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619F3-7266-432E-937E-DB3061B96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F725BC-B6A1-4569-9638-37CDCBC62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7737C-0618-407F-B3D0-55CD4064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948949-0446-47C5-8AFF-827C6673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A7FFF-AD5A-4720-840A-53502FB8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76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12000-81F3-424A-BCC0-E2F38A9F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ADB20B-D50E-4B8B-A490-0F02E415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05722-D4F7-4FC3-AD77-631969C3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7A52A-E343-47D3-A18C-EF941B2D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5A204-1097-4371-AB63-D4E1179D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3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59FE3D-6E31-4FBD-8292-1F5AA6880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964D7A-2F3C-4C51-8B9A-EC2747A7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44A2F1-21EA-47D9-9447-DF90069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6AB194-D143-4FC9-A4B7-8FE844C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484092-535E-4550-9C98-FFDD041F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42474-70F3-4F59-96CE-E6825E31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1ED22-A8A2-4B5B-ACED-D97A983F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FBC1E-D028-428D-9F12-989386BF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E7D3F-233B-46BE-A5B3-69E56350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9B8628-0BF7-4E85-B52B-C09C8C46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32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DC5A1-B010-4E52-9DF8-CAF664B9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3EDB32-7541-40C4-8A69-34C4FF743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92FBB6-7DCE-4162-8C4C-D8BD25C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34B16-6564-4CCA-BBDD-AF936456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13C68-5C7B-4CAD-8484-748B392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31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A9AAE-F663-4C61-BCC8-47F84461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45A19-11AE-48F8-B8C9-4904BCB02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7945AE-2F63-417A-87A7-68DE0A13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A7C54D-8286-4BF1-9B96-CDFC46CD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E292B8-DE88-41EC-A18A-7C8C4AB0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00C85-3425-47B4-878A-BDF289FD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3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84D94-E2E6-4375-9A19-CE2D9B30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903AB-F103-4D63-8F65-B6E4BF5D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80A115-4FDB-4834-8BF1-079C4B20E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74F435-38A5-4F30-A8F6-C5FC94A97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4D4F04-2B98-42A7-8927-45A54C61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D67448-FE8A-4FC7-B0AF-07D66308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DDC942-1B86-4078-9B06-CADD6B5D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6D668D-8966-437D-BCE3-6857CB26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0F336-E496-45FC-8CCE-45EE4167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AEB9E1-59F5-48F2-AB58-7BC7B1B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BA6873-457B-4FEC-AC4C-A834CE8B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A1CF27-A22E-40CE-96B3-EEBA99C6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29F653E-C8E5-4ECE-9297-C5194CDA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D0559E-0D78-4170-9076-AA456074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3E046-CD32-484D-81DE-10F3AE08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25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AFEAE-2F5E-48EA-9387-56EFC2B7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49D9B-67DD-4739-8F53-904D1047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BFE286-D432-4DE1-96F4-22143EA4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E87425-E8B0-46CF-8EB2-02777B3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9718BC-B608-476E-91C2-8C287F81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A0D2FB-B923-4B35-A42B-B6860066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51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B36F6-7992-41B0-AE5B-59C67FC8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531D54-5FEC-4D59-86C3-119DEA58F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BEEEE1-C1FC-4D1C-92F2-39B8EDB1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CFC61B-9664-4B84-B106-43495FC6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248230-3BFE-4527-A229-20C98B39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23F2A4-FB46-40F9-95CB-33DAABAC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64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C2A98-C4A0-484B-8EC2-BE18B4F0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3BE1D3-F413-47D0-93C2-5396FD85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4AE832-997E-4165-A3C9-B66E87D76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6512-5D76-4D1D-BAC6-6A6D621BFAC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42D2EB-E10E-49D9-919E-5B87ADEF6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25E40-E13B-4581-A621-D283EA2B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17A6-AE8A-46B7-AE7A-F6B136FB1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19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A0B53629-43F2-42E7-881D-97335B2F9220}"/>
              </a:ext>
            </a:extLst>
          </p:cNvPr>
          <p:cNvSpPr/>
          <p:nvPr/>
        </p:nvSpPr>
        <p:spPr>
          <a:xfrm>
            <a:off x="1685757" y="2335306"/>
            <a:ext cx="1084729" cy="1093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47CD1D2-4FA8-401E-9D87-C2BB67545487}"/>
              </a:ext>
            </a:extLst>
          </p:cNvPr>
          <p:cNvSpPr/>
          <p:nvPr/>
        </p:nvSpPr>
        <p:spPr>
          <a:xfrm>
            <a:off x="4213814" y="2175138"/>
            <a:ext cx="1084729" cy="1093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85181C7-7EBB-44DC-B26A-3D488143CE6D}"/>
              </a:ext>
            </a:extLst>
          </p:cNvPr>
          <p:cNvSpPr/>
          <p:nvPr/>
        </p:nvSpPr>
        <p:spPr>
          <a:xfrm>
            <a:off x="1247229" y="4031279"/>
            <a:ext cx="1084729" cy="1093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6BDAEBE-026B-44B9-911A-44D26DCFC9BF}"/>
              </a:ext>
            </a:extLst>
          </p:cNvPr>
          <p:cNvSpPr/>
          <p:nvPr/>
        </p:nvSpPr>
        <p:spPr>
          <a:xfrm>
            <a:off x="2864505" y="1241612"/>
            <a:ext cx="1084729" cy="1093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74D01AD-4FE9-412D-910C-5F5E108B7CDC}"/>
              </a:ext>
            </a:extLst>
          </p:cNvPr>
          <p:cNvSpPr/>
          <p:nvPr/>
        </p:nvSpPr>
        <p:spPr>
          <a:xfrm>
            <a:off x="2958524" y="3325905"/>
            <a:ext cx="1084729" cy="1093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58C62EC-6855-4AB0-8E7C-05ED0C4A18C4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2228122" y="1788459"/>
            <a:ext cx="636383" cy="546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B0EF759-CB05-4F56-A7CC-D7E4DC76C6C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331958" y="4156710"/>
            <a:ext cx="703108" cy="421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1DED4BD-4F95-4EFA-881F-1229BB4D5D61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770486" y="2851610"/>
            <a:ext cx="1456709" cy="30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877A3F8-D2B2-48C7-9373-690E7A4204B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789594" y="3268832"/>
            <a:ext cx="55018" cy="762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F575E2E-D27C-4177-911F-04A76045F3EE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>
            <a:off x="3949234" y="1788459"/>
            <a:ext cx="423435" cy="546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E0B44065-C783-4F7C-9815-BCE36A069B57}"/>
              </a:ext>
            </a:extLst>
          </p:cNvPr>
          <p:cNvSpPr/>
          <p:nvPr/>
        </p:nvSpPr>
        <p:spPr>
          <a:xfrm>
            <a:off x="4547795" y="4156710"/>
            <a:ext cx="1084729" cy="1093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51E8CBB-38F0-40F3-A3FD-A00AC6E7A8E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611631" y="3268832"/>
            <a:ext cx="423435" cy="324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95DD968-88D9-4CA7-A8C0-E85FCD6CEE8B}"/>
              </a:ext>
            </a:extLst>
          </p:cNvPr>
          <p:cNvCxnSpPr>
            <a:cxnSpLocks/>
            <a:stCxn id="31" idx="2"/>
            <a:endCxn id="9" idx="5"/>
          </p:cNvCxnSpPr>
          <p:nvPr/>
        </p:nvCxnSpPr>
        <p:spPr>
          <a:xfrm flipH="1" flipV="1">
            <a:off x="3884398" y="4259431"/>
            <a:ext cx="663397" cy="44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B5650CF-055E-49E9-8EFC-1BE02A3F3075}"/>
              </a:ext>
            </a:extLst>
          </p:cNvPr>
          <p:cNvSpPr txBox="1"/>
          <p:nvPr/>
        </p:nvSpPr>
        <p:spPr>
          <a:xfrm>
            <a:off x="1988820" y="1645920"/>
            <a:ext cx="4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1D40539-1E41-442D-BE1D-F86E7D9D3524}"/>
              </a:ext>
            </a:extLst>
          </p:cNvPr>
          <p:cNvSpPr txBox="1"/>
          <p:nvPr/>
        </p:nvSpPr>
        <p:spPr>
          <a:xfrm>
            <a:off x="4213814" y="1788459"/>
            <a:ext cx="2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6850EB37-2AE0-479A-A3B3-CB7C17B34669}"/>
              </a:ext>
            </a:extLst>
          </p:cNvPr>
          <p:cNvSpPr txBox="1"/>
          <p:nvPr/>
        </p:nvSpPr>
        <p:spPr>
          <a:xfrm>
            <a:off x="3287940" y="2552700"/>
            <a:ext cx="4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-1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711CA70-F230-4EA5-9C87-B3893D364E44}"/>
              </a:ext>
            </a:extLst>
          </p:cNvPr>
          <p:cNvSpPr txBox="1"/>
          <p:nvPr/>
        </p:nvSpPr>
        <p:spPr>
          <a:xfrm>
            <a:off x="1325880" y="3429000"/>
            <a:ext cx="46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-2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F2DBCE5-EA7E-4864-8C69-CA1E60F324F0}"/>
              </a:ext>
            </a:extLst>
          </p:cNvPr>
          <p:cNvSpPr txBox="1"/>
          <p:nvPr/>
        </p:nvSpPr>
        <p:spPr>
          <a:xfrm>
            <a:off x="2864505" y="3196053"/>
            <a:ext cx="36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2EA2DDB-C29E-415D-BDAA-B56C4DA40BF1}"/>
              </a:ext>
            </a:extLst>
          </p:cNvPr>
          <p:cNvSpPr txBox="1"/>
          <p:nvPr/>
        </p:nvSpPr>
        <p:spPr>
          <a:xfrm>
            <a:off x="2611631" y="4476672"/>
            <a:ext cx="8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777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A45B53D-3140-4C9B-BB02-90E850B1CCC7}"/>
              </a:ext>
            </a:extLst>
          </p:cNvPr>
          <p:cNvSpPr txBox="1"/>
          <p:nvPr/>
        </p:nvSpPr>
        <p:spPr>
          <a:xfrm>
            <a:off x="4213814" y="4031279"/>
            <a:ext cx="15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8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aphicFrame>
        <p:nvGraphicFramePr>
          <p:cNvPr id="72" name="表格 72">
            <a:extLst>
              <a:ext uri="{FF2B5EF4-FFF2-40B4-BE49-F238E27FC236}">
                <a16:creationId xmlns:a16="http://schemas.microsoft.com/office/drawing/2014/main" id="{651D9571-0E48-43AB-B339-65A2556FD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3888"/>
              </p:ext>
            </p:extLst>
          </p:nvPr>
        </p:nvGraphicFramePr>
        <p:xfrm>
          <a:off x="5991123" y="2100281"/>
          <a:ext cx="4369208" cy="22250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44909">
                  <a:extLst>
                    <a:ext uri="{9D8B030D-6E8A-4147-A177-3AD203B41FA5}">
                      <a16:colId xmlns:a16="http://schemas.microsoft.com/office/drawing/2014/main" val="2160615056"/>
                    </a:ext>
                  </a:extLst>
                </a:gridCol>
                <a:gridCol w="931010">
                  <a:extLst>
                    <a:ext uri="{9D8B030D-6E8A-4147-A177-3AD203B41FA5}">
                      <a16:colId xmlns:a16="http://schemas.microsoft.com/office/drawing/2014/main" val="2440294982"/>
                    </a:ext>
                  </a:extLst>
                </a:gridCol>
                <a:gridCol w="997763">
                  <a:extLst>
                    <a:ext uri="{9D8B030D-6E8A-4147-A177-3AD203B41FA5}">
                      <a16:colId xmlns:a16="http://schemas.microsoft.com/office/drawing/2014/main" val="4034355603"/>
                    </a:ext>
                  </a:extLst>
                </a:gridCol>
                <a:gridCol w="997763">
                  <a:extLst>
                    <a:ext uri="{9D8B030D-6E8A-4147-A177-3AD203B41FA5}">
                      <a16:colId xmlns:a16="http://schemas.microsoft.com/office/drawing/2014/main" val="1628094203"/>
                    </a:ext>
                  </a:extLst>
                </a:gridCol>
                <a:gridCol w="997763">
                  <a:extLst>
                    <a:ext uri="{9D8B030D-6E8A-4147-A177-3AD203B41FA5}">
                      <a16:colId xmlns:a16="http://schemas.microsoft.com/office/drawing/2014/main" val="2980785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2, 4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3, 5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8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1, 4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3, -1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4, -2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5, 6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1, 5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2, -1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3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2, -2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5, 777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1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2, 6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4, 777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6, 8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0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（</a:t>
                      </a:r>
                      <a:r>
                        <a:rPr lang="en-US" altLang="zh-TW" dirty="0"/>
                        <a:t>5, 8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0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2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72E87FB-771C-4D83-BAF2-D9171C06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60478"/>
              </p:ext>
            </p:extLst>
          </p:nvPr>
        </p:nvGraphicFramePr>
        <p:xfrm>
          <a:off x="4210423" y="2303132"/>
          <a:ext cx="111461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4613">
                  <a:extLst>
                    <a:ext uri="{9D8B030D-6E8A-4147-A177-3AD203B41FA5}">
                      <a16:colId xmlns:a16="http://schemas.microsoft.com/office/drawing/2014/main" val="207939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4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1478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32F97FB-D999-4486-A61F-3785AD91C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88707"/>
              </p:ext>
            </p:extLst>
          </p:nvPr>
        </p:nvGraphicFramePr>
        <p:xfrm>
          <a:off x="6236447" y="2308212"/>
          <a:ext cx="1114613" cy="1478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4613">
                  <a:extLst>
                    <a:ext uri="{9D8B030D-6E8A-4147-A177-3AD203B41FA5}">
                      <a16:colId xmlns:a16="http://schemas.microsoft.com/office/drawing/2014/main" val="207939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4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24345"/>
                  </a:ext>
                </a:extLst>
              </a:tr>
              <a:tr h="215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14787"/>
                  </a:ext>
                </a:extLst>
              </a:tr>
            </a:tbl>
          </a:graphicData>
        </a:graphic>
      </p:graphicFrame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70AFBC9-5B9D-4D0A-87AC-D18C726FD435}"/>
              </a:ext>
            </a:extLst>
          </p:cNvPr>
          <p:cNvSpPr/>
          <p:nvPr/>
        </p:nvSpPr>
        <p:spPr>
          <a:xfrm>
            <a:off x="3449917" y="2476749"/>
            <a:ext cx="609600" cy="197223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FCD757-F20D-40D8-B872-57E5A9D74F85}"/>
              </a:ext>
            </a:extLst>
          </p:cNvPr>
          <p:cNvSpPr txBox="1"/>
          <p:nvPr/>
        </p:nvSpPr>
        <p:spPr>
          <a:xfrm>
            <a:off x="3449917" y="22060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B45AF698-C65D-4A5E-B0C1-8A6F5EFCF173}"/>
              </a:ext>
            </a:extLst>
          </p:cNvPr>
          <p:cNvSpPr/>
          <p:nvPr/>
        </p:nvSpPr>
        <p:spPr>
          <a:xfrm>
            <a:off x="5475941" y="2846081"/>
            <a:ext cx="609600" cy="197223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69FEFF-8544-4BC2-8FEF-2A69FFED24F6}"/>
              </a:ext>
            </a:extLst>
          </p:cNvPr>
          <p:cNvSpPr txBox="1"/>
          <p:nvPr/>
        </p:nvSpPr>
        <p:spPr>
          <a:xfrm>
            <a:off x="5475941" y="25753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9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AD3604-DF82-49FC-8702-6AD4976E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30" y="353290"/>
            <a:ext cx="6306112" cy="45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C1D8A40-DF34-479D-8123-0DF4CB123C70}"/>
              </a:ext>
            </a:extLst>
          </p:cNvPr>
          <p:cNvSpPr/>
          <p:nvPr/>
        </p:nvSpPr>
        <p:spPr>
          <a:xfrm>
            <a:off x="2644589" y="4482351"/>
            <a:ext cx="672353" cy="421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02B27B-4AAC-4E51-8815-A71C3356D629}"/>
              </a:ext>
            </a:extLst>
          </p:cNvPr>
          <p:cNvSpPr/>
          <p:nvPr/>
        </p:nvSpPr>
        <p:spPr>
          <a:xfrm>
            <a:off x="3432924" y="4482350"/>
            <a:ext cx="672353" cy="421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4B6870-EA78-4512-952B-A16EBC288C0F}"/>
              </a:ext>
            </a:extLst>
          </p:cNvPr>
          <p:cNvSpPr/>
          <p:nvPr/>
        </p:nvSpPr>
        <p:spPr>
          <a:xfrm>
            <a:off x="2998695" y="3429000"/>
            <a:ext cx="672353" cy="421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63F143-5C10-4484-ADD5-9E0B61A33B99}"/>
              </a:ext>
            </a:extLst>
          </p:cNvPr>
          <p:cNvSpPr/>
          <p:nvPr/>
        </p:nvSpPr>
        <p:spPr>
          <a:xfrm>
            <a:off x="3459819" y="2469777"/>
            <a:ext cx="672353" cy="421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B44842-7629-4C3A-B4DF-78CBB1CACB82}"/>
              </a:ext>
            </a:extLst>
          </p:cNvPr>
          <p:cNvSpPr/>
          <p:nvPr/>
        </p:nvSpPr>
        <p:spPr>
          <a:xfrm>
            <a:off x="4204447" y="1434351"/>
            <a:ext cx="672353" cy="421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7300CA-7EB0-40F7-A26F-904EBD3C66BD}"/>
              </a:ext>
            </a:extLst>
          </p:cNvPr>
          <p:cNvSpPr/>
          <p:nvPr/>
        </p:nvSpPr>
        <p:spPr>
          <a:xfrm>
            <a:off x="5701554" y="389150"/>
            <a:ext cx="672353" cy="421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D4DD5C0-3011-4AC1-AE50-7EA6447DDD1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71048" y="2891118"/>
            <a:ext cx="1134034" cy="74855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274A4DD-0098-41E1-9477-91774A44916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71048" y="2855256"/>
            <a:ext cx="2702859" cy="7844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37EB73A-AA9C-4781-8C95-575D113ADF4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132172" y="1788460"/>
            <a:ext cx="2891397" cy="891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2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0735E1-676B-4D39-9E6E-D28C32D9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03" y="1182993"/>
            <a:ext cx="5382376" cy="481079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6AA5630-0567-4867-96A6-0BCC37ABC9C5}"/>
              </a:ext>
            </a:extLst>
          </p:cNvPr>
          <p:cNvSpPr/>
          <p:nvPr/>
        </p:nvSpPr>
        <p:spPr>
          <a:xfrm>
            <a:off x="4390075" y="1631175"/>
            <a:ext cx="2164688" cy="709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紅色：食用醋 </a:t>
            </a:r>
            <a:r>
              <a:rPr lang="en-US" altLang="zh-TW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花青素 </a:t>
            </a:r>
            <a:endParaRPr lang="en-US" altLang="zh-TW" sz="12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黃色：小蘇打水醋 </a:t>
            </a:r>
            <a:r>
              <a:rPr lang="en-US" altLang="zh-TW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花青素 </a:t>
            </a:r>
            <a:endParaRPr lang="en-US" altLang="zh-TW" sz="12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綠色：食鹽水醋 </a:t>
            </a:r>
            <a:r>
              <a:rPr lang="en-US" altLang="zh-TW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12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花青素 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C06445A-4425-4F22-BDB7-E7ED4FB56F0A}"/>
              </a:ext>
            </a:extLst>
          </p:cNvPr>
          <p:cNvCxnSpPr>
            <a:cxnSpLocks/>
          </p:cNvCxnSpPr>
          <p:nvPr/>
        </p:nvCxnSpPr>
        <p:spPr>
          <a:xfrm flipV="1">
            <a:off x="3148013" y="1342239"/>
            <a:ext cx="3607593" cy="1508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6D1F1E9-F251-43D7-B37C-A324726386BA}"/>
              </a:ext>
            </a:extLst>
          </p:cNvPr>
          <p:cNvCxnSpPr>
            <a:cxnSpLocks/>
          </p:cNvCxnSpPr>
          <p:nvPr/>
        </p:nvCxnSpPr>
        <p:spPr>
          <a:xfrm flipV="1">
            <a:off x="3583782" y="5259897"/>
            <a:ext cx="3899198" cy="23901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35D632-07B8-42A1-AF9B-0DD07D2038DA}"/>
              </a:ext>
            </a:extLst>
          </p:cNvPr>
          <p:cNvCxnSpPr>
            <a:cxnSpLocks/>
          </p:cNvCxnSpPr>
          <p:nvPr/>
        </p:nvCxnSpPr>
        <p:spPr>
          <a:xfrm>
            <a:off x="6755606" y="1342239"/>
            <a:ext cx="813594" cy="11360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06B162D-02C0-4461-A7C5-47A926E03C8C}"/>
              </a:ext>
            </a:extLst>
          </p:cNvPr>
          <p:cNvCxnSpPr>
            <a:cxnSpLocks/>
          </p:cNvCxnSpPr>
          <p:nvPr/>
        </p:nvCxnSpPr>
        <p:spPr>
          <a:xfrm>
            <a:off x="3212307" y="4118994"/>
            <a:ext cx="371475" cy="13799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71A54DE-1E9C-41DE-A38A-8F3F383BF622}"/>
              </a:ext>
            </a:extLst>
          </p:cNvPr>
          <p:cNvCxnSpPr/>
          <p:nvPr/>
        </p:nvCxnSpPr>
        <p:spPr>
          <a:xfrm>
            <a:off x="3148013" y="1493044"/>
            <a:ext cx="54768" cy="26259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BE87D3-8C5C-4535-8C22-C3E619E12820}"/>
              </a:ext>
            </a:extLst>
          </p:cNvPr>
          <p:cNvCxnSpPr>
            <a:cxnSpLocks/>
          </p:cNvCxnSpPr>
          <p:nvPr/>
        </p:nvCxnSpPr>
        <p:spPr>
          <a:xfrm flipH="1">
            <a:off x="3202781" y="3926048"/>
            <a:ext cx="3508412" cy="192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411C258-907C-4BFE-AFF1-57CD7D9B9B8B}"/>
              </a:ext>
            </a:extLst>
          </p:cNvPr>
          <p:cNvCxnSpPr>
            <a:cxnSpLocks/>
          </p:cNvCxnSpPr>
          <p:nvPr/>
        </p:nvCxnSpPr>
        <p:spPr>
          <a:xfrm flipH="1">
            <a:off x="7491369" y="2478321"/>
            <a:ext cx="77831" cy="27815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51A007A-1A4D-4B72-BAEA-1BF944025E51}"/>
              </a:ext>
            </a:extLst>
          </p:cNvPr>
          <p:cNvCxnSpPr>
            <a:cxnSpLocks/>
          </p:cNvCxnSpPr>
          <p:nvPr/>
        </p:nvCxnSpPr>
        <p:spPr>
          <a:xfrm flipH="1" flipV="1">
            <a:off x="6719582" y="3926048"/>
            <a:ext cx="763398" cy="1333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FB3CD9D-D23D-410F-9AFF-D9C96278A0CF}"/>
              </a:ext>
            </a:extLst>
          </p:cNvPr>
          <p:cNvCxnSpPr>
            <a:cxnSpLocks/>
          </p:cNvCxnSpPr>
          <p:nvPr/>
        </p:nvCxnSpPr>
        <p:spPr>
          <a:xfrm flipV="1">
            <a:off x="6719582" y="1342239"/>
            <a:ext cx="36024" cy="2583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4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125</Words>
  <Application>Microsoft Office PowerPoint</Application>
  <PresentationFormat>寬螢幕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Chen</dc:creator>
  <cp:lastModifiedBy>Jacky Chen</cp:lastModifiedBy>
  <cp:revision>9</cp:revision>
  <dcterms:created xsi:type="dcterms:W3CDTF">2021-12-23T12:42:05Z</dcterms:created>
  <dcterms:modified xsi:type="dcterms:W3CDTF">2022-04-04T16:14:02Z</dcterms:modified>
</cp:coreProperties>
</file>