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9" r:id="rId4"/>
    <p:sldId id="285" r:id="rId5"/>
    <p:sldId id="287" r:id="rId6"/>
    <p:sldId id="286" r:id="rId7"/>
    <p:sldId id="272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7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6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1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5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0CD96-06EE-44D2-BEC6-EC6A77B59F6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3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輸入練習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宣告一整數變數</a:t>
            </a:r>
            <a:r>
              <a:rPr lang="en-US" altLang="zh-TW" dirty="0"/>
              <a:t>a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宣告一浮點數變數</a:t>
            </a:r>
            <a:r>
              <a:rPr lang="en-US" altLang="zh-TW" dirty="0"/>
              <a:t>d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僅能使用一次</a:t>
            </a:r>
            <a:r>
              <a:rPr lang="en-US" altLang="zh-TW" dirty="0" err="1"/>
              <a:t>scanf</a:t>
            </a:r>
            <a:r>
              <a:rPr lang="zh-TW" altLang="en-US" dirty="0"/>
              <a:t>函數接收變數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輸出以下結果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555756"/>
            <a:ext cx="822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浮點數輸出指定精度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指定精度：設定浮點數輸出小數點最多顯示幾位</a:t>
            </a:r>
            <a:endParaRPr lang="en-US" altLang="zh-TW" dirty="0"/>
          </a:p>
          <a:p>
            <a:r>
              <a:rPr lang="zh-TW" altLang="en-US" dirty="0"/>
              <a:t>使用範例：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輸出結果：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重點：小數</a:t>
            </a:r>
            <a:r>
              <a:rPr lang="en-US" altLang="zh-TW" dirty="0"/>
              <a:t>.2</a:t>
            </a:r>
            <a:r>
              <a:rPr lang="zh-TW" altLang="en-US" dirty="0"/>
              <a:t>代表輸出小數點後</a:t>
            </a:r>
            <a:r>
              <a:rPr lang="en-US" altLang="zh-TW" dirty="0"/>
              <a:t>2</a:t>
            </a:r>
            <a:r>
              <a:rPr lang="zh-TW" altLang="en-US" dirty="0"/>
              <a:t>個字元。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DC9D40-834D-41CD-A27D-5BFC98D7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423433"/>
            <a:ext cx="2438400" cy="7048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1B3BE7-869F-4E48-AEBC-445B693E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83" y="3527138"/>
            <a:ext cx="4419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常用資料型態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內容版面配置區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5807652"/>
                  </p:ext>
                </p:extLst>
              </p:nvPr>
            </p:nvGraphicFramePr>
            <p:xfrm>
              <a:off x="1096963" y="1846263"/>
              <a:ext cx="10058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38131336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304361646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75144752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141648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資料型態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名稱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記憶體配置空間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範圍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600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int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整數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r>
                            <a:rPr lang="en-US" altLang="zh-TW" baseline="0" dirty="0"/>
                            <a:t>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-2147483648~2147483647</a:t>
                          </a:r>
                          <a:endParaRPr lang="zh-TW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61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float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浮點數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r>
                            <a:rPr lang="en-US" altLang="zh-TW" baseline="0" dirty="0"/>
                            <a:t>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1.18*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−38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/>
                            <a:t>~3.40*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38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915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double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倍精確度浮點數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aseline="0" dirty="0"/>
                            <a:t>8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2.23*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−308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600" dirty="0"/>
                            <a:t>~1.79*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308</m:t>
                                  </m:r>
                                </m:sup>
                              </m:sSup>
                            </m:oMath>
                          </a14:m>
                          <a:endParaRPr lang="zh-TW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85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char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字元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/>
                            <a:t>1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-128~127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192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內容版面配置區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5807652"/>
                  </p:ext>
                </p:extLst>
              </p:nvPr>
            </p:nvGraphicFramePr>
            <p:xfrm>
              <a:off x="1096963" y="1846263"/>
              <a:ext cx="10058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38131336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304361646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75144752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141648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資料型態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名稱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記憶體配置空間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範圍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600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int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整數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4</a:t>
                          </a:r>
                          <a:r>
                            <a:rPr lang="en-US" altLang="zh-TW" baseline="0" dirty="0" smtClean="0"/>
                            <a:t>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 smtClean="0"/>
                            <a:t>-2147483648~2147483647</a:t>
                          </a:r>
                          <a:endParaRPr lang="zh-TW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61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float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浮點數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4</a:t>
                          </a:r>
                          <a:r>
                            <a:rPr lang="en-US" altLang="zh-TW" baseline="0" dirty="0" smtClean="0"/>
                            <a:t>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4839" r="-1211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915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double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倍精確度浮點數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aseline="0" dirty="0" smtClean="0"/>
                            <a:t>8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9836" r="-1211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85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char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字元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 smtClean="0"/>
                            <a:t>1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-128~127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19251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107900"/>
              </p:ext>
            </p:extLst>
          </p:nvPr>
        </p:nvGraphicFramePr>
        <p:xfrm>
          <a:off x="1096963" y="3809366"/>
          <a:ext cx="7543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3813133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043616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7514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輸出格式特定字元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輸入格式特定字元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0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1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effectLst/>
                        </a:rPr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/>
                        <a:t>%lf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%c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9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變數使用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17" y="2970335"/>
            <a:ext cx="747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跳脫字元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19930"/>
              </p:ext>
            </p:extLst>
          </p:nvPr>
        </p:nvGraphicFramePr>
        <p:xfrm>
          <a:off x="1097280" y="26463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427517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8943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跳脫字元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6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9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\t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Tab(</a:t>
                      </a:r>
                      <a:r>
                        <a:rPr lang="zh-TW" altLang="en-US" dirty="0"/>
                        <a:t>跳格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1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  <a:r>
                        <a:rPr lang="en-US" altLang="zh-TW" dirty="0"/>
                        <a:t>\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顯示符號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3933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66092" y="1925515"/>
            <a:ext cx="9618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常用跳脫字元表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92" y="4660960"/>
            <a:ext cx="5210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跳脫字元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392" y="2109788"/>
            <a:ext cx="5210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輸出練習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宣告</a:t>
            </a:r>
            <a:r>
              <a:rPr lang="en-US" altLang="zh-TW" dirty="0"/>
              <a:t>1</a:t>
            </a:r>
            <a:r>
              <a:rPr lang="zh-TW" altLang="en-US" dirty="0"/>
              <a:t>整數</a:t>
            </a:r>
            <a:r>
              <a:rPr lang="en-US" altLang="zh-TW" dirty="0"/>
              <a:t>a</a:t>
            </a:r>
            <a:r>
              <a:rPr lang="zh-TW" altLang="en-US" dirty="0"/>
              <a:t>變數，賦予值</a:t>
            </a:r>
            <a:r>
              <a:rPr lang="en-US" altLang="zh-TW" dirty="0"/>
              <a:t>123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宣告</a:t>
            </a:r>
            <a:r>
              <a:rPr lang="en-US" altLang="zh-TW" dirty="0"/>
              <a:t>1</a:t>
            </a:r>
            <a:r>
              <a:rPr lang="zh-TW" altLang="en-US" dirty="0"/>
              <a:t>浮點數</a:t>
            </a:r>
            <a:r>
              <a:rPr lang="en-US" altLang="zh-TW" dirty="0"/>
              <a:t>d</a:t>
            </a:r>
            <a:r>
              <a:rPr lang="zh-TW" altLang="en-US" dirty="0"/>
              <a:t>變數，賦予值</a:t>
            </a:r>
            <a:r>
              <a:rPr lang="en-US" altLang="zh-TW" dirty="0"/>
              <a:t>456.78</a:t>
            </a:r>
          </a:p>
          <a:p>
            <a:r>
              <a:rPr lang="en-US" altLang="zh-TW" dirty="0"/>
              <a:t>3.</a:t>
            </a:r>
            <a:r>
              <a:rPr lang="zh-TW" altLang="en-US" dirty="0">
                <a:solidFill>
                  <a:srgbClr val="FF0000"/>
                </a:solidFill>
              </a:rPr>
              <a:t>利用一個</a:t>
            </a:r>
            <a:r>
              <a:rPr lang="en-US" altLang="zh-TW" dirty="0" err="1">
                <a:solidFill>
                  <a:srgbClr val="FF0000"/>
                </a:solidFill>
              </a:rPr>
              <a:t>printf</a:t>
            </a:r>
            <a:r>
              <a:rPr lang="zh-TW" altLang="en-US" dirty="0"/>
              <a:t>函數輸出以下結果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提示：需利用換行符號 </a:t>
            </a:r>
            <a:r>
              <a:rPr lang="en-US" altLang="zh-TW" dirty="0"/>
              <a:t>\n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17" y="3081126"/>
            <a:ext cx="6029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跳脫字元練習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輸出以下字串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提示：使用跳脫字元</a:t>
            </a:r>
            <a:r>
              <a:rPr lang="en-US" altLang="zh-TW" dirty="0"/>
              <a:t>\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2345714"/>
            <a:ext cx="6172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輸入函數：</a:t>
            </a:r>
            <a:r>
              <a:rPr lang="en-US" altLang="zh-TW" dirty="0" err="1"/>
              <a:t>scanf</a:t>
            </a:r>
            <a:endParaRPr lang="en-US" altLang="zh-TW" dirty="0"/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結果：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2" y="2291862"/>
            <a:ext cx="5248275" cy="1676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42" y="4226535"/>
            <a:ext cx="5772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8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輸入練習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宣告</a:t>
            </a:r>
            <a:r>
              <a:rPr lang="en-US" altLang="zh-TW" dirty="0"/>
              <a:t>1</a:t>
            </a:r>
            <a:r>
              <a:rPr lang="zh-TW" altLang="en-US" dirty="0"/>
              <a:t>整數</a:t>
            </a:r>
            <a:r>
              <a:rPr lang="en-US" altLang="zh-TW" dirty="0"/>
              <a:t>a</a:t>
            </a:r>
            <a:r>
              <a:rPr lang="zh-TW" altLang="en-US" dirty="0"/>
              <a:t>變數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輸出以下結果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提示：先使用</a:t>
            </a:r>
            <a:r>
              <a:rPr lang="en-US" altLang="zh-TW" dirty="0" err="1"/>
              <a:t>printf</a:t>
            </a:r>
            <a:r>
              <a:rPr lang="zh-TW" altLang="en-US" dirty="0"/>
              <a:t>函數印出字串後，再使用</a:t>
            </a:r>
            <a:r>
              <a:rPr lang="en-US" altLang="zh-TW" dirty="0" err="1"/>
              <a:t>scanf</a:t>
            </a:r>
            <a:r>
              <a:rPr lang="zh-TW" altLang="en-US" dirty="0"/>
              <a:t>函數接收變數值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0" y="2959710"/>
            <a:ext cx="6019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734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311</Words>
  <Application>Microsoft Office PowerPoint</Application>
  <PresentationFormat>寬螢幕</PresentationFormat>
  <Paragraphs>103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回顧</vt:lpstr>
      <vt:lpstr>程式競賽社</vt:lpstr>
      <vt:lpstr>C語言-常用資料型態</vt:lpstr>
      <vt:lpstr>C語言-變數使用</vt:lpstr>
      <vt:lpstr>C語言-跳脫字元</vt:lpstr>
      <vt:lpstr>C語言-跳脫字元</vt:lpstr>
      <vt:lpstr>C語言-輸出練習</vt:lpstr>
      <vt:lpstr>C語言-跳脫字元練習</vt:lpstr>
      <vt:lpstr>C語言-輸入</vt:lpstr>
      <vt:lpstr>C語言-輸入練習</vt:lpstr>
      <vt:lpstr>C語言-輸入練習2</vt:lpstr>
      <vt:lpstr>C語言-浮點數輸出指定精度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王順陞</dc:creator>
  <cp:lastModifiedBy>user</cp:lastModifiedBy>
  <cp:revision>19</cp:revision>
  <dcterms:created xsi:type="dcterms:W3CDTF">2019-09-23T06:12:45Z</dcterms:created>
  <dcterms:modified xsi:type="dcterms:W3CDTF">2020-04-14T04:00:45Z</dcterms:modified>
</cp:coreProperties>
</file>