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4" r:id="rId3"/>
    <p:sldId id="297" r:id="rId4"/>
    <p:sldId id="295" r:id="rId5"/>
    <p:sldId id="296" r:id="rId6"/>
    <p:sldId id="298" r:id="rId7"/>
    <p:sldId id="299" r:id="rId8"/>
    <p:sldId id="300" r:id="rId9"/>
    <p:sldId id="305" r:id="rId10"/>
    <p:sldId id="301" r:id="rId11"/>
    <p:sldId id="304" r:id="rId12"/>
    <p:sldId id="30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5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0CD96-06EE-44D2-BEC6-EC6A77B59F6E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3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比較運算子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en-US" altLang="zh-TW" dirty="0"/>
              <a:t>a=5,b=3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1097280" y="2241387"/>
          <a:ext cx="96012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90943545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96029142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74786824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78875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比較運算子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布林值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十進位</a:t>
                      </a:r>
                      <a:r>
                        <a:rPr lang="en-US" altLang="zh-TW" dirty="0"/>
                        <a:t>(%d)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55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a&lt;b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a&gt;b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33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a&lt;=b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1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a&gt;=b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0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a==b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3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a!=b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7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-if…else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r>
              <a:rPr lang="zh-TW" altLang="en-US" dirty="0"/>
              <a:t>為如果</a:t>
            </a:r>
            <a:r>
              <a:rPr lang="en-US" altLang="zh-TW" dirty="0"/>
              <a:t>(if)</a:t>
            </a:r>
            <a:r>
              <a:rPr lang="zh-TW" altLang="en-US" dirty="0"/>
              <a:t>條件成立時，就執行</a:t>
            </a:r>
            <a:r>
              <a:rPr lang="en-US" altLang="zh-TW" dirty="0"/>
              <a:t>(…)</a:t>
            </a:r>
            <a:r>
              <a:rPr lang="zh-TW" altLang="en-US" dirty="0"/>
              <a:t>；否則</a:t>
            </a:r>
            <a:r>
              <a:rPr lang="en-US" altLang="zh-TW" dirty="0"/>
              <a:t>(else)</a:t>
            </a:r>
            <a:r>
              <a:rPr lang="zh-TW" altLang="en-US" dirty="0"/>
              <a:t>執行</a:t>
            </a:r>
            <a:r>
              <a:rPr lang="en-US" altLang="zh-TW" dirty="0"/>
              <a:t>(…)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重要：</a:t>
            </a:r>
            <a:r>
              <a:rPr lang="zh-TW" altLang="en-US" dirty="0">
                <a:solidFill>
                  <a:srgbClr val="FF0000"/>
                </a:solidFill>
              </a:rPr>
              <a:t>只要括弧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裡面為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zh-TW" altLang="en-US" dirty="0">
                <a:solidFill>
                  <a:srgbClr val="FF0000"/>
                </a:solidFill>
              </a:rPr>
              <a:t>時，就會執行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05" y="2841380"/>
            <a:ext cx="56959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44A70-09BD-41F7-A67D-242636A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-if…else</a:t>
            </a:r>
            <a:r>
              <a:rPr lang="zh-TW" altLang="en-US" dirty="0"/>
              <a:t>選擇敘述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B7930-CC47-48A0-A083-F8758326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練習：輸入一整數</a:t>
            </a:r>
            <a:r>
              <a:rPr lang="en-US" altLang="zh-TW" dirty="0"/>
              <a:t>(0~100)</a:t>
            </a:r>
            <a:r>
              <a:rPr lang="zh-TW" altLang="en-US" dirty="0"/>
              <a:t>代表分數，並判斷是否及格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CA5170-7317-4E27-AC1B-A85E46A2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2759060"/>
            <a:ext cx="46196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23588866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1248296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8897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1+1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6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y-1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y*1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6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/5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5%2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4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27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  <a:r>
              <a:rPr lang="en-US" altLang="zh-TW" dirty="0"/>
              <a:t>-</a:t>
            </a:r>
            <a:r>
              <a:rPr lang="zh-TW" altLang="en-US" dirty="0"/>
              <a:t>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雖然「</a:t>
            </a:r>
            <a:r>
              <a:rPr lang="en-US" altLang="zh-TW" dirty="0"/>
              <a:t>/</a:t>
            </a:r>
            <a:r>
              <a:rPr lang="zh-TW" altLang="en-US" dirty="0"/>
              <a:t>」是除法，若整數除整數，商是採無條件捨去法，若除數與被除數其中一個是小數，商才會是小數。</a:t>
            </a:r>
          </a:p>
        </p:txBody>
      </p:sp>
    </p:spTree>
    <p:extLst>
      <p:ext uri="{BB962C8B-B14F-4D97-AF65-F5344CB8AC3E}">
        <p14:creationId xmlns:p14="http://schemas.microsoft.com/office/powerpoint/2010/main" val="65318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1737360"/>
            <a:ext cx="6619875" cy="2381250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4118610"/>
            <a:ext cx="6019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練習：假設有一商品價格為</a:t>
            </a:r>
            <a:r>
              <a:rPr lang="en-US" altLang="zh-TW" dirty="0"/>
              <a:t>50</a:t>
            </a:r>
            <a:r>
              <a:rPr lang="zh-TW" altLang="en-US" dirty="0"/>
              <a:t>元，買三送一。若有</a:t>
            </a:r>
            <a:r>
              <a:rPr lang="en-US" altLang="zh-TW" dirty="0"/>
              <a:t>N</a:t>
            </a:r>
            <a:r>
              <a:rPr lang="zh-TW" altLang="en-US" dirty="0"/>
              <a:t>個人要一起購買此商品且至少每人都可以獲得一個商品，請問至少要付多少錢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思考方向：先計算至少需要買幾組組合價，剩於無法湊成組的以原價計算後再相加。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097280" y="2532157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666666"/>
                </a:solidFill>
                <a:latin typeface="Tahoma" panose="020B0604030504040204" pitchFamily="34" charset="0"/>
              </a:rPr>
              <a:t>輸入一個正整數 </a:t>
            </a:r>
            <a:r>
              <a:rPr lang="en-US" altLang="zh-TW" dirty="0">
                <a:solidFill>
                  <a:srgbClr val="666666"/>
                </a:solidFill>
                <a:latin typeface="Tahoma" panose="020B0604030504040204" pitchFamily="34" charset="0"/>
              </a:rPr>
              <a:t>N </a:t>
            </a:r>
            <a:r>
              <a:rPr lang="zh-TW" altLang="en-US" dirty="0">
                <a:solidFill>
                  <a:srgbClr val="666666"/>
                </a:solidFill>
                <a:latin typeface="Tahoma" panose="020B0604030504040204" pitchFamily="34" charset="0"/>
              </a:rPr>
              <a:t>代表購買人數。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97280" y="285183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666666"/>
                </a:solidFill>
                <a:latin typeface="Tahoma" panose="020B0604030504040204" pitchFamily="34" charset="0"/>
              </a:rPr>
              <a:t>輸出至少需要多少錢。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70" y="3066839"/>
            <a:ext cx="58197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練習：設計一程式可由使用者自行輸入秒數後，印出</a:t>
            </a:r>
            <a:r>
              <a:rPr lang="en-US" altLang="zh-TW" dirty="0"/>
              <a:t>?</a:t>
            </a:r>
            <a:r>
              <a:rPr lang="zh-TW" altLang="en-US" dirty="0"/>
              <a:t>時</a:t>
            </a:r>
            <a:r>
              <a:rPr lang="en-US" altLang="zh-TW" dirty="0"/>
              <a:t>?</a:t>
            </a:r>
            <a:r>
              <a:rPr lang="zh-TW" altLang="en-US" dirty="0"/>
              <a:t>分</a:t>
            </a:r>
            <a:r>
              <a:rPr lang="en-US" altLang="zh-TW" dirty="0"/>
              <a:t>?</a:t>
            </a:r>
            <a:r>
              <a:rPr lang="zh-TW" altLang="en-US" dirty="0"/>
              <a:t>秒。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05" y="2957301"/>
            <a:ext cx="6762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8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算術指定運算子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算術指定運算子：由算術運算子和指定運算子的結合。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62480" y="2258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50916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415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5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指定運算子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TW" dirty="0"/>
                        <a:t>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3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算術運算子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2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算數指定運算子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baseline="0" dirty="0">
                          <a:solidFill>
                            <a:srgbClr val="FF0000"/>
                          </a:solidFill>
                        </a:rPr>
                        <a:t>+=</a:t>
                      </a:r>
                      <a:r>
                        <a:rPr lang="en-US" altLang="zh-TW" baseline="0" dirty="0"/>
                        <a:t> 1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=i+1)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781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62480" y="3831618"/>
          <a:ext cx="8127999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8976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70723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023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解釋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+=1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=i+1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6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-=1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=i-1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8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*=1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*1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4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/=1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%=1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=i%1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0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3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算術指定運算子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117" y="1891079"/>
            <a:ext cx="5800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算術指定運算子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7F2223-D6CE-40A1-82D1-9E4F8D0E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練習：設計一程式可由使用者自行輸入一整數，利用算術指定運算子對該數進行</a:t>
            </a:r>
            <a:r>
              <a:rPr lang="en-US" altLang="zh-TW" dirty="0"/>
              <a:t>2</a:t>
            </a:r>
            <a:r>
              <a:rPr lang="zh-TW" altLang="en-US" dirty="0"/>
              <a:t>取餘數，並輸出該數。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4E21D6-6807-4E81-83C4-3948AB5B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747751"/>
            <a:ext cx="5762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778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467</Words>
  <Application>Microsoft Office PowerPoint</Application>
  <PresentationFormat>寬螢幕</PresentationFormat>
  <Paragraphs>109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Tahoma</vt:lpstr>
      <vt:lpstr>回顧</vt:lpstr>
      <vt:lpstr>程式競賽社</vt:lpstr>
      <vt:lpstr>C語言-算術運算子</vt:lpstr>
      <vt:lpstr>C語言-算術運算子-補充</vt:lpstr>
      <vt:lpstr>C語言-算術運算子</vt:lpstr>
      <vt:lpstr>C語言-算術運算子</vt:lpstr>
      <vt:lpstr>C語言-算術運算子</vt:lpstr>
      <vt:lpstr>C語言-算術指定運算子</vt:lpstr>
      <vt:lpstr>C語言-算術指定運算子</vt:lpstr>
      <vt:lpstr>C語言-算術指定運算子</vt:lpstr>
      <vt:lpstr>C語言-比較運算子</vt:lpstr>
      <vt:lpstr>C語言-if…else選擇敘述</vt:lpstr>
      <vt:lpstr>C語言-if…else選擇敘述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王順陞</dc:creator>
  <cp:lastModifiedBy>user</cp:lastModifiedBy>
  <cp:revision>23</cp:revision>
  <dcterms:created xsi:type="dcterms:W3CDTF">2019-09-23T06:12:45Z</dcterms:created>
  <dcterms:modified xsi:type="dcterms:W3CDTF">2020-04-28T03:09:24Z</dcterms:modified>
</cp:coreProperties>
</file>