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9" r:id="rId3"/>
    <p:sldId id="300" r:id="rId4"/>
    <p:sldId id="305" r:id="rId5"/>
    <p:sldId id="301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5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0CD96-06EE-44D2-BEC6-EC6A77B59F6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3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</a:t>
            </a:r>
            <a:r>
              <a:rPr lang="en-US" altLang="zh-TW" dirty="0" err="1"/>
              <a:t>elseif</a:t>
            </a:r>
            <a:r>
              <a:rPr lang="en-US" altLang="zh-TW" dirty="0"/>
              <a:t>…else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範例程式：成績分布</a:t>
            </a:r>
            <a:endParaRPr lang="en-US" altLang="zh-TW" dirty="0"/>
          </a:p>
          <a:p>
            <a:r>
              <a:rPr lang="zh-TW" altLang="en-US" dirty="0"/>
              <a:t>題目：輸入一正整數</a:t>
            </a:r>
            <a:r>
              <a:rPr lang="en-US" altLang="zh-TW" dirty="0"/>
              <a:t>(0&lt;=N&lt;=100)</a:t>
            </a:r>
            <a:r>
              <a:rPr lang="zh-TW" altLang="en-US" dirty="0"/>
              <a:t>，判斷其成績等第。低於</a:t>
            </a:r>
            <a:r>
              <a:rPr lang="en-US" altLang="zh-TW" dirty="0"/>
              <a:t>60</a:t>
            </a:r>
            <a:r>
              <a:rPr lang="zh-TW" altLang="en-US" dirty="0"/>
              <a:t>分輸出不及格，</a:t>
            </a:r>
            <a:r>
              <a:rPr lang="en-US" altLang="zh-TW" dirty="0"/>
              <a:t>60~69</a:t>
            </a:r>
            <a:r>
              <a:rPr lang="zh-TW" altLang="en-US" dirty="0"/>
              <a:t>為丙等，</a:t>
            </a:r>
            <a:r>
              <a:rPr lang="en-US" altLang="zh-TW" dirty="0"/>
              <a:t>70~79</a:t>
            </a:r>
            <a:r>
              <a:rPr lang="zh-TW" altLang="en-US" dirty="0"/>
              <a:t>為乙等，</a:t>
            </a:r>
            <a:r>
              <a:rPr lang="en-US" altLang="zh-TW" dirty="0"/>
              <a:t>80~89</a:t>
            </a:r>
            <a:r>
              <a:rPr lang="zh-TW" altLang="en-US" dirty="0"/>
              <a:t>為甲等，</a:t>
            </a:r>
            <a:r>
              <a:rPr lang="en-US" altLang="zh-TW" dirty="0"/>
              <a:t>90~100</a:t>
            </a:r>
            <a:r>
              <a:rPr lang="zh-TW" altLang="en-US" dirty="0"/>
              <a:t>優等。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69235"/>
            <a:ext cx="5086350" cy="3609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4021747"/>
            <a:ext cx="5791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</a:t>
            </a:r>
            <a:r>
              <a:rPr lang="en-US" altLang="zh-TW" dirty="0" err="1"/>
              <a:t>elseif</a:t>
            </a:r>
            <a:r>
              <a:rPr lang="en-US" altLang="zh-TW" dirty="0"/>
              <a:t>…else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練習程式：輸入兩整數後，並比較其大小後輸出數字間關係</a:t>
            </a:r>
            <a:endParaRPr lang="en-US" altLang="zh-TW" dirty="0"/>
          </a:p>
          <a:p>
            <a:r>
              <a:rPr lang="zh-TW" altLang="en-US" dirty="0"/>
              <a:t>輸入：輸入兩整數，中間用空格隔開</a:t>
            </a:r>
            <a:endParaRPr lang="en-US" altLang="zh-TW" dirty="0"/>
          </a:p>
          <a:p>
            <a:r>
              <a:rPr lang="zh-TW" altLang="en-US" dirty="0"/>
              <a:t>輸出：輸出兩數相比較後之結果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8" y="3350235"/>
            <a:ext cx="5819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9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</a:t>
            </a:r>
            <a:r>
              <a:rPr lang="en-US" altLang="zh-TW" dirty="0" err="1"/>
              <a:t>elseif</a:t>
            </a:r>
            <a:r>
              <a:rPr lang="en-US" altLang="zh-TW" dirty="0"/>
              <a:t>…else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練習程式：閏年判斷</a:t>
            </a:r>
            <a:endParaRPr lang="en-US" altLang="zh-TW" dirty="0"/>
          </a:p>
          <a:p>
            <a:r>
              <a:rPr lang="zh-TW" altLang="en-US" dirty="0"/>
              <a:t>輸入：輸入一西元</a:t>
            </a:r>
            <a:r>
              <a:rPr lang="en-US" altLang="zh-TW" dirty="0"/>
              <a:t>N</a:t>
            </a:r>
            <a:r>
              <a:rPr lang="zh-TW" altLang="en-US" dirty="0"/>
              <a:t>年</a:t>
            </a:r>
            <a:endParaRPr lang="en-US" altLang="zh-TW" dirty="0"/>
          </a:p>
          <a:p>
            <a:r>
              <a:rPr lang="zh-TW" altLang="en-US" dirty="0"/>
              <a:t>輸出：判斷是否為閏年，若是則輸出</a:t>
            </a:r>
            <a:r>
              <a:rPr lang="en-US" altLang="zh-TW" dirty="0"/>
              <a:t>N</a:t>
            </a:r>
            <a:r>
              <a:rPr lang="zh-TW" altLang="en-US" dirty="0"/>
              <a:t>為閏年，否則輸出</a:t>
            </a:r>
            <a:r>
              <a:rPr lang="en-US" altLang="zh-TW" dirty="0"/>
              <a:t>N</a:t>
            </a:r>
            <a:r>
              <a:rPr lang="zh-TW" altLang="en-US" dirty="0"/>
              <a:t>為平年</a:t>
            </a:r>
            <a:endParaRPr lang="en-US" altLang="zh-TW" dirty="0"/>
          </a:p>
          <a:p>
            <a:r>
              <a:rPr lang="en-US" altLang="zh-TW" dirty="0"/>
              <a:t>P.S.</a:t>
            </a:r>
            <a:r>
              <a:rPr lang="zh-TW" altLang="en-US" dirty="0"/>
              <a:t>閏年判斷條件：</a:t>
            </a:r>
            <a:endParaRPr lang="en-US" altLang="zh-TW" dirty="0"/>
          </a:p>
          <a:p>
            <a:r>
              <a:rPr lang="zh-TW" altLang="en-US" dirty="0"/>
              <a:t>如果這一年不是</a:t>
            </a:r>
            <a:r>
              <a:rPr lang="en-US" altLang="zh-TW" dirty="0"/>
              <a:t>4</a:t>
            </a:r>
            <a:r>
              <a:rPr lang="zh-TW" altLang="en-US" dirty="0"/>
              <a:t>的倍數，則它是平年。</a:t>
            </a:r>
          </a:p>
          <a:p>
            <a:r>
              <a:rPr lang="zh-TW" altLang="en-US" dirty="0"/>
              <a:t>如果這一年是</a:t>
            </a:r>
            <a:r>
              <a:rPr lang="en-US" altLang="zh-TW" dirty="0"/>
              <a:t>4</a:t>
            </a:r>
            <a:r>
              <a:rPr lang="zh-TW" altLang="en-US" dirty="0"/>
              <a:t>的倍數，但不是</a:t>
            </a:r>
            <a:r>
              <a:rPr lang="en-US" altLang="zh-TW" dirty="0"/>
              <a:t>100</a:t>
            </a:r>
            <a:r>
              <a:rPr lang="zh-TW" altLang="en-US" dirty="0"/>
              <a:t>的倍數，則它是閏年。</a:t>
            </a:r>
          </a:p>
          <a:p>
            <a:r>
              <a:rPr lang="zh-TW" altLang="en-US" dirty="0"/>
              <a:t>如果這一年是</a:t>
            </a:r>
            <a:r>
              <a:rPr lang="en-US" altLang="zh-TW" dirty="0"/>
              <a:t>100</a:t>
            </a:r>
            <a:r>
              <a:rPr lang="zh-TW" altLang="en-US" dirty="0"/>
              <a:t>的倍數，但不是</a:t>
            </a:r>
            <a:r>
              <a:rPr lang="en-US" altLang="zh-TW" dirty="0"/>
              <a:t>400</a:t>
            </a:r>
            <a:r>
              <a:rPr lang="zh-TW" altLang="en-US" dirty="0"/>
              <a:t>的倍數，則它是平年。</a:t>
            </a:r>
          </a:p>
          <a:p>
            <a:r>
              <a:rPr lang="zh-TW" altLang="en-US" dirty="0"/>
              <a:t>如果這一年是</a:t>
            </a:r>
            <a:r>
              <a:rPr lang="en-US" altLang="zh-TW" dirty="0"/>
              <a:t>400</a:t>
            </a:r>
            <a:r>
              <a:rPr lang="zh-TW" altLang="en-US" dirty="0"/>
              <a:t>的倍數，則它是閏年。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93" y="4978506"/>
            <a:ext cx="57054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-switch…case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說明：當有明確之數值比較時，可以使用</a:t>
            </a:r>
            <a:r>
              <a:rPr lang="en-US" altLang="zh-TW" dirty="0"/>
              <a:t>switch</a:t>
            </a:r>
            <a:r>
              <a:rPr lang="zh-TW" altLang="en-US" dirty="0"/>
              <a:t>，相當等於</a:t>
            </a:r>
            <a:r>
              <a:rPr lang="en-US" altLang="zh-TW" dirty="0"/>
              <a:t>if</a:t>
            </a:r>
            <a:r>
              <a:rPr lang="zh-TW" altLang="en-US" dirty="0"/>
              <a:t>判斷裡面的</a:t>
            </a:r>
            <a:r>
              <a:rPr lang="en-US" altLang="zh-TW" dirty="0"/>
              <a:t>==(</a:t>
            </a:r>
            <a:r>
              <a:rPr lang="zh-TW" altLang="en-US" dirty="0"/>
              <a:t>比較運算子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基本程式碼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2" y="2462743"/>
            <a:ext cx="5667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4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-switch…case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範例：輸入一數字，代表性別</a:t>
            </a:r>
            <a:r>
              <a:rPr lang="en-US" altLang="zh-TW" dirty="0"/>
              <a:t>(1</a:t>
            </a:r>
            <a:r>
              <a:rPr lang="zh-TW" altLang="en-US" dirty="0"/>
              <a:t>為同性戀，</a:t>
            </a:r>
            <a:r>
              <a:rPr lang="en-US" altLang="zh-TW" dirty="0"/>
              <a:t>2</a:t>
            </a:r>
            <a:r>
              <a:rPr lang="zh-TW" altLang="en-US" dirty="0"/>
              <a:t>為異性戀，其餘為雙性戀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輸出：判斷輸入數字後，輸出對應的結果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05" y="2676525"/>
            <a:ext cx="9124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-switch…case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練習：輸入一正整數</a:t>
            </a:r>
            <a:r>
              <a:rPr lang="en-US" altLang="zh-TW" dirty="0"/>
              <a:t>(1&lt;=N&lt;=7)</a:t>
            </a:r>
            <a:r>
              <a:rPr lang="zh-TW" altLang="en-US" dirty="0"/>
              <a:t>代表星期，並判斷值為工作日、休息日、例假日</a:t>
            </a:r>
            <a:endParaRPr lang="en-US" altLang="zh-TW" dirty="0"/>
          </a:p>
          <a:p>
            <a:r>
              <a:rPr lang="zh-TW" altLang="en-US" dirty="0"/>
              <a:t>輸入：輸入一正整數</a:t>
            </a:r>
            <a:r>
              <a:rPr lang="en-US" altLang="zh-TW" dirty="0"/>
              <a:t>(1&lt;=N&lt;=7)</a:t>
            </a:r>
          </a:p>
          <a:p>
            <a:r>
              <a:rPr lang="zh-TW" altLang="en-US" dirty="0"/>
              <a:t>輸出：判斷輸入數字後，輸出對應的結果</a:t>
            </a:r>
            <a:endParaRPr lang="en-US" altLang="zh-TW" dirty="0"/>
          </a:p>
          <a:p>
            <a:r>
              <a:rPr lang="en-US" altLang="zh-TW" dirty="0"/>
              <a:t>P.S.</a:t>
            </a:r>
            <a:r>
              <a:rPr lang="zh-TW" altLang="en-US" dirty="0"/>
              <a:t>周六</a:t>
            </a:r>
            <a:r>
              <a:rPr lang="en-US" altLang="zh-TW" dirty="0"/>
              <a:t>(6)</a:t>
            </a:r>
            <a:r>
              <a:rPr lang="zh-TW" altLang="en-US" dirty="0"/>
              <a:t>為休息日，周日</a:t>
            </a:r>
            <a:r>
              <a:rPr lang="en-US" altLang="zh-TW" dirty="0"/>
              <a:t>(7)</a:t>
            </a:r>
            <a:r>
              <a:rPr lang="zh-TW" altLang="en-US" dirty="0"/>
              <a:t>為例假日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85796"/>
            <a:ext cx="5562600" cy="1409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8" y="4995496"/>
            <a:ext cx="5553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算術指定運算子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算術指定運算子：由算術運算子和指定運算子的結合。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62480" y="2258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50916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415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5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指定運算子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TW" dirty="0"/>
                        <a:t>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3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算術運算子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2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算數指定運算子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+=</a:t>
                      </a:r>
                      <a:r>
                        <a:rPr lang="en-US" altLang="zh-TW" baseline="0" dirty="0"/>
                        <a:t> 1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=i+1)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781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2480" y="3831618"/>
          <a:ext cx="8127999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76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70723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023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解釋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+=1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=i+1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6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-=1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*=1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*1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4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/=1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%=1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=i%1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0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算術指定運算子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117" y="1891079"/>
            <a:ext cx="5800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2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算術指定運算子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7F2223-D6CE-40A1-82D1-9E4F8D0E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練習：設計一程式可由使用者自行輸入一整數，利用算術指定運算子對該數進行</a:t>
            </a:r>
            <a:r>
              <a:rPr lang="en-US" altLang="zh-TW" dirty="0"/>
              <a:t>2</a:t>
            </a:r>
            <a:r>
              <a:rPr lang="zh-TW" altLang="en-US" dirty="0"/>
              <a:t>取餘數，並輸出該數。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4E21D6-6807-4E81-83C4-3948AB5B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747751"/>
            <a:ext cx="5762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比較運算子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/>
              <a:t>a=5,b=3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1097280" y="2241387"/>
          <a:ext cx="96012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90943545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6029142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74786824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78875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比較運算子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布林值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十進位</a:t>
                      </a:r>
                      <a:r>
                        <a:rPr lang="en-US" altLang="zh-TW" dirty="0"/>
                        <a:t>(%d)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5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33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1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0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3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7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-if…else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r>
              <a:rPr lang="zh-TW" altLang="en-US" dirty="0"/>
              <a:t>為如果</a:t>
            </a:r>
            <a:r>
              <a:rPr lang="en-US" altLang="zh-TW" dirty="0"/>
              <a:t>(if)</a:t>
            </a:r>
            <a:r>
              <a:rPr lang="zh-TW" altLang="en-US" dirty="0"/>
              <a:t>條件成立時，就執行</a:t>
            </a:r>
            <a:r>
              <a:rPr lang="en-US" altLang="zh-TW" dirty="0"/>
              <a:t>(…)</a:t>
            </a:r>
            <a:r>
              <a:rPr lang="zh-TW" altLang="en-US" dirty="0"/>
              <a:t>；否則</a:t>
            </a:r>
            <a:r>
              <a:rPr lang="en-US" altLang="zh-TW" dirty="0"/>
              <a:t>(else)</a:t>
            </a:r>
            <a:r>
              <a:rPr lang="zh-TW" altLang="en-US" dirty="0"/>
              <a:t>執行</a:t>
            </a:r>
            <a:r>
              <a:rPr lang="en-US" altLang="zh-TW" dirty="0"/>
              <a:t>(…)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重要：</a:t>
            </a:r>
            <a:r>
              <a:rPr lang="zh-TW" altLang="en-US" dirty="0">
                <a:solidFill>
                  <a:srgbClr val="FF0000"/>
                </a:solidFill>
              </a:rPr>
              <a:t>只要括弧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裡面為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zh-TW" altLang="en-US" dirty="0">
                <a:solidFill>
                  <a:srgbClr val="FF0000"/>
                </a:solidFill>
              </a:rPr>
              <a:t>時，就會執行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5" y="2841380"/>
            <a:ext cx="56959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44A70-09BD-41F7-A67D-242636A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-if…else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B7930-CC47-48A0-A083-F8758326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練習：輸入一整數</a:t>
            </a:r>
            <a:r>
              <a:rPr lang="en-US" altLang="zh-TW" dirty="0"/>
              <a:t>(0~100)</a:t>
            </a:r>
            <a:r>
              <a:rPr lang="zh-TW" altLang="en-US" dirty="0"/>
              <a:t>代表分數，並判斷是否及格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CA5170-7317-4E27-AC1B-A85E46A2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2759060"/>
            <a:ext cx="46196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-if…else</a:t>
            </a:r>
            <a:r>
              <a:rPr lang="zh-TW" altLang="en-US" dirty="0"/>
              <a:t>選擇敘述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當遇到需符合多重條件時，需使用</a:t>
            </a:r>
            <a:r>
              <a:rPr lang="zh-TW" altLang="en-US" dirty="0">
                <a:solidFill>
                  <a:srgbClr val="FF0000"/>
                </a:solidFill>
              </a:rPr>
              <a:t>邏輯運算子</a:t>
            </a:r>
            <a:r>
              <a:rPr lang="zh-TW" altLang="en-US" dirty="0"/>
              <a:t>結合選擇敘述使用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在範例中，由於</a:t>
            </a:r>
            <a:r>
              <a:rPr lang="en-US" altLang="zh-TW" dirty="0"/>
              <a:t>a&gt;=60</a:t>
            </a:r>
            <a:r>
              <a:rPr lang="zh-TW" altLang="en-US" dirty="0"/>
              <a:t>且</a:t>
            </a:r>
            <a:r>
              <a:rPr lang="en-US" altLang="zh-TW" dirty="0"/>
              <a:t>a&gt;b</a:t>
            </a:r>
            <a:r>
              <a:rPr lang="zh-TW" altLang="en-US" dirty="0"/>
              <a:t>，經過</a:t>
            </a:r>
            <a:r>
              <a:rPr lang="en-US" altLang="zh-TW" dirty="0"/>
              <a:t>&amp;&amp;</a:t>
            </a:r>
            <a:r>
              <a:rPr lang="zh-TW" altLang="en-US" dirty="0"/>
              <a:t>邏輯運算後為</a:t>
            </a:r>
            <a:r>
              <a:rPr lang="en-US" altLang="zh-TW" dirty="0"/>
              <a:t>True</a:t>
            </a:r>
            <a:r>
              <a:rPr lang="zh-TW" altLang="en-US" dirty="0"/>
              <a:t>，因此會印出</a:t>
            </a:r>
            <a:r>
              <a:rPr lang="en-US" altLang="zh-TW" dirty="0"/>
              <a:t>A</a:t>
            </a:r>
            <a:r>
              <a:rPr lang="zh-TW" altLang="en-US" dirty="0"/>
              <a:t>完美勝於</a:t>
            </a:r>
            <a:r>
              <a:rPr lang="en-US" altLang="zh-TW" dirty="0"/>
              <a:t>B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0" y="2166726"/>
            <a:ext cx="4812616" cy="29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-if…else</a:t>
            </a:r>
            <a:r>
              <a:rPr lang="zh-TW" altLang="en-US" dirty="0"/>
              <a:t>選擇敘述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練習：設計一程式可由使用者輸入數值</a:t>
            </a:r>
            <a:r>
              <a:rPr lang="en-US" altLang="zh-TW" dirty="0"/>
              <a:t>(0-10000)</a:t>
            </a:r>
            <a:r>
              <a:rPr lang="zh-TW" altLang="en-US" dirty="0"/>
              <a:t>，判斷該數值是否為偶數或者大於</a:t>
            </a:r>
            <a:r>
              <a:rPr lang="en-US" altLang="zh-TW" dirty="0"/>
              <a:t>100</a:t>
            </a:r>
            <a:r>
              <a:rPr lang="zh-TW" altLang="en-US" dirty="0"/>
              <a:t>，若條件成立則印出該數值及</a:t>
            </a:r>
            <a:r>
              <a:rPr lang="en-US" altLang="zh-TW" dirty="0"/>
              <a:t>”</a:t>
            </a:r>
            <a:r>
              <a:rPr lang="zh-TW" altLang="en-US" dirty="0"/>
              <a:t>為偶數或大於</a:t>
            </a:r>
            <a:r>
              <a:rPr lang="en-US" altLang="zh-TW" dirty="0"/>
              <a:t>100”</a:t>
            </a:r>
            <a:r>
              <a:rPr lang="zh-TW" altLang="en-US" dirty="0"/>
              <a:t>，否則印出該數值為奇數或小於等於</a:t>
            </a:r>
            <a:r>
              <a:rPr lang="en-US" altLang="zh-TW" dirty="0"/>
              <a:t>100</a:t>
            </a:r>
          </a:p>
          <a:p>
            <a:r>
              <a:rPr lang="zh-TW" altLang="en-US" dirty="0"/>
              <a:t>提示：奇偶數判斷可使用算術運算子</a:t>
            </a:r>
            <a:r>
              <a:rPr lang="en-US" altLang="zh-TW" dirty="0"/>
              <a:t>%2</a:t>
            </a:r>
            <a:r>
              <a:rPr lang="zh-TW" altLang="en-US" dirty="0"/>
              <a:t>，結果不為</a:t>
            </a:r>
            <a:r>
              <a:rPr lang="en-US" altLang="zh-TW" dirty="0"/>
              <a:t>0</a:t>
            </a:r>
            <a:r>
              <a:rPr lang="zh-TW" altLang="en-US" dirty="0"/>
              <a:t>時為奇數。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92" y="2989017"/>
            <a:ext cx="5591175" cy="1495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04" y="4484442"/>
            <a:ext cx="5543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499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762</Words>
  <Application>Microsoft Office PowerPoint</Application>
  <PresentationFormat>寬螢幕</PresentationFormat>
  <Paragraphs>116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回顧</vt:lpstr>
      <vt:lpstr>程式競賽社</vt:lpstr>
      <vt:lpstr>C語言-算術指定運算子</vt:lpstr>
      <vt:lpstr>C語言-算術指定運算子</vt:lpstr>
      <vt:lpstr>C語言-算術指定運算子</vt:lpstr>
      <vt:lpstr>C語言-比較運算子</vt:lpstr>
      <vt:lpstr>C語言-if…else選擇敘述</vt:lpstr>
      <vt:lpstr>C語言-if…else選擇敘述</vt:lpstr>
      <vt:lpstr>C語言-if…else選擇敘述2</vt:lpstr>
      <vt:lpstr>C語言-if…else選擇敘述2</vt:lpstr>
      <vt:lpstr>C語言-if…elseif…else選擇敘述</vt:lpstr>
      <vt:lpstr>C語言-if…elseif…else選擇敘述</vt:lpstr>
      <vt:lpstr>C語言-if…elseif…else選擇敘述</vt:lpstr>
      <vt:lpstr>C語言-switch…case選擇敘述</vt:lpstr>
      <vt:lpstr>C語言-switch…case選擇敘述</vt:lpstr>
      <vt:lpstr>C語言-switch…case選擇敘述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王順陞</dc:creator>
  <cp:lastModifiedBy>user</cp:lastModifiedBy>
  <cp:revision>25</cp:revision>
  <dcterms:created xsi:type="dcterms:W3CDTF">2019-09-23T06:12:45Z</dcterms:created>
  <dcterms:modified xsi:type="dcterms:W3CDTF">2020-05-12T03:15:48Z</dcterms:modified>
</cp:coreProperties>
</file>