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5" r:id="rId3"/>
    <p:sldId id="316" r:id="rId4"/>
    <p:sldId id="317" r:id="rId5"/>
    <p:sldId id="318" r:id="rId6"/>
    <p:sldId id="31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7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6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1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5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0CD96-06EE-44D2-BEC6-EC6A77B59F6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迴圈：在程式語言裡面，是一種常見的控制流程方法。迴圈即為在一段程式中出現一次，但可能重複執行多次的方法。它可用來執行特定重複次數，或是達到指定條件後才停止迴圈。</a:t>
            </a:r>
            <a:r>
              <a:rPr lang="en-US" altLang="zh-TW" dirty="0"/>
              <a:t>C</a:t>
            </a:r>
            <a:r>
              <a:rPr lang="zh-TW" altLang="en-US" dirty="0"/>
              <a:t>語言常見的迴圈有</a:t>
            </a:r>
            <a:r>
              <a:rPr lang="en-US" altLang="zh-TW" dirty="0"/>
              <a:t>for</a:t>
            </a:r>
            <a:r>
              <a:rPr lang="zh-TW" altLang="en-US" dirty="0"/>
              <a:t>、</a:t>
            </a:r>
            <a:r>
              <a:rPr lang="en-US" altLang="zh-TW" dirty="0"/>
              <a:t>while</a:t>
            </a:r>
            <a:r>
              <a:rPr lang="zh-TW" altLang="en-US" dirty="0"/>
              <a:t>、</a:t>
            </a:r>
            <a:r>
              <a:rPr lang="en-US" altLang="zh-TW" dirty="0"/>
              <a:t>do</a:t>
            </a:r>
            <a:r>
              <a:rPr lang="zh-TW" altLang="en-US" dirty="0"/>
              <a:t>迴圈。</a:t>
            </a:r>
            <a:r>
              <a:rPr lang="en-US" altLang="zh-TW" dirty="0"/>
              <a:t>3</a:t>
            </a:r>
            <a:r>
              <a:rPr lang="zh-TW" altLang="en-US" dirty="0"/>
              <a:t>種迴圈架構雖不同，但是原理一樣，都能做到相同的功能。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禁忌：迴圈最忌諱的是出限無窮迴圈的狀態，容易造成系統崩潰，因此須謹慎操作。</a:t>
            </a:r>
          </a:p>
        </p:txBody>
      </p:sp>
    </p:spTree>
    <p:extLst>
      <p:ext uri="{BB962C8B-B14F-4D97-AF65-F5344CB8AC3E}">
        <p14:creationId xmlns:p14="http://schemas.microsoft.com/office/powerpoint/2010/main" val="31459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基本樣式：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說明：</a:t>
            </a:r>
            <a:r>
              <a:rPr lang="en-US" altLang="zh-TW" dirty="0"/>
              <a:t>while</a:t>
            </a:r>
            <a:r>
              <a:rPr lang="zh-TW" altLang="en-US" dirty="0"/>
              <a:t>迴圈</a:t>
            </a:r>
            <a:r>
              <a:rPr lang="zh-TW" altLang="en-US" dirty="0">
                <a:solidFill>
                  <a:srgbClr val="FF0000"/>
                </a:solidFill>
              </a:rPr>
              <a:t>只要條件成立</a:t>
            </a:r>
            <a:r>
              <a:rPr lang="zh-TW" altLang="en-US" dirty="0">
                <a:solidFill>
                  <a:schemeClr val="tx1"/>
                </a:solidFill>
              </a:rPr>
              <a:t>時</a:t>
            </a:r>
            <a:r>
              <a:rPr lang="zh-TW" altLang="en-US" dirty="0"/>
              <a:t>，會</a:t>
            </a:r>
            <a:r>
              <a:rPr lang="zh-TW" altLang="en-US" dirty="0">
                <a:solidFill>
                  <a:srgbClr val="FF0000"/>
                </a:solidFill>
              </a:rPr>
              <a:t>執行大括弧內程式片段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22" y="1845734"/>
            <a:ext cx="5419725" cy="1962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922" y="4499399"/>
            <a:ext cx="5400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1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範例程式：印出</a:t>
            </a:r>
            <a:r>
              <a:rPr lang="en-US" altLang="zh-TW" dirty="0"/>
              <a:t>1-100</a:t>
            </a:r>
            <a:r>
              <a:rPr lang="zh-TW" altLang="en-US" dirty="0"/>
              <a:t>中的偶數，數字間用逗號隔開。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67" y="2290762"/>
            <a:ext cx="5305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-while</a:t>
            </a:r>
            <a:r>
              <a:rPr lang="zh-TW" altLang="en-US" dirty="0"/>
              <a:t>迴圈練習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28150"/>
            <a:ext cx="10058400" cy="4023360"/>
          </a:xfrm>
        </p:spPr>
        <p:txBody>
          <a:bodyPr/>
          <a:lstStyle/>
          <a:p>
            <a:r>
              <a:rPr lang="zh-TW" altLang="en-US" dirty="0"/>
              <a:t>練習：設計一程式由使用者設定最大值</a:t>
            </a:r>
            <a:r>
              <a:rPr lang="en-US" altLang="zh-TW" dirty="0"/>
              <a:t>N(</a:t>
            </a:r>
            <a:r>
              <a:rPr lang="zh-TW" altLang="en-US" dirty="0"/>
              <a:t>需小於</a:t>
            </a:r>
            <a:r>
              <a:rPr lang="en-US" altLang="zh-TW" dirty="0" err="1"/>
              <a:t>int</a:t>
            </a:r>
            <a:r>
              <a:rPr lang="zh-TW" altLang="en-US" dirty="0"/>
              <a:t>存放大小</a:t>
            </a:r>
            <a:r>
              <a:rPr lang="en-US" altLang="zh-TW" dirty="0"/>
              <a:t>)</a:t>
            </a:r>
            <a:r>
              <a:rPr lang="zh-TW" altLang="en-US" dirty="0"/>
              <a:t>，印出介於</a:t>
            </a:r>
            <a:r>
              <a:rPr lang="en-US" altLang="zh-TW" dirty="0"/>
              <a:t>1~N</a:t>
            </a:r>
            <a:r>
              <a:rPr lang="zh-TW" altLang="en-US" dirty="0"/>
              <a:t>之間奇數，中間用逗號隔開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67" y="2669198"/>
            <a:ext cx="54578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-while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題目：有一種 </a:t>
            </a:r>
            <a:r>
              <a:rPr lang="en-US" altLang="zh-TW" dirty="0"/>
              <a:t>X </a:t>
            </a:r>
            <a:r>
              <a:rPr lang="zh-TW" altLang="en-US" dirty="0"/>
              <a:t>菌，每隔一分鐘就會成長為原本的 </a:t>
            </a:r>
            <a:r>
              <a:rPr lang="en-US" altLang="zh-TW" dirty="0"/>
              <a:t>3 </a:t>
            </a:r>
            <a:r>
              <a:rPr lang="zh-TW" altLang="en-US" dirty="0"/>
              <a:t>倍，若它一開始只有 </a:t>
            </a:r>
            <a:r>
              <a:rPr lang="en-US" altLang="zh-TW" dirty="0"/>
              <a:t>N </a:t>
            </a:r>
            <a:r>
              <a:rPr lang="zh-TW" altLang="en-US" dirty="0"/>
              <a:t>個，請問你要經過幾分鐘才會繁殖到 </a:t>
            </a:r>
            <a:r>
              <a:rPr lang="en-US" altLang="zh-TW" dirty="0"/>
              <a:t>M </a:t>
            </a:r>
            <a:r>
              <a:rPr lang="zh-TW" altLang="en-US" dirty="0"/>
              <a:t>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以上呢？</a:t>
            </a:r>
            <a:endParaRPr lang="en-US" altLang="zh-TW" dirty="0"/>
          </a:p>
          <a:p>
            <a:r>
              <a:rPr lang="zh-TW" altLang="en-US" dirty="0"/>
              <a:t>輸入：輸入二個正整數 </a:t>
            </a:r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/>
              <a:t>M</a:t>
            </a:r>
            <a:r>
              <a:rPr lang="zh-TW" altLang="en-US" dirty="0"/>
              <a:t>，</a:t>
            </a:r>
            <a:r>
              <a:rPr lang="en-US" altLang="zh-TW" dirty="0"/>
              <a:t>N </a:t>
            </a:r>
            <a:r>
              <a:rPr lang="zh-TW" altLang="en-US" dirty="0"/>
              <a:t>是一開始 </a:t>
            </a:r>
            <a:r>
              <a:rPr lang="en-US" altLang="zh-TW" dirty="0"/>
              <a:t>X </a:t>
            </a:r>
            <a:r>
              <a:rPr lang="zh-TW" altLang="en-US" dirty="0"/>
              <a:t>菌的數量，而 </a:t>
            </a:r>
            <a:r>
              <a:rPr lang="en-US" altLang="zh-TW" dirty="0"/>
              <a:t>M </a:t>
            </a:r>
            <a:r>
              <a:rPr lang="zh-TW" altLang="en-US" dirty="0"/>
              <a:t>則是預計要達到的量。</a:t>
            </a:r>
            <a:endParaRPr lang="en-US" altLang="zh-TW" dirty="0"/>
          </a:p>
          <a:p>
            <a:r>
              <a:rPr lang="zh-TW" altLang="en-US" dirty="0"/>
              <a:t>輸出：輸出經過幾分鐘，</a:t>
            </a:r>
            <a:r>
              <a:rPr lang="en-US" altLang="zh-TW" dirty="0"/>
              <a:t>X </a:t>
            </a:r>
            <a:r>
              <a:rPr lang="zh-TW" altLang="en-US" dirty="0"/>
              <a:t>菌才會達到 </a:t>
            </a:r>
            <a:r>
              <a:rPr lang="en-US" altLang="zh-TW" dirty="0"/>
              <a:t>M </a:t>
            </a:r>
            <a:r>
              <a:rPr lang="zh-TW" altLang="en-US" dirty="0"/>
              <a:t>的量。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提示：請用另一個變數記錄經過幾分鐘，每經過一分鐘就把它加一。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05" y="3467830"/>
            <a:ext cx="5695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175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323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回顧</vt:lpstr>
      <vt:lpstr>程式競賽社</vt:lpstr>
      <vt:lpstr>C語言-迴圈</vt:lpstr>
      <vt:lpstr>C語言-while迴圈</vt:lpstr>
      <vt:lpstr>C語言-while迴圈</vt:lpstr>
      <vt:lpstr>C語言-while迴圈練習</vt:lpstr>
      <vt:lpstr>C語言-while練習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王順陞</dc:creator>
  <cp:lastModifiedBy>user</cp:lastModifiedBy>
  <cp:revision>49</cp:revision>
  <dcterms:created xsi:type="dcterms:W3CDTF">2019-09-23T06:12:45Z</dcterms:created>
  <dcterms:modified xsi:type="dcterms:W3CDTF">2020-06-09T07:01:28Z</dcterms:modified>
</cp:coreProperties>
</file>