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08B56-C960-4BF4-82F9-BA64F809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04335-D9C2-4967-AEA3-DD303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2.break</a:t>
            </a:r>
            <a:r>
              <a:rPr lang="zh-TW" altLang="en-US" dirty="0"/>
              <a:t>：直接結束迴圈，有效範圍為單一層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805541-6EB5-4802-A5EA-F956AD5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7" y="2627254"/>
            <a:ext cx="4404486" cy="2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C625-1244-404D-85AA-B48FD07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9D499-1FBF-481A-8883-8DDF47E2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練習：製做一亂數產生器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1-100)</a:t>
            </a:r>
            <a:r>
              <a:rPr lang="zh-TW" altLang="en-US" dirty="0"/>
              <a:t>可產生</a:t>
            </a:r>
            <a:r>
              <a:rPr lang="en-US" altLang="zh-TW" dirty="0"/>
              <a:t>10</a:t>
            </a:r>
            <a:r>
              <a:rPr lang="zh-TW" altLang="en-US" dirty="0"/>
              <a:t>組亂數，當出現偶數時立刻停止並輸出該偶數，否則持續印出亂數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亂數函數規則：</a:t>
            </a:r>
            <a:r>
              <a:rPr lang="en-US" altLang="zh-TW" dirty="0"/>
              <a:t>( rand() % (</a:t>
            </a:r>
            <a:r>
              <a:rPr lang="zh-TW" altLang="en-US" dirty="0"/>
              <a:t>最大值</a:t>
            </a:r>
            <a:r>
              <a:rPr lang="en-US" altLang="zh-TW" dirty="0"/>
              <a:t>-</a:t>
            </a:r>
            <a:r>
              <a:rPr lang="zh-TW" altLang="en-US" dirty="0"/>
              <a:t>最小值</a:t>
            </a:r>
            <a:r>
              <a:rPr lang="en-US" altLang="zh-TW" dirty="0"/>
              <a:t>+1) ) + </a:t>
            </a:r>
            <a:r>
              <a:rPr lang="zh-TW" altLang="en-US" dirty="0"/>
              <a:t>最小值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10-50</a:t>
            </a:r>
            <a:r>
              <a:rPr lang="zh-TW" altLang="en-US" dirty="0"/>
              <a:t>寫法為</a:t>
            </a:r>
            <a:r>
              <a:rPr lang="en-US" altLang="zh-TW" dirty="0"/>
              <a:t>rand() % (50-10+1) ) + 10</a:t>
            </a:r>
          </a:p>
          <a:p>
            <a:pPr lvl="1"/>
            <a:r>
              <a:rPr lang="zh-TW" altLang="en-US" dirty="0"/>
              <a:t>*設定改變亂數種子</a:t>
            </a:r>
            <a:r>
              <a:rPr lang="en-US" altLang="zh-TW" dirty="0" err="1"/>
              <a:t>srand</a:t>
            </a:r>
            <a:r>
              <a:rPr lang="en-US" altLang="zh-TW" dirty="0"/>
              <a:t>(time(NULL));</a:t>
            </a:r>
          </a:p>
        </p:txBody>
      </p:sp>
    </p:spTree>
    <p:extLst>
      <p:ext uri="{BB962C8B-B14F-4D97-AF65-F5344CB8AC3E}">
        <p14:creationId xmlns:p14="http://schemas.microsoft.com/office/powerpoint/2010/main" val="21377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6FF04-7249-4A07-8AA3-5FCC245F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C9602-3A29-47A0-AA7C-9553BAE5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巢狀迴圈：意旨如同鳥巢一樣，一層一層堆疊起來的迴圈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811BE-74F4-4D71-BB90-CB4AA4BB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234143"/>
            <a:ext cx="4695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0F431-BF03-4FAF-AECB-A0A191D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2D423-A63E-43DD-B2EB-EC978170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r>
              <a:rPr lang="en-US" altLang="zh-TW" dirty="0"/>
              <a:t>(</a:t>
            </a:r>
            <a:r>
              <a:rPr lang="zh-TW" altLang="en-US" dirty="0"/>
              <a:t>九九乘法表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B86E9A-1034-4EFA-B78E-8380B80A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41302"/>
            <a:ext cx="9334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F88BD-8AF7-4F7C-882D-5623882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9EF57-9A4B-4460-8FC7-14F9E7C0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4353B9-783F-48CE-BFDD-0E0B7BAA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246370"/>
            <a:ext cx="5114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4E2D-71BA-45C2-8624-9288E25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DBFC-4181-496C-880E-BAE7DA7B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1</a:t>
            </a:r>
            <a:r>
              <a:rPr lang="zh-TW" altLang="en-US" dirty="0"/>
              <a:t>：本練習會用到空白輸出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2</a:t>
            </a:r>
            <a:r>
              <a:rPr lang="zh-TW" altLang="en-US" dirty="0"/>
              <a:t>：觀察每一行空白數及星星數</a:t>
            </a:r>
            <a:r>
              <a:rPr lang="en-US" altLang="zh-TW" dirty="0"/>
              <a:t>(</a:t>
            </a:r>
            <a:r>
              <a:rPr lang="zh-TW" altLang="en-US" dirty="0"/>
              <a:t>第一層</a:t>
            </a:r>
            <a:r>
              <a:rPr lang="en-US" altLang="zh-TW" dirty="0"/>
              <a:t>4</a:t>
            </a:r>
            <a:r>
              <a:rPr lang="zh-TW" altLang="en-US" dirty="0"/>
              <a:t>空白</a:t>
            </a:r>
            <a:r>
              <a:rPr lang="en-US" altLang="zh-TW" dirty="0"/>
              <a:t>+1</a:t>
            </a:r>
            <a:r>
              <a:rPr lang="zh-TW" altLang="en-US" dirty="0"/>
              <a:t>星，第二層</a:t>
            </a:r>
            <a:r>
              <a:rPr lang="en-US" altLang="zh-TW" dirty="0"/>
              <a:t>3</a:t>
            </a:r>
            <a:r>
              <a:rPr lang="zh-TW" altLang="en-US" dirty="0"/>
              <a:t>空白</a:t>
            </a:r>
            <a:r>
              <a:rPr lang="en-US" altLang="zh-TW" dirty="0"/>
              <a:t>+3</a:t>
            </a:r>
            <a:r>
              <a:rPr lang="zh-TW" altLang="en-US" dirty="0"/>
              <a:t>星</a:t>
            </a:r>
            <a:r>
              <a:rPr lang="en-US" altLang="zh-TW" dirty="0"/>
              <a:t>…)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02773E-9630-4941-BB93-F26F450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895389"/>
            <a:ext cx="5543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459F2-53DA-4869-B8B6-7F5AB5A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59AE-34E8-43BE-84FC-3240D32D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先做出印出空白                    </a:t>
            </a:r>
            <a:r>
              <a:rPr lang="pl-PL" altLang="zh-TW" dirty="0"/>
              <a:t>(j=1;j&lt;=5-i;j++)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再印出*                                </a:t>
            </a:r>
            <a:r>
              <a:rPr lang="pl-PL" altLang="zh-TW" dirty="0"/>
              <a:t>(j=1;j&lt;=2*i-1;j++)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E364B-1CE6-47F9-A906-E613762B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26" y="1791547"/>
            <a:ext cx="4467225" cy="1847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1CC85-A04C-4309-B3E3-B9486347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3639397"/>
            <a:ext cx="4543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7A99F-7335-4983-BE45-FCEDE028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進階迴圈邏輯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479EB-8409-4A7C-9374-BA84C791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練習：輸入兩正整數，經過運算後輸出最大公因數。</a:t>
            </a:r>
            <a:endParaRPr lang="en-US" altLang="zh-TW" dirty="0"/>
          </a:p>
          <a:p>
            <a:r>
              <a:rPr lang="zh-TW" altLang="en-US" dirty="0"/>
              <a:t>提示：可利用短除法、質因數解、輾轉相除法等方式求出最大公因數。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01F5D-7646-4656-AB2A-E18C2F0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3095414"/>
            <a:ext cx="5057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738F-4C10-4939-98FB-D7BFBEDE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4F960-B3A9-4DB6-8CBF-1236E7EB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05"/>
          <a:stretch/>
        </p:blipFill>
        <p:spPr>
          <a:xfrm>
            <a:off x="1340984" y="2154722"/>
            <a:ext cx="5373326" cy="30670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1DE1BA7-16FF-45BD-9CF3-8BD65FF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25" y="2154721"/>
            <a:ext cx="3836535" cy="30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D258-233A-40B1-B210-61D61830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AAA84-EB22-4C9B-A991-579D7D31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1.continue</a:t>
            </a:r>
            <a:r>
              <a:rPr lang="zh-TW" altLang="en-US" dirty="0"/>
              <a:t>：結束當下執行的迴圈並繼續執行下一次一迴圈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CC9E5D-57C9-48EA-9131-ACED80B8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262119"/>
            <a:ext cx="4145280" cy="23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31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337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回顧</vt:lpstr>
      <vt:lpstr>程式競賽社</vt:lpstr>
      <vt:lpstr>C語言-巢狀迴圈</vt:lpstr>
      <vt:lpstr>C語言-巢狀迴圈</vt:lpstr>
      <vt:lpstr>C語言-巢狀迴圈</vt:lpstr>
      <vt:lpstr>C語言-巢狀迴圈</vt:lpstr>
      <vt:lpstr>C語言-巢狀迴圈</vt:lpstr>
      <vt:lpstr>C語言-進階迴圈邏輯</vt:lpstr>
      <vt:lpstr>C語言-巢狀迴圈</vt:lpstr>
      <vt:lpstr>C語言-迴圈跳出</vt:lpstr>
      <vt:lpstr>C語言-迴圈跳出</vt:lpstr>
      <vt:lpstr>C語言-迴圈跳出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13</cp:revision>
  <dcterms:created xsi:type="dcterms:W3CDTF">2020-03-16T07:24:33Z</dcterms:created>
  <dcterms:modified xsi:type="dcterms:W3CDTF">2020-04-14T04:01:05Z</dcterms:modified>
</cp:coreProperties>
</file>