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4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25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00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8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89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52381E-5183-4871-8EC3-D964C54F001D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814CF-DA6E-4843-A9A7-07DD86398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7969C8-1E5D-4928-B5ED-1D51A02BF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08B56-C960-4BF4-82F9-BA64F809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迴圈跳出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04335-D9C2-4967-AEA3-DD303D27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2.break</a:t>
            </a:r>
            <a:r>
              <a:rPr lang="zh-TW" altLang="en-US" dirty="0"/>
              <a:t>：直接結束迴圈，有效範圍為單一層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805541-6EB5-4802-A5EA-F956AD5D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57" y="2627254"/>
            <a:ext cx="4404486" cy="24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EC625-1244-404D-85AA-B48FD071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迴圈跳出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9D499-1FBF-481A-8883-8DDF47E2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練習：製做一亂數產生器</a:t>
            </a:r>
            <a:r>
              <a:rPr lang="en-US" altLang="zh-TW" dirty="0"/>
              <a:t>(</a:t>
            </a:r>
            <a:r>
              <a:rPr lang="zh-TW" altLang="en-US" dirty="0"/>
              <a:t>範圍</a:t>
            </a:r>
            <a:r>
              <a:rPr lang="en-US" altLang="zh-TW" dirty="0"/>
              <a:t>1-100)</a:t>
            </a:r>
            <a:r>
              <a:rPr lang="zh-TW" altLang="en-US" dirty="0"/>
              <a:t>可產生</a:t>
            </a:r>
            <a:r>
              <a:rPr lang="en-US" altLang="zh-TW" dirty="0"/>
              <a:t>10</a:t>
            </a:r>
            <a:r>
              <a:rPr lang="zh-TW" altLang="en-US" dirty="0"/>
              <a:t>組亂數，當出現偶數時立刻停止並輸出該偶數，否則持續印出亂數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亂數函數規則：</a:t>
            </a:r>
            <a:r>
              <a:rPr lang="en-US" altLang="zh-TW" dirty="0"/>
              <a:t>( rand() % (</a:t>
            </a:r>
            <a:r>
              <a:rPr lang="zh-TW" altLang="en-US" dirty="0"/>
              <a:t>最大值</a:t>
            </a:r>
            <a:r>
              <a:rPr lang="en-US" altLang="zh-TW" dirty="0"/>
              <a:t>-</a:t>
            </a:r>
            <a:r>
              <a:rPr lang="zh-TW" altLang="en-US" dirty="0"/>
              <a:t>最小值</a:t>
            </a:r>
            <a:r>
              <a:rPr lang="en-US" altLang="zh-TW" dirty="0"/>
              <a:t>+1) ) + </a:t>
            </a:r>
            <a:r>
              <a:rPr lang="zh-TW" altLang="en-US" dirty="0"/>
              <a:t>最小值</a:t>
            </a:r>
            <a:endParaRPr lang="en-US" altLang="zh-TW" dirty="0"/>
          </a:p>
          <a:p>
            <a:pPr lvl="1"/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10-50</a:t>
            </a:r>
            <a:r>
              <a:rPr lang="zh-TW" altLang="en-US" dirty="0"/>
              <a:t>寫法為</a:t>
            </a:r>
            <a:r>
              <a:rPr lang="en-US" altLang="zh-TW" dirty="0"/>
              <a:t>rand() % (50-10+1) ) + 10</a:t>
            </a:r>
          </a:p>
          <a:p>
            <a:pPr lvl="1"/>
            <a:r>
              <a:rPr lang="zh-TW" altLang="en-US" dirty="0"/>
              <a:t>*設定改變亂數種子</a:t>
            </a:r>
            <a:r>
              <a:rPr lang="en-US" altLang="zh-TW" dirty="0" err="1"/>
              <a:t>srand</a:t>
            </a:r>
            <a:r>
              <a:rPr lang="en-US" altLang="zh-TW" dirty="0"/>
              <a:t>(time(NULL));</a:t>
            </a:r>
          </a:p>
        </p:txBody>
      </p:sp>
    </p:spTree>
    <p:extLst>
      <p:ext uri="{BB962C8B-B14F-4D97-AF65-F5344CB8AC3E}">
        <p14:creationId xmlns:p14="http://schemas.microsoft.com/office/powerpoint/2010/main" val="213771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EBB34-D25B-4D1E-BC95-44EAD98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F853B-BD97-4625-8C9A-22A98E1A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陣列：是一組</a:t>
            </a:r>
            <a:r>
              <a:rPr lang="zh-TW" altLang="en-US" dirty="0">
                <a:solidFill>
                  <a:srgbClr val="FF0000"/>
                </a:solidFill>
              </a:rPr>
              <a:t>相同型態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連續變數</a:t>
            </a:r>
            <a:r>
              <a:rPr lang="zh-TW" altLang="en-US" dirty="0"/>
              <a:t>，它們使用同一個變數名稱，而另外用一個</a:t>
            </a:r>
            <a:r>
              <a:rPr lang="zh-TW" altLang="en-US" dirty="0">
                <a:solidFill>
                  <a:srgbClr val="FF0000"/>
                </a:solidFill>
              </a:rPr>
              <a:t>索引值</a:t>
            </a:r>
            <a:r>
              <a:rPr lang="zh-TW" altLang="en-US" dirty="0"/>
              <a:t>來指定使用</a:t>
            </a:r>
            <a:r>
              <a:rPr lang="zh-TW" altLang="en-US" dirty="0">
                <a:solidFill>
                  <a:srgbClr val="FF0000"/>
                </a:solidFill>
              </a:rPr>
              <a:t>第幾個變數。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一維陣列宣告方式：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dirty="0">
                <a:solidFill>
                  <a:srgbClr val="92D050"/>
                </a:solidFill>
              </a:rPr>
              <a:t>資料型態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dirty="0">
                <a:solidFill>
                  <a:srgbClr val="7030A0"/>
                </a:solidFill>
              </a:rPr>
              <a:t>{</a:t>
            </a:r>
            <a:r>
              <a:rPr lang="zh-TW" altLang="en-US" dirty="0">
                <a:solidFill>
                  <a:srgbClr val="7030A0"/>
                </a:solidFill>
              </a:rPr>
              <a:t>值</a:t>
            </a:r>
            <a:r>
              <a:rPr lang="en-US" altLang="zh-TW" dirty="0">
                <a:solidFill>
                  <a:srgbClr val="7030A0"/>
                </a:solidFill>
              </a:rPr>
              <a:t>1,</a:t>
            </a:r>
            <a:r>
              <a:rPr lang="zh-TW" altLang="en-US" dirty="0">
                <a:solidFill>
                  <a:srgbClr val="7030A0"/>
                </a:solidFill>
              </a:rPr>
              <a:t>值</a:t>
            </a:r>
            <a:r>
              <a:rPr lang="en-US" altLang="zh-TW" dirty="0">
                <a:solidFill>
                  <a:srgbClr val="7030A0"/>
                </a:solidFill>
              </a:rPr>
              <a:t>2……}</a:t>
            </a:r>
            <a:r>
              <a:rPr lang="zh-TW" altLang="en-US" dirty="0">
                <a:solidFill>
                  <a:srgbClr val="7030A0"/>
                </a:solidFill>
              </a:rPr>
              <a:t> 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範例：</a:t>
            </a:r>
            <a:r>
              <a:rPr lang="en-US" altLang="zh-TW" dirty="0">
                <a:solidFill>
                  <a:srgbClr val="92D050"/>
                </a:solidFill>
              </a:rPr>
              <a:t>int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dirty="0">
                <a:solidFill>
                  <a:srgbClr val="7030A0"/>
                </a:solidFill>
              </a:rPr>
              <a:t>{10,20,30,40}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宣告整數變數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為陣列並給予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個值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dirty="0">
                <a:solidFill>
                  <a:srgbClr val="92D050"/>
                </a:solidFill>
              </a:rPr>
              <a:t>資料型態 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長度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範例：</a:t>
            </a:r>
            <a:r>
              <a:rPr lang="en-US" altLang="zh-TW" dirty="0">
                <a:solidFill>
                  <a:srgbClr val="92D050"/>
                </a:solidFill>
              </a:rPr>
              <a:t>int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[5]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宣告整數變數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為陣列並給予給予長度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，但先不給陣列值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一維陣列使用方式：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假設有一整數變數陣列如右圖    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={11,22,33,44,55}</a:t>
            </a:r>
          </a:p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則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[0]=11;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61D714-D226-4EA1-92AB-32BFD0CE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52825"/>
              </p:ext>
            </p:extLst>
          </p:nvPr>
        </p:nvGraphicFramePr>
        <p:xfrm>
          <a:off x="6943680" y="4718948"/>
          <a:ext cx="42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3121719971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46458177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267309672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217982382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144279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495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921DAE64-0902-4C91-8DF0-D083AC94F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86573"/>
              </p:ext>
            </p:extLst>
          </p:nvPr>
        </p:nvGraphicFramePr>
        <p:xfrm>
          <a:off x="6943680" y="5385343"/>
          <a:ext cx="42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3121719971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46458177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267309672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217982382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144279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49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C34484-1920-40E0-870E-DB0DCCCDC794}"/>
              </a:ext>
            </a:extLst>
          </p:cNvPr>
          <p:cNvSpPr txBox="1"/>
          <p:nvPr/>
        </p:nvSpPr>
        <p:spPr>
          <a:xfrm>
            <a:off x="5491685" y="5352836"/>
            <a:ext cx="130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索引</a:t>
            </a:r>
            <a:r>
              <a:rPr lang="en-US" altLang="zh-TW" dirty="0"/>
              <a:t>(key)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771005-536C-47CA-8839-0BF92EEE80F0}"/>
              </a:ext>
            </a:extLst>
          </p:cNvPr>
          <p:cNvSpPr txBox="1"/>
          <p:nvPr/>
        </p:nvSpPr>
        <p:spPr>
          <a:xfrm>
            <a:off x="5347980" y="4706505"/>
            <a:ext cx="144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索引值</a:t>
            </a:r>
            <a:r>
              <a:rPr lang="en-US" altLang="zh-TW" dirty="0"/>
              <a:t>(value)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74DDC24-EC8F-4CB2-BC83-17BDD55DE461}"/>
              </a:ext>
            </a:extLst>
          </p:cNvPr>
          <p:cNvCxnSpPr/>
          <p:nvPr/>
        </p:nvCxnSpPr>
        <p:spPr>
          <a:xfrm>
            <a:off x="7365534" y="5154197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BD3E177-C3C4-42C2-B5DF-9E9D0F116659}"/>
              </a:ext>
            </a:extLst>
          </p:cNvPr>
          <p:cNvCxnSpPr/>
          <p:nvPr/>
        </p:nvCxnSpPr>
        <p:spPr>
          <a:xfrm>
            <a:off x="8214221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E2B150B-14B2-4D59-A701-F3E2598EBF08}"/>
              </a:ext>
            </a:extLst>
          </p:cNvPr>
          <p:cNvCxnSpPr/>
          <p:nvPr/>
        </p:nvCxnSpPr>
        <p:spPr>
          <a:xfrm>
            <a:off x="9053121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6C11548-9A16-44B2-91AF-FA0753AC86DF}"/>
              </a:ext>
            </a:extLst>
          </p:cNvPr>
          <p:cNvCxnSpPr/>
          <p:nvPr/>
        </p:nvCxnSpPr>
        <p:spPr>
          <a:xfrm>
            <a:off x="9892021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9577D5-B244-4EDB-AF98-4C38DEA63104}"/>
              </a:ext>
            </a:extLst>
          </p:cNvPr>
          <p:cNvCxnSpPr/>
          <p:nvPr/>
        </p:nvCxnSpPr>
        <p:spPr>
          <a:xfrm>
            <a:off x="10739310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5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F339E-3866-4ED5-827B-C2EF1D0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D8957-42FF-4516-8A64-B5EE0544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：宣告一整數陣列，並賦予</a:t>
            </a:r>
            <a:r>
              <a:rPr lang="en-US" altLang="zh-TW" dirty="0"/>
              <a:t>5</a:t>
            </a:r>
            <a:r>
              <a:rPr lang="zh-TW" altLang="en-US" dirty="0"/>
              <a:t>個數值，分別是</a:t>
            </a:r>
            <a:r>
              <a:rPr lang="en-US" altLang="zh-TW" dirty="0"/>
              <a:t>20,40,60,80,100</a:t>
            </a:r>
            <a:r>
              <a:rPr lang="zh-TW" altLang="en-US" dirty="0"/>
              <a:t>，並利用迴圈輸出陣列內容，其結果如下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：宣告一整數陣列並設定長度</a:t>
            </a:r>
            <a:r>
              <a:rPr lang="en-US" altLang="zh-TW" dirty="0"/>
              <a:t>5</a:t>
            </a:r>
            <a:r>
              <a:rPr lang="zh-TW" altLang="en-US" dirty="0"/>
              <a:t>，由使用者輸入</a:t>
            </a:r>
            <a:r>
              <a:rPr lang="en-US" altLang="zh-TW" dirty="0"/>
              <a:t>5</a:t>
            </a:r>
            <a:r>
              <a:rPr lang="zh-TW" altLang="en-US" dirty="0"/>
              <a:t>個數值後，輸出每個數值再加</a:t>
            </a:r>
            <a:r>
              <a:rPr lang="en-US" altLang="zh-TW" dirty="0"/>
              <a:t>10</a:t>
            </a:r>
            <a:r>
              <a:rPr lang="zh-TW" altLang="en-US" dirty="0"/>
              <a:t>之結果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620C2F-3998-4DC2-AEC1-5C5D84DE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362200"/>
            <a:ext cx="4457700" cy="1066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504BC36-6952-4EA4-9C5B-0B42867AC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355" y="4574971"/>
            <a:ext cx="42862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0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51986-6229-4E8D-A5F3-CE8623E3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19FF5-DB61-4844-9607-6A0D4878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r>
              <a:rPr lang="zh-TW" altLang="en-US" dirty="0"/>
              <a:t>：給你一連串的正整數，請你找出最大的數出現在第幾個位置，以及它是多少。</a:t>
            </a:r>
            <a:endParaRPr lang="en-US" altLang="zh-TW" dirty="0"/>
          </a:p>
          <a:p>
            <a:r>
              <a:rPr lang="zh-TW" altLang="en-US" sz="1200" b="1" dirty="0"/>
              <a:t>輸入說明：</a:t>
            </a:r>
            <a:endParaRPr lang="zh-TW" altLang="en-US" sz="1200" dirty="0"/>
          </a:p>
          <a:p>
            <a:r>
              <a:rPr lang="zh-TW" altLang="en-US" sz="1200" dirty="0"/>
              <a:t>一開始有一個正整數 </a:t>
            </a:r>
            <a:r>
              <a:rPr lang="en-US" altLang="zh-TW" sz="1200" dirty="0"/>
              <a:t>N (1&lt;=N&lt;=10)</a:t>
            </a:r>
            <a:r>
              <a:rPr lang="zh-TW" altLang="en-US" sz="1200" dirty="0"/>
              <a:t>，代表後面會出現幾個數字，接下來即是這 </a:t>
            </a:r>
            <a:r>
              <a:rPr lang="en-US" altLang="zh-TW" sz="1200" dirty="0"/>
              <a:t>N </a:t>
            </a:r>
            <a:r>
              <a:rPr lang="zh-TW" altLang="en-US" sz="1200" dirty="0"/>
              <a:t>個整數。</a:t>
            </a:r>
          </a:p>
          <a:p>
            <a:r>
              <a:rPr lang="zh-TW" altLang="en-US" sz="1200" b="1" dirty="0"/>
              <a:t>輸出說明：</a:t>
            </a:r>
            <a:endParaRPr lang="zh-TW" altLang="en-US" sz="1200" dirty="0"/>
          </a:p>
          <a:p>
            <a:r>
              <a:rPr lang="zh-TW" altLang="en-US" sz="1200" dirty="0"/>
              <a:t>請輸出最大值出現在第幾個位置</a:t>
            </a:r>
            <a:r>
              <a:rPr lang="en-US" altLang="zh-TW" sz="1200" dirty="0"/>
              <a:t>(</a:t>
            </a:r>
            <a:r>
              <a:rPr lang="zh-TW" altLang="en-US" sz="1200" dirty="0"/>
              <a:t>位置從 </a:t>
            </a:r>
            <a:r>
              <a:rPr lang="en-US" altLang="zh-TW" sz="1200" dirty="0"/>
              <a:t>1 </a:t>
            </a:r>
            <a:r>
              <a:rPr lang="zh-TW" altLang="en-US" sz="1200" dirty="0"/>
              <a:t>開始算</a:t>
            </a:r>
            <a:r>
              <a:rPr lang="en-US" altLang="zh-TW" sz="1200" dirty="0"/>
              <a:t>)</a:t>
            </a:r>
            <a:r>
              <a:rPr lang="zh-TW" altLang="en-US" sz="1200" dirty="0"/>
              <a:t>，以及它是多少，中間請空一格。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3D32E5-C03D-4C25-B381-DE16BE98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3857414"/>
            <a:ext cx="4762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6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6FF04-7249-4A07-8AA3-5FCC245F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C9602-3A29-47A0-AA7C-9553BAE5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巢狀迴圈：意旨如同鳥巢一樣，一層一層堆疊起來的迴圈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B811BE-74F4-4D71-BB90-CB4AA4BB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234143"/>
            <a:ext cx="4695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6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0F431-BF03-4FAF-AECB-A0A191D8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2D423-A63E-43DD-B2EB-EC978170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請利用巢狀迴圈寫法做出以下輸出</a:t>
            </a:r>
            <a:r>
              <a:rPr lang="en-US" altLang="zh-TW" dirty="0"/>
              <a:t>(</a:t>
            </a:r>
            <a:r>
              <a:rPr lang="zh-TW" altLang="en-US" dirty="0"/>
              <a:t>九九乘法表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B86E9A-1034-4EFA-B78E-8380B80A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241302"/>
            <a:ext cx="9334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F88BD-8AF7-4F7C-882D-5623882C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79EF57-9A4B-4460-8FC7-14F9E7C0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請利用巢狀迴圈寫法做出以下輸出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4353B9-783F-48CE-BFDD-0E0B7BAA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2246370"/>
            <a:ext cx="5114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4E2D-71BA-45C2-8624-9288E25A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2DBFC-4181-496C-880E-BAE7DA7B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請利用巢狀迴圈寫法做出以下輸出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提示</a:t>
            </a:r>
            <a:r>
              <a:rPr lang="en-US" altLang="zh-TW" dirty="0"/>
              <a:t>1</a:t>
            </a:r>
            <a:r>
              <a:rPr lang="zh-TW" altLang="en-US" dirty="0"/>
              <a:t>：本練習會用到空白輸出</a:t>
            </a:r>
            <a:endParaRPr lang="en-US" altLang="zh-TW" dirty="0"/>
          </a:p>
          <a:p>
            <a:r>
              <a:rPr lang="zh-TW" altLang="en-US" dirty="0"/>
              <a:t>提示</a:t>
            </a:r>
            <a:r>
              <a:rPr lang="en-US" altLang="zh-TW" dirty="0"/>
              <a:t>2</a:t>
            </a:r>
            <a:r>
              <a:rPr lang="zh-TW" altLang="en-US" dirty="0"/>
              <a:t>：觀察每一行空白數及星星數</a:t>
            </a:r>
            <a:r>
              <a:rPr lang="en-US" altLang="zh-TW" dirty="0"/>
              <a:t>(</a:t>
            </a:r>
            <a:r>
              <a:rPr lang="zh-TW" altLang="en-US" dirty="0"/>
              <a:t>第一層</a:t>
            </a:r>
            <a:r>
              <a:rPr lang="en-US" altLang="zh-TW" dirty="0"/>
              <a:t>4</a:t>
            </a:r>
            <a:r>
              <a:rPr lang="zh-TW" altLang="en-US" dirty="0"/>
              <a:t>空白</a:t>
            </a:r>
            <a:r>
              <a:rPr lang="en-US" altLang="zh-TW" dirty="0"/>
              <a:t>+1</a:t>
            </a:r>
            <a:r>
              <a:rPr lang="zh-TW" altLang="en-US" dirty="0"/>
              <a:t>星，第二層</a:t>
            </a:r>
            <a:r>
              <a:rPr lang="en-US" altLang="zh-TW" dirty="0"/>
              <a:t>3</a:t>
            </a:r>
            <a:r>
              <a:rPr lang="zh-TW" altLang="en-US" dirty="0"/>
              <a:t>空白</a:t>
            </a:r>
            <a:r>
              <a:rPr lang="en-US" altLang="zh-TW" dirty="0"/>
              <a:t>+3</a:t>
            </a:r>
            <a:r>
              <a:rPr lang="zh-TW" altLang="en-US" dirty="0"/>
              <a:t>星</a:t>
            </a:r>
            <a:r>
              <a:rPr lang="en-US" altLang="zh-TW" dirty="0"/>
              <a:t>…)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02773E-9630-4941-BB93-F26F450A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895389"/>
            <a:ext cx="5543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459F2-53DA-4869-B8B6-7F5AB5AE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3E59AE-34E8-43BE-84FC-3240D32D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zh-TW" altLang="en-US" dirty="0"/>
              <a:t>先做出印出空白                    </a:t>
            </a:r>
            <a:r>
              <a:rPr lang="pl-PL" altLang="zh-TW" dirty="0"/>
              <a:t>(j=1;j&lt;=5-i;j++)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再印出*                                </a:t>
            </a:r>
            <a:r>
              <a:rPr lang="pl-PL" altLang="zh-TW" dirty="0"/>
              <a:t>(j=1;j&lt;=2*i-1;j++)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2E364B-1CE6-47F9-A906-E613762B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26" y="1791547"/>
            <a:ext cx="4467225" cy="18478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21CC85-A04C-4309-B3E3-B9486347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25" y="3639397"/>
            <a:ext cx="4543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9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7A99F-7335-4983-BE45-FCEDE028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進階迴圈邏輯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479EB-8409-4A7C-9374-BA84C7919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練習：輸入兩正整數，經過運算後輸出最大公因數。</a:t>
            </a:r>
            <a:endParaRPr lang="en-US" altLang="zh-TW" dirty="0"/>
          </a:p>
          <a:p>
            <a:r>
              <a:rPr lang="zh-TW" altLang="en-US" dirty="0"/>
              <a:t>提示：可利用短除法、質因數解、輾轉相除法等方式求出最大公因數。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401F5D-7646-4656-AB2A-E18C2F0F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3095414"/>
            <a:ext cx="5057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3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B738F-4C10-4939-98FB-D7BFBEDE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巢狀迴圈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BE4F960-B3A9-4DB6-8CBF-1236E7EBE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405"/>
          <a:stretch/>
        </p:blipFill>
        <p:spPr>
          <a:xfrm>
            <a:off x="1340984" y="2154722"/>
            <a:ext cx="5373326" cy="30670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1DE1BA7-16FF-45BD-9CF3-8BD65FFB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25" y="2154721"/>
            <a:ext cx="3836535" cy="30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ED258-233A-40B1-B210-61D61830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迴圈跳出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AAA84-EB22-4C9B-A991-579D7D31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1.continue</a:t>
            </a:r>
            <a:r>
              <a:rPr lang="zh-TW" altLang="en-US" dirty="0"/>
              <a:t>：結束當下執行的迴圈並繼續執行下一次一迴圈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CC9E5D-57C9-48EA-9131-ACED80B8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2262119"/>
            <a:ext cx="4145280" cy="23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4316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</TotalTime>
  <Words>655</Words>
  <Application>Microsoft Office PowerPoint</Application>
  <PresentationFormat>寬螢幕</PresentationFormat>
  <Paragraphs>76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回顧</vt:lpstr>
      <vt:lpstr>程式競賽社</vt:lpstr>
      <vt:lpstr>C語言-巢狀迴圈</vt:lpstr>
      <vt:lpstr>C語言-巢狀迴圈</vt:lpstr>
      <vt:lpstr>C語言-巢狀迴圈</vt:lpstr>
      <vt:lpstr>C語言-巢狀迴圈</vt:lpstr>
      <vt:lpstr>C語言-巢狀迴圈</vt:lpstr>
      <vt:lpstr>C語言-進階迴圈邏輯</vt:lpstr>
      <vt:lpstr>C語言-巢狀迴圈</vt:lpstr>
      <vt:lpstr>C語言-迴圈跳出</vt:lpstr>
      <vt:lpstr>C語言-迴圈跳出</vt:lpstr>
      <vt:lpstr>C語言-迴圈跳出</vt:lpstr>
      <vt:lpstr>C語言-一維陣列</vt:lpstr>
      <vt:lpstr>C語言-一維陣列</vt:lpstr>
      <vt:lpstr>C語言-一維陣列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程式競賽社</dc:title>
  <dc:creator>user</dc:creator>
  <cp:lastModifiedBy>user</cp:lastModifiedBy>
  <cp:revision>19</cp:revision>
  <dcterms:created xsi:type="dcterms:W3CDTF">2020-03-16T07:24:33Z</dcterms:created>
  <dcterms:modified xsi:type="dcterms:W3CDTF">2020-04-21T06:51:06Z</dcterms:modified>
</cp:coreProperties>
</file>