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2" r:id="rId7"/>
    <p:sldId id="273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4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3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25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7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3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00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53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18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89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52381E-5183-4871-8EC3-D964C54F001D}" type="datetimeFigureOut">
              <a:rPr lang="zh-TW" altLang="en-US" smtClean="0"/>
              <a:t>2020/4/28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E8489F-AE14-4772-994C-9A3AF75267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6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814CF-DA6E-4843-A9A7-07DD86398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程式競賽社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7969C8-1E5D-4928-B5ED-1D51A02BF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3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EC625-1244-404D-85AA-B48FD071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迴圈跳出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9D499-1FBF-481A-8883-8DDF47E2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練習：製做一亂數產生器</a:t>
            </a:r>
            <a:r>
              <a:rPr lang="en-US" altLang="zh-TW" dirty="0"/>
              <a:t>(</a:t>
            </a:r>
            <a:r>
              <a:rPr lang="zh-TW" altLang="en-US" dirty="0"/>
              <a:t>範圍</a:t>
            </a:r>
            <a:r>
              <a:rPr lang="en-US" altLang="zh-TW" dirty="0"/>
              <a:t>1-100)</a:t>
            </a:r>
            <a:r>
              <a:rPr lang="zh-TW" altLang="en-US" dirty="0"/>
              <a:t>可產生</a:t>
            </a:r>
            <a:r>
              <a:rPr lang="en-US" altLang="zh-TW" dirty="0"/>
              <a:t>10</a:t>
            </a:r>
            <a:r>
              <a:rPr lang="zh-TW" altLang="en-US" dirty="0"/>
              <a:t>組亂數，當出現偶數時立刻停止並輸出該偶數，否則持續印出亂數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亂數函數規則：</a:t>
            </a:r>
            <a:r>
              <a:rPr lang="en-US" altLang="zh-TW" dirty="0"/>
              <a:t>( rand() % (</a:t>
            </a:r>
            <a:r>
              <a:rPr lang="zh-TW" altLang="en-US" dirty="0"/>
              <a:t>最大值</a:t>
            </a:r>
            <a:r>
              <a:rPr lang="en-US" altLang="zh-TW" dirty="0"/>
              <a:t>-</a:t>
            </a:r>
            <a:r>
              <a:rPr lang="zh-TW" altLang="en-US" dirty="0"/>
              <a:t>最小值</a:t>
            </a:r>
            <a:r>
              <a:rPr lang="en-US" altLang="zh-TW" dirty="0"/>
              <a:t>+1) ) + </a:t>
            </a:r>
            <a:r>
              <a:rPr lang="zh-TW" altLang="en-US" dirty="0"/>
              <a:t>最小值</a:t>
            </a:r>
            <a:endParaRPr lang="en-US" altLang="zh-TW" dirty="0"/>
          </a:p>
          <a:p>
            <a:pPr lvl="1"/>
            <a:r>
              <a:rPr lang="en-US" altLang="zh-TW" dirty="0"/>
              <a:t>ex</a:t>
            </a:r>
            <a:r>
              <a:rPr lang="zh-TW" altLang="en-US" dirty="0"/>
              <a:t>：</a:t>
            </a:r>
            <a:r>
              <a:rPr lang="en-US" altLang="zh-TW" dirty="0"/>
              <a:t>10-50</a:t>
            </a:r>
            <a:r>
              <a:rPr lang="zh-TW" altLang="en-US" dirty="0"/>
              <a:t>寫法為</a:t>
            </a:r>
            <a:r>
              <a:rPr lang="en-US" altLang="zh-TW" dirty="0"/>
              <a:t>rand() % (50-10+1) ) + 10</a:t>
            </a:r>
          </a:p>
          <a:p>
            <a:pPr lvl="1"/>
            <a:r>
              <a:rPr lang="zh-TW" altLang="en-US" dirty="0"/>
              <a:t>*設定改變亂數種子</a:t>
            </a:r>
            <a:r>
              <a:rPr lang="en-US" altLang="zh-TW" dirty="0" err="1"/>
              <a:t>srand</a:t>
            </a:r>
            <a:r>
              <a:rPr lang="en-US" altLang="zh-TW" dirty="0"/>
              <a:t>(time(NULL));</a:t>
            </a:r>
          </a:p>
        </p:txBody>
      </p:sp>
    </p:spTree>
    <p:extLst>
      <p:ext uri="{BB962C8B-B14F-4D97-AF65-F5344CB8AC3E}">
        <p14:creationId xmlns:p14="http://schemas.microsoft.com/office/powerpoint/2010/main" val="213771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EBB34-D25B-4D1E-BC95-44EAD98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F853B-BD97-4625-8C9A-22A98E1A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陣列：是一組</a:t>
            </a:r>
            <a:r>
              <a:rPr lang="zh-TW" altLang="en-US" dirty="0">
                <a:solidFill>
                  <a:srgbClr val="FF0000"/>
                </a:solidFill>
              </a:rPr>
              <a:t>相同型態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連續變數</a:t>
            </a:r>
            <a:r>
              <a:rPr lang="zh-TW" altLang="en-US" dirty="0"/>
              <a:t>，它們使用同一個變數名稱，而另外用一個</a:t>
            </a:r>
            <a:r>
              <a:rPr lang="zh-TW" altLang="en-US" dirty="0">
                <a:solidFill>
                  <a:srgbClr val="FF0000"/>
                </a:solidFill>
              </a:rPr>
              <a:t>索引值</a:t>
            </a:r>
            <a:r>
              <a:rPr lang="zh-TW" altLang="en-US" dirty="0"/>
              <a:t>來指定使用</a:t>
            </a:r>
            <a:r>
              <a:rPr lang="zh-TW" altLang="en-US" dirty="0">
                <a:solidFill>
                  <a:srgbClr val="FF0000"/>
                </a:solidFill>
              </a:rPr>
              <a:t>第幾個變數。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一維陣列宣告方式：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dirty="0">
                <a:solidFill>
                  <a:srgbClr val="92D050"/>
                </a:solidFill>
              </a:rPr>
              <a:t>資料型態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dirty="0">
                <a:solidFill>
                  <a:srgbClr val="7030A0"/>
                </a:solidFill>
              </a:rPr>
              <a:t>{</a:t>
            </a:r>
            <a:r>
              <a:rPr lang="zh-TW" altLang="en-US" dirty="0">
                <a:solidFill>
                  <a:srgbClr val="7030A0"/>
                </a:solidFill>
              </a:rPr>
              <a:t>值</a:t>
            </a:r>
            <a:r>
              <a:rPr lang="en-US" altLang="zh-TW" dirty="0">
                <a:solidFill>
                  <a:srgbClr val="7030A0"/>
                </a:solidFill>
              </a:rPr>
              <a:t>1,</a:t>
            </a:r>
            <a:r>
              <a:rPr lang="zh-TW" altLang="en-US" dirty="0">
                <a:solidFill>
                  <a:srgbClr val="7030A0"/>
                </a:solidFill>
              </a:rPr>
              <a:t>值</a:t>
            </a:r>
            <a:r>
              <a:rPr lang="en-US" altLang="zh-TW" dirty="0">
                <a:solidFill>
                  <a:srgbClr val="7030A0"/>
                </a:solidFill>
              </a:rPr>
              <a:t>2……}</a:t>
            </a:r>
            <a:r>
              <a:rPr lang="zh-TW" altLang="en-US" dirty="0">
                <a:solidFill>
                  <a:srgbClr val="7030A0"/>
                </a:solidFill>
              </a:rPr>
              <a:t> 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範例：</a:t>
            </a:r>
            <a:r>
              <a:rPr lang="en-US" altLang="zh-TW" dirty="0">
                <a:solidFill>
                  <a:srgbClr val="92D050"/>
                </a:solidFill>
              </a:rPr>
              <a:t>int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TW" dirty="0">
                <a:solidFill>
                  <a:srgbClr val="7030A0"/>
                </a:solidFill>
              </a:rPr>
              <a:t>{10,20,30,40}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宣告整數變數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為陣列並給予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個值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TW" altLang="en-US" dirty="0">
                <a:solidFill>
                  <a:srgbClr val="92D050"/>
                </a:solidFill>
              </a:rPr>
              <a:t>資料型態 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長度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範例：</a:t>
            </a:r>
            <a:r>
              <a:rPr lang="en-US" altLang="zh-TW" dirty="0">
                <a:solidFill>
                  <a:srgbClr val="92D050"/>
                </a:solidFill>
              </a:rPr>
              <a:t>int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[5]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宣告整數變數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為陣列並給予給予長度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，但先不給陣列值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一維陣列使用方式：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假設有一整數變數陣列如右圖    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 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={11,22,33,44,55}</a:t>
            </a:r>
          </a:p>
          <a:p>
            <a:pPr lvl="1"/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則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[0]=11;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61D714-D226-4EA1-92AB-32BFD0CEE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52825"/>
              </p:ext>
            </p:extLst>
          </p:nvPr>
        </p:nvGraphicFramePr>
        <p:xfrm>
          <a:off x="6943680" y="4718948"/>
          <a:ext cx="42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3121719971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46458177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267309672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217982382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144279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495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921DAE64-0902-4C91-8DF0-D083AC94F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86573"/>
              </p:ext>
            </p:extLst>
          </p:nvPr>
        </p:nvGraphicFramePr>
        <p:xfrm>
          <a:off x="6943680" y="5385343"/>
          <a:ext cx="421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00">
                  <a:extLst>
                    <a:ext uri="{9D8B030D-6E8A-4147-A177-3AD203B41FA5}">
                      <a16:colId xmlns:a16="http://schemas.microsoft.com/office/drawing/2014/main" val="3121719971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46458177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267309672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217982382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1442798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49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AC34484-1920-40E0-870E-DB0DCCCDC794}"/>
              </a:ext>
            </a:extLst>
          </p:cNvPr>
          <p:cNvSpPr txBox="1"/>
          <p:nvPr/>
        </p:nvSpPr>
        <p:spPr>
          <a:xfrm>
            <a:off x="5491685" y="5352836"/>
            <a:ext cx="130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索引</a:t>
            </a:r>
            <a:r>
              <a:rPr lang="en-US" altLang="zh-TW" dirty="0"/>
              <a:t>(key)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A771005-536C-47CA-8839-0BF92EEE80F0}"/>
              </a:ext>
            </a:extLst>
          </p:cNvPr>
          <p:cNvSpPr txBox="1"/>
          <p:nvPr/>
        </p:nvSpPr>
        <p:spPr>
          <a:xfrm>
            <a:off x="5347980" y="4706505"/>
            <a:ext cx="144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索引值</a:t>
            </a:r>
            <a:r>
              <a:rPr lang="en-US" altLang="zh-TW" dirty="0"/>
              <a:t>(value)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74DDC24-EC8F-4CB2-BC83-17BDD55DE461}"/>
              </a:ext>
            </a:extLst>
          </p:cNvPr>
          <p:cNvCxnSpPr/>
          <p:nvPr/>
        </p:nvCxnSpPr>
        <p:spPr>
          <a:xfrm>
            <a:off x="7365534" y="5154197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BD3E177-C3C4-42C2-B5DF-9E9D0F116659}"/>
              </a:ext>
            </a:extLst>
          </p:cNvPr>
          <p:cNvCxnSpPr/>
          <p:nvPr/>
        </p:nvCxnSpPr>
        <p:spPr>
          <a:xfrm>
            <a:off x="8214221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E2B150B-14B2-4D59-A701-F3E2598EBF08}"/>
              </a:ext>
            </a:extLst>
          </p:cNvPr>
          <p:cNvCxnSpPr/>
          <p:nvPr/>
        </p:nvCxnSpPr>
        <p:spPr>
          <a:xfrm>
            <a:off x="9053121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6C11548-9A16-44B2-91AF-FA0753AC86DF}"/>
              </a:ext>
            </a:extLst>
          </p:cNvPr>
          <p:cNvCxnSpPr/>
          <p:nvPr/>
        </p:nvCxnSpPr>
        <p:spPr>
          <a:xfrm>
            <a:off x="9892021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89577D5-B244-4EDB-AF98-4C38DEA63104}"/>
              </a:ext>
            </a:extLst>
          </p:cNvPr>
          <p:cNvCxnSpPr/>
          <p:nvPr/>
        </p:nvCxnSpPr>
        <p:spPr>
          <a:xfrm>
            <a:off x="10739310" y="5147206"/>
            <a:ext cx="0" cy="2647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F339E-3866-4ED5-827B-C2EF1D0E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3D8957-42FF-4516-8A64-B5EE05448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：宣告一整數陣列，並賦予</a:t>
            </a:r>
            <a:r>
              <a:rPr lang="en-US" altLang="zh-TW" dirty="0"/>
              <a:t>5</a:t>
            </a:r>
            <a:r>
              <a:rPr lang="zh-TW" altLang="en-US" dirty="0"/>
              <a:t>個數值，分別是</a:t>
            </a:r>
            <a:r>
              <a:rPr lang="en-US" altLang="zh-TW" dirty="0"/>
              <a:t>20,40,60,80,100</a:t>
            </a:r>
            <a:r>
              <a:rPr lang="zh-TW" altLang="en-US" dirty="0"/>
              <a:t>，並利用迴圈輸出陣列內容，其結果如下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練習</a:t>
            </a:r>
            <a:r>
              <a:rPr lang="en-US" altLang="zh-TW" dirty="0"/>
              <a:t>2</a:t>
            </a:r>
            <a:r>
              <a:rPr lang="zh-TW" altLang="en-US" dirty="0"/>
              <a:t>：宣告一整數陣列並設定長度</a:t>
            </a:r>
            <a:r>
              <a:rPr lang="en-US" altLang="zh-TW" dirty="0"/>
              <a:t>5</a:t>
            </a:r>
            <a:r>
              <a:rPr lang="zh-TW" altLang="en-US" dirty="0"/>
              <a:t>，由使用者輸入</a:t>
            </a:r>
            <a:r>
              <a:rPr lang="en-US" altLang="zh-TW" dirty="0"/>
              <a:t>5</a:t>
            </a:r>
            <a:r>
              <a:rPr lang="zh-TW" altLang="en-US" dirty="0"/>
              <a:t>個數值後，輸出每個數值再加</a:t>
            </a:r>
            <a:r>
              <a:rPr lang="en-US" altLang="zh-TW" dirty="0"/>
              <a:t>10</a:t>
            </a:r>
            <a:r>
              <a:rPr lang="zh-TW" altLang="en-US" dirty="0"/>
              <a:t>之結果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620C2F-3998-4DC2-AEC1-5C5D84DE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362200"/>
            <a:ext cx="4457700" cy="1066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504BC36-6952-4EA4-9C5B-0B42867AC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355" y="4574971"/>
            <a:ext cx="42862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0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51986-6229-4E8D-A5F3-CE8623E3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19FF5-DB61-4844-9607-6A0D4878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3</a:t>
            </a:r>
            <a:r>
              <a:rPr lang="zh-TW" altLang="en-US" dirty="0"/>
              <a:t>：給你一連串的正整數，請你找出最大的數出現在第幾個位置，以及它是多少。</a:t>
            </a:r>
            <a:endParaRPr lang="en-US" altLang="zh-TW" dirty="0"/>
          </a:p>
          <a:p>
            <a:r>
              <a:rPr lang="zh-TW" altLang="en-US" sz="1200" b="1" dirty="0"/>
              <a:t>輸入說明：</a:t>
            </a:r>
            <a:endParaRPr lang="zh-TW" altLang="en-US" sz="1200" dirty="0"/>
          </a:p>
          <a:p>
            <a:r>
              <a:rPr lang="zh-TW" altLang="en-US" sz="1200" dirty="0"/>
              <a:t>一開始有一個正整數 </a:t>
            </a:r>
            <a:r>
              <a:rPr lang="en-US" altLang="zh-TW" sz="1200" dirty="0"/>
              <a:t>N (1&lt;=N&lt;=10)</a:t>
            </a:r>
            <a:r>
              <a:rPr lang="zh-TW" altLang="en-US" sz="1200" dirty="0"/>
              <a:t>，代表後面會出現幾個數字，接下來即是這 </a:t>
            </a:r>
            <a:r>
              <a:rPr lang="en-US" altLang="zh-TW" sz="1200" dirty="0"/>
              <a:t>N </a:t>
            </a:r>
            <a:r>
              <a:rPr lang="zh-TW" altLang="en-US" sz="1200" dirty="0"/>
              <a:t>個整數。</a:t>
            </a:r>
          </a:p>
          <a:p>
            <a:r>
              <a:rPr lang="zh-TW" altLang="en-US" sz="1200" b="1" dirty="0"/>
              <a:t>輸出說明：</a:t>
            </a:r>
            <a:endParaRPr lang="zh-TW" altLang="en-US" sz="1200" dirty="0"/>
          </a:p>
          <a:p>
            <a:r>
              <a:rPr lang="zh-TW" altLang="en-US" sz="1200" dirty="0"/>
              <a:t>請輸出最大值出現在第幾個位置</a:t>
            </a:r>
            <a:r>
              <a:rPr lang="en-US" altLang="zh-TW" sz="1200" dirty="0"/>
              <a:t>(</a:t>
            </a:r>
            <a:r>
              <a:rPr lang="zh-TW" altLang="en-US" sz="1200" dirty="0"/>
              <a:t>位置從 </a:t>
            </a:r>
            <a:r>
              <a:rPr lang="en-US" altLang="zh-TW" sz="1200" dirty="0"/>
              <a:t>1 </a:t>
            </a:r>
            <a:r>
              <a:rPr lang="zh-TW" altLang="en-US" sz="1200" dirty="0"/>
              <a:t>開始算</a:t>
            </a:r>
            <a:r>
              <a:rPr lang="en-US" altLang="zh-TW" sz="1200" dirty="0"/>
              <a:t>)</a:t>
            </a:r>
            <a:r>
              <a:rPr lang="zh-TW" altLang="en-US" sz="1200" dirty="0"/>
              <a:t>，以及它是多少，中間請空一格。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3D32E5-C03D-4C25-B381-DE16BE98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3857414"/>
            <a:ext cx="47625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6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51986-6229-4E8D-A5F3-CE8623E3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19FF5-DB61-4844-9607-6A0D4878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：輸出陣列中出現最多次數的數字以及次數。</a:t>
            </a:r>
            <a:endParaRPr lang="en-US" altLang="zh-TW" dirty="0"/>
          </a:p>
          <a:p>
            <a:r>
              <a:rPr lang="zh-TW" altLang="en-US" sz="1200" b="1" dirty="0"/>
              <a:t>輸入說明：</a:t>
            </a:r>
            <a:endParaRPr lang="zh-TW" altLang="en-US" sz="1200" dirty="0"/>
          </a:p>
          <a:p>
            <a:r>
              <a:rPr lang="zh-TW" altLang="en-US" sz="1200" dirty="0"/>
              <a:t>一開始有一個正整數 </a:t>
            </a:r>
            <a:r>
              <a:rPr lang="en-US" altLang="zh-TW" sz="1200" dirty="0"/>
              <a:t>N (1&lt;=N&lt;=10)</a:t>
            </a:r>
            <a:r>
              <a:rPr lang="zh-TW" altLang="en-US" sz="1200" dirty="0"/>
              <a:t>，代表後面會出現幾個數字，接下來即是這 </a:t>
            </a:r>
            <a:r>
              <a:rPr lang="en-US" altLang="zh-TW" sz="1200" dirty="0"/>
              <a:t>N </a:t>
            </a:r>
            <a:r>
              <a:rPr lang="zh-TW" altLang="en-US" sz="1200" dirty="0"/>
              <a:t>個整數。</a:t>
            </a:r>
          </a:p>
          <a:p>
            <a:r>
              <a:rPr lang="zh-TW" altLang="en-US" sz="1200" b="1" dirty="0"/>
              <a:t>輸出說明：</a:t>
            </a:r>
            <a:endParaRPr lang="zh-TW" altLang="en-US" sz="1200" dirty="0"/>
          </a:p>
          <a:p>
            <a:r>
              <a:rPr lang="zh-TW" altLang="en-US" sz="1200" dirty="0"/>
              <a:t>請輸出出現最多次數的數字，並輸出出現次數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D1C0F1-9340-458E-9FE7-5603503C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3857414"/>
            <a:ext cx="53054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0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51986-6229-4E8D-A5F3-CE8623E3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一維陣列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119FF5-DB61-4844-9607-6A0D4878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4</a:t>
            </a:r>
            <a:r>
              <a:rPr lang="zh-TW" altLang="en-US" dirty="0"/>
              <a:t>：其中之一解法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8B7B55-F0F0-41CC-AF54-3F12957E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2673423"/>
            <a:ext cx="43529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22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CEEE8-9DAD-4F52-B51F-07FE223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DA3895-8BDB-4157-A9F4-8FA3C8DB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多維陣列：建立於一維陣列上而再建立更多陣列，則稱為多維陣列。由於正常情況下僅會使用到二維陣列，因此在</a:t>
            </a:r>
            <a:r>
              <a:rPr lang="en-US" altLang="zh-TW" dirty="0"/>
              <a:t>C</a:t>
            </a:r>
            <a:r>
              <a:rPr lang="zh-TW" altLang="en-US" dirty="0"/>
              <a:t>語言也有二維陣列的表示方式。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一維陣列宣告方式：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TW" altLang="en-US" dirty="0">
                <a:solidFill>
                  <a:srgbClr val="92D050"/>
                </a:solidFill>
              </a:rPr>
              <a:t>資料型態 </a:t>
            </a:r>
            <a:r>
              <a:rPr lang="zh-TW" altLang="en-US" dirty="0">
                <a:solidFill>
                  <a:srgbClr val="00B050"/>
                </a:solidFill>
              </a:rPr>
              <a:t>變數名稱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長度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1] [</a:t>
            </a: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</a:rPr>
              <a:t>長度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2]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範例：</a:t>
            </a:r>
            <a:r>
              <a:rPr lang="en-US" altLang="zh-TW" dirty="0">
                <a:solidFill>
                  <a:srgbClr val="92D050"/>
                </a:solidFill>
              </a:rPr>
              <a:t>int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ary</a:t>
            </a:r>
            <a:r>
              <a:rPr lang="en-US" altLang="zh-TW" dirty="0">
                <a:solidFill>
                  <a:srgbClr val="00B050"/>
                </a:solidFill>
              </a:rPr>
              <a:t>[2]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[3]=</a:t>
            </a:r>
            <a:r>
              <a:rPr lang="en-US" altLang="zh-TW" dirty="0">
                <a:solidFill>
                  <a:srgbClr val="00B050"/>
                </a:solidFill>
              </a:rPr>
              <a:t>{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{1,1,1}, {2,2,2}</a:t>
            </a:r>
            <a:r>
              <a:rPr lang="en-US" altLang="zh-TW" dirty="0">
                <a:solidFill>
                  <a:srgbClr val="00B050"/>
                </a:solidFill>
              </a:rPr>
              <a:t>}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lvl="2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宣告整數變數</a:t>
            </a:r>
            <a:r>
              <a:rPr lang="en-US" altLang="zh-TW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ary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為二陣列並給予給予兩長度，第一長度為最外圍長度，第二長度為內為長度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多維陣列思考方式即為</a:t>
            </a:r>
            <a:r>
              <a:rPr lang="zh-TW" altLang="en-US" dirty="0">
                <a:solidFill>
                  <a:srgbClr val="FF0000"/>
                </a:solidFill>
              </a:rPr>
              <a:t>陣列內再包含更多的陣列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2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413F9-27E0-46FF-82F3-AA216D15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語言</a:t>
            </a:r>
            <a:r>
              <a:rPr lang="en-US" altLang="zh-TW" dirty="0"/>
              <a:t>-</a:t>
            </a:r>
            <a:r>
              <a:rPr lang="zh-TW" altLang="en-US" dirty="0"/>
              <a:t>多維陣列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09C19-C96D-40E9-BE7C-857668E92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1</a:t>
            </a:r>
            <a:r>
              <a:rPr lang="zh-TW" altLang="en-US" dirty="0"/>
              <a:t>：宣告一整數二維陣列並設定外長度</a:t>
            </a:r>
            <a:r>
              <a:rPr lang="en-US" altLang="zh-TW" dirty="0"/>
              <a:t>5</a:t>
            </a:r>
            <a:r>
              <a:rPr lang="zh-TW" altLang="en-US" dirty="0"/>
              <a:t>，內長度</a:t>
            </a:r>
            <a:r>
              <a:rPr lang="en-US" altLang="zh-TW" dirty="0"/>
              <a:t>2</a:t>
            </a:r>
            <a:r>
              <a:rPr lang="zh-TW" altLang="en-US" dirty="0"/>
              <a:t>，由使用者輸入</a:t>
            </a:r>
            <a:r>
              <a:rPr lang="en-US" altLang="zh-TW" dirty="0"/>
              <a:t>5</a:t>
            </a:r>
            <a:r>
              <a:rPr lang="zh-TW" altLang="en-US" dirty="0"/>
              <a:t>組數值後，輸出每組數值再加</a:t>
            </a:r>
            <a:r>
              <a:rPr lang="en-US" altLang="zh-TW" dirty="0"/>
              <a:t>10</a:t>
            </a:r>
            <a:r>
              <a:rPr lang="zh-TW" altLang="en-US" dirty="0"/>
              <a:t>之結果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B2FB69-64BC-4951-B34D-3C53C783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280" y="2833476"/>
            <a:ext cx="548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7266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775</TotalTime>
  <Words>655</Words>
  <Application>Microsoft Office PowerPoint</Application>
  <PresentationFormat>寬螢幕</PresentationFormat>
  <Paragraphs>59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回顧</vt:lpstr>
      <vt:lpstr>程式競賽社</vt:lpstr>
      <vt:lpstr>C語言-迴圈跳出</vt:lpstr>
      <vt:lpstr>C語言-一維陣列</vt:lpstr>
      <vt:lpstr>C語言-一維陣列</vt:lpstr>
      <vt:lpstr>C語言-一維陣列</vt:lpstr>
      <vt:lpstr>C語言-一維陣列</vt:lpstr>
      <vt:lpstr>C語言-一維陣列</vt:lpstr>
      <vt:lpstr>C語言-多維陣列</vt:lpstr>
      <vt:lpstr>C語言-多維陣列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程式競賽社</dc:title>
  <dc:creator>user</dc:creator>
  <cp:lastModifiedBy>user</cp:lastModifiedBy>
  <cp:revision>25</cp:revision>
  <dcterms:created xsi:type="dcterms:W3CDTF">2020-03-16T07:24:33Z</dcterms:created>
  <dcterms:modified xsi:type="dcterms:W3CDTF">2020-04-28T02:49:28Z</dcterms:modified>
</cp:coreProperties>
</file>