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7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06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44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93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02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44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69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23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1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09DACB-664D-4A34-AC08-95939C455A8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7D175D-5E0E-435C-B560-1CABE9C85A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2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i-reg.csie.ntnu.edu.tw/" TargetMode="External"/><Relationship Id="rId2" Type="http://schemas.openxmlformats.org/officeDocument/2006/relationships/hyperlink" Target="https://apcs.csie.ntnu.edu.t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58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比賽資訊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APCS:</a:t>
            </a:r>
            <a:r>
              <a:rPr lang="en-US" altLang="zh-TW" dirty="0" err="1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://apcs.csie.ntnu.edu.tw/</a:t>
            </a:r>
            <a:endParaRPr lang="en-US" altLang="zh-TW" dirty="0"/>
          </a:p>
          <a:p>
            <a:r>
              <a:rPr lang="en-US" altLang="zh-TW" dirty="0" err="1"/>
              <a:t>TOI:</a:t>
            </a:r>
            <a:r>
              <a:rPr lang="en-US" altLang="zh-TW" dirty="0" err="1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://toi-reg.csie.ntnu.edu.tw/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102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語言介紹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029" y="3892560"/>
            <a:ext cx="10058400" cy="151983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4029" y="2138234"/>
            <a:ext cx="101140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語言是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1972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年左右由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DennisRitchie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一個人在貝爾實驗室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簡稱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AT&amp;T)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設計開發出來的電腦程式語言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TW" dirty="0"/>
              <a:t>C 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語法簡潔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執行效率高</a:t>
            </a:r>
            <a:r>
              <a:rPr lang="zh-TW" altLang="en-US" dirty="0"/>
              <a:t>，又有</a:t>
            </a:r>
            <a:r>
              <a:rPr lang="zh-TW" altLang="en-US" dirty="0">
                <a:solidFill>
                  <a:srgbClr val="FF0000"/>
                </a:solidFill>
              </a:rPr>
              <a:t>跨平台</a:t>
            </a:r>
            <a:r>
              <a:rPr lang="zh-TW" altLang="en-US" dirty="0"/>
              <a:t>的特性，因此成為專業程式設計師的最愛，也是資訊科系必備的語言基礎。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2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程式碼基本讀取規則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由左至右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由上至下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小括號先讀取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87" y="2246068"/>
            <a:ext cx="1200150" cy="238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87" y="3067127"/>
            <a:ext cx="1885950" cy="514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387" y="3982335"/>
            <a:ext cx="2057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4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排版習慣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6575"/>
            <a:ext cx="3419475" cy="1038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94015"/>
            <a:ext cx="86391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4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排版習慣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1660"/>
            <a:ext cx="3476625" cy="1390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11967"/>
            <a:ext cx="4381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4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基本程式架構</a:t>
            </a:r>
          </a:p>
        </p:txBody>
      </p:sp>
      <p:sp>
        <p:nvSpPr>
          <p:cNvPr id="5" name="矩形 4"/>
          <p:cNvSpPr/>
          <p:nvPr/>
        </p:nvSpPr>
        <p:spPr>
          <a:xfrm>
            <a:off x="1097280" y="3830788"/>
            <a:ext cx="101140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#include *.h:</a:t>
            </a:r>
            <a:r>
              <a:rPr lang="zh-TW" altLang="en-US" dirty="0">
                <a:solidFill>
                  <a:srgbClr val="7030A0"/>
                </a:solidFill>
              </a:rPr>
              <a:t>引入函式標頭檔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en-US" altLang="zh-TW" dirty="0"/>
              <a:t>C 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語法簡潔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執行效率高</a:t>
            </a:r>
            <a:r>
              <a:rPr lang="zh-TW" altLang="en-US" dirty="0"/>
              <a:t>，又有</a:t>
            </a:r>
            <a:r>
              <a:rPr lang="zh-TW" altLang="en-US" dirty="0">
                <a:solidFill>
                  <a:srgbClr val="FF0000"/>
                </a:solidFill>
              </a:rPr>
              <a:t>跨平台</a:t>
            </a:r>
            <a:r>
              <a:rPr lang="zh-TW" altLang="en-US" dirty="0"/>
              <a:t>的特性，因此成為專業程式設計師的最愛，也是資訊科系必備的語言基礎。</a:t>
            </a:r>
            <a:endParaRPr lang="en-US" altLang="zh-TW" dirty="0"/>
          </a:p>
          <a:p>
            <a:r>
              <a:rPr lang="en-US" altLang="zh-TW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回傳之資料型態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void 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傳入值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虛空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return 0 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回傳值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dirty="0"/>
              <a:t>C</a:t>
            </a:r>
            <a:r>
              <a:rPr lang="zh-TW" altLang="en-US" dirty="0"/>
              <a:t>語言程式在執行時，</a:t>
            </a:r>
            <a:r>
              <a:rPr lang="zh-TW" altLang="en-US" dirty="0">
                <a:solidFill>
                  <a:srgbClr val="FF0000"/>
                </a:solidFill>
              </a:rPr>
              <a:t>一定會先找</a:t>
            </a:r>
            <a:r>
              <a:rPr lang="en-US" altLang="zh-TW" dirty="0">
                <a:solidFill>
                  <a:srgbClr val="FF0000"/>
                </a:solidFill>
              </a:rPr>
              <a:t>main Function </a:t>
            </a:r>
            <a:r>
              <a:rPr lang="zh-TW" altLang="en-US" dirty="0">
                <a:solidFill>
                  <a:srgbClr val="FF0000"/>
                </a:solidFill>
              </a:rPr>
              <a:t>執行</a:t>
            </a:r>
            <a:r>
              <a:rPr lang="zh-TW" altLang="en-US" dirty="0"/>
              <a:t>，括號內代表傳入主程式的值，一般主程式都沒有傳入值，所以輸入</a:t>
            </a:r>
            <a:r>
              <a:rPr lang="en-US" altLang="zh-TW" dirty="0"/>
              <a:t>void (</a:t>
            </a:r>
            <a:r>
              <a:rPr lang="zh-TW" altLang="en-US" dirty="0"/>
              <a:t>虛空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966940" cy="1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1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第一支</a:t>
            </a:r>
            <a:r>
              <a:rPr lang="en-US" altLang="zh-TW" dirty="0"/>
              <a:t>C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8799"/>
            <a:ext cx="5686425" cy="1543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7280" y="3830788"/>
            <a:ext cx="10114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印出</a:t>
            </a:r>
            <a:r>
              <a:rPr lang="en-US" altLang="zh-TW" dirty="0"/>
              <a:t>hello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印出</a:t>
            </a:r>
            <a:r>
              <a:rPr lang="en-US" altLang="zh-TW" dirty="0"/>
              <a:t>hello world!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同時印出 </a:t>
            </a:r>
            <a:r>
              <a:rPr lang="en-US" altLang="zh-TW" dirty="0"/>
              <a:t>1</a:t>
            </a:r>
            <a:r>
              <a:rPr lang="zh-TW" altLang="en-US" dirty="0"/>
              <a:t>及</a:t>
            </a:r>
            <a:r>
              <a:rPr lang="en-US" altLang="zh-TW" dirty="0"/>
              <a:t>2</a:t>
            </a:r>
            <a:r>
              <a:rPr lang="zh-TW" altLang="en-US" dirty="0"/>
              <a:t>，中間換行</a:t>
            </a:r>
          </a:p>
        </p:txBody>
      </p:sp>
    </p:spTree>
    <p:extLst>
      <p:ext uri="{BB962C8B-B14F-4D97-AF65-F5344CB8AC3E}">
        <p14:creationId xmlns:p14="http://schemas.microsoft.com/office/powerpoint/2010/main" val="35750835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252</Words>
  <Application>Microsoft Office PowerPoint</Application>
  <PresentationFormat>寬螢幕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回顧</vt:lpstr>
      <vt:lpstr>程式競賽社</vt:lpstr>
      <vt:lpstr>比賽資訊</vt:lpstr>
      <vt:lpstr>C語言介紹</vt:lpstr>
      <vt:lpstr>程式碼基本讀取規則</vt:lpstr>
      <vt:lpstr>排版習慣</vt:lpstr>
      <vt:lpstr>排版習慣</vt:lpstr>
      <vt:lpstr>C基本程式架構</vt:lpstr>
      <vt:lpstr>第一支C程式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王順陞</dc:creator>
  <cp:lastModifiedBy>user</cp:lastModifiedBy>
  <cp:revision>16</cp:revision>
  <dcterms:created xsi:type="dcterms:W3CDTF">2019-09-16T02:47:05Z</dcterms:created>
  <dcterms:modified xsi:type="dcterms:W3CDTF">2020-03-24T00:36:45Z</dcterms:modified>
</cp:coreProperties>
</file>