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823" r:id="rId3"/>
    <p:sldId id="1824" r:id="rId4"/>
    <p:sldId id="1825" r:id="rId5"/>
    <p:sldId id="1826" r:id="rId6"/>
    <p:sldId id="1827" r:id="rId7"/>
    <p:sldId id="1518" r:id="rId8"/>
    <p:sldId id="1512" r:id="rId9"/>
    <p:sldId id="1519" r:id="rId10"/>
    <p:sldId id="1770" r:id="rId11"/>
    <p:sldId id="1771" r:id="rId12"/>
    <p:sldId id="1772" r:id="rId13"/>
    <p:sldId id="1828" r:id="rId14"/>
    <p:sldId id="1830" r:id="rId15"/>
    <p:sldId id="1831" r:id="rId16"/>
    <p:sldId id="1834" r:id="rId17"/>
    <p:sldId id="1832" r:id="rId18"/>
    <p:sldId id="1833" r:id="rId19"/>
    <p:sldId id="1517" r:id="rId20"/>
    <p:sldId id="1516" r:id="rId21"/>
    <p:sldId id="1520" r:id="rId22"/>
    <p:sldId id="1522" r:id="rId23"/>
    <p:sldId id="1523" r:id="rId24"/>
    <p:sldId id="1524" r:id="rId25"/>
    <p:sldId id="1529" r:id="rId26"/>
    <p:sldId id="1525" r:id="rId27"/>
    <p:sldId id="1526" r:id="rId28"/>
    <p:sldId id="1527" r:id="rId29"/>
    <p:sldId id="1528" r:id="rId30"/>
    <p:sldId id="1498" r:id="rId31"/>
    <p:sldId id="1820" r:id="rId32"/>
    <p:sldId id="1835" r:id="rId33"/>
    <p:sldId id="1836" r:id="rId34"/>
    <p:sldId id="1838" r:id="rId35"/>
    <p:sldId id="1839" r:id="rId36"/>
    <p:sldId id="1842" r:id="rId37"/>
    <p:sldId id="1843" r:id="rId38"/>
    <p:sldId id="1840" r:id="rId39"/>
    <p:sldId id="1841" r:id="rId40"/>
    <p:sldId id="1844" r:id="rId41"/>
    <p:sldId id="1390" r:id="rId42"/>
    <p:sldId id="1563" r:id="rId43"/>
    <p:sldId id="1564" r:id="rId44"/>
    <p:sldId id="1565" r:id="rId45"/>
    <p:sldId id="1773" r:id="rId46"/>
    <p:sldId id="1531" r:id="rId47"/>
    <p:sldId id="1533" r:id="rId48"/>
    <p:sldId id="1571" r:id="rId49"/>
    <p:sldId id="1572" r:id="rId50"/>
    <p:sldId id="1573" r:id="rId51"/>
    <p:sldId id="1574" r:id="rId52"/>
    <p:sldId id="1575" r:id="rId53"/>
    <p:sldId id="1576" r:id="rId54"/>
    <p:sldId id="1577" r:id="rId55"/>
    <p:sldId id="1578" r:id="rId56"/>
    <p:sldId id="1579" r:id="rId57"/>
    <p:sldId id="1580" r:id="rId58"/>
    <p:sldId id="1603" r:id="rId59"/>
    <p:sldId id="1581" r:id="rId60"/>
    <p:sldId id="1582" r:id="rId61"/>
    <p:sldId id="1583" r:id="rId62"/>
    <p:sldId id="1584" r:id="rId63"/>
    <p:sldId id="1585" r:id="rId64"/>
    <p:sldId id="1586" r:id="rId65"/>
    <p:sldId id="1587" r:id="rId66"/>
    <p:sldId id="1588" r:id="rId67"/>
    <p:sldId id="1589" r:id="rId68"/>
    <p:sldId id="1590" r:id="rId69"/>
    <p:sldId id="1591" r:id="rId70"/>
    <p:sldId id="1592" r:id="rId71"/>
    <p:sldId id="1593" r:id="rId72"/>
    <p:sldId id="1594" r:id="rId73"/>
    <p:sldId id="1595" r:id="rId74"/>
    <p:sldId id="1596" r:id="rId75"/>
    <p:sldId id="1597" r:id="rId76"/>
    <p:sldId id="1598" r:id="rId77"/>
    <p:sldId id="1599" r:id="rId78"/>
    <p:sldId id="1600" r:id="rId79"/>
    <p:sldId id="1601" r:id="rId80"/>
    <p:sldId id="1602" r:id="rId81"/>
    <p:sldId id="1263" r:id="rId82"/>
    <p:sldId id="1407" r:id="rId83"/>
    <p:sldId id="1854" r:id="rId84"/>
    <p:sldId id="1855" r:id="rId85"/>
    <p:sldId id="1856" r:id="rId86"/>
    <p:sldId id="1857" r:id="rId87"/>
    <p:sldId id="1852" r:id="rId88"/>
    <p:sldId id="1846" r:id="rId89"/>
    <p:sldId id="1847" r:id="rId90"/>
    <p:sldId id="1848" r:id="rId91"/>
    <p:sldId id="1851" r:id="rId92"/>
    <p:sldId id="1849" r:id="rId93"/>
    <p:sldId id="1850" r:id="rId94"/>
    <p:sldId id="1539" r:id="rId95"/>
    <p:sldId id="1544" r:id="rId96"/>
    <p:sldId id="1545" r:id="rId97"/>
    <p:sldId id="1537" r:id="rId98"/>
    <p:sldId id="1674" r:id="rId99"/>
    <p:sldId id="1675" r:id="rId100"/>
    <p:sldId id="1676" r:id="rId101"/>
    <p:sldId id="1677" r:id="rId102"/>
    <p:sldId id="1606" r:id="rId103"/>
    <p:sldId id="1807" r:id="rId104"/>
    <p:sldId id="1808" r:id="rId105"/>
    <p:sldId id="1679" r:id="rId106"/>
    <p:sldId id="1680" r:id="rId107"/>
    <p:sldId id="1681" r:id="rId108"/>
    <p:sldId id="1682" r:id="rId109"/>
    <p:sldId id="1683" r:id="rId110"/>
    <p:sldId id="1615" r:id="rId111"/>
    <p:sldId id="1616" r:id="rId112"/>
    <p:sldId id="1617" r:id="rId113"/>
    <p:sldId id="1618" r:id="rId114"/>
    <p:sldId id="1619" r:id="rId115"/>
    <p:sldId id="1620" r:id="rId116"/>
    <p:sldId id="1621" r:id="rId117"/>
    <p:sldId id="1622" r:id="rId118"/>
    <p:sldId id="1623" r:id="rId119"/>
    <p:sldId id="1624" r:id="rId120"/>
    <p:sldId id="1625" r:id="rId121"/>
    <p:sldId id="1626" r:id="rId122"/>
    <p:sldId id="1627" r:id="rId123"/>
    <p:sldId id="1810" r:id="rId124"/>
    <p:sldId id="1811" r:id="rId125"/>
    <p:sldId id="1812" r:id="rId126"/>
    <p:sldId id="1813" r:id="rId127"/>
    <p:sldId id="1814" r:id="rId128"/>
    <p:sldId id="1816" r:id="rId129"/>
    <p:sldId id="1817" r:id="rId130"/>
    <p:sldId id="1809" r:id="rId131"/>
    <p:sldId id="1686" r:id="rId132"/>
    <p:sldId id="1687" r:id="rId133"/>
    <p:sldId id="1688" r:id="rId134"/>
    <p:sldId id="1689" r:id="rId135"/>
    <p:sldId id="1690" r:id="rId136"/>
    <p:sldId id="1635" r:id="rId137"/>
    <p:sldId id="1698" r:id="rId138"/>
    <p:sldId id="1710" r:id="rId139"/>
    <p:sldId id="1726" r:id="rId140"/>
    <p:sldId id="1711" r:id="rId141"/>
    <p:sldId id="1712" r:id="rId142"/>
    <p:sldId id="1713" r:id="rId143"/>
    <p:sldId id="1714" r:id="rId144"/>
    <p:sldId id="1818" r:id="rId145"/>
    <p:sldId id="1819" r:id="rId146"/>
    <p:sldId id="1700" r:id="rId147"/>
    <p:sldId id="1701" r:id="rId148"/>
    <p:sldId id="1702" r:id="rId149"/>
    <p:sldId id="1703" r:id="rId150"/>
    <p:sldId id="1705" r:id="rId151"/>
    <p:sldId id="1704" r:id="rId152"/>
    <p:sldId id="1706" r:id="rId153"/>
    <p:sldId id="1708" r:id="rId154"/>
    <p:sldId id="1718" r:id="rId155"/>
    <p:sldId id="1719" r:id="rId156"/>
    <p:sldId id="1720" r:id="rId157"/>
    <p:sldId id="1721" r:id="rId158"/>
    <p:sldId id="1722" r:id="rId159"/>
    <p:sldId id="1723" r:id="rId160"/>
    <p:sldId id="1724" r:id="rId161"/>
    <p:sldId id="1725" r:id="rId1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3300"/>
    <a:srgbClr val="FF0000"/>
    <a:srgbClr val="FFFF99"/>
    <a:srgbClr val="92D050"/>
    <a:srgbClr val="0000FF"/>
    <a:srgbClr val="FFFF00"/>
    <a:srgbClr val="0080FF"/>
    <a:srgbClr val="00B0F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6" autoAdjust="0"/>
    <p:restoredTop sz="94660"/>
  </p:normalViewPr>
  <p:slideViewPr>
    <p:cSldViewPr showGuides="1">
      <p:cViewPr varScale="1">
        <p:scale>
          <a:sx n="97" d="100"/>
          <a:sy n="97" d="100"/>
        </p:scale>
        <p:origin x="82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1152008"/>
          </a:xfrm>
        </p:spPr>
        <p:txBody>
          <a:bodyPr lIns="90000" rIns="90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1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69" y="404980"/>
            <a:ext cx="8928062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42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69" y="548980"/>
            <a:ext cx="4464031" cy="504003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860002" y="4293006"/>
            <a:ext cx="4032028" cy="201601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337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69" y="548980"/>
            <a:ext cx="5760041" cy="576004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716001" y="3717002"/>
            <a:ext cx="4176029" cy="259201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3645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69" y="1124984"/>
            <a:ext cx="5760041" cy="518403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860002" y="3717002"/>
            <a:ext cx="4032028" cy="259201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5004002" y="548979"/>
            <a:ext cx="3888027" cy="187201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386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69" y="404979"/>
            <a:ext cx="8928062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15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1" y="260978"/>
            <a:ext cx="6624046" cy="403202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8499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40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80"/>
            <a:ext cx="8640060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938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9"/>
            <a:ext cx="8064056" cy="38880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61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7"/>
            <a:ext cx="4320030" cy="648004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860002" y="548980"/>
            <a:ext cx="4032028" cy="187201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20219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1" y="548981"/>
            <a:ext cx="8064057" cy="100800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71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548980"/>
            <a:ext cx="7488052" cy="504003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393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48980"/>
            <a:ext cx="7776054" cy="3600025"/>
          </a:xfrm>
        </p:spPr>
        <p:txBody>
          <a:bodyPr lIns="36000" rIns="36000" bIns="468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6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4176030"/>
          </a:xfrm>
        </p:spPr>
        <p:txBody>
          <a:bodyPr lIns="90000" rIns="90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5253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6480045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48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4896034"/>
          </a:xfrm>
        </p:spPr>
        <p:txBody>
          <a:bodyPr lIns="90000" rIns="90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20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464031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886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1080" cy="864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970" y="1268985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4" r:id="rId3"/>
    <p:sldLayoutId id="2147483671" r:id="rId4"/>
    <p:sldLayoutId id="2147483670" r:id="rId5"/>
    <p:sldLayoutId id="2147483667" r:id="rId6"/>
    <p:sldLayoutId id="2147483666" r:id="rId7"/>
    <p:sldLayoutId id="2147483669" r:id="rId8"/>
    <p:sldLayoutId id="2147483668" r:id="rId9"/>
    <p:sldLayoutId id="2147483665" r:id="rId10"/>
    <p:sldLayoutId id="2147483663" r:id="rId11"/>
    <p:sldLayoutId id="2147483664" r:id="rId12"/>
    <p:sldLayoutId id="2147483672" r:id="rId13"/>
    <p:sldLayoutId id="2147483673" r:id="rId14"/>
    <p:sldLayoutId id="2147483662" r:id="rId15"/>
    <p:sldLayoutId id="2147483661" r:id="rId16"/>
    <p:sldLayoutId id="2147483658" r:id="rId17"/>
    <p:sldLayoutId id="2147483659" r:id="rId18"/>
    <p:sldLayoutId id="2147483660" r:id="rId19"/>
    <p:sldLayoutId id="2147483657" r:id="rId20"/>
    <p:sldLayoutId id="2147483654" r:id="rId21"/>
    <p:sldLayoutId id="2147483655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7-1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5" y="548980"/>
            <a:ext cx="4752034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6588011" y="5157010"/>
            <a:ext cx="3" cy="576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822430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b="0" i="0" u="none" strike="noStrike" kern="0" cap="none" spc="300" normalizeH="0" baseline="0" noProof="0" dirty="0">
              <a:ln>
                <a:noFill/>
              </a:ln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00410"/>
              </p:ext>
            </p:extLst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428802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b="0" i="0" u="none" strike="noStrike" kern="0" cap="none" spc="300" normalizeH="0" baseline="0" noProof="0" dirty="0">
              <a:ln>
                <a:noFill/>
              </a:ln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11191"/>
              </p:ext>
            </p:extLst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1" name="文字方塊 90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91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>
            <a:endCxn id="92" idx="0"/>
          </p:cNvCxnSpPr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288002" cy="10080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300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6537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0" y="548980"/>
            <a:ext cx="8496059" cy="590404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3165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76072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&gt;( end()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rend()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&gt;( begin()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0974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8"/>
            <a:ext cx="8640059" cy="3744027"/>
          </a:xfrm>
        </p:spPr>
        <p:txBody>
          <a:bodyPr tIns="0"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6" name="流程圖: 程序 85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0" name="流程圖: 程序 6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2" name="文字方塊 81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6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0" name="流程圖: 程序 39"/>
          <p:cNvSpPr/>
          <p:nvPr/>
        </p:nvSpPr>
        <p:spPr>
          <a:xfrm>
            <a:off x="1691980" y="4581008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267984" y="5733016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120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8"/>
            <a:ext cx="8640059" cy="3744027"/>
          </a:xfrm>
        </p:spPr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6" name="流程圖: 程序 85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0" name="流程圖: 程序 6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2" name="文字方塊 81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6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1" name="文字方塊 40"/>
          <p:cNvSpPr txBox="1"/>
          <p:nvPr/>
        </p:nvSpPr>
        <p:spPr>
          <a:xfrm>
            <a:off x="2267984" y="5733016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691980" y="4581008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5612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8"/>
            <a:ext cx="8640059" cy="3744027"/>
          </a:xfrm>
        </p:spPr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6" name="流程圖: 程序 85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0" name="流程圖: 程序 6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2" name="文字方塊 81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6" name="直線單箭頭接點 55"/>
          <p:cNvCxnSpPr>
            <a:cxnSpLocks noChangeShapeType="1"/>
            <a:endCxn id="5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1" name="文字方塊 40"/>
          <p:cNvSpPr txBox="1"/>
          <p:nvPr/>
        </p:nvSpPr>
        <p:spPr>
          <a:xfrm>
            <a:off x="2267984" y="5733016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691980" y="4581008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813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8"/>
            <a:ext cx="8640059" cy="3744027"/>
          </a:xfrm>
        </p:spPr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6" name="流程圖: 程序 85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0" name="流程圖: 程序 6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2" name="文字方塊 81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6" name="直線單箭頭接點 55"/>
          <p:cNvCxnSpPr>
            <a:cxnSpLocks noChangeShapeType="1"/>
            <a:endCxn id="5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1" name="文字方塊 40"/>
          <p:cNvSpPr txBox="1"/>
          <p:nvPr/>
        </p:nvSpPr>
        <p:spPr>
          <a:xfrm>
            <a:off x="2267984" y="5733016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691980" y="4581008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2592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8"/>
            <a:ext cx="8640059" cy="3744027"/>
          </a:xfrm>
        </p:spPr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6" name="流程圖: 程序 85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0" name="流程圖: 程序 6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2" name="文字方塊 81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6" name="直線單箭頭接點 55"/>
          <p:cNvCxnSpPr>
            <a:cxnSpLocks noChangeShapeType="1"/>
            <a:endCxn id="55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1" name="文字方塊 40"/>
          <p:cNvSpPr txBox="1"/>
          <p:nvPr/>
        </p:nvSpPr>
        <p:spPr>
          <a:xfrm>
            <a:off x="2267984" y="5733016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1691980" y="4581008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4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5" y="548979"/>
            <a:ext cx="4752034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H="1" flipV="1">
            <a:off x="6300012" y="5157012"/>
            <a:ext cx="288003" cy="576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860200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76072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latin typeface="Lucida Console"/>
                <a:ea typeface="細明體" panose="02020509000000000000" pitchFamily="49" charset="-120"/>
              </a:rPr>
              <a:t>.current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647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192043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1979982" y="1268985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123983" y="155698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123983" y="155698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7984" y="184498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2123983" y="1268985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123983" y="342900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123983" y="342900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984" y="371700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96" y="1556987"/>
            <a:ext cx="4896034" cy="864006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noAutofit/>
          </a:bodyPr>
          <a:lstStyle/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ListIterator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ListNode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&gt;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pNode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: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pNode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 }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161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90404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operator==( left, right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().operator==(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right.current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1777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tmp = current;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--current;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current.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808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84" name="文字方塊 83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1579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流程圖: 程序 96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6373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3" name="流程圖: 程序 42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04" name="直線單箭頭接點 103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5" name="文字方塊 104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4597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9" name="文字方塊 10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83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4283998" y="5301013"/>
            <a:ext cx="374402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5249789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0" name="文字方塊 10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83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4283998" y="5301013"/>
            <a:ext cx="374402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>
            <a:off x="5148004" y="5157012"/>
            <a:ext cx="2880020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2550330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7" name="文字方塊 106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>
            <a:off x="5148004" y="5157012"/>
            <a:ext cx="2880020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99612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5" y="548979"/>
            <a:ext cx="4752034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H="1" flipV="1">
            <a:off x="6012010" y="5157012"/>
            <a:ext cx="576006" cy="576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243453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04" name="直線單箭頭接點 103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5" name="文字方塊 104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>
            <a:off x="5148004" y="5157012"/>
            <a:ext cx="2880020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6945704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end()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386837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891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288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9704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9" name="直線單箭頭接點 55"/>
          <p:cNvCxnSpPr>
            <a:cxnSpLocks noChangeShapeType="1"/>
            <a:endCxn id="40" idx="0"/>
          </p:cNvCxnSpPr>
          <p:nvPr/>
        </p:nvCxnSpPr>
        <p:spPr bwMode="auto">
          <a:xfrm>
            <a:off x="4283998" y="5301013"/>
            <a:ext cx="259201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2550723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399599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399599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3999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9" name="直線單箭頭接點 55"/>
          <p:cNvCxnSpPr>
            <a:cxnSpLocks noChangeShapeType="1"/>
            <a:endCxn id="40" idx="0"/>
          </p:cNvCxnSpPr>
          <p:nvPr/>
        </p:nvCxnSpPr>
        <p:spPr bwMode="auto">
          <a:xfrm>
            <a:off x="4283998" y="5301013"/>
            <a:ext cx="259201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0" name="直線單箭頭接點 55"/>
          <p:cNvCxnSpPr>
            <a:cxnSpLocks noChangeShapeType="1"/>
            <a:endCxn id="40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8895799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 smtClean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&gt;( begin()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40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0549693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7"/>
            <a:ext cx="8640060" cy="64800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operator==( left, right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().operator==(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right.current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460027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740022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802802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31602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030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5148004" y="6741023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148004" y="6309020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5580007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5580007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604028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58801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87601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716401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543600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572400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6012010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>
            <a:off x="6300012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>
            <a:off x="745202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6156011" y="6309020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V="1">
            <a:off x="7308019" y="6309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V="1">
            <a:off x="5148004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4" name="流程圖: 程序 23"/>
          <p:cNvSpPr/>
          <p:nvPr/>
        </p:nvSpPr>
        <p:spPr>
          <a:xfrm>
            <a:off x="7884023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024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8028024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72025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028024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8028024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876016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020017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020017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7020017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35" name="直線單箭頭接點 55"/>
          <p:cNvCxnSpPr>
            <a:cxnSpLocks noChangeShapeType="1"/>
            <a:endCxn id="14" idx="0"/>
          </p:cNvCxnSpPr>
          <p:nvPr/>
        </p:nvCxnSpPr>
        <p:spPr bwMode="auto">
          <a:xfrm flipH="1">
            <a:off x="7020016" y="5157012"/>
            <a:ext cx="288004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  <a:endCxn id="5" idx="0"/>
          </p:cNvCxnSpPr>
          <p:nvPr/>
        </p:nvCxnSpPr>
        <p:spPr bwMode="auto">
          <a:xfrm flipH="1">
            <a:off x="8172024" y="5157012"/>
            <a:ext cx="144004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7" name="文字方塊 36"/>
          <p:cNvSpPr txBox="1"/>
          <p:nvPr/>
        </p:nvSpPr>
        <p:spPr>
          <a:xfrm>
            <a:off x="6876016" y="4005004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新細明體"/>
              </a:rPr>
              <a:t>right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884023" y="357300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left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457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752033"/>
          </a:xfrm>
        </p:spPr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 smtClean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&lt;&lt; *it;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7-2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6707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5808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83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4" name="直線單箭頭接點 55"/>
          <p:cNvCxnSpPr>
            <a:cxnSpLocks noChangeShapeType="1"/>
            <a:endCxn id="46" idx="0"/>
          </p:cNvCxnSpPr>
          <p:nvPr/>
        </p:nvCxnSpPr>
        <p:spPr bwMode="auto">
          <a:xfrm>
            <a:off x="5148004" y="5157012"/>
            <a:ext cx="2880019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4080636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4" name="直線單箭頭接點 55"/>
          <p:cNvCxnSpPr>
            <a:cxnSpLocks noChangeShapeType="1"/>
            <a:endCxn id="41" idx="0"/>
          </p:cNvCxnSpPr>
          <p:nvPr/>
        </p:nvCxnSpPr>
        <p:spPr bwMode="auto">
          <a:xfrm>
            <a:off x="5148004" y="5157012"/>
            <a:ext cx="576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1222289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4" name="直線單箭頭接點 55"/>
          <p:cNvCxnSpPr>
            <a:cxnSpLocks noChangeShapeType="1"/>
            <a:endCxn id="41" idx="0"/>
          </p:cNvCxnSpPr>
          <p:nvPr/>
        </p:nvCxnSpPr>
        <p:spPr bwMode="auto">
          <a:xfrm>
            <a:off x="5148004" y="5157012"/>
            <a:ext cx="576003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7983175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1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400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48980"/>
            <a:ext cx="7776053" cy="3600025"/>
          </a:xfrm>
        </p:spPr>
        <p:txBody>
          <a:bodyPr tIns="468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--current;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6156011" y="5157012"/>
            <a:ext cx="187201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1171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endParaRPr lang="en-US" altLang="zh-TW" dirty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--current;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923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7045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1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= it-&gt;next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4283998" y="4869010"/>
            <a:ext cx="4176029" cy="129600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solution()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349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58832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1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4283998" y="5157012"/>
            <a:ext cx="2592017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3411722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1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4283998" y="5157012"/>
            <a:ext cx="2592017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6954166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6664914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7"/>
            <a:ext cx="8640060" cy="64800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operator==( left, right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().operator==(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right.current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base()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460027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740022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802802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31602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030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5148004" y="6741023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148004" y="6309020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5580007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5580007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604028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58801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87601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716401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543600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572400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6012010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>
            <a:off x="6300012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>
            <a:off x="745202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6156011" y="6309020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V="1">
            <a:off x="7308019" y="6309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V="1">
            <a:off x="5148004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4" name="流程圖: 程序 23"/>
          <p:cNvSpPr/>
          <p:nvPr/>
        </p:nvSpPr>
        <p:spPr>
          <a:xfrm>
            <a:off x="7884023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024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8028024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72025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028024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8028024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876016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020017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020017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7020017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35" name="直線單箭頭接點 55"/>
          <p:cNvCxnSpPr>
            <a:cxnSpLocks noChangeShapeType="1"/>
            <a:endCxn id="14" idx="0"/>
          </p:cNvCxnSpPr>
          <p:nvPr/>
        </p:nvCxnSpPr>
        <p:spPr bwMode="auto">
          <a:xfrm flipH="1">
            <a:off x="7020016" y="5157012"/>
            <a:ext cx="288004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  <a:endCxn id="17" idx="0"/>
          </p:cNvCxnSpPr>
          <p:nvPr/>
        </p:nvCxnSpPr>
        <p:spPr bwMode="auto">
          <a:xfrm flipH="1">
            <a:off x="5868008" y="5157012"/>
            <a:ext cx="2448020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7" name="文字方塊 36"/>
          <p:cNvSpPr txBox="1"/>
          <p:nvPr/>
        </p:nvSpPr>
        <p:spPr>
          <a:xfrm>
            <a:off x="6876016" y="4005004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right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884023" y="357300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left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9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8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22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9137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50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5148005" y="5157012"/>
            <a:ext cx="576002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363443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50" name="直線單箭頭接點 55"/>
          <p:cNvCxnSpPr>
            <a:cxnSpLocks noChangeShapeType="1"/>
            <a:endCxn id="112" idx="0"/>
          </p:cNvCxnSpPr>
          <p:nvPr/>
        </p:nvCxnSpPr>
        <p:spPr bwMode="auto">
          <a:xfrm>
            <a:off x="5148005" y="5157012"/>
            <a:ext cx="1728010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20871233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tmp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50" name="直線單箭頭接點 55"/>
          <p:cNvCxnSpPr>
            <a:cxnSpLocks noChangeShapeType="1"/>
            <a:endCxn id="112" idx="0"/>
          </p:cNvCxnSpPr>
          <p:nvPr/>
        </p:nvCxnSpPr>
        <p:spPr bwMode="auto">
          <a:xfrm>
            <a:off x="5148005" y="5157012"/>
            <a:ext cx="1728010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53929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</a:t>
            </a:r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= it-&gt;next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89879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954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--current;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3" idx="0"/>
          </p:cNvCxnSpPr>
          <p:nvPr/>
        </p:nvCxnSpPr>
        <p:spPr bwMode="auto">
          <a:xfrm flipH="1">
            <a:off x="5724007" y="5157012"/>
            <a:ext cx="432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24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--current;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92" name="直線單箭頭接點 55"/>
          <p:cNvCxnSpPr>
            <a:cxnSpLocks noChangeShapeType="1"/>
            <a:endCxn id="112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4" name="文字方塊 93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94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6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99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588014" y="2564994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64018" y="2132991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2318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812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481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4637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1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4283998" y="5157012"/>
            <a:ext cx="2592017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75322762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96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3995996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9997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1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4283998" y="5157012"/>
            <a:ext cx="2592017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67922835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27639540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operator==( left, right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left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().operator==(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right.base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left.current.operator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right.current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base()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460027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7740022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802802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831602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892030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>
            <a:off x="5148004" y="6741023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148004" y="6309020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>
            <a:off x="5580007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5580007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604028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文字方塊 49"/>
          <p:cNvSpPr txBox="1">
            <a:spLocks noChangeArrowheads="1"/>
          </p:cNvSpPr>
          <p:nvPr/>
        </p:nvSpPr>
        <p:spPr bwMode="auto">
          <a:xfrm>
            <a:off x="6588014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" name="文字方塊 50"/>
          <p:cNvSpPr txBox="1">
            <a:spLocks noChangeArrowheads="1"/>
          </p:cNvSpPr>
          <p:nvPr/>
        </p:nvSpPr>
        <p:spPr bwMode="auto">
          <a:xfrm>
            <a:off x="687601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716401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5436006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5724008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6012010" y="6021018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>
            <a:off x="6300012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>
            <a:off x="745202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6156011" y="6309020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V="1">
            <a:off x="7308019" y="6309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V="1">
            <a:off x="5148004" y="6309020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4" name="流程圖: 程序 23"/>
          <p:cNvSpPr/>
          <p:nvPr/>
        </p:nvSpPr>
        <p:spPr>
          <a:xfrm>
            <a:off x="7884023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024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8028024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72025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028024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8028024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876016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020017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7020017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7020017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35" name="直線單箭頭接點 55"/>
          <p:cNvCxnSpPr>
            <a:cxnSpLocks noChangeShapeType="1"/>
            <a:endCxn id="14" idx="0"/>
          </p:cNvCxnSpPr>
          <p:nvPr/>
        </p:nvCxnSpPr>
        <p:spPr bwMode="auto">
          <a:xfrm flipH="1">
            <a:off x="7020016" y="5157012"/>
            <a:ext cx="288004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4" idx="0"/>
          </p:cNvCxnSpPr>
          <p:nvPr/>
        </p:nvCxnSpPr>
        <p:spPr bwMode="auto">
          <a:xfrm flipH="1">
            <a:off x="7020016" y="5157012"/>
            <a:ext cx="1296012" cy="864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3096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it =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it =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6219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4716001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4860002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4860002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4003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860002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5148004" y="5157012"/>
            <a:ext cx="1728011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7900161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operator!=( it,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hugeInteger.integer.rend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rend()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&gt;( begin()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current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16026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5" name="文字方塊 44"/>
          <p:cNvSpPr txBox="1">
            <a:spLocks noChangeArrowheads="1"/>
          </p:cNvSpPr>
          <p:nvPr/>
        </p:nvSpPr>
        <p:spPr bwMode="auto">
          <a:xfrm>
            <a:off x="759602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788402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817202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V="1">
            <a:off x="8748029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H="1">
            <a:off x="5004003" y="6597022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5004003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>
            <a:off x="543600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5436006" y="6453021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>
            <a:off x="8460027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644401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702001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529200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586800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0" name="直線單箭頭接點 55"/>
          <p:cNvCxnSpPr>
            <a:cxnSpLocks noChangeShapeType="1"/>
          </p:cNvCxnSpPr>
          <p:nvPr/>
        </p:nvCxnSpPr>
        <p:spPr bwMode="auto">
          <a:xfrm flipH="1">
            <a:off x="6156011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 flipH="1">
            <a:off x="730801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V="1">
            <a:off x="6012010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7164018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V="1">
            <a:off x="5004003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72"/>
          <p:cNvSpPr txBox="1"/>
          <p:nvPr/>
        </p:nvSpPr>
        <p:spPr>
          <a:xfrm>
            <a:off x="5868009" y="4005003"/>
            <a:ext cx="576000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32015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673201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558000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5724008" y="4437007"/>
            <a:ext cx="863992" cy="115200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5868009" y="4725009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5868009" y="472500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12010" y="5013011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732015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876016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74002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02802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018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876016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H="1">
            <a:off x="8028023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00" name="文字方塊 99"/>
          <p:cNvSpPr txBox="1"/>
          <p:nvPr/>
        </p:nvSpPr>
        <p:spPr>
          <a:xfrm>
            <a:off x="7164018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5868009" y="4437007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cur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cxnSp>
        <p:nvCxnSpPr>
          <p:cNvPr id="103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6156011" y="5157012"/>
            <a:ext cx="720004" cy="72000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5" name="流程圖: 程序 54"/>
          <p:cNvSpPr/>
          <p:nvPr/>
        </p:nvSpPr>
        <p:spPr>
          <a:xfrm>
            <a:off x="1115976" y="5157012"/>
            <a:ext cx="2016000" cy="1151999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solidFill>
                  <a:prstClr val="black"/>
                </a:solidFill>
                <a:ea typeface="微軟正黑體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691980" y="4725009"/>
            <a:ext cx="864006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cout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1082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283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流程圖: 程序 58"/>
          <p:cNvSpPr/>
          <p:nvPr/>
        </p:nvSpPr>
        <p:spPr>
          <a:xfrm>
            <a:off x="6444013" y="3717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solution()</a:t>
            </a:r>
            <a:endParaRPr lang="fr-FR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&gt; base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da-DK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61" name="內容版面配置區 6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588014" y="4149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88014" y="3284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015" y="4437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596021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84023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017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732015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>
            <a:endCxn id="32" idx="0"/>
          </p:cNvCxnSpPr>
          <p:nvPr/>
        </p:nvCxnSpPr>
        <p:spPr>
          <a:xfrm flipH="1">
            <a:off x="8028023" y="4869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34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H="1">
            <a:off x="3851995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3851995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4283998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4283998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 flipV="1">
            <a:off x="385199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0" name="文字方塊 59"/>
          <p:cNvSpPr txBox="1"/>
          <p:nvPr/>
        </p:nvSpPr>
        <p:spPr>
          <a:xfrm>
            <a:off x="7020017" y="4149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3707994" y="4725009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4427999" y="4725009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5292005" y="4725009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" name="文字方塊 49"/>
          <p:cNvSpPr txBox="1">
            <a:spLocks noChangeArrowheads="1"/>
          </p:cNvSpPr>
          <p:nvPr/>
        </p:nvSpPr>
        <p:spPr bwMode="auto">
          <a:xfrm>
            <a:off x="413999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442799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50"/>
          <p:cNvSpPr txBox="1">
            <a:spLocks noChangeArrowheads="1"/>
          </p:cNvSpPr>
          <p:nvPr/>
        </p:nvSpPr>
        <p:spPr bwMode="auto">
          <a:xfrm>
            <a:off x="471600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V="1">
            <a:off x="4860002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827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4283998" y="4869010"/>
            <a:ext cx="4464031" cy="129600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solution()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47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1"/>
            <a:ext cx="8640060" cy="518403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= it-&gt;next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it =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74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5760040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next;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6012010" y="5013011"/>
            <a:ext cx="864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5063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5760040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H="1">
            <a:off x="5724007" y="5013011"/>
            <a:ext cx="288003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3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5760040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H="1">
            <a:off x="4571999" y="5013011"/>
            <a:ext cx="144001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5760040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>
            <a:endCxn id="104" idx="0"/>
          </p:cNvCxnSpPr>
          <p:nvPr/>
        </p:nvCxnSpPr>
        <p:spPr>
          <a:xfrm>
            <a:off x="6012011" y="5013011"/>
            <a:ext cx="201601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5707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352058" cy="619204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666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3" idx="0"/>
          </p:cNvCxnSpPr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9438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0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1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742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7-3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65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4752033" cy="446403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solution2&lt;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&gt;,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solution2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fr-FR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base;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solution2(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a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b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&gt; base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34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18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||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}</a:t>
            </a:r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236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79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25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next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4359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49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80"/>
            <a:ext cx="8352058" cy="619204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2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01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--it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--it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52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流程圖: 程序 58"/>
          <p:cNvSpPr/>
          <p:nvPr/>
        </p:nvSpPr>
        <p:spPr>
          <a:xfrm>
            <a:off x="6444013" y="3717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4176029" cy="604804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solution2(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a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b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base;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61" name="內容版面配置區 60"/>
          <p:cNvSpPr>
            <a:spLocks noGrp="1"/>
          </p:cNvSpPr>
          <p:nvPr>
            <p:ph idx="10"/>
          </p:nvPr>
        </p:nvSpPr>
        <p:spPr>
          <a:xfrm>
            <a:off x="5004003" y="836982"/>
            <a:ext cx="3888027" cy="187201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6588014" y="4149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88014" y="3284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base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015" y="4437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596021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84023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017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732015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>
            <a:endCxn id="32" idx="0"/>
          </p:cNvCxnSpPr>
          <p:nvPr/>
        </p:nvCxnSpPr>
        <p:spPr>
          <a:xfrm flipH="1">
            <a:off x="8028023" y="4869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34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H="1">
            <a:off x="3851995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3851995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4283998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4283998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 flipV="1">
            <a:off x="385199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0" name="文字方塊 59"/>
          <p:cNvSpPr txBox="1"/>
          <p:nvPr/>
        </p:nvSpPr>
        <p:spPr>
          <a:xfrm>
            <a:off x="7020017" y="4149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3707994" y="4437007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4427999" y="4437007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5292005" y="4437007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" name="文字方塊 49"/>
          <p:cNvSpPr txBox="1">
            <a:spLocks noChangeArrowheads="1"/>
          </p:cNvSpPr>
          <p:nvPr/>
        </p:nvSpPr>
        <p:spPr bwMode="auto">
          <a:xfrm>
            <a:off x="413999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442799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50"/>
          <p:cNvSpPr txBox="1">
            <a:spLocks noChangeArrowheads="1"/>
          </p:cNvSpPr>
          <p:nvPr/>
        </p:nvSpPr>
        <p:spPr bwMode="auto">
          <a:xfrm>
            <a:off x="471600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V="1">
            <a:off x="4860002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90356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3" idx="0"/>
          </p:cNvCxnSpPr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46619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16" idx="0"/>
          </p:cNvCxnSpPr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6" idx="0"/>
          </p:cNvCxnSpPr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0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27" idx="0"/>
          </p:cNvCxnSpPr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27" idx="0"/>
          </p:cNvCxnSpPr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8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04" idx="0"/>
          </p:cNvCxnSpPr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04" idx="0"/>
          </p:cNvCxnSpPr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3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43200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145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Homework Assignment 7-3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Homework Assignment 7-2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= it-&gt;next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0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030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3168022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2123983" y="1412986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123983" y="141298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984" y="170098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51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>
                <a:solidFill>
                  <a:prstClr val="black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998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26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73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62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35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55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38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25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0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6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begin()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0110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0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defRPr/>
            </a:pPr>
            <a:endParaRPr lang="zh-TW" altLang="en-US" sz="8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29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11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99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18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54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25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02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8611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0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圖: 程序 19"/>
          <p:cNvSpPr/>
          <p:nvPr/>
        </p:nvSpPr>
        <p:spPr>
          <a:xfrm>
            <a:off x="5436006" y="98098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solution()</a:t>
            </a:r>
            <a:endParaRPr lang="fr-FR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&gt; base;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7" name="內容版面配置區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68183"/>
              </p:ext>
            </p:extLst>
          </p:nvPr>
        </p:nvGraphicFramePr>
        <p:xfrm>
          <a:off x="6588014" y="2996998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流程圖: 程序 3"/>
          <p:cNvSpPr/>
          <p:nvPr/>
        </p:nvSpPr>
        <p:spPr>
          <a:xfrm>
            <a:off x="5580007" y="141298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12010" y="54898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base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013" y="141298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724008" y="170098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588013" y="170099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6015" y="198899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2009" y="198899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5724007" y="170099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7452019" y="170098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0021" y="198899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308019" y="2132992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444013" y="2132992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56011" y="2132992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6444013" y="98098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33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4866336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2740189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8964016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4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302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004004" y="980984"/>
            <a:ext cx="3744026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292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34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222342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124146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44397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1"/>
            <a:ext cx="8640060" cy="518403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--it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200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!=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(); ++i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op2.integer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77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8782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059" cy="5472038"/>
          </a:xfrm>
        </p:spPr>
        <p:txBody>
          <a:bodyPr lIns="90000" rIns="90000"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enables cout &lt;&lt; x &lt;&lt; y;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Wrong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--it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enables cout &lt;&lt; x &lt;&lt; y;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886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標楷體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/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102632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標楷體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/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130718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標楷體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1" name="文字方塊 90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91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>
            <a:endCxn id="92" idx="0"/>
          </p:cNvCxnSpPr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288002" cy="10080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551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標楷體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1" name="文字方塊 90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91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2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>
            <a:endCxn id="92" idx="0"/>
          </p:cNvCxnSpPr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>
            <a:endCxn id="124" idx="0"/>
          </p:cNvCxnSpPr>
          <p:nvPr/>
        </p:nvCxnSpPr>
        <p:spPr>
          <a:xfrm flipH="1">
            <a:off x="5868008" y="4725009"/>
            <a:ext cx="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288002" cy="10080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828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67</a:t>
            </a:r>
            <a:endParaRPr kumimoji="0" lang="zh-TW" altLang="en-US" sz="1800" b="0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標楷體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/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1834030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latin typeface="+mn-lt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it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9302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90404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base()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tmp = 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*--tmp;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--current;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42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5" y="548979"/>
            <a:ext cx="4752034" cy="44640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 smtClean="0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op2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V="1">
            <a:off x="6588014" y="5157013"/>
            <a:ext cx="288002" cy="576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514614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90404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base()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current;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tmp = 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*--tmp;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--current;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current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3645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760721"/>
          </a:xfrm>
        </p:spPr>
        <p:txBody>
          <a:bodyPr/>
          <a:lstStyle/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BidIt1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BidIt2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BidIt1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BidIt2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sz="14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sz="14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BidIt1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BidIt2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BidIt1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BidIt2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sz="14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sz="14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.base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sz="14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&gt;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4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7087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80"/>
            <a:ext cx="8352058" cy="619204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2B91A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5950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352058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2433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21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end()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begin()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01596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end()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begin()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27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300" normalizeH="0" baseline="0" noProof="0" dirty="0">
              <a:ln>
                <a:noFill/>
              </a:ln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85466"/>
              </p:ext>
            </p:extLst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044848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b="0" i="0" u="none" strike="noStrike" kern="0" cap="none" spc="300" normalizeH="0" baseline="0" noProof="0" dirty="0">
              <a:ln>
                <a:noFill/>
              </a:ln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>
            <a:off x="5868010" y="4725009"/>
            <a:ext cx="1152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H="1" flipV="1">
            <a:off x="1547979" y="4869009"/>
            <a:ext cx="288002" cy="1008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3938"/>
              </p:ext>
            </p:extLst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085016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流程圖: 程序 174"/>
          <p:cNvSpPr/>
          <p:nvPr/>
        </p:nvSpPr>
        <p:spPr>
          <a:xfrm>
            <a:off x="5436006" y="4293006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&lt;&lt; *it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1403978" y="5445014"/>
            <a:ext cx="863992" cy="8640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7974" y="5589014"/>
            <a:ext cx="576000" cy="576001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3995996" y="2564994"/>
            <a:ext cx="2016000" cy="1151999"/>
          </a:xfrm>
          <a:prstGeom prst="flowChartProcess">
            <a:avLst/>
          </a:prstGeom>
          <a:solidFill>
            <a:srgbClr val="FF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/>
                <a:ea typeface="微軟正黑體"/>
                <a:cs typeface="+mn-cs"/>
              </a:rPr>
              <a:t>6</a:t>
            </a:r>
            <a:endParaRPr kumimoji="0" lang="zh-TW" altLang="en-US" b="0" i="0" u="none" strike="noStrike" kern="0" cap="none" spc="300" normalizeH="0" baseline="0" noProof="0" dirty="0">
              <a:ln>
                <a:noFill/>
              </a:ln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4427999" y="2132991"/>
            <a:ext cx="1152008" cy="432003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7740022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995996" y="6309020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3995996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>
            <a:off x="442799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4427999" y="6165019"/>
            <a:ext cx="331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>
            <a:off x="7452020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55"/>
          <p:cNvCxnSpPr>
            <a:cxnSpLocks noChangeShapeType="1"/>
          </p:cNvCxnSpPr>
          <p:nvPr/>
        </p:nvCxnSpPr>
        <p:spPr bwMode="auto">
          <a:xfrm flipV="1">
            <a:off x="399599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39" name="流程圖: 程序 138"/>
          <p:cNvSpPr/>
          <p:nvPr/>
        </p:nvSpPr>
        <p:spPr>
          <a:xfrm>
            <a:off x="395971" y="2564993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539972" y="2996997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971975" y="2132991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978" y="2996996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683973" y="3284999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1547978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35980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71974" y="3573002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3972" y="3285000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2411984" y="328499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99986" y="357300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123983" y="3717002"/>
            <a:ext cx="720007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1" name="直線單箭頭接點 150"/>
          <p:cNvCxnSpPr/>
          <p:nvPr/>
        </p:nvCxnSpPr>
        <p:spPr>
          <a:xfrm flipH="1">
            <a:off x="1547979" y="3717002"/>
            <a:ext cx="432005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>
            <a:off x="1115976" y="3717002"/>
            <a:ext cx="432003" cy="864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3" name="文字方塊 152"/>
          <p:cNvSpPr txBox="1"/>
          <p:nvPr/>
        </p:nvSpPr>
        <p:spPr>
          <a:xfrm>
            <a:off x="1403978" y="2564994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6444013" y="3429000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6588014" y="3861003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020017" y="3429001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588014" y="2996998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8" name="流程圖: 程序 157"/>
          <p:cNvSpPr/>
          <p:nvPr/>
        </p:nvSpPr>
        <p:spPr>
          <a:xfrm>
            <a:off x="6732015" y="4149005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7596021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884023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20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2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732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7020016" y="4581008"/>
            <a:ext cx="1008008" cy="1008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4" name="文字方塊 163"/>
          <p:cNvSpPr txBox="1"/>
          <p:nvPr/>
        </p:nvSpPr>
        <p:spPr>
          <a:xfrm>
            <a:off x="7020017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5580007" y="4437007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724008" y="4581009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8" name="直線單箭頭接點 167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69" name="直線單箭頭接點 168"/>
          <p:cNvCxnSpPr/>
          <p:nvPr/>
        </p:nvCxnSpPr>
        <p:spPr>
          <a:xfrm flipH="1">
            <a:off x="4716000" y="4725009"/>
            <a:ext cx="1152010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0" name="流程圖: 程序 169"/>
          <p:cNvSpPr/>
          <p:nvPr/>
        </p:nvSpPr>
        <p:spPr>
          <a:xfrm>
            <a:off x="1547979" y="5589014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91980" y="5733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74" name="直線單箭頭接點 173"/>
          <p:cNvCxnSpPr/>
          <p:nvPr/>
        </p:nvCxnSpPr>
        <p:spPr>
          <a:xfrm flipV="1">
            <a:off x="1835981" y="4869010"/>
            <a:ext cx="0" cy="100800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文字方塊 175"/>
          <p:cNvSpPr txBox="1"/>
          <p:nvPr/>
        </p:nvSpPr>
        <p:spPr>
          <a:xfrm>
            <a:off x="4860002" y="4437007"/>
            <a:ext cx="576000" cy="576004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778"/>
              </p:ext>
            </p:extLst>
          </p:nvPr>
        </p:nvGraphicFramePr>
        <p:xfrm>
          <a:off x="1691980" y="4581007"/>
          <a:ext cx="576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6588014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687601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716401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5436006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72400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7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601201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4283998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文字方塊 50"/>
          <p:cNvSpPr txBox="1">
            <a:spLocks noChangeArrowheads="1"/>
          </p:cNvSpPr>
          <p:nvPr/>
        </p:nvSpPr>
        <p:spPr bwMode="auto">
          <a:xfrm>
            <a:off x="4572000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54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6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4860002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5148004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>
            <a:off x="6300012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 flipV="1">
            <a:off x="6156011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5698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8">
      <a:majorFont>
        <a:latin typeface="Calibri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23621</TotalTime>
  <Words>14691</Words>
  <Application>Microsoft Office PowerPoint</Application>
  <PresentationFormat>如螢幕大小 (4:3)</PresentationFormat>
  <Paragraphs>4733</Paragraphs>
  <Slides>161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161</vt:i4>
      </vt:variant>
    </vt:vector>
  </HeadingPairs>
  <TitlesOfParts>
    <vt:vector size="171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7-1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 7-2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 7-3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1371</cp:revision>
  <dcterms:created xsi:type="dcterms:W3CDTF">2013-03-13T12:22:18Z</dcterms:created>
  <dcterms:modified xsi:type="dcterms:W3CDTF">2025-03-30T07:00:46Z</dcterms:modified>
</cp:coreProperties>
</file>