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3" r:id="rId2"/>
    <p:sldId id="581" r:id="rId3"/>
    <p:sldId id="650" r:id="rId4"/>
    <p:sldId id="629" r:id="rId5"/>
    <p:sldId id="626" r:id="rId6"/>
    <p:sldId id="627" r:id="rId7"/>
    <p:sldId id="628" r:id="rId8"/>
    <p:sldId id="630" r:id="rId9"/>
    <p:sldId id="550" r:id="rId10"/>
    <p:sldId id="549" r:id="rId11"/>
    <p:sldId id="548" r:id="rId12"/>
    <p:sldId id="583" r:id="rId13"/>
    <p:sldId id="547" r:id="rId14"/>
    <p:sldId id="584" r:id="rId15"/>
    <p:sldId id="546" r:id="rId16"/>
    <p:sldId id="585" r:id="rId17"/>
    <p:sldId id="587" r:id="rId18"/>
    <p:sldId id="588" r:id="rId19"/>
    <p:sldId id="589" r:id="rId20"/>
    <p:sldId id="592" r:id="rId21"/>
    <p:sldId id="593" r:id="rId22"/>
    <p:sldId id="597" r:id="rId23"/>
    <p:sldId id="625" r:id="rId24"/>
    <p:sldId id="632" r:id="rId25"/>
    <p:sldId id="634" r:id="rId26"/>
    <p:sldId id="638" r:id="rId27"/>
    <p:sldId id="639" r:id="rId28"/>
    <p:sldId id="641" r:id="rId29"/>
    <p:sldId id="637" r:id="rId30"/>
    <p:sldId id="640" r:id="rId31"/>
    <p:sldId id="642" r:id="rId32"/>
    <p:sldId id="643" r:id="rId33"/>
    <p:sldId id="651" r:id="rId34"/>
    <p:sldId id="633" r:id="rId35"/>
    <p:sldId id="644" r:id="rId36"/>
    <p:sldId id="645" r:id="rId37"/>
    <p:sldId id="647" r:id="rId38"/>
    <p:sldId id="646" r:id="rId39"/>
    <p:sldId id="648" r:id="rId40"/>
    <p:sldId id="649" r:id="rId4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">
          <p15:clr>
            <a:srgbClr val="A4A3A4"/>
          </p15:clr>
        </p15:guide>
        <p15:guide id="2" pos="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85DFFF"/>
    <a:srgbClr val="66CCFF"/>
    <a:srgbClr val="FFC000"/>
    <a:srgbClr val="92D050"/>
    <a:srgbClr val="00B050"/>
    <a:srgbClr val="006600"/>
    <a:srgbClr val="5DD5FF"/>
    <a:srgbClr val="0000F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howGuides="1">
      <p:cViewPr varScale="1">
        <p:scale>
          <a:sx n="97" d="100"/>
          <a:sy n="97" d="100"/>
        </p:scale>
        <p:origin x="86" y="82"/>
      </p:cViewPr>
      <p:guideLst>
        <p:guide orient="horz" pos="5"/>
        <p:guide pos="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514" y="2708910"/>
            <a:ext cx="7776972" cy="1440180"/>
          </a:xfrm>
        </p:spPr>
        <p:txBody>
          <a:bodyPr>
            <a:noAutofit/>
          </a:bodyPr>
          <a:lstStyle>
            <a:lvl1pPr>
              <a:defRPr sz="6000">
                <a:solidFill>
                  <a:srgbClr val="0000FF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768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495" y="548639"/>
            <a:ext cx="7921012" cy="5940752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21992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48" y="368609"/>
            <a:ext cx="8641104" cy="4500575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892637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495" y="548639"/>
            <a:ext cx="7921012" cy="3960499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9888703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099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753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251460" y="188586"/>
            <a:ext cx="8641080" cy="9001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" y="1268730"/>
            <a:ext cx="8641080" cy="5040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483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8" r:id="rId3"/>
    <p:sldLayoutId id="2147483657" r:id="rId4"/>
    <p:sldLayoutId id="2147483654" r:id="rId5"/>
    <p:sldLayoutId id="2147483655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6600" dirty="0" smtClean="0">
                <a:latin typeface="+mn-lt"/>
              </a:rPr>
              <a:t>list</a:t>
            </a:r>
            <a:endParaRPr lang="zh-TW" altLang="en-US" sz="6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48379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字方塊 19"/>
          <p:cNvSpPr txBox="1"/>
          <p:nvPr/>
        </p:nvSpPr>
        <p:spPr>
          <a:xfrm>
            <a:off x="6732276" y="2888931"/>
            <a:ext cx="1080138" cy="540069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1495" y="548640"/>
            <a:ext cx="7921012" cy="3060384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-&gt;next = </a:t>
            </a:r>
            <a:r>
              <a:rPr lang="en-US" altLang="zh-TW" dirty="0" err="1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list&lt;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sp>
        <p:nvSpPr>
          <p:cNvPr id="4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25" name="文字方塊 49"/>
          <p:cNvSpPr txBox="1">
            <a:spLocks noChangeArrowheads="1"/>
          </p:cNvSpPr>
          <p:nvPr/>
        </p:nvSpPr>
        <p:spPr bwMode="auto">
          <a:xfrm>
            <a:off x="611494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6" name="文字方塊 50"/>
          <p:cNvSpPr txBox="1">
            <a:spLocks noChangeArrowheads="1"/>
          </p:cNvSpPr>
          <p:nvPr/>
        </p:nvSpPr>
        <p:spPr bwMode="auto">
          <a:xfrm>
            <a:off x="1331499" y="5589276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7" name="文字方塊 50"/>
          <p:cNvSpPr txBox="1">
            <a:spLocks noChangeArrowheads="1"/>
          </p:cNvSpPr>
          <p:nvPr/>
        </p:nvSpPr>
        <p:spPr bwMode="auto">
          <a:xfrm>
            <a:off x="2231701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6012184" y="3429000"/>
            <a:ext cx="2520322" cy="1800230"/>
          </a:xfrm>
          <a:prstGeom prst="flowChartProcess">
            <a:avLst/>
          </a:prstGeom>
          <a:solidFill>
            <a:srgbClr val="96FF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6192207" y="3969069"/>
            <a:ext cx="2160276" cy="1080138"/>
          </a:xfrm>
          <a:prstGeom prst="flowChartProcess">
            <a:avLst/>
          </a:prstGeom>
          <a:solidFill>
            <a:srgbClr val="66CCFF"/>
          </a:solidFill>
          <a:ln w="285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0" name="矩形 29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0</a:t>
            </a:r>
            <a:endParaRPr lang="zh-TW" altLang="en-US" sz="1600" dirty="0"/>
          </a:p>
        </p:txBody>
      </p:sp>
      <p:sp>
        <p:nvSpPr>
          <p:cNvPr id="31" name="流程圖: 程序 30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732276" y="3428999"/>
            <a:ext cx="1080138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539846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1495" y="548640"/>
            <a:ext cx="7921012" cy="3060384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-&gt;next = </a:t>
            </a:r>
            <a:r>
              <a:rPr lang="en-US" altLang="zh-TW" dirty="0" err="1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list&lt;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sp>
        <p:nvSpPr>
          <p:cNvPr id="4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cs typeface="Courier New" pitchFamily="49" charset="0"/>
              </a:rPr>
              <a:t>0</a:t>
            </a:r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6732276" y="2888931"/>
            <a:ext cx="1080138" cy="540069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6" name="文字方塊 49"/>
          <p:cNvSpPr txBox="1">
            <a:spLocks noChangeArrowheads="1"/>
          </p:cNvSpPr>
          <p:nvPr/>
        </p:nvSpPr>
        <p:spPr bwMode="auto">
          <a:xfrm>
            <a:off x="611494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7" name="文字方塊 50"/>
          <p:cNvSpPr txBox="1">
            <a:spLocks noChangeArrowheads="1"/>
          </p:cNvSpPr>
          <p:nvPr/>
        </p:nvSpPr>
        <p:spPr bwMode="auto">
          <a:xfrm>
            <a:off x="1331499" y="5589276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8" name="文字方塊 50"/>
          <p:cNvSpPr txBox="1">
            <a:spLocks noChangeArrowheads="1"/>
          </p:cNvSpPr>
          <p:nvPr/>
        </p:nvSpPr>
        <p:spPr bwMode="auto">
          <a:xfrm>
            <a:off x="2231701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3" name="流程圖: 程序 22"/>
          <p:cNvSpPr/>
          <p:nvPr/>
        </p:nvSpPr>
        <p:spPr>
          <a:xfrm>
            <a:off x="6012184" y="3429000"/>
            <a:ext cx="2520322" cy="180023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6192207" y="3969069"/>
            <a:ext cx="2160276" cy="1080138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0" name="矩形 29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0</a:t>
            </a:r>
            <a:endParaRPr lang="zh-TW" altLang="en-US" sz="1600" dirty="0"/>
          </a:p>
        </p:txBody>
      </p:sp>
      <p:sp>
        <p:nvSpPr>
          <p:cNvPr id="31" name="流程圖: 程序 30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732276" y="3428999"/>
            <a:ext cx="1080138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33" name="直線單箭頭接點 32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607801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1495" y="548640"/>
            <a:ext cx="7921012" cy="3060384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chemeClr val="bg1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chemeClr val="bg1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chemeClr val="bg1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chemeClr val="bg1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chemeClr val="bg1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chemeClr val="bg1"/>
                </a:solidFill>
                <a:latin typeface="Lucida Console"/>
                <a:ea typeface="細明體" panose="02020509000000000000" pitchFamily="49" charset="-120"/>
              </a:rPr>
              <a:t>-&gt;next = </a:t>
            </a:r>
            <a:r>
              <a:rPr lang="en-US" altLang="zh-TW" dirty="0" err="1">
                <a:solidFill>
                  <a:schemeClr val="bg1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list&lt;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cxnSp>
        <p:nvCxnSpPr>
          <p:cNvPr id="3" name="直線單箭頭接點 55"/>
          <p:cNvCxnSpPr>
            <a:cxnSpLocks noChangeShapeType="1"/>
          </p:cNvCxnSpPr>
          <p:nvPr/>
        </p:nvCxnSpPr>
        <p:spPr bwMode="auto">
          <a:xfrm flipH="1">
            <a:off x="8172462" y="5949324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7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" name="直線單箭頭接點 55"/>
          <p:cNvCxnSpPr>
            <a:cxnSpLocks noChangeShapeType="1"/>
          </p:cNvCxnSpPr>
          <p:nvPr/>
        </p:nvCxnSpPr>
        <p:spPr bwMode="auto">
          <a:xfrm flipH="1" flipV="1">
            <a:off x="6912299" y="6489391"/>
            <a:ext cx="1260164" cy="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" name="直線單箭頭接點 55"/>
          <p:cNvCxnSpPr>
            <a:cxnSpLocks noChangeShapeType="1"/>
          </p:cNvCxnSpPr>
          <p:nvPr/>
        </p:nvCxnSpPr>
        <p:spPr bwMode="auto">
          <a:xfrm>
            <a:off x="6912301" y="5949323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0" name="直線單箭頭接點 55"/>
          <p:cNvCxnSpPr>
            <a:cxnSpLocks noChangeShapeType="1"/>
          </p:cNvCxnSpPr>
          <p:nvPr/>
        </p:nvCxnSpPr>
        <p:spPr bwMode="auto">
          <a:xfrm>
            <a:off x="7452368" y="5769299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" name="直線單箭頭接點 55"/>
          <p:cNvCxnSpPr>
            <a:cxnSpLocks noChangeShapeType="1"/>
          </p:cNvCxnSpPr>
          <p:nvPr/>
        </p:nvCxnSpPr>
        <p:spPr bwMode="auto">
          <a:xfrm>
            <a:off x="7452368" y="6309368"/>
            <a:ext cx="1260161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 flipH="1">
            <a:off x="8352485" y="5769300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3" name="直線單箭頭接點 55"/>
          <p:cNvCxnSpPr>
            <a:cxnSpLocks noChangeShapeType="1"/>
          </p:cNvCxnSpPr>
          <p:nvPr/>
        </p:nvCxnSpPr>
        <p:spPr bwMode="auto">
          <a:xfrm flipV="1">
            <a:off x="6912299" y="5949322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26" name="文字方塊 49"/>
          <p:cNvSpPr txBox="1">
            <a:spLocks noChangeArrowheads="1"/>
          </p:cNvSpPr>
          <p:nvPr/>
        </p:nvSpPr>
        <p:spPr bwMode="auto">
          <a:xfrm>
            <a:off x="611494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7" name="文字方塊 50"/>
          <p:cNvSpPr txBox="1">
            <a:spLocks noChangeArrowheads="1"/>
          </p:cNvSpPr>
          <p:nvPr/>
        </p:nvSpPr>
        <p:spPr bwMode="auto">
          <a:xfrm>
            <a:off x="1331499" y="5589276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8" name="文字方塊 50"/>
          <p:cNvSpPr txBox="1">
            <a:spLocks noChangeArrowheads="1"/>
          </p:cNvSpPr>
          <p:nvPr/>
        </p:nvSpPr>
        <p:spPr bwMode="auto">
          <a:xfrm>
            <a:off x="2231701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6732276" y="2888931"/>
            <a:ext cx="1080138" cy="540069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8" name="流程圖: 程序 47"/>
          <p:cNvSpPr/>
          <p:nvPr/>
        </p:nvSpPr>
        <p:spPr>
          <a:xfrm>
            <a:off x="6012184" y="3429000"/>
            <a:ext cx="2520322" cy="180023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9" name="流程圖: 程序 48"/>
          <p:cNvSpPr/>
          <p:nvPr/>
        </p:nvSpPr>
        <p:spPr>
          <a:xfrm>
            <a:off x="6192207" y="3969069"/>
            <a:ext cx="2160276" cy="1080138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50" name="流程圖: 程序 49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2" name="矩形 51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0</a:t>
            </a:r>
            <a:endParaRPr lang="zh-TW" altLang="en-US" sz="1600" dirty="0"/>
          </a:p>
        </p:txBody>
      </p:sp>
      <p:sp>
        <p:nvSpPr>
          <p:cNvPr id="53" name="流程圖: 程序 52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6732276" y="3428999"/>
            <a:ext cx="1080138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55" name="直線單箭頭接點 54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581890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1495" y="548640"/>
            <a:ext cx="7921012" cy="3060384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list&lt;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sp>
        <p:nvSpPr>
          <p:cNvPr id="4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cs typeface="Courier New" pitchFamily="49" charset="0"/>
              </a:rPr>
              <a:t>0</a:t>
            </a:r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26" name="文字方塊 49"/>
          <p:cNvSpPr txBox="1">
            <a:spLocks noChangeArrowheads="1"/>
          </p:cNvSpPr>
          <p:nvPr/>
        </p:nvSpPr>
        <p:spPr bwMode="auto">
          <a:xfrm>
            <a:off x="611494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7" name="文字方塊 50"/>
          <p:cNvSpPr txBox="1">
            <a:spLocks noChangeArrowheads="1"/>
          </p:cNvSpPr>
          <p:nvPr/>
        </p:nvSpPr>
        <p:spPr bwMode="auto">
          <a:xfrm>
            <a:off x="1331499" y="5589276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8" name="文字方塊 50"/>
          <p:cNvSpPr txBox="1">
            <a:spLocks noChangeArrowheads="1"/>
          </p:cNvSpPr>
          <p:nvPr/>
        </p:nvSpPr>
        <p:spPr bwMode="auto">
          <a:xfrm>
            <a:off x="2231701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732276" y="2888931"/>
            <a:ext cx="1080138" cy="540069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9" name="流程圖: 程序 18"/>
          <p:cNvSpPr/>
          <p:nvPr/>
        </p:nvSpPr>
        <p:spPr>
          <a:xfrm>
            <a:off x="6012184" y="3429000"/>
            <a:ext cx="2520322" cy="180023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1" name="流程圖: 程序 20"/>
          <p:cNvSpPr/>
          <p:nvPr/>
        </p:nvSpPr>
        <p:spPr>
          <a:xfrm>
            <a:off x="6192207" y="3969069"/>
            <a:ext cx="2160276" cy="1080138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矩形 34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0</a:t>
            </a:r>
            <a:endParaRPr lang="zh-TW" altLang="en-US" sz="1600" dirty="0"/>
          </a:p>
        </p:txBody>
      </p:sp>
      <p:sp>
        <p:nvSpPr>
          <p:cNvPr id="36" name="流程圖: 程序 35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6732276" y="3428999"/>
            <a:ext cx="1080138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360558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1495" y="548640"/>
            <a:ext cx="7921012" cy="3060384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list&lt;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sp>
        <p:nvSpPr>
          <p:cNvPr id="4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cs typeface="Courier New" pitchFamily="49" charset="0"/>
              </a:rPr>
              <a:t>0</a:t>
            </a:r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cxnSp>
        <p:nvCxnSpPr>
          <p:cNvPr id="7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" name="直線單箭頭接點 55"/>
          <p:cNvCxnSpPr>
            <a:cxnSpLocks noChangeShapeType="1"/>
          </p:cNvCxnSpPr>
          <p:nvPr/>
        </p:nvCxnSpPr>
        <p:spPr bwMode="auto">
          <a:xfrm>
            <a:off x="7452368" y="5769299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" name="直線單箭頭接點 55"/>
          <p:cNvCxnSpPr>
            <a:cxnSpLocks noChangeShapeType="1"/>
          </p:cNvCxnSpPr>
          <p:nvPr/>
        </p:nvCxnSpPr>
        <p:spPr bwMode="auto">
          <a:xfrm>
            <a:off x="7452368" y="6309368"/>
            <a:ext cx="1260161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 flipH="1">
            <a:off x="8352485" y="5769300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26" name="文字方塊 49"/>
          <p:cNvSpPr txBox="1">
            <a:spLocks noChangeArrowheads="1"/>
          </p:cNvSpPr>
          <p:nvPr/>
        </p:nvSpPr>
        <p:spPr bwMode="auto">
          <a:xfrm>
            <a:off x="611494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7" name="文字方塊 50"/>
          <p:cNvSpPr txBox="1">
            <a:spLocks noChangeArrowheads="1"/>
          </p:cNvSpPr>
          <p:nvPr/>
        </p:nvSpPr>
        <p:spPr bwMode="auto">
          <a:xfrm>
            <a:off x="1331499" y="5589276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8" name="文字方塊 50"/>
          <p:cNvSpPr txBox="1">
            <a:spLocks noChangeArrowheads="1"/>
          </p:cNvSpPr>
          <p:nvPr/>
        </p:nvSpPr>
        <p:spPr bwMode="auto">
          <a:xfrm>
            <a:off x="2231701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732276" y="2888931"/>
            <a:ext cx="1080138" cy="540069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0" name="流程圖: 程序 29"/>
          <p:cNvSpPr/>
          <p:nvPr/>
        </p:nvSpPr>
        <p:spPr>
          <a:xfrm>
            <a:off x="6012184" y="3429000"/>
            <a:ext cx="2520322" cy="180023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2" name="流程圖: 程序 31"/>
          <p:cNvSpPr/>
          <p:nvPr/>
        </p:nvSpPr>
        <p:spPr>
          <a:xfrm>
            <a:off x="6192207" y="3969069"/>
            <a:ext cx="2160276" cy="1080138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3" name="流程圖: 程序 32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9" name="矩形 38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0</a:t>
            </a:r>
            <a:endParaRPr lang="zh-TW" altLang="en-US" sz="1600" dirty="0"/>
          </a:p>
        </p:txBody>
      </p:sp>
      <p:sp>
        <p:nvSpPr>
          <p:cNvPr id="40" name="流程圖: 程序 39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6732276" y="3428999"/>
            <a:ext cx="1080138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209904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1495" y="548640"/>
            <a:ext cx="7921012" cy="3060384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list&lt;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cxnSp>
        <p:nvCxnSpPr>
          <p:cNvPr id="3" name="直線單箭頭接點 55"/>
          <p:cNvCxnSpPr>
            <a:cxnSpLocks noChangeShapeType="1"/>
          </p:cNvCxnSpPr>
          <p:nvPr/>
        </p:nvCxnSpPr>
        <p:spPr bwMode="auto">
          <a:xfrm flipH="1">
            <a:off x="8172462" y="5949324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cs typeface="Courier New" pitchFamily="49" charset="0"/>
              </a:rPr>
              <a:t>0</a:t>
            </a:r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cxnSp>
        <p:nvCxnSpPr>
          <p:cNvPr id="7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" name="直線單箭頭接點 55"/>
          <p:cNvCxnSpPr>
            <a:cxnSpLocks noChangeShapeType="1"/>
          </p:cNvCxnSpPr>
          <p:nvPr/>
        </p:nvCxnSpPr>
        <p:spPr bwMode="auto">
          <a:xfrm flipH="1" flipV="1">
            <a:off x="6912299" y="6489391"/>
            <a:ext cx="1260164" cy="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" name="直線單箭頭接點 55"/>
          <p:cNvCxnSpPr>
            <a:cxnSpLocks noChangeShapeType="1"/>
          </p:cNvCxnSpPr>
          <p:nvPr/>
        </p:nvCxnSpPr>
        <p:spPr bwMode="auto">
          <a:xfrm>
            <a:off x="6912301" y="5949323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0" name="直線單箭頭接點 55"/>
          <p:cNvCxnSpPr>
            <a:cxnSpLocks noChangeShapeType="1"/>
          </p:cNvCxnSpPr>
          <p:nvPr/>
        </p:nvCxnSpPr>
        <p:spPr bwMode="auto">
          <a:xfrm>
            <a:off x="7452368" y="5769299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" name="直線單箭頭接點 55"/>
          <p:cNvCxnSpPr>
            <a:cxnSpLocks noChangeShapeType="1"/>
          </p:cNvCxnSpPr>
          <p:nvPr/>
        </p:nvCxnSpPr>
        <p:spPr bwMode="auto">
          <a:xfrm>
            <a:off x="7452368" y="6309368"/>
            <a:ext cx="1260161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 flipH="1">
            <a:off x="8352485" y="5769300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3" name="直線單箭頭接點 55"/>
          <p:cNvCxnSpPr>
            <a:cxnSpLocks noChangeShapeType="1"/>
          </p:cNvCxnSpPr>
          <p:nvPr/>
        </p:nvCxnSpPr>
        <p:spPr bwMode="auto">
          <a:xfrm flipV="1">
            <a:off x="6912299" y="5949322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26" name="文字方塊 49"/>
          <p:cNvSpPr txBox="1">
            <a:spLocks noChangeArrowheads="1"/>
          </p:cNvSpPr>
          <p:nvPr/>
        </p:nvSpPr>
        <p:spPr bwMode="auto">
          <a:xfrm>
            <a:off x="611494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7" name="文字方塊 50"/>
          <p:cNvSpPr txBox="1">
            <a:spLocks noChangeArrowheads="1"/>
          </p:cNvSpPr>
          <p:nvPr/>
        </p:nvSpPr>
        <p:spPr bwMode="auto">
          <a:xfrm>
            <a:off x="1331499" y="5589276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8" name="文字方塊 50"/>
          <p:cNvSpPr txBox="1">
            <a:spLocks noChangeArrowheads="1"/>
          </p:cNvSpPr>
          <p:nvPr/>
        </p:nvSpPr>
        <p:spPr bwMode="auto">
          <a:xfrm>
            <a:off x="2231701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6732276" y="2888931"/>
            <a:ext cx="1080138" cy="540069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1" name="流程圖: 程序 30"/>
          <p:cNvSpPr/>
          <p:nvPr/>
        </p:nvSpPr>
        <p:spPr>
          <a:xfrm>
            <a:off x="6012184" y="3429000"/>
            <a:ext cx="2520322" cy="180023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2" name="流程圖: 程序 31"/>
          <p:cNvSpPr/>
          <p:nvPr/>
        </p:nvSpPr>
        <p:spPr>
          <a:xfrm>
            <a:off x="6192207" y="3969069"/>
            <a:ext cx="2160276" cy="1080138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3" name="流程圖: 程序 32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6" name="矩形 35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0</a:t>
            </a:r>
            <a:endParaRPr lang="zh-TW" altLang="en-US" sz="1600" dirty="0"/>
          </a:p>
        </p:txBody>
      </p:sp>
      <p:sp>
        <p:nvSpPr>
          <p:cNvPr id="37" name="流程圖: 程序 36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6732276" y="3428999"/>
            <a:ext cx="1080138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46" name="直線單箭頭接點 45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4084338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598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 smtClean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 smtClean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list&lt;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( 2 );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sp>
        <p:nvSpPr>
          <p:cNvPr id="21" name="文字方塊 49"/>
          <p:cNvSpPr txBox="1">
            <a:spLocks noChangeArrowheads="1"/>
          </p:cNvSpPr>
          <p:nvPr/>
        </p:nvSpPr>
        <p:spPr bwMode="auto">
          <a:xfrm>
            <a:off x="611494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2" name="文字方塊 50"/>
          <p:cNvSpPr txBox="1">
            <a:spLocks noChangeArrowheads="1"/>
          </p:cNvSpPr>
          <p:nvPr/>
        </p:nvSpPr>
        <p:spPr bwMode="auto">
          <a:xfrm>
            <a:off x="1331499" y="5589276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3" name="文字方塊 50"/>
          <p:cNvSpPr txBox="1">
            <a:spLocks noChangeArrowheads="1"/>
          </p:cNvSpPr>
          <p:nvPr/>
        </p:nvSpPr>
        <p:spPr bwMode="auto">
          <a:xfrm>
            <a:off x="2231701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732276" y="2888931"/>
            <a:ext cx="1080138" cy="540069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6012184" y="3429000"/>
            <a:ext cx="2520322" cy="180023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6" name="流程圖: 程序 25"/>
          <p:cNvSpPr/>
          <p:nvPr/>
        </p:nvSpPr>
        <p:spPr>
          <a:xfrm>
            <a:off x="6192207" y="3969069"/>
            <a:ext cx="2160276" cy="1080138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27" name="流程圖: 程序 26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9" name="矩形 28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0</a:t>
            </a:r>
            <a:endParaRPr lang="zh-TW" altLang="en-US" sz="1600" dirty="0"/>
          </a:p>
        </p:txBody>
      </p:sp>
      <p:sp>
        <p:nvSpPr>
          <p:cNvPr id="30" name="流程圖: 程序 29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732276" y="3428999"/>
            <a:ext cx="1080138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870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 smtClean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 smtClean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list&lt;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( 2 );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sp>
        <p:nvSpPr>
          <p:cNvPr id="4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26" name="文字方塊 49"/>
          <p:cNvSpPr txBox="1">
            <a:spLocks noChangeArrowheads="1"/>
          </p:cNvSpPr>
          <p:nvPr/>
        </p:nvSpPr>
        <p:spPr bwMode="auto">
          <a:xfrm>
            <a:off x="611494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7" name="文字方塊 50"/>
          <p:cNvSpPr txBox="1">
            <a:spLocks noChangeArrowheads="1"/>
          </p:cNvSpPr>
          <p:nvPr/>
        </p:nvSpPr>
        <p:spPr bwMode="auto">
          <a:xfrm>
            <a:off x="1331499" y="5589276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8" name="文字方塊 50"/>
          <p:cNvSpPr txBox="1">
            <a:spLocks noChangeArrowheads="1"/>
          </p:cNvSpPr>
          <p:nvPr/>
        </p:nvSpPr>
        <p:spPr bwMode="auto">
          <a:xfrm>
            <a:off x="2231701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732276" y="2888931"/>
            <a:ext cx="1080138" cy="540069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24" name="流程圖: 程序 23"/>
          <p:cNvSpPr/>
          <p:nvPr/>
        </p:nvSpPr>
        <p:spPr>
          <a:xfrm>
            <a:off x="6012184" y="3429000"/>
            <a:ext cx="2520322" cy="180023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6192207" y="3969069"/>
            <a:ext cx="2160276" cy="1080138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29" name="流程圖: 程序 28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1" name="矩形 30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0</a:t>
            </a:r>
            <a:endParaRPr lang="zh-TW" altLang="en-US" sz="1600" dirty="0"/>
          </a:p>
        </p:txBody>
      </p:sp>
      <p:sp>
        <p:nvSpPr>
          <p:cNvPr id="32" name="流程圖: 程序 31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6732276" y="3428999"/>
            <a:ext cx="1080138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354707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 smtClean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 smtClean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list&lt;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( 2 );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sp>
        <p:nvSpPr>
          <p:cNvPr id="4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26" name="文字方塊 49"/>
          <p:cNvSpPr txBox="1">
            <a:spLocks noChangeArrowheads="1"/>
          </p:cNvSpPr>
          <p:nvPr/>
        </p:nvSpPr>
        <p:spPr bwMode="auto">
          <a:xfrm>
            <a:off x="611494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7" name="文字方塊 50"/>
          <p:cNvSpPr txBox="1">
            <a:spLocks noChangeArrowheads="1"/>
          </p:cNvSpPr>
          <p:nvPr/>
        </p:nvSpPr>
        <p:spPr bwMode="auto">
          <a:xfrm>
            <a:off x="1331499" y="5589276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8" name="文字方塊 50"/>
          <p:cNvSpPr txBox="1">
            <a:spLocks noChangeArrowheads="1"/>
          </p:cNvSpPr>
          <p:nvPr/>
        </p:nvSpPr>
        <p:spPr bwMode="auto">
          <a:xfrm>
            <a:off x="2231701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6732276" y="2888931"/>
            <a:ext cx="1080138" cy="540069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9" name="流程圖: 程序 18"/>
          <p:cNvSpPr/>
          <p:nvPr/>
        </p:nvSpPr>
        <p:spPr>
          <a:xfrm>
            <a:off x="6012184" y="3429000"/>
            <a:ext cx="2520322" cy="180023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1" name="流程圖: 程序 20"/>
          <p:cNvSpPr/>
          <p:nvPr/>
        </p:nvSpPr>
        <p:spPr>
          <a:xfrm>
            <a:off x="6192207" y="3969069"/>
            <a:ext cx="2160276" cy="1080138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22" name="流程圖: 程序 21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5" name="矩形 34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0</a:t>
            </a:r>
            <a:endParaRPr lang="zh-TW" altLang="en-US" sz="1600" dirty="0"/>
          </a:p>
        </p:txBody>
      </p:sp>
      <p:sp>
        <p:nvSpPr>
          <p:cNvPr id="36" name="流程圖: 程序 35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6732276" y="3428999"/>
            <a:ext cx="1080138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38" name="直線單箭頭接點 37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857775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1494" y="728655"/>
            <a:ext cx="3960505" cy="3600453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ListNode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*next;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*next;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sp>
        <p:nvSpPr>
          <p:cNvPr id="5" name="文字方塊 49"/>
          <p:cNvSpPr txBox="1">
            <a:spLocks noChangeArrowheads="1"/>
          </p:cNvSpPr>
          <p:nvPr/>
        </p:nvSpPr>
        <p:spPr bwMode="auto">
          <a:xfrm>
            <a:off x="7272345" y="5409253"/>
            <a:ext cx="360000" cy="54006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7632391" y="5409253"/>
            <a:ext cx="360000" cy="54006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cs typeface="Courier New" pitchFamily="49" charset="0"/>
              </a:rPr>
              <a:t>0</a:t>
            </a:r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7" name="文字方塊 50"/>
          <p:cNvSpPr txBox="1">
            <a:spLocks noChangeArrowheads="1"/>
          </p:cNvSpPr>
          <p:nvPr/>
        </p:nvSpPr>
        <p:spPr bwMode="auto">
          <a:xfrm>
            <a:off x="7992437" y="5409253"/>
            <a:ext cx="360000" cy="54006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cxnSp>
        <p:nvCxnSpPr>
          <p:cNvPr id="8" name="直線單箭頭接點 55"/>
          <p:cNvCxnSpPr>
            <a:cxnSpLocks noChangeShapeType="1"/>
          </p:cNvCxnSpPr>
          <p:nvPr/>
        </p:nvCxnSpPr>
        <p:spPr bwMode="auto">
          <a:xfrm flipV="1">
            <a:off x="8712531" y="5589277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" name="直線單箭頭接點 55"/>
          <p:cNvCxnSpPr>
            <a:cxnSpLocks noChangeShapeType="1"/>
          </p:cNvCxnSpPr>
          <p:nvPr/>
        </p:nvCxnSpPr>
        <p:spPr bwMode="auto">
          <a:xfrm flipH="1" flipV="1">
            <a:off x="2051678" y="6309368"/>
            <a:ext cx="6120785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" name="直線單箭頭接點 55"/>
          <p:cNvCxnSpPr>
            <a:cxnSpLocks noChangeShapeType="1"/>
          </p:cNvCxnSpPr>
          <p:nvPr/>
        </p:nvCxnSpPr>
        <p:spPr bwMode="auto">
          <a:xfrm>
            <a:off x="2051678" y="5769299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>
            <a:off x="2591747" y="6129345"/>
            <a:ext cx="6120784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" name="直線單箭頭接點 55"/>
          <p:cNvCxnSpPr>
            <a:cxnSpLocks noChangeShapeType="1"/>
          </p:cNvCxnSpPr>
          <p:nvPr/>
        </p:nvCxnSpPr>
        <p:spPr bwMode="auto">
          <a:xfrm flipH="1">
            <a:off x="8352485" y="5589277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4" name="文字方塊 49"/>
          <p:cNvSpPr txBox="1">
            <a:spLocks noChangeArrowheads="1"/>
          </p:cNvSpPr>
          <p:nvPr/>
        </p:nvSpPr>
        <p:spPr bwMode="auto">
          <a:xfrm>
            <a:off x="5652138" y="5409253"/>
            <a:ext cx="360000" cy="540069"/>
          </a:xfrm>
          <a:prstGeom prst="rect">
            <a:avLst/>
          </a:prstGeom>
          <a:solidFill>
            <a:srgbClr val="85D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15" name="文字方塊 50"/>
          <p:cNvSpPr txBox="1">
            <a:spLocks noChangeArrowheads="1"/>
          </p:cNvSpPr>
          <p:nvPr/>
        </p:nvSpPr>
        <p:spPr bwMode="auto">
          <a:xfrm>
            <a:off x="6012184" y="5409253"/>
            <a:ext cx="360000" cy="540069"/>
          </a:xfrm>
          <a:prstGeom prst="rect">
            <a:avLst/>
          </a:prstGeom>
          <a:solidFill>
            <a:srgbClr val="85D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cs typeface="Courier New" pitchFamily="49" charset="0"/>
              </a:rPr>
              <a:t>5</a:t>
            </a:r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16" name="文字方塊 50"/>
          <p:cNvSpPr txBox="1">
            <a:spLocks noChangeArrowheads="1"/>
          </p:cNvSpPr>
          <p:nvPr/>
        </p:nvSpPr>
        <p:spPr bwMode="auto">
          <a:xfrm>
            <a:off x="6372230" y="5409253"/>
            <a:ext cx="360000" cy="540069"/>
          </a:xfrm>
          <a:prstGeom prst="rect">
            <a:avLst/>
          </a:prstGeom>
          <a:solidFill>
            <a:srgbClr val="85D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17" name="文字方塊 49"/>
          <p:cNvSpPr txBox="1">
            <a:spLocks noChangeArrowheads="1"/>
          </p:cNvSpPr>
          <p:nvPr/>
        </p:nvSpPr>
        <p:spPr bwMode="auto">
          <a:xfrm>
            <a:off x="4031931" y="5409253"/>
            <a:ext cx="360000" cy="540069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18" name="文字方塊 50"/>
          <p:cNvSpPr txBox="1">
            <a:spLocks noChangeArrowheads="1"/>
          </p:cNvSpPr>
          <p:nvPr/>
        </p:nvSpPr>
        <p:spPr bwMode="auto">
          <a:xfrm>
            <a:off x="4391977" y="5409253"/>
            <a:ext cx="360000" cy="540069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cs typeface="Courier New" pitchFamily="49" charset="0"/>
              </a:rPr>
              <a:t>7</a:t>
            </a:r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19" name="文字方塊 50"/>
          <p:cNvSpPr txBox="1">
            <a:spLocks noChangeArrowheads="1"/>
          </p:cNvSpPr>
          <p:nvPr/>
        </p:nvSpPr>
        <p:spPr bwMode="auto">
          <a:xfrm>
            <a:off x="4752023" y="5409253"/>
            <a:ext cx="360000" cy="540069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20" name="文字方塊 49"/>
          <p:cNvSpPr txBox="1">
            <a:spLocks noChangeArrowheads="1"/>
          </p:cNvSpPr>
          <p:nvPr/>
        </p:nvSpPr>
        <p:spPr bwMode="auto">
          <a:xfrm>
            <a:off x="2411724" y="5409253"/>
            <a:ext cx="360000" cy="540069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21" name="文字方塊 50"/>
          <p:cNvSpPr txBox="1">
            <a:spLocks noChangeArrowheads="1"/>
          </p:cNvSpPr>
          <p:nvPr/>
        </p:nvSpPr>
        <p:spPr bwMode="auto">
          <a:xfrm>
            <a:off x="2771770" y="5409253"/>
            <a:ext cx="360000" cy="540069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cs typeface="Courier New" pitchFamily="49" charset="0"/>
              </a:rPr>
              <a:t>1</a:t>
            </a:r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22" name="文字方塊 50"/>
          <p:cNvSpPr txBox="1">
            <a:spLocks noChangeArrowheads="1"/>
          </p:cNvSpPr>
          <p:nvPr/>
        </p:nvSpPr>
        <p:spPr bwMode="auto">
          <a:xfrm>
            <a:off x="3131816" y="5409253"/>
            <a:ext cx="360000" cy="540069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cxnSp>
        <p:nvCxnSpPr>
          <p:cNvPr id="23" name="直線單箭頭接點 55"/>
          <p:cNvCxnSpPr>
            <a:cxnSpLocks noChangeShapeType="1"/>
          </p:cNvCxnSpPr>
          <p:nvPr/>
        </p:nvCxnSpPr>
        <p:spPr bwMode="auto">
          <a:xfrm flipH="1" flipV="1">
            <a:off x="3491862" y="5589277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4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5589277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5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5589277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6" name="直線單箭頭接點 55"/>
          <p:cNvCxnSpPr>
            <a:cxnSpLocks noChangeShapeType="1"/>
          </p:cNvCxnSpPr>
          <p:nvPr/>
        </p:nvCxnSpPr>
        <p:spPr bwMode="auto">
          <a:xfrm>
            <a:off x="3311840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7" name="直線單箭頭接點 55"/>
          <p:cNvCxnSpPr>
            <a:cxnSpLocks noChangeShapeType="1"/>
          </p:cNvCxnSpPr>
          <p:nvPr/>
        </p:nvCxnSpPr>
        <p:spPr bwMode="auto">
          <a:xfrm>
            <a:off x="4932047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8" name="直線單箭頭接點 55"/>
          <p:cNvCxnSpPr>
            <a:cxnSpLocks noChangeShapeType="1"/>
          </p:cNvCxnSpPr>
          <p:nvPr/>
        </p:nvCxnSpPr>
        <p:spPr bwMode="auto">
          <a:xfrm>
            <a:off x="6552254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9" name="直線單箭頭接點 55"/>
          <p:cNvCxnSpPr>
            <a:cxnSpLocks noChangeShapeType="1"/>
          </p:cNvCxnSpPr>
          <p:nvPr/>
        </p:nvCxnSpPr>
        <p:spPr bwMode="auto">
          <a:xfrm flipV="1">
            <a:off x="2051678" y="5769299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30" name="文字方塊 29"/>
          <p:cNvSpPr txBox="1"/>
          <p:nvPr/>
        </p:nvSpPr>
        <p:spPr>
          <a:xfrm>
            <a:off x="7272345" y="5049207"/>
            <a:ext cx="1080000" cy="360046"/>
          </a:xfrm>
          <a:prstGeom prst="rect">
            <a:avLst/>
          </a:prstGeom>
          <a:noFill/>
        </p:spPr>
        <p:txBody>
          <a:bodyPr wrap="square" lIns="36000" rIns="36000" rtlCol="0" anchor="ctr" anchorCtr="1">
            <a:noAutofit/>
          </a:bodyPr>
          <a:lstStyle/>
          <a:p>
            <a:pPr lvl="0" algn="ctr">
              <a:defRPr/>
            </a:pPr>
            <a:r>
              <a:rPr lang="en-US" altLang="zh-TW" sz="1600" dirty="0">
                <a:solidFill>
                  <a:prstClr val="black"/>
                </a:solidFill>
                <a:cs typeface="Courier New" panose="02070309020205020404" pitchFamily="49" charset="0"/>
              </a:rPr>
              <a:t>007AA038</a:t>
            </a:r>
            <a:endParaRPr kumimoji="0" lang="zh-TW" altLang="en-US" sz="16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Courier New" panose="02070309020205020404" pitchFamily="49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5652138" y="5049207"/>
            <a:ext cx="1080000" cy="360046"/>
          </a:xfrm>
          <a:prstGeom prst="rect">
            <a:avLst/>
          </a:prstGeom>
          <a:noFill/>
        </p:spPr>
        <p:txBody>
          <a:bodyPr wrap="square" lIns="36000" rIns="36000" rtlCol="0" anchor="ctr" anchorCtr="1">
            <a:noAutofit/>
          </a:bodyPr>
          <a:lstStyle/>
          <a:p>
            <a:pPr lvl="0" algn="ctr">
              <a:defRPr/>
            </a:pPr>
            <a:r>
              <a:rPr lang="en-US" altLang="zh-TW" sz="1600" dirty="0" smtClean="0">
                <a:solidFill>
                  <a:prstClr val="black"/>
                </a:solidFill>
                <a:cs typeface="Courier New" panose="02070309020205020404" pitchFamily="49" charset="0"/>
              </a:rPr>
              <a:t>007A9F48</a:t>
            </a:r>
            <a:endParaRPr kumimoji="0" lang="zh-TW" altLang="en-US" sz="16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Courier New" panose="02070309020205020404" pitchFamily="49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4031931" y="5049207"/>
            <a:ext cx="1080000" cy="360046"/>
          </a:xfrm>
          <a:prstGeom prst="rect">
            <a:avLst/>
          </a:prstGeom>
          <a:noFill/>
        </p:spPr>
        <p:txBody>
          <a:bodyPr wrap="square" lIns="36000" rIns="36000" rtlCol="0" anchor="ctr" anchorCtr="1">
            <a:noAutofit/>
          </a:bodyPr>
          <a:lstStyle/>
          <a:p>
            <a:pPr lvl="0" algn="ctr">
              <a:defRPr/>
            </a:pPr>
            <a:r>
              <a:rPr lang="en-US" altLang="zh-TW" sz="1600" dirty="0" smtClean="0">
                <a:solidFill>
                  <a:prstClr val="black"/>
                </a:solidFill>
                <a:cs typeface="Courier New" panose="02070309020205020404" pitchFamily="49" charset="0"/>
              </a:rPr>
              <a:t>007D8A08</a:t>
            </a:r>
            <a:endParaRPr kumimoji="0" lang="zh-TW" altLang="en-US" sz="16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Courier New" panose="02070309020205020404" pitchFamily="49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2411724" y="5049207"/>
            <a:ext cx="1080000" cy="360046"/>
          </a:xfrm>
          <a:prstGeom prst="rect">
            <a:avLst/>
          </a:prstGeom>
          <a:noFill/>
        </p:spPr>
        <p:txBody>
          <a:bodyPr wrap="square" lIns="36000" rIns="36000" rtlCol="0" anchor="ctr" anchorCtr="1">
            <a:noAutofit/>
          </a:bodyPr>
          <a:lstStyle/>
          <a:p>
            <a:pPr lvl="0" algn="ctr">
              <a:defRPr/>
            </a:pPr>
            <a:r>
              <a:rPr lang="en-US" altLang="zh-TW" sz="1600" dirty="0" smtClean="0">
                <a:solidFill>
                  <a:prstClr val="black"/>
                </a:solidFill>
                <a:cs typeface="Courier New" panose="02070309020205020404" pitchFamily="49" charset="0"/>
              </a:rPr>
              <a:t>007D8A50</a:t>
            </a:r>
            <a:endParaRPr kumimoji="0" lang="zh-TW" altLang="en-US" sz="160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Courier New" panose="02070309020205020404" pitchFamily="49" charset="0"/>
            </a:endParaRPr>
          </a:p>
        </p:txBody>
      </p:sp>
      <p:cxnSp>
        <p:nvCxnSpPr>
          <p:cNvPr id="11" name="直線單箭頭接點 55"/>
          <p:cNvCxnSpPr>
            <a:cxnSpLocks noChangeShapeType="1"/>
          </p:cNvCxnSpPr>
          <p:nvPr/>
        </p:nvCxnSpPr>
        <p:spPr bwMode="auto">
          <a:xfrm>
            <a:off x="2591747" y="5589276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" name="直線單箭頭接點 55"/>
          <p:cNvCxnSpPr>
            <a:cxnSpLocks noChangeShapeType="1"/>
          </p:cNvCxnSpPr>
          <p:nvPr/>
        </p:nvCxnSpPr>
        <p:spPr bwMode="auto">
          <a:xfrm flipH="1">
            <a:off x="8172462" y="5769301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246287"/>
              </p:ext>
            </p:extLst>
          </p:nvPr>
        </p:nvGraphicFramePr>
        <p:xfrm>
          <a:off x="4031931" y="1628770"/>
          <a:ext cx="4680000" cy="2880000"/>
        </p:xfrm>
        <a:graphic>
          <a:graphicData uri="http://schemas.openxmlformats.org/drawingml/2006/table">
            <a:tbl>
              <a:tblPr firstRow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i="0" dirty="0" smtClean="0">
                          <a:latin typeface="+mn-lt"/>
                        </a:rPr>
                        <a:t>next</a:t>
                      </a:r>
                      <a:endParaRPr lang="zh-TW" altLang="en-US" sz="1600" i="0" dirty="0">
                        <a:latin typeface="+mn-lt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i="0" dirty="0" err="1" smtClean="0">
                          <a:latin typeface="+mn-lt"/>
                        </a:rPr>
                        <a:t>myVal</a:t>
                      </a:r>
                      <a:endParaRPr lang="zh-TW" altLang="en-US" sz="1600" i="0" dirty="0">
                        <a:latin typeface="+mn-lt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i="0" dirty="0" err="1" smtClean="0">
                          <a:latin typeface="+mn-lt"/>
                        </a:rPr>
                        <a:t>prev</a:t>
                      </a:r>
                      <a:endParaRPr lang="zh-TW" altLang="en-US" sz="1600" i="0" dirty="0">
                        <a:latin typeface="+mn-lt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endParaRPr lang="zh-TW" altLang="en-US" sz="1600" i="0" dirty="0">
                        <a:latin typeface="+mn-lt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007D8A08</a:t>
                      </a:r>
                      <a:endParaRPr lang="en-US" altLang="zh-TW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007AA038</a:t>
                      </a:r>
                      <a:endParaRPr lang="en-US" altLang="zh-TW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007A9F48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······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······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新細明體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007A9F48</a:t>
                      </a:r>
                      <a:endParaRPr lang="en-US" altLang="zh-TW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007D8A50</a:t>
                      </a:r>
                      <a:endParaRPr lang="en-US" altLang="zh-TW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007AA038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······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新細明體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······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新細明體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007D8A50</a:t>
                      </a:r>
                      <a:endParaRPr lang="en-US" altLang="zh-TW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007A9F48</a:t>
                      </a:r>
                      <a:endParaRPr lang="en-US" altLang="zh-TW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007D8A08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······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新細明體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······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新細明體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007AA038</a:t>
                      </a:r>
                      <a:endParaRPr lang="en-US" altLang="zh-TW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007D8A08</a:t>
                      </a:r>
                      <a:endParaRPr lang="en-US" altLang="zh-TW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007D8A50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8444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 smtClean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 smtClean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list&lt;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( 2 );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sp>
        <p:nvSpPr>
          <p:cNvPr id="4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7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" name="直線單箭頭接點 55"/>
          <p:cNvCxnSpPr>
            <a:cxnSpLocks noChangeShapeType="1"/>
          </p:cNvCxnSpPr>
          <p:nvPr/>
        </p:nvCxnSpPr>
        <p:spPr bwMode="auto">
          <a:xfrm>
            <a:off x="7452368" y="5769299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" name="直線單箭頭接點 55"/>
          <p:cNvCxnSpPr>
            <a:cxnSpLocks noChangeShapeType="1"/>
          </p:cNvCxnSpPr>
          <p:nvPr/>
        </p:nvCxnSpPr>
        <p:spPr bwMode="auto">
          <a:xfrm>
            <a:off x="7452368" y="6309368"/>
            <a:ext cx="1260161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 flipH="1">
            <a:off x="8352485" y="5769300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26" name="文字方塊 49"/>
          <p:cNvSpPr txBox="1">
            <a:spLocks noChangeArrowheads="1"/>
          </p:cNvSpPr>
          <p:nvPr/>
        </p:nvSpPr>
        <p:spPr bwMode="auto">
          <a:xfrm>
            <a:off x="611494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7" name="文字方塊 50"/>
          <p:cNvSpPr txBox="1">
            <a:spLocks noChangeArrowheads="1"/>
          </p:cNvSpPr>
          <p:nvPr/>
        </p:nvSpPr>
        <p:spPr bwMode="auto">
          <a:xfrm>
            <a:off x="1331499" y="5589276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8" name="文字方塊 50"/>
          <p:cNvSpPr txBox="1">
            <a:spLocks noChangeArrowheads="1"/>
          </p:cNvSpPr>
          <p:nvPr/>
        </p:nvSpPr>
        <p:spPr bwMode="auto">
          <a:xfrm>
            <a:off x="2231701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732276" y="2888931"/>
            <a:ext cx="1080138" cy="540069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0" name="流程圖: 程序 29"/>
          <p:cNvSpPr/>
          <p:nvPr/>
        </p:nvSpPr>
        <p:spPr>
          <a:xfrm>
            <a:off x="6012184" y="3429000"/>
            <a:ext cx="2520322" cy="180023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2" name="流程圖: 程序 31"/>
          <p:cNvSpPr/>
          <p:nvPr/>
        </p:nvSpPr>
        <p:spPr>
          <a:xfrm>
            <a:off x="6192207" y="3969069"/>
            <a:ext cx="2160276" cy="1080138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3" name="流程圖: 程序 32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9" name="矩形 38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0</a:t>
            </a:r>
            <a:endParaRPr lang="zh-TW" altLang="en-US" sz="1600" dirty="0"/>
          </a:p>
        </p:txBody>
      </p:sp>
      <p:sp>
        <p:nvSpPr>
          <p:cNvPr id="40" name="流程圖: 程序 39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6732276" y="3428999"/>
            <a:ext cx="1080138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42" name="直線單箭頭接點 41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921011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 smtClean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 smtClean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list&lt;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( 2 );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cxnSp>
        <p:nvCxnSpPr>
          <p:cNvPr id="3" name="直線單箭頭接點 55"/>
          <p:cNvCxnSpPr>
            <a:cxnSpLocks noChangeShapeType="1"/>
          </p:cNvCxnSpPr>
          <p:nvPr/>
        </p:nvCxnSpPr>
        <p:spPr bwMode="auto">
          <a:xfrm flipH="1">
            <a:off x="8172462" y="5949324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7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" name="直線單箭頭接點 55"/>
          <p:cNvCxnSpPr>
            <a:cxnSpLocks noChangeShapeType="1"/>
          </p:cNvCxnSpPr>
          <p:nvPr/>
        </p:nvCxnSpPr>
        <p:spPr bwMode="auto">
          <a:xfrm flipH="1" flipV="1">
            <a:off x="6912299" y="6489391"/>
            <a:ext cx="1260164" cy="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" name="直線單箭頭接點 55"/>
          <p:cNvCxnSpPr>
            <a:cxnSpLocks noChangeShapeType="1"/>
          </p:cNvCxnSpPr>
          <p:nvPr/>
        </p:nvCxnSpPr>
        <p:spPr bwMode="auto">
          <a:xfrm>
            <a:off x="6912301" y="5949323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0" name="直線單箭頭接點 55"/>
          <p:cNvCxnSpPr>
            <a:cxnSpLocks noChangeShapeType="1"/>
          </p:cNvCxnSpPr>
          <p:nvPr/>
        </p:nvCxnSpPr>
        <p:spPr bwMode="auto">
          <a:xfrm>
            <a:off x="7452368" y="5769299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" name="直線單箭頭接點 55"/>
          <p:cNvCxnSpPr>
            <a:cxnSpLocks noChangeShapeType="1"/>
          </p:cNvCxnSpPr>
          <p:nvPr/>
        </p:nvCxnSpPr>
        <p:spPr bwMode="auto">
          <a:xfrm>
            <a:off x="7452368" y="6309368"/>
            <a:ext cx="1260161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 flipH="1">
            <a:off x="8352485" y="5769300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3" name="直線單箭頭接點 55"/>
          <p:cNvCxnSpPr>
            <a:cxnSpLocks noChangeShapeType="1"/>
          </p:cNvCxnSpPr>
          <p:nvPr/>
        </p:nvCxnSpPr>
        <p:spPr bwMode="auto">
          <a:xfrm flipV="1">
            <a:off x="6912299" y="5949322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26" name="文字方塊 49"/>
          <p:cNvSpPr txBox="1">
            <a:spLocks noChangeArrowheads="1"/>
          </p:cNvSpPr>
          <p:nvPr/>
        </p:nvSpPr>
        <p:spPr bwMode="auto">
          <a:xfrm>
            <a:off x="611494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7" name="文字方塊 50"/>
          <p:cNvSpPr txBox="1">
            <a:spLocks noChangeArrowheads="1"/>
          </p:cNvSpPr>
          <p:nvPr/>
        </p:nvSpPr>
        <p:spPr bwMode="auto">
          <a:xfrm>
            <a:off x="1331499" y="5589276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28" name="文字方塊 50"/>
          <p:cNvSpPr txBox="1">
            <a:spLocks noChangeArrowheads="1"/>
          </p:cNvSpPr>
          <p:nvPr/>
        </p:nvSpPr>
        <p:spPr bwMode="auto">
          <a:xfrm>
            <a:off x="2231701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6732276" y="2888931"/>
            <a:ext cx="1080138" cy="540069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1" name="流程圖: 程序 30"/>
          <p:cNvSpPr/>
          <p:nvPr/>
        </p:nvSpPr>
        <p:spPr>
          <a:xfrm>
            <a:off x="6012184" y="3429000"/>
            <a:ext cx="2520322" cy="180023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2" name="流程圖: 程序 31"/>
          <p:cNvSpPr/>
          <p:nvPr/>
        </p:nvSpPr>
        <p:spPr>
          <a:xfrm>
            <a:off x="6192207" y="3969069"/>
            <a:ext cx="2160276" cy="1080138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3" name="流程圖: 程序 32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36" name="矩形 35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0</a:t>
            </a:r>
            <a:endParaRPr lang="zh-TW" altLang="en-US" sz="1600" dirty="0"/>
          </a:p>
        </p:txBody>
      </p:sp>
      <p:sp>
        <p:nvSpPr>
          <p:cNvPr id="37" name="流程圖: 程序 36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6732276" y="3428999"/>
            <a:ext cx="1080138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46" name="直線單箭頭接點 45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860056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 smtClean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 smtClean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list&lt;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( 2 );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cxnSp>
        <p:nvCxnSpPr>
          <p:cNvPr id="3" name="直線單箭頭接點 55"/>
          <p:cNvCxnSpPr>
            <a:cxnSpLocks noChangeShapeType="1"/>
          </p:cNvCxnSpPr>
          <p:nvPr/>
        </p:nvCxnSpPr>
        <p:spPr bwMode="auto">
          <a:xfrm flipH="1">
            <a:off x="8172462" y="5949324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8" name="直線單箭頭接點 55"/>
          <p:cNvCxnSpPr>
            <a:cxnSpLocks noChangeShapeType="1"/>
          </p:cNvCxnSpPr>
          <p:nvPr/>
        </p:nvCxnSpPr>
        <p:spPr bwMode="auto">
          <a:xfrm flipH="1" flipV="1">
            <a:off x="5292092" y="6489391"/>
            <a:ext cx="2880371" cy="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" name="直線單箭頭接點 55"/>
          <p:cNvCxnSpPr>
            <a:cxnSpLocks noChangeShapeType="1"/>
          </p:cNvCxnSpPr>
          <p:nvPr/>
        </p:nvCxnSpPr>
        <p:spPr bwMode="auto">
          <a:xfrm>
            <a:off x="5292094" y="5949323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5" name="直線單箭頭接點 55"/>
          <p:cNvCxnSpPr>
            <a:cxnSpLocks noChangeShapeType="1"/>
          </p:cNvCxnSpPr>
          <p:nvPr/>
        </p:nvCxnSpPr>
        <p:spPr bwMode="auto">
          <a:xfrm flipV="1">
            <a:off x="5292092" y="5949322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26" name="文字方塊 49"/>
          <p:cNvSpPr txBox="1">
            <a:spLocks noChangeArrowheads="1"/>
          </p:cNvSpPr>
          <p:nvPr/>
        </p:nvSpPr>
        <p:spPr bwMode="auto">
          <a:xfrm>
            <a:off x="5652138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27" name="文字方塊 50"/>
          <p:cNvSpPr txBox="1">
            <a:spLocks noChangeArrowheads="1"/>
          </p:cNvSpPr>
          <p:nvPr/>
        </p:nvSpPr>
        <p:spPr bwMode="auto">
          <a:xfrm>
            <a:off x="601218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28" name="文字方塊 50"/>
          <p:cNvSpPr txBox="1">
            <a:spLocks noChangeArrowheads="1"/>
          </p:cNvSpPr>
          <p:nvPr/>
        </p:nvSpPr>
        <p:spPr bwMode="auto">
          <a:xfrm>
            <a:off x="637223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32" name="直線單箭頭接點 55"/>
          <p:cNvCxnSpPr>
            <a:cxnSpLocks noChangeShapeType="1"/>
          </p:cNvCxnSpPr>
          <p:nvPr/>
        </p:nvCxnSpPr>
        <p:spPr bwMode="auto">
          <a:xfrm>
            <a:off x="6552253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3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41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2" name="直線單箭頭接點 55"/>
          <p:cNvCxnSpPr>
            <a:cxnSpLocks noChangeShapeType="1"/>
          </p:cNvCxnSpPr>
          <p:nvPr/>
        </p:nvCxnSpPr>
        <p:spPr bwMode="auto">
          <a:xfrm>
            <a:off x="5832161" y="5769299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3" name="直線單箭頭接點 55"/>
          <p:cNvCxnSpPr>
            <a:cxnSpLocks noChangeShapeType="1"/>
          </p:cNvCxnSpPr>
          <p:nvPr/>
        </p:nvCxnSpPr>
        <p:spPr bwMode="auto">
          <a:xfrm>
            <a:off x="5832161" y="6309368"/>
            <a:ext cx="2880368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4" name="直線單箭頭接點 55"/>
          <p:cNvCxnSpPr>
            <a:cxnSpLocks noChangeShapeType="1"/>
          </p:cNvCxnSpPr>
          <p:nvPr/>
        </p:nvCxnSpPr>
        <p:spPr bwMode="auto">
          <a:xfrm flipH="1">
            <a:off x="8352485" y="5769300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37" name="文字方塊 49"/>
          <p:cNvSpPr txBox="1">
            <a:spLocks noChangeArrowheads="1"/>
          </p:cNvSpPr>
          <p:nvPr/>
        </p:nvSpPr>
        <p:spPr bwMode="auto">
          <a:xfrm>
            <a:off x="611494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38" name="文字方塊 50"/>
          <p:cNvSpPr txBox="1">
            <a:spLocks noChangeArrowheads="1"/>
          </p:cNvSpPr>
          <p:nvPr/>
        </p:nvSpPr>
        <p:spPr bwMode="auto">
          <a:xfrm>
            <a:off x="1331499" y="5589276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39" name="文字方塊 50"/>
          <p:cNvSpPr txBox="1">
            <a:spLocks noChangeArrowheads="1"/>
          </p:cNvSpPr>
          <p:nvPr/>
        </p:nvSpPr>
        <p:spPr bwMode="auto">
          <a:xfrm>
            <a:off x="2231701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732276" y="2888931"/>
            <a:ext cx="1080138" cy="540069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5" name="流程圖: 程序 44"/>
          <p:cNvSpPr/>
          <p:nvPr/>
        </p:nvSpPr>
        <p:spPr>
          <a:xfrm>
            <a:off x="6012184" y="3429000"/>
            <a:ext cx="2520322" cy="180023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6" name="流程圖: 程序 45"/>
          <p:cNvSpPr/>
          <p:nvPr/>
        </p:nvSpPr>
        <p:spPr>
          <a:xfrm>
            <a:off x="6192207" y="3969069"/>
            <a:ext cx="2160276" cy="1080138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7" name="流程圖: 程序 46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1" name="矩形 50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1</a:t>
            </a:r>
            <a:endParaRPr lang="zh-TW" altLang="en-US" sz="1600" dirty="0"/>
          </a:p>
        </p:txBody>
      </p:sp>
      <p:sp>
        <p:nvSpPr>
          <p:cNvPr id="52" name="流程圖: 程序 51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6732276" y="3428999"/>
            <a:ext cx="1080138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58" name="直線單箭頭接點 57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400855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-&gt;next 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 smtClean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 smtClean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list&lt;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( 2 );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cxnSp>
        <p:nvCxnSpPr>
          <p:cNvPr id="3" name="直線單箭頭接點 55"/>
          <p:cNvCxnSpPr>
            <a:cxnSpLocks noChangeShapeType="1"/>
          </p:cNvCxnSpPr>
          <p:nvPr/>
        </p:nvCxnSpPr>
        <p:spPr bwMode="auto">
          <a:xfrm flipH="1">
            <a:off x="8172462" y="5949324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8" name="直線單箭頭接點 55"/>
          <p:cNvCxnSpPr>
            <a:cxnSpLocks noChangeShapeType="1"/>
          </p:cNvCxnSpPr>
          <p:nvPr/>
        </p:nvCxnSpPr>
        <p:spPr bwMode="auto">
          <a:xfrm flipH="1" flipV="1">
            <a:off x="3671885" y="6489391"/>
            <a:ext cx="4500579" cy="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" name="直線單箭頭接點 55"/>
          <p:cNvCxnSpPr>
            <a:cxnSpLocks noChangeShapeType="1"/>
          </p:cNvCxnSpPr>
          <p:nvPr/>
        </p:nvCxnSpPr>
        <p:spPr bwMode="auto">
          <a:xfrm flipV="1">
            <a:off x="3671885" y="5949322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27" name="文字方塊 49"/>
          <p:cNvSpPr txBox="1">
            <a:spLocks noChangeArrowheads="1"/>
          </p:cNvSpPr>
          <p:nvPr/>
        </p:nvSpPr>
        <p:spPr bwMode="auto">
          <a:xfrm>
            <a:off x="5652138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28" name="文字方塊 50"/>
          <p:cNvSpPr txBox="1">
            <a:spLocks noChangeArrowheads="1"/>
          </p:cNvSpPr>
          <p:nvPr/>
        </p:nvSpPr>
        <p:spPr bwMode="auto">
          <a:xfrm>
            <a:off x="601218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29" name="文字方塊 50"/>
          <p:cNvSpPr txBox="1">
            <a:spLocks noChangeArrowheads="1"/>
          </p:cNvSpPr>
          <p:nvPr/>
        </p:nvSpPr>
        <p:spPr bwMode="auto">
          <a:xfrm>
            <a:off x="637223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31" name="直線單箭頭接點 55"/>
          <p:cNvCxnSpPr>
            <a:cxnSpLocks noChangeShapeType="1"/>
          </p:cNvCxnSpPr>
          <p:nvPr/>
        </p:nvCxnSpPr>
        <p:spPr bwMode="auto">
          <a:xfrm>
            <a:off x="6552253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2" name="直線單箭頭接點 55"/>
          <p:cNvCxnSpPr>
            <a:cxnSpLocks noChangeShapeType="1"/>
          </p:cNvCxnSpPr>
          <p:nvPr/>
        </p:nvCxnSpPr>
        <p:spPr bwMode="auto">
          <a:xfrm>
            <a:off x="3671885" y="5949322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3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34" name="文字方塊 49"/>
          <p:cNvSpPr txBox="1">
            <a:spLocks noChangeArrowheads="1"/>
          </p:cNvSpPr>
          <p:nvPr/>
        </p:nvSpPr>
        <p:spPr bwMode="auto">
          <a:xfrm>
            <a:off x="403193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5" name="文字方塊 50"/>
          <p:cNvSpPr txBox="1">
            <a:spLocks noChangeArrowheads="1"/>
          </p:cNvSpPr>
          <p:nvPr/>
        </p:nvSpPr>
        <p:spPr bwMode="auto">
          <a:xfrm>
            <a:off x="439197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6" name="文字方塊 50"/>
          <p:cNvSpPr txBox="1">
            <a:spLocks noChangeArrowheads="1"/>
          </p:cNvSpPr>
          <p:nvPr/>
        </p:nvSpPr>
        <p:spPr bwMode="auto">
          <a:xfrm>
            <a:off x="4752023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37" name="直線單箭頭接點 55"/>
          <p:cNvCxnSpPr>
            <a:cxnSpLocks noChangeShapeType="1"/>
          </p:cNvCxnSpPr>
          <p:nvPr/>
        </p:nvCxnSpPr>
        <p:spPr bwMode="auto">
          <a:xfrm>
            <a:off x="4932046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8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5769299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9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0" name="直線單箭頭接點 55"/>
          <p:cNvCxnSpPr>
            <a:cxnSpLocks noChangeShapeType="1"/>
          </p:cNvCxnSpPr>
          <p:nvPr/>
        </p:nvCxnSpPr>
        <p:spPr bwMode="auto">
          <a:xfrm>
            <a:off x="4211954" y="5769299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1" name="直線單箭頭接點 55"/>
          <p:cNvCxnSpPr>
            <a:cxnSpLocks noChangeShapeType="1"/>
          </p:cNvCxnSpPr>
          <p:nvPr/>
        </p:nvCxnSpPr>
        <p:spPr bwMode="auto">
          <a:xfrm>
            <a:off x="4211954" y="6309368"/>
            <a:ext cx="4500577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2" name="直線單箭頭接點 55"/>
          <p:cNvCxnSpPr>
            <a:cxnSpLocks noChangeShapeType="1"/>
          </p:cNvCxnSpPr>
          <p:nvPr/>
        </p:nvCxnSpPr>
        <p:spPr bwMode="auto">
          <a:xfrm flipH="1">
            <a:off x="8352483" y="5769299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46" name="文字方塊 49"/>
          <p:cNvSpPr txBox="1">
            <a:spLocks noChangeArrowheads="1"/>
          </p:cNvSpPr>
          <p:nvPr/>
        </p:nvSpPr>
        <p:spPr bwMode="auto">
          <a:xfrm>
            <a:off x="611494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7" name="文字方塊 50"/>
          <p:cNvSpPr txBox="1">
            <a:spLocks noChangeArrowheads="1"/>
          </p:cNvSpPr>
          <p:nvPr/>
        </p:nvSpPr>
        <p:spPr bwMode="auto">
          <a:xfrm>
            <a:off x="1331499" y="5589276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8" name="文字方塊 50"/>
          <p:cNvSpPr txBox="1">
            <a:spLocks noChangeArrowheads="1"/>
          </p:cNvSpPr>
          <p:nvPr/>
        </p:nvSpPr>
        <p:spPr bwMode="auto">
          <a:xfrm>
            <a:off x="2231701" y="5589276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732276" y="2888931"/>
            <a:ext cx="1080138" cy="540069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4" name="流程圖: 程序 43"/>
          <p:cNvSpPr/>
          <p:nvPr/>
        </p:nvSpPr>
        <p:spPr>
          <a:xfrm>
            <a:off x="6012184" y="3429000"/>
            <a:ext cx="2520322" cy="180023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5" name="流程圖: 程序 44"/>
          <p:cNvSpPr/>
          <p:nvPr/>
        </p:nvSpPr>
        <p:spPr>
          <a:xfrm>
            <a:off x="6192207" y="3969069"/>
            <a:ext cx="2160276" cy="1080138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9" name="流程圖: 程序 48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1" name="矩形 50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</a:t>
            </a:r>
            <a:endParaRPr lang="zh-TW" altLang="en-US" sz="1600" dirty="0"/>
          </a:p>
        </p:txBody>
      </p:sp>
      <p:sp>
        <p:nvSpPr>
          <p:cNvPr id="52" name="流程圖: 程序 51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6732276" y="3428999"/>
            <a:ext cx="1080138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54" name="直線單箭頭接點 53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155469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list2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311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單箭頭接點 55"/>
          <p:cNvCxnSpPr>
            <a:cxnSpLocks noChangeShapeType="1"/>
          </p:cNvCxnSpPr>
          <p:nvPr/>
        </p:nvCxnSpPr>
        <p:spPr bwMode="auto">
          <a:xfrm flipH="1">
            <a:off x="8172462" y="5949324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3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6" name="直線單箭頭接點 55"/>
          <p:cNvCxnSpPr>
            <a:cxnSpLocks noChangeShapeType="1"/>
          </p:cNvCxnSpPr>
          <p:nvPr/>
        </p:nvCxnSpPr>
        <p:spPr bwMode="auto">
          <a:xfrm flipH="1" flipV="1">
            <a:off x="431471" y="6489391"/>
            <a:ext cx="7740994" cy="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" name="直線單箭頭接點 55"/>
          <p:cNvCxnSpPr>
            <a:cxnSpLocks noChangeShapeType="1"/>
          </p:cNvCxnSpPr>
          <p:nvPr/>
        </p:nvCxnSpPr>
        <p:spPr bwMode="auto">
          <a:xfrm flipV="1">
            <a:off x="431471" y="5949322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8" name="文字方塊 49"/>
          <p:cNvSpPr txBox="1">
            <a:spLocks noChangeArrowheads="1"/>
          </p:cNvSpPr>
          <p:nvPr/>
        </p:nvSpPr>
        <p:spPr bwMode="auto">
          <a:xfrm>
            <a:off x="5652138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9" name="文字方塊 50"/>
          <p:cNvSpPr txBox="1">
            <a:spLocks noChangeArrowheads="1"/>
          </p:cNvSpPr>
          <p:nvPr/>
        </p:nvSpPr>
        <p:spPr bwMode="auto">
          <a:xfrm>
            <a:off x="601218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" name="文字方塊 50"/>
          <p:cNvSpPr txBox="1">
            <a:spLocks noChangeArrowheads="1"/>
          </p:cNvSpPr>
          <p:nvPr/>
        </p:nvSpPr>
        <p:spPr bwMode="auto">
          <a:xfrm>
            <a:off x="637223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1" name="直線單箭頭接點 55"/>
          <p:cNvCxnSpPr>
            <a:cxnSpLocks noChangeShapeType="1"/>
          </p:cNvCxnSpPr>
          <p:nvPr/>
        </p:nvCxnSpPr>
        <p:spPr bwMode="auto">
          <a:xfrm>
            <a:off x="6552253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>
            <a:off x="431471" y="5949322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3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4" name="文字方塊 49"/>
          <p:cNvSpPr txBox="1">
            <a:spLocks noChangeArrowheads="1"/>
          </p:cNvSpPr>
          <p:nvPr/>
        </p:nvSpPr>
        <p:spPr bwMode="auto">
          <a:xfrm>
            <a:off x="79151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" name="文字方塊 50"/>
          <p:cNvSpPr txBox="1">
            <a:spLocks noChangeArrowheads="1"/>
          </p:cNvSpPr>
          <p:nvPr/>
        </p:nvSpPr>
        <p:spPr bwMode="auto">
          <a:xfrm>
            <a:off x="1151563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6" name="文字方塊 50"/>
          <p:cNvSpPr txBox="1">
            <a:spLocks noChangeArrowheads="1"/>
          </p:cNvSpPr>
          <p:nvPr/>
        </p:nvSpPr>
        <p:spPr bwMode="auto">
          <a:xfrm>
            <a:off x="1511609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7" name="直線單箭頭接點 55"/>
          <p:cNvCxnSpPr>
            <a:cxnSpLocks noChangeShapeType="1"/>
          </p:cNvCxnSpPr>
          <p:nvPr/>
        </p:nvCxnSpPr>
        <p:spPr bwMode="auto">
          <a:xfrm>
            <a:off x="4932046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8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5769299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9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0" name="直線單箭頭接點 55"/>
          <p:cNvCxnSpPr>
            <a:cxnSpLocks noChangeShapeType="1"/>
          </p:cNvCxnSpPr>
          <p:nvPr/>
        </p:nvCxnSpPr>
        <p:spPr bwMode="auto">
          <a:xfrm>
            <a:off x="971540" y="5769299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1" name="直線單箭頭接點 55"/>
          <p:cNvCxnSpPr>
            <a:cxnSpLocks noChangeShapeType="1"/>
          </p:cNvCxnSpPr>
          <p:nvPr/>
        </p:nvCxnSpPr>
        <p:spPr bwMode="auto">
          <a:xfrm>
            <a:off x="971540" y="6309368"/>
            <a:ext cx="7740991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2" name="直線單箭頭接點 55"/>
          <p:cNvCxnSpPr>
            <a:cxnSpLocks noChangeShapeType="1"/>
          </p:cNvCxnSpPr>
          <p:nvPr/>
        </p:nvCxnSpPr>
        <p:spPr bwMode="auto">
          <a:xfrm flipH="1">
            <a:off x="8352483" y="5769299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32" name="文字方塊 49"/>
          <p:cNvSpPr txBox="1">
            <a:spLocks noChangeArrowheads="1"/>
          </p:cNvSpPr>
          <p:nvPr/>
        </p:nvSpPr>
        <p:spPr bwMode="auto">
          <a:xfrm>
            <a:off x="403193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3" name="文字方塊 50"/>
          <p:cNvSpPr txBox="1">
            <a:spLocks noChangeArrowheads="1"/>
          </p:cNvSpPr>
          <p:nvPr/>
        </p:nvSpPr>
        <p:spPr bwMode="auto">
          <a:xfrm>
            <a:off x="439197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3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4" name="文字方塊 50"/>
          <p:cNvSpPr txBox="1">
            <a:spLocks noChangeArrowheads="1"/>
          </p:cNvSpPr>
          <p:nvPr/>
        </p:nvSpPr>
        <p:spPr bwMode="auto">
          <a:xfrm>
            <a:off x="4752023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5" name="文字方塊 49"/>
          <p:cNvSpPr txBox="1">
            <a:spLocks noChangeArrowheads="1"/>
          </p:cNvSpPr>
          <p:nvPr/>
        </p:nvSpPr>
        <p:spPr bwMode="auto">
          <a:xfrm>
            <a:off x="241172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6" name="文字方塊 50"/>
          <p:cNvSpPr txBox="1">
            <a:spLocks noChangeArrowheads="1"/>
          </p:cNvSpPr>
          <p:nvPr/>
        </p:nvSpPr>
        <p:spPr bwMode="auto">
          <a:xfrm>
            <a:off x="277177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5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7" name="文字方塊 50"/>
          <p:cNvSpPr txBox="1">
            <a:spLocks noChangeArrowheads="1"/>
          </p:cNvSpPr>
          <p:nvPr/>
        </p:nvSpPr>
        <p:spPr bwMode="auto">
          <a:xfrm>
            <a:off x="3131816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38" name="直線單箭頭接點 55"/>
          <p:cNvCxnSpPr>
            <a:cxnSpLocks noChangeShapeType="1"/>
          </p:cNvCxnSpPr>
          <p:nvPr/>
        </p:nvCxnSpPr>
        <p:spPr bwMode="auto">
          <a:xfrm>
            <a:off x="3311839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9" name="直線單箭頭接點 55"/>
          <p:cNvCxnSpPr>
            <a:cxnSpLocks noChangeShapeType="1"/>
          </p:cNvCxnSpPr>
          <p:nvPr/>
        </p:nvCxnSpPr>
        <p:spPr bwMode="auto">
          <a:xfrm flipH="1" flipV="1">
            <a:off x="3491862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40" name="直線單箭頭接點 55"/>
          <p:cNvCxnSpPr>
            <a:cxnSpLocks noChangeShapeType="1"/>
          </p:cNvCxnSpPr>
          <p:nvPr/>
        </p:nvCxnSpPr>
        <p:spPr bwMode="auto">
          <a:xfrm>
            <a:off x="1691632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41" name="直線單箭頭接點 55"/>
          <p:cNvCxnSpPr>
            <a:cxnSpLocks noChangeShapeType="1"/>
          </p:cNvCxnSpPr>
          <p:nvPr/>
        </p:nvCxnSpPr>
        <p:spPr bwMode="auto">
          <a:xfrm flipH="1" flipV="1">
            <a:off x="1871655" y="5769299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2" name="直線單箭頭接點 55"/>
          <p:cNvCxnSpPr>
            <a:cxnSpLocks noChangeShapeType="1"/>
          </p:cNvCxnSpPr>
          <p:nvPr/>
        </p:nvCxnSpPr>
        <p:spPr bwMode="auto">
          <a:xfrm flipH="1">
            <a:off x="8172462" y="2528887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3" name="文字方塊 49"/>
          <p:cNvSpPr txBox="1">
            <a:spLocks noChangeArrowheads="1"/>
          </p:cNvSpPr>
          <p:nvPr/>
        </p:nvSpPr>
        <p:spPr bwMode="auto">
          <a:xfrm>
            <a:off x="7272345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74" name="文字方塊 50"/>
          <p:cNvSpPr txBox="1">
            <a:spLocks noChangeArrowheads="1"/>
          </p:cNvSpPr>
          <p:nvPr/>
        </p:nvSpPr>
        <p:spPr bwMode="auto">
          <a:xfrm>
            <a:off x="7632391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75" name="文字方塊 50"/>
          <p:cNvSpPr txBox="1">
            <a:spLocks noChangeArrowheads="1"/>
          </p:cNvSpPr>
          <p:nvPr/>
        </p:nvSpPr>
        <p:spPr bwMode="auto">
          <a:xfrm>
            <a:off x="7992437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76" name="直線單箭頭接點 55"/>
          <p:cNvCxnSpPr>
            <a:cxnSpLocks noChangeShapeType="1"/>
          </p:cNvCxnSpPr>
          <p:nvPr/>
        </p:nvCxnSpPr>
        <p:spPr bwMode="auto">
          <a:xfrm flipH="1" flipV="1">
            <a:off x="3671885" y="3068954"/>
            <a:ext cx="4500579" cy="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7" name="直線單箭頭接點 55"/>
          <p:cNvCxnSpPr>
            <a:cxnSpLocks noChangeShapeType="1"/>
          </p:cNvCxnSpPr>
          <p:nvPr/>
        </p:nvCxnSpPr>
        <p:spPr bwMode="auto">
          <a:xfrm flipV="1">
            <a:off x="3671885" y="2528885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8" name="文字方塊 49"/>
          <p:cNvSpPr txBox="1">
            <a:spLocks noChangeArrowheads="1"/>
          </p:cNvSpPr>
          <p:nvPr/>
        </p:nvSpPr>
        <p:spPr bwMode="auto">
          <a:xfrm>
            <a:off x="5652138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79" name="文字方塊 50"/>
          <p:cNvSpPr txBox="1">
            <a:spLocks noChangeArrowheads="1"/>
          </p:cNvSpPr>
          <p:nvPr/>
        </p:nvSpPr>
        <p:spPr bwMode="auto">
          <a:xfrm>
            <a:off x="6012184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2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80" name="文字方塊 50"/>
          <p:cNvSpPr txBox="1">
            <a:spLocks noChangeArrowheads="1"/>
          </p:cNvSpPr>
          <p:nvPr/>
        </p:nvSpPr>
        <p:spPr bwMode="auto">
          <a:xfrm>
            <a:off x="6372230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81" name="直線單箭頭接點 55"/>
          <p:cNvCxnSpPr>
            <a:cxnSpLocks noChangeShapeType="1"/>
          </p:cNvCxnSpPr>
          <p:nvPr/>
        </p:nvCxnSpPr>
        <p:spPr bwMode="auto">
          <a:xfrm>
            <a:off x="6552253" y="2528885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2" name="直線單箭頭接點 55"/>
          <p:cNvCxnSpPr>
            <a:cxnSpLocks noChangeShapeType="1"/>
          </p:cNvCxnSpPr>
          <p:nvPr/>
        </p:nvCxnSpPr>
        <p:spPr bwMode="auto">
          <a:xfrm>
            <a:off x="3671885" y="2528885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3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2348863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84" name="文字方塊 49"/>
          <p:cNvSpPr txBox="1">
            <a:spLocks noChangeArrowheads="1"/>
          </p:cNvSpPr>
          <p:nvPr/>
        </p:nvSpPr>
        <p:spPr bwMode="auto">
          <a:xfrm>
            <a:off x="4031931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85" name="文字方塊 50"/>
          <p:cNvSpPr txBox="1">
            <a:spLocks noChangeArrowheads="1"/>
          </p:cNvSpPr>
          <p:nvPr/>
        </p:nvSpPr>
        <p:spPr bwMode="auto">
          <a:xfrm>
            <a:off x="4391977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4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86" name="文字方塊 50"/>
          <p:cNvSpPr txBox="1">
            <a:spLocks noChangeArrowheads="1"/>
          </p:cNvSpPr>
          <p:nvPr/>
        </p:nvSpPr>
        <p:spPr bwMode="auto">
          <a:xfrm>
            <a:off x="4752023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87" name="直線單箭頭接點 55"/>
          <p:cNvCxnSpPr>
            <a:cxnSpLocks noChangeShapeType="1"/>
          </p:cNvCxnSpPr>
          <p:nvPr/>
        </p:nvCxnSpPr>
        <p:spPr bwMode="auto">
          <a:xfrm>
            <a:off x="4932046" y="2528885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8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2348862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9" name="直線單箭頭接點 55"/>
          <p:cNvCxnSpPr>
            <a:cxnSpLocks noChangeShapeType="1"/>
          </p:cNvCxnSpPr>
          <p:nvPr/>
        </p:nvCxnSpPr>
        <p:spPr bwMode="auto">
          <a:xfrm flipV="1">
            <a:off x="8712531" y="2348863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0" name="直線單箭頭接點 55"/>
          <p:cNvCxnSpPr>
            <a:cxnSpLocks noChangeShapeType="1"/>
          </p:cNvCxnSpPr>
          <p:nvPr/>
        </p:nvCxnSpPr>
        <p:spPr bwMode="auto">
          <a:xfrm>
            <a:off x="4211954" y="2348862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1" name="直線單箭頭接點 55"/>
          <p:cNvCxnSpPr>
            <a:cxnSpLocks noChangeShapeType="1"/>
          </p:cNvCxnSpPr>
          <p:nvPr/>
        </p:nvCxnSpPr>
        <p:spPr bwMode="auto">
          <a:xfrm>
            <a:off x="4211954" y="2888931"/>
            <a:ext cx="4500577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2" name="直線單箭頭接點 55"/>
          <p:cNvCxnSpPr>
            <a:cxnSpLocks noChangeShapeType="1"/>
          </p:cNvCxnSpPr>
          <p:nvPr/>
        </p:nvCxnSpPr>
        <p:spPr bwMode="auto">
          <a:xfrm flipH="1">
            <a:off x="8352483" y="2348862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99" name="文字方塊 98"/>
          <p:cNvSpPr txBox="1"/>
          <p:nvPr/>
        </p:nvSpPr>
        <p:spPr>
          <a:xfrm>
            <a:off x="4932046" y="728654"/>
            <a:ext cx="1080138" cy="720000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4932046" y="4149091"/>
            <a:ext cx="1080138" cy="720000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list2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16" name="文字方塊 49"/>
          <p:cNvSpPr txBox="1">
            <a:spLocks noChangeArrowheads="1"/>
          </p:cNvSpPr>
          <p:nvPr/>
        </p:nvSpPr>
        <p:spPr bwMode="auto">
          <a:xfrm>
            <a:off x="971540" y="728655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1691545" y="728655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8" name="文字方塊 50"/>
          <p:cNvSpPr txBox="1">
            <a:spLocks noChangeArrowheads="1"/>
          </p:cNvSpPr>
          <p:nvPr/>
        </p:nvSpPr>
        <p:spPr bwMode="auto">
          <a:xfrm>
            <a:off x="2591747" y="728655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2" name="流程圖: 程序 101"/>
          <p:cNvSpPr/>
          <p:nvPr/>
        </p:nvSpPr>
        <p:spPr>
          <a:xfrm>
            <a:off x="6012184" y="3789046"/>
            <a:ext cx="2520322" cy="1440184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03" name="流程圖: 程序 102"/>
          <p:cNvSpPr/>
          <p:nvPr/>
        </p:nvSpPr>
        <p:spPr>
          <a:xfrm>
            <a:off x="6192207" y="4149091"/>
            <a:ext cx="2160276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04" name="流程圖: 程序 103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06" name="矩形 105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119" name="流程圖: 程序 118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20" name="文字方塊 119"/>
          <p:cNvSpPr txBox="1"/>
          <p:nvPr/>
        </p:nvSpPr>
        <p:spPr>
          <a:xfrm>
            <a:off x="6732276" y="3789046"/>
            <a:ext cx="1080138" cy="360000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21" name="直線單箭頭接點 120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22" name="流程圖: 程序 121"/>
          <p:cNvSpPr/>
          <p:nvPr/>
        </p:nvSpPr>
        <p:spPr>
          <a:xfrm>
            <a:off x="6012184" y="368609"/>
            <a:ext cx="2520322" cy="1440184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3" name="流程圖: 程序 122"/>
          <p:cNvSpPr/>
          <p:nvPr/>
        </p:nvSpPr>
        <p:spPr>
          <a:xfrm>
            <a:off x="6192207" y="728654"/>
            <a:ext cx="2160276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24" name="流程圖: 程序 123"/>
          <p:cNvSpPr/>
          <p:nvPr/>
        </p:nvSpPr>
        <p:spPr>
          <a:xfrm>
            <a:off x="7272344" y="72865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7632390" y="108870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26" name="矩形 125"/>
          <p:cNvSpPr/>
          <p:nvPr/>
        </p:nvSpPr>
        <p:spPr>
          <a:xfrm>
            <a:off x="6552252" y="108870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</a:t>
            </a:r>
            <a:endParaRPr lang="zh-TW" altLang="en-US" sz="1600" dirty="0"/>
          </a:p>
        </p:txBody>
      </p:sp>
      <p:sp>
        <p:nvSpPr>
          <p:cNvPr id="127" name="流程圖: 程序 126"/>
          <p:cNvSpPr/>
          <p:nvPr/>
        </p:nvSpPr>
        <p:spPr>
          <a:xfrm>
            <a:off x="6192206" y="728655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28" name="文字方塊 127"/>
          <p:cNvSpPr txBox="1"/>
          <p:nvPr/>
        </p:nvSpPr>
        <p:spPr>
          <a:xfrm>
            <a:off x="6732276" y="368609"/>
            <a:ext cx="1080138" cy="360000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29" name="直線單箭頭接點 128"/>
          <p:cNvCxnSpPr/>
          <p:nvPr/>
        </p:nvCxnSpPr>
        <p:spPr>
          <a:xfrm flipH="1">
            <a:off x="7812392" y="1268724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664706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單箭頭接點 55"/>
          <p:cNvCxnSpPr>
            <a:cxnSpLocks noChangeShapeType="1"/>
          </p:cNvCxnSpPr>
          <p:nvPr/>
        </p:nvCxnSpPr>
        <p:spPr bwMode="auto">
          <a:xfrm flipH="1">
            <a:off x="8172462" y="5949324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3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6" name="直線單箭頭接點 55"/>
          <p:cNvCxnSpPr>
            <a:cxnSpLocks noChangeShapeType="1"/>
          </p:cNvCxnSpPr>
          <p:nvPr/>
        </p:nvCxnSpPr>
        <p:spPr bwMode="auto">
          <a:xfrm flipH="1" flipV="1">
            <a:off x="431471" y="6489391"/>
            <a:ext cx="7740994" cy="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" name="直線單箭頭接點 55"/>
          <p:cNvCxnSpPr>
            <a:cxnSpLocks noChangeShapeType="1"/>
          </p:cNvCxnSpPr>
          <p:nvPr/>
        </p:nvCxnSpPr>
        <p:spPr bwMode="auto">
          <a:xfrm flipV="1">
            <a:off x="431471" y="5949322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8" name="文字方塊 49"/>
          <p:cNvSpPr txBox="1">
            <a:spLocks noChangeArrowheads="1"/>
          </p:cNvSpPr>
          <p:nvPr/>
        </p:nvSpPr>
        <p:spPr bwMode="auto">
          <a:xfrm>
            <a:off x="5652138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9" name="文字方塊 50"/>
          <p:cNvSpPr txBox="1">
            <a:spLocks noChangeArrowheads="1"/>
          </p:cNvSpPr>
          <p:nvPr/>
        </p:nvSpPr>
        <p:spPr bwMode="auto">
          <a:xfrm>
            <a:off x="601218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" name="文字方塊 50"/>
          <p:cNvSpPr txBox="1">
            <a:spLocks noChangeArrowheads="1"/>
          </p:cNvSpPr>
          <p:nvPr/>
        </p:nvSpPr>
        <p:spPr bwMode="auto">
          <a:xfrm>
            <a:off x="637223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1" name="直線單箭頭接點 55"/>
          <p:cNvCxnSpPr>
            <a:cxnSpLocks noChangeShapeType="1"/>
          </p:cNvCxnSpPr>
          <p:nvPr/>
        </p:nvCxnSpPr>
        <p:spPr bwMode="auto">
          <a:xfrm>
            <a:off x="6552253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>
            <a:off x="431471" y="5949322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3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4" name="文字方塊 49"/>
          <p:cNvSpPr txBox="1">
            <a:spLocks noChangeArrowheads="1"/>
          </p:cNvSpPr>
          <p:nvPr/>
        </p:nvSpPr>
        <p:spPr bwMode="auto">
          <a:xfrm>
            <a:off x="79151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" name="文字方塊 50"/>
          <p:cNvSpPr txBox="1">
            <a:spLocks noChangeArrowheads="1"/>
          </p:cNvSpPr>
          <p:nvPr/>
        </p:nvSpPr>
        <p:spPr bwMode="auto">
          <a:xfrm>
            <a:off x="1151563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6" name="文字方塊 50"/>
          <p:cNvSpPr txBox="1">
            <a:spLocks noChangeArrowheads="1"/>
          </p:cNvSpPr>
          <p:nvPr/>
        </p:nvSpPr>
        <p:spPr bwMode="auto">
          <a:xfrm>
            <a:off x="1511609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7" name="直線單箭頭接點 55"/>
          <p:cNvCxnSpPr>
            <a:cxnSpLocks noChangeShapeType="1"/>
          </p:cNvCxnSpPr>
          <p:nvPr/>
        </p:nvCxnSpPr>
        <p:spPr bwMode="auto">
          <a:xfrm>
            <a:off x="4932046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8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5769299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9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0" name="直線單箭頭接點 55"/>
          <p:cNvCxnSpPr>
            <a:cxnSpLocks noChangeShapeType="1"/>
          </p:cNvCxnSpPr>
          <p:nvPr/>
        </p:nvCxnSpPr>
        <p:spPr bwMode="auto">
          <a:xfrm>
            <a:off x="971540" y="5769299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1" name="直線單箭頭接點 55"/>
          <p:cNvCxnSpPr>
            <a:cxnSpLocks noChangeShapeType="1"/>
          </p:cNvCxnSpPr>
          <p:nvPr/>
        </p:nvCxnSpPr>
        <p:spPr bwMode="auto">
          <a:xfrm>
            <a:off x="971540" y="6309368"/>
            <a:ext cx="7740991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2" name="直線單箭頭接點 55"/>
          <p:cNvCxnSpPr>
            <a:cxnSpLocks noChangeShapeType="1"/>
          </p:cNvCxnSpPr>
          <p:nvPr/>
        </p:nvCxnSpPr>
        <p:spPr bwMode="auto">
          <a:xfrm flipH="1">
            <a:off x="8352483" y="5769299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32" name="文字方塊 49"/>
          <p:cNvSpPr txBox="1">
            <a:spLocks noChangeArrowheads="1"/>
          </p:cNvSpPr>
          <p:nvPr/>
        </p:nvSpPr>
        <p:spPr bwMode="auto">
          <a:xfrm>
            <a:off x="403193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3" name="文字方塊 50"/>
          <p:cNvSpPr txBox="1">
            <a:spLocks noChangeArrowheads="1"/>
          </p:cNvSpPr>
          <p:nvPr/>
        </p:nvSpPr>
        <p:spPr bwMode="auto">
          <a:xfrm>
            <a:off x="439197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3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4" name="文字方塊 50"/>
          <p:cNvSpPr txBox="1">
            <a:spLocks noChangeArrowheads="1"/>
          </p:cNvSpPr>
          <p:nvPr/>
        </p:nvSpPr>
        <p:spPr bwMode="auto">
          <a:xfrm>
            <a:off x="4752023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5" name="文字方塊 49"/>
          <p:cNvSpPr txBox="1">
            <a:spLocks noChangeArrowheads="1"/>
          </p:cNvSpPr>
          <p:nvPr/>
        </p:nvSpPr>
        <p:spPr bwMode="auto">
          <a:xfrm>
            <a:off x="241172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6" name="文字方塊 50"/>
          <p:cNvSpPr txBox="1">
            <a:spLocks noChangeArrowheads="1"/>
          </p:cNvSpPr>
          <p:nvPr/>
        </p:nvSpPr>
        <p:spPr bwMode="auto">
          <a:xfrm>
            <a:off x="277177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5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7" name="文字方塊 50"/>
          <p:cNvSpPr txBox="1">
            <a:spLocks noChangeArrowheads="1"/>
          </p:cNvSpPr>
          <p:nvPr/>
        </p:nvSpPr>
        <p:spPr bwMode="auto">
          <a:xfrm>
            <a:off x="3131816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38" name="直線單箭頭接點 55"/>
          <p:cNvCxnSpPr>
            <a:cxnSpLocks noChangeShapeType="1"/>
          </p:cNvCxnSpPr>
          <p:nvPr/>
        </p:nvCxnSpPr>
        <p:spPr bwMode="auto">
          <a:xfrm>
            <a:off x="3311839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9" name="直線單箭頭接點 55"/>
          <p:cNvCxnSpPr>
            <a:cxnSpLocks noChangeShapeType="1"/>
          </p:cNvCxnSpPr>
          <p:nvPr/>
        </p:nvCxnSpPr>
        <p:spPr bwMode="auto">
          <a:xfrm flipH="1" flipV="1">
            <a:off x="3491862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40" name="直線單箭頭接點 55"/>
          <p:cNvCxnSpPr>
            <a:cxnSpLocks noChangeShapeType="1"/>
          </p:cNvCxnSpPr>
          <p:nvPr/>
        </p:nvCxnSpPr>
        <p:spPr bwMode="auto">
          <a:xfrm>
            <a:off x="1691632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41" name="直線單箭頭接點 55"/>
          <p:cNvCxnSpPr>
            <a:cxnSpLocks noChangeShapeType="1"/>
          </p:cNvCxnSpPr>
          <p:nvPr/>
        </p:nvCxnSpPr>
        <p:spPr bwMode="auto">
          <a:xfrm flipH="1" flipV="1">
            <a:off x="1871655" y="5769299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2" name="直線單箭頭接點 55"/>
          <p:cNvCxnSpPr>
            <a:cxnSpLocks noChangeShapeType="1"/>
          </p:cNvCxnSpPr>
          <p:nvPr/>
        </p:nvCxnSpPr>
        <p:spPr bwMode="auto">
          <a:xfrm flipH="1">
            <a:off x="8172462" y="2528887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3" name="文字方塊 49"/>
          <p:cNvSpPr txBox="1">
            <a:spLocks noChangeArrowheads="1"/>
          </p:cNvSpPr>
          <p:nvPr/>
        </p:nvSpPr>
        <p:spPr bwMode="auto">
          <a:xfrm>
            <a:off x="7272345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74" name="文字方塊 50"/>
          <p:cNvSpPr txBox="1">
            <a:spLocks noChangeArrowheads="1"/>
          </p:cNvSpPr>
          <p:nvPr/>
        </p:nvSpPr>
        <p:spPr bwMode="auto">
          <a:xfrm>
            <a:off x="7632391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75" name="文字方塊 50"/>
          <p:cNvSpPr txBox="1">
            <a:spLocks noChangeArrowheads="1"/>
          </p:cNvSpPr>
          <p:nvPr/>
        </p:nvSpPr>
        <p:spPr bwMode="auto">
          <a:xfrm>
            <a:off x="7992437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76" name="直線單箭頭接點 55"/>
          <p:cNvCxnSpPr>
            <a:cxnSpLocks noChangeShapeType="1"/>
          </p:cNvCxnSpPr>
          <p:nvPr/>
        </p:nvCxnSpPr>
        <p:spPr bwMode="auto">
          <a:xfrm flipH="1" flipV="1">
            <a:off x="3671885" y="3068954"/>
            <a:ext cx="4500579" cy="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7" name="直線單箭頭接點 55"/>
          <p:cNvCxnSpPr>
            <a:cxnSpLocks noChangeShapeType="1"/>
          </p:cNvCxnSpPr>
          <p:nvPr/>
        </p:nvCxnSpPr>
        <p:spPr bwMode="auto">
          <a:xfrm flipV="1">
            <a:off x="3671885" y="2528885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8" name="文字方塊 49"/>
          <p:cNvSpPr txBox="1">
            <a:spLocks noChangeArrowheads="1"/>
          </p:cNvSpPr>
          <p:nvPr/>
        </p:nvSpPr>
        <p:spPr bwMode="auto">
          <a:xfrm>
            <a:off x="5652138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79" name="文字方塊 50"/>
          <p:cNvSpPr txBox="1">
            <a:spLocks noChangeArrowheads="1"/>
          </p:cNvSpPr>
          <p:nvPr/>
        </p:nvSpPr>
        <p:spPr bwMode="auto">
          <a:xfrm>
            <a:off x="6012184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80" name="文字方塊 50"/>
          <p:cNvSpPr txBox="1">
            <a:spLocks noChangeArrowheads="1"/>
          </p:cNvSpPr>
          <p:nvPr/>
        </p:nvSpPr>
        <p:spPr bwMode="auto">
          <a:xfrm>
            <a:off x="6372230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81" name="直線單箭頭接點 55"/>
          <p:cNvCxnSpPr>
            <a:cxnSpLocks noChangeShapeType="1"/>
          </p:cNvCxnSpPr>
          <p:nvPr/>
        </p:nvCxnSpPr>
        <p:spPr bwMode="auto">
          <a:xfrm>
            <a:off x="6552253" y="2528885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2" name="直線單箭頭接點 55"/>
          <p:cNvCxnSpPr>
            <a:cxnSpLocks noChangeShapeType="1"/>
          </p:cNvCxnSpPr>
          <p:nvPr/>
        </p:nvCxnSpPr>
        <p:spPr bwMode="auto">
          <a:xfrm>
            <a:off x="3671885" y="2528885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3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2348863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84" name="文字方塊 49"/>
          <p:cNvSpPr txBox="1">
            <a:spLocks noChangeArrowheads="1"/>
          </p:cNvSpPr>
          <p:nvPr/>
        </p:nvSpPr>
        <p:spPr bwMode="auto">
          <a:xfrm>
            <a:off x="4031931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85" name="文字方塊 50"/>
          <p:cNvSpPr txBox="1">
            <a:spLocks noChangeArrowheads="1"/>
          </p:cNvSpPr>
          <p:nvPr/>
        </p:nvSpPr>
        <p:spPr bwMode="auto">
          <a:xfrm>
            <a:off x="4391977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3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86" name="文字方塊 50"/>
          <p:cNvSpPr txBox="1">
            <a:spLocks noChangeArrowheads="1"/>
          </p:cNvSpPr>
          <p:nvPr/>
        </p:nvSpPr>
        <p:spPr bwMode="auto">
          <a:xfrm>
            <a:off x="4752023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87" name="直線單箭頭接點 55"/>
          <p:cNvCxnSpPr>
            <a:cxnSpLocks noChangeShapeType="1"/>
          </p:cNvCxnSpPr>
          <p:nvPr/>
        </p:nvCxnSpPr>
        <p:spPr bwMode="auto">
          <a:xfrm>
            <a:off x="4932046" y="2528885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8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2348862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9" name="直線單箭頭接點 55"/>
          <p:cNvCxnSpPr>
            <a:cxnSpLocks noChangeShapeType="1"/>
          </p:cNvCxnSpPr>
          <p:nvPr/>
        </p:nvCxnSpPr>
        <p:spPr bwMode="auto">
          <a:xfrm flipV="1">
            <a:off x="8712531" y="2348863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0" name="直線單箭頭接點 55"/>
          <p:cNvCxnSpPr>
            <a:cxnSpLocks noChangeShapeType="1"/>
          </p:cNvCxnSpPr>
          <p:nvPr/>
        </p:nvCxnSpPr>
        <p:spPr bwMode="auto">
          <a:xfrm>
            <a:off x="4211954" y="2348862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1" name="直線單箭頭接點 55"/>
          <p:cNvCxnSpPr>
            <a:cxnSpLocks noChangeShapeType="1"/>
          </p:cNvCxnSpPr>
          <p:nvPr/>
        </p:nvCxnSpPr>
        <p:spPr bwMode="auto">
          <a:xfrm>
            <a:off x="4211954" y="2888931"/>
            <a:ext cx="4500577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2" name="直線單箭頭接點 55"/>
          <p:cNvCxnSpPr>
            <a:cxnSpLocks noChangeShapeType="1"/>
          </p:cNvCxnSpPr>
          <p:nvPr/>
        </p:nvCxnSpPr>
        <p:spPr bwMode="auto">
          <a:xfrm flipH="1">
            <a:off x="8352483" y="2348862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99" name="文字方塊 98"/>
          <p:cNvSpPr txBox="1"/>
          <p:nvPr/>
        </p:nvSpPr>
        <p:spPr>
          <a:xfrm>
            <a:off x="4932046" y="728654"/>
            <a:ext cx="1080138" cy="720000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4932046" y="4149091"/>
            <a:ext cx="1080138" cy="720000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list2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16" name="文字方塊 49"/>
          <p:cNvSpPr txBox="1">
            <a:spLocks noChangeArrowheads="1"/>
          </p:cNvSpPr>
          <p:nvPr/>
        </p:nvSpPr>
        <p:spPr bwMode="auto">
          <a:xfrm>
            <a:off x="971540" y="728655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1691545" y="728655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8" name="文字方塊 50"/>
          <p:cNvSpPr txBox="1">
            <a:spLocks noChangeArrowheads="1"/>
          </p:cNvSpPr>
          <p:nvPr/>
        </p:nvSpPr>
        <p:spPr bwMode="auto">
          <a:xfrm>
            <a:off x="2591747" y="728655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3" name="流程圖: 程序 92"/>
          <p:cNvSpPr/>
          <p:nvPr/>
        </p:nvSpPr>
        <p:spPr>
          <a:xfrm>
            <a:off x="6012184" y="368609"/>
            <a:ext cx="2520322" cy="1440184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4" name="流程圖: 程序 93"/>
          <p:cNvSpPr/>
          <p:nvPr/>
        </p:nvSpPr>
        <p:spPr>
          <a:xfrm>
            <a:off x="6192207" y="728654"/>
            <a:ext cx="2160276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95" name="流程圖: 程序 94"/>
          <p:cNvSpPr/>
          <p:nvPr/>
        </p:nvSpPr>
        <p:spPr>
          <a:xfrm>
            <a:off x="7272344" y="72865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7632390" y="108870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7" name="矩形 96"/>
          <p:cNvSpPr/>
          <p:nvPr/>
        </p:nvSpPr>
        <p:spPr>
          <a:xfrm>
            <a:off x="6552252" y="108870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</a:t>
            </a:r>
            <a:endParaRPr lang="zh-TW" altLang="en-US" sz="1600" dirty="0"/>
          </a:p>
        </p:txBody>
      </p:sp>
      <p:sp>
        <p:nvSpPr>
          <p:cNvPr id="98" name="流程圖: 程序 97"/>
          <p:cNvSpPr/>
          <p:nvPr/>
        </p:nvSpPr>
        <p:spPr>
          <a:xfrm>
            <a:off x="6192206" y="728655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6732276" y="368609"/>
            <a:ext cx="1080138" cy="360000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01" name="直線單箭頭接點 100"/>
          <p:cNvCxnSpPr/>
          <p:nvPr/>
        </p:nvCxnSpPr>
        <p:spPr>
          <a:xfrm flipH="1">
            <a:off x="7812392" y="1268724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07" name="流程圖: 程序 106"/>
          <p:cNvSpPr/>
          <p:nvPr/>
        </p:nvSpPr>
        <p:spPr>
          <a:xfrm>
            <a:off x="6012184" y="3789046"/>
            <a:ext cx="2520322" cy="1440184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08" name="流程圖: 程序 107"/>
          <p:cNvSpPr/>
          <p:nvPr/>
        </p:nvSpPr>
        <p:spPr>
          <a:xfrm>
            <a:off x="6192207" y="4149091"/>
            <a:ext cx="2160276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09" name="流程圖: 程序 108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11" name="矩形 110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112" name="流程圖: 程序 111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6732276" y="3789046"/>
            <a:ext cx="1080138" cy="360000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15" name="直線單箭頭接點 114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9140789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單箭頭接點 55"/>
          <p:cNvCxnSpPr>
            <a:cxnSpLocks noChangeShapeType="1"/>
          </p:cNvCxnSpPr>
          <p:nvPr/>
        </p:nvCxnSpPr>
        <p:spPr bwMode="auto">
          <a:xfrm flipH="1">
            <a:off x="8172462" y="5949324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3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6" name="直線單箭頭接點 55"/>
          <p:cNvCxnSpPr>
            <a:cxnSpLocks noChangeShapeType="1"/>
          </p:cNvCxnSpPr>
          <p:nvPr/>
        </p:nvCxnSpPr>
        <p:spPr bwMode="auto">
          <a:xfrm flipH="1" flipV="1">
            <a:off x="431471" y="6489391"/>
            <a:ext cx="7740994" cy="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" name="直線單箭頭接點 55"/>
          <p:cNvCxnSpPr>
            <a:cxnSpLocks noChangeShapeType="1"/>
          </p:cNvCxnSpPr>
          <p:nvPr/>
        </p:nvCxnSpPr>
        <p:spPr bwMode="auto">
          <a:xfrm flipV="1">
            <a:off x="431471" y="5949322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8" name="文字方塊 49"/>
          <p:cNvSpPr txBox="1">
            <a:spLocks noChangeArrowheads="1"/>
          </p:cNvSpPr>
          <p:nvPr/>
        </p:nvSpPr>
        <p:spPr bwMode="auto">
          <a:xfrm>
            <a:off x="5652138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9" name="文字方塊 50"/>
          <p:cNvSpPr txBox="1">
            <a:spLocks noChangeArrowheads="1"/>
          </p:cNvSpPr>
          <p:nvPr/>
        </p:nvSpPr>
        <p:spPr bwMode="auto">
          <a:xfrm>
            <a:off x="601218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" name="文字方塊 50"/>
          <p:cNvSpPr txBox="1">
            <a:spLocks noChangeArrowheads="1"/>
          </p:cNvSpPr>
          <p:nvPr/>
        </p:nvSpPr>
        <p:spPr bwMode="auto">
          <a:xfrm>
            <a:off x="637223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1" name="直線單箭頭接點 55"/>
          <p:cNvCxnSpPr>
            <a:cxnSpLocks noChangeShapeType="1"/>
          </p:cNvCxnSpPr>
          <p:nvPr/>
        </p:nvCxnSpPr>
        <p:spPr bwMode="auto">
          <a:xfrm>
            <a:off x="6552253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>
            <a:off x="431471" y="5949322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3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4" name="文字方塊 49"/>
          <p:cNvSpPr txBox="1">
            <a:spLocks noChangeArrowheads="1"/>
          </p:cNvSpPr>
          <p:nvPr/>
        </p:nvSpPr>
        <p:spPr bwMode="auto">
          <a:xfrm>
            <a:off x="79151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" name="文字方塊 50"/>
          <p:cNvSpPr txBox="1">
            <a:spLocks noChangeArrowheads="1"/>
          </p:cNvSpPr>
          <p:nvPr/>
        </p:nvSpPr>
        <p:spPr bwMode="auto">
          <a:xfrm>
            <a:off x="1151563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6" name="文字方塊 50"/>
          <p:cNvSpPr txBox="1">
            <a:spLocks noChangeArrowheads="1"/>
          </p:cNvSpPr>
          <p:nvPr/>
        </p:nvSpPr>
        <p:spPr bwMode="auto">
          <a:xfrm>
            <a:off x="1511609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7" name="直線單箭頭接點 55"/>
          <p:cNvCxnSpPr>
            <a:cxnSpLocks noChangeShapeType="1"/>
          </p:cNvCxnSpPr>
          <p:nvPr/>
        </p:nvCxnSpPr>
        <p:spPr bwMode="auto">
          <a:xfrm>
            <a:off x="4932046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8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5769299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9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0" name="直線單箭頭接點 55"/>
          <p:cNvCxnSpPr>
            <a:cxnSpLocks noChangeShapeType="1"/>
          </p:cNvCxnSpPr>
          <p:nvPr/>
        </p:nvCxnSpPr>
        <p:spPr bwMode="auto">
          <a:xfrm>
            <a:off x="971540" y="5769299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1" name="直線單箭頭接點 55"/>
          <p:cNvCxnSpPr>
            <a:cxnSpLocks noChangeShapeType="1"/>
          </p:cNvCxnSpPr>
          <p:nvPr/>
        </p:nvCxnSpPr>
        <p:spPr bwMode="auto">
          <a:xfrm>
            <a:off x="971540" y="6309368"/>
            <a:ext cx="7740991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2" name="直線單箭頭接點 55"/>
          <p:cNvCxnSpPr>
            <a:cxnSpLocks noChangeShapeType="1"/>
          </p:cNvCxnSpPr>
          <p:nvPr/>
        </p:nvCxnSpPr>
        <p:spPr bwMode="auto">
          <a:xfrm flipH="1">
            <a:off x="8352483" y="5769299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32" name="文字方塊 49"/>
          <p:cNvSpPr txBox="1">
            <a:spLocks noChangeArrowheads="1"/>
          </p:cNvSpPr>
          <p:nvPr/>
        </p:nvSpPr>
        <p:spPr bwMode="auto">
          <a:xfrm>
            <a:off x="403193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3" name="文字方塊 50"/>
          <p:cNvSpPr txBox="1">
            <a:spLocks noChangeArrowheads="1"/>
          </p:cNvSpPr>
          <p:nvPr/>
        </p:nvSpPr>
        <p:spPr bwMode="auto">
          <a:xfrm>
            <a:off x="439197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3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4" name="文字方塊 50"/>
          <p:cNvSpPr txBox="1">
            <a:spLocks noChangeArrowheads="1"/>
          </p:cNvSpPr>
          <p:nvPr/>
        </p:nvSpPr>
        <p:spPr bwMode="auto">
          <a:xfrm>
            <a:off x="4752023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5" name="文字方塊 49"/>
          <p:cNvSpPr txBox="1">
            <a:spLocks noChangeArrowheads="1"/>
          </p:cNvSpPr>
          <p:nvPr/>
        </p:nvSpPr>
        <p:spPr bwMode="auto">
          <a:xfrm>
            <a:off x="241172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6" name="文字方塊 50"/>
          <p:cNvSpPr txBox="1">
            <a:spLocks noChangeArrowheads="1"/>
          </p:cNvSpPr>
          <p:nvPr/>
        </p:nvSpPr>
        <p:spPr bwMode="auto">
          <a:xfrm>
            <a:off x="277177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5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7" name="文字方塊 50"/>
          <p:cNvSpPr txBox="1">
            <a:spLocks noChangeArrowheads="1"/>
          </p:cNvSpPr>
          <p:nvPr/>
        </p:nvSpPr>
        <p:spPr bwMode="auto">
          <a:xfrm>
            <a:off x="3131816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38" name="直線單箭頭接點 55"/>
          <p:cNvCxnSpPr>
            <a:cxnSpLocks noChangeShapeType="1"/>
          </p:cNvCxnSpPr>
          <p:nvPr/>
        </p:nvCxnSpPr>
        <p:spPr bwMode="auto">
          <a:xfrm>
            <a:off x="3311839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9" name="直線單箭頭接點 55"/>
          <p:cNvCxnSpPr>
            <a:cxnSpLocks noChangeShapeType="1"/>
          </p:cNvCxnSpPr>
          <p:nvPr/>
        </p:nvCxnSpPr>
        <p:spPr bwMode="auto">
          <a:xfrm flipH="1" flipV="1">
            <a:off x="3491862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40" name="直線單箭頭接點 55"/>
          <p:cNvCxnSpPr>
            <a:cxnSpLocks noChangeShapeType="1"/>
          </p:cNvCxnSpPr>
          <p:nvPr/>
        </p:nvCxnSpPr>
        <p:spPr bwMode="auto">
          <a:xfrm>
            <a:off x="1691632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41" name="直線單箭頭接點 55"/>
          <p:cNvCxnSpPr>
            <a:cxnSpLocks noChangeShapeType="1"/>
          </p:cNvCxnSpPr>
          <p:nvPr/>
        </p:nvCxnSpPr>
        <p:spPr bwMode="auto">
          <a:xfrm flipH="1" flipV="1">
            <a:off x="1871655" y="5769299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2" name="直線單箭頭接點 55"/>
          <p:cNvCxnSpPr>
            <a:cxnSpLocks noChangeShapeType="1"/>
          </p:cNvCxnSpPr>
          <p:nvPr/>
        </p:nvCxnSpPr>
        <p:spPr bwMode="auto">
          <a:xfrm flipH="1">
            <a:off x="8172462" y="2528887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3" name="文字方塊 49"/>
          <p:cNvSpPr txBox="1">
            <a:spLocks noChangeArrowheads="1"/>
          </p:cNvSpPr>
          <p:nvPr/>
        </p:nvSpPr>
        <p:spPr bwMode="auto">
          <a:xfrm>
            <a:off x="7272345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74" name="文字方塊 50"/>
          <p:cNvSpPr txBox="1">
            <a:spLocks noChangeArrowheads="1"/>
          </p:cNvSpPr>
          <p:nvPr/>
        </p:nvSpPr>
        <p:spPr bwMode="auto">
          <a:xfrm>
            <a:off x="7632391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75" name="文字方塊 50"/>
          <p:cNvSpPr txBox="1">
            <a:spLocks noChangeArrowheads="1"/>
          </p:cNvSpPr>
          <p:nvPr/>
        </p:nvSpPr>
        <p:spPr bwMode="auto">
          <a:xfrm>
            <a:off x="7992437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76" name="直線單箭頭接點 55"/>
          <p:cNvCxnSpPr>
            <a:cxnSpLocks noChangeShapeType="1"/>
          </p:cNvCxnSpPr>
          <p:nvPr/>
        </p:nvCxnSpPr>
        <p:spPr bwMode="auto">
          <a:xfrm flipH="1" flipV="1">
            <a:off x="431471" y="3068954"/>
            <a:ext cx="7740994" cy="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8" name="文字方塊 49"/>
          <p:cNvSpPr txBox="1">
            <a:spLocks noChangeArrowheads="1"/>
          </p:cNvSpPr>
          <p:nvPr/>
        </p:nvSpPr>
        <p:spPr bwMode="auto">
          <a:xfrm>
            <a:off x="5652138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79" name="文字方塊 50"/>
          <p:cNvSpPr txBox="1">
            <a:spLocks noChangeArrowheads="1"/>
          </p:cNvSpPr>
          <p:nvPr/>
        </p:nvSpPr>
        <p:spPr bwMode="auto">
          <a:xfrm>
            <a:off x="6012184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80" name="文字方塊 50"/>
          <p:cNvSpPr txBox="1">
            <a:spLocks noChangeArrowheads="1"/>
          </p:cNvSpPr>
          <p:nvPr/>
        </p:nvSpPr>
        <p:spPr bwMode="auto">
          <a:xfrm>
            <a:off x="6372230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81" name="直線單箭頭接點 55"/>
          <p:cNvCxnSpPr>
            <a:cxnSpLocks noChangeShapeType="1"/>
          </p:cNvCxnSpPr>
          <p:nvPr/>
        </p:nvCxnSpPr>
        <p:spPr bwMode="auto">
          <a:xfrm>
            <a:off x="6552253" y="2528885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3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2348863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84" name="文字方塊 49"/>
          <p:cNvSpPr txBox="1">
            <a:spLocks noChangeArrowheads="1"/>
          </p:cNvSpPr>
          <p:nvPr/>
        </p:nvSpPr>
        <p:spPr bwMode="auto">
          <a:xfrm>
            <a:off x="4031931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85" name="文字方塊 50"/>
          <p:cNvSpPr txBox="1">
            <a:spLocks noChangeArrowheads="1"/>
          </p:cNvSpPr>
          <p:nvPr/>
        </p:nvSpPr>
        <p:spPr bwMode="auto">
          <a:xfrm>
            <a:off x="4391977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3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86" name="文字方塊 50"/>
          <p:cNvSpPr txBox="1">
            <a:spLocks noChangeArrowheads="1"/>
          </p:cNvSpPr>
          <p:nvPr/>
        </p:nvSpPr>
        <p:spPr bwMode="auto">
          <a:xfrm>
            <a:off x="4752023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87" name="直線單箭頭接點 55"/>
          <p:cNvCxnSpPr>
            <a:cxnSpLocks noChangeShapeType="1"/>
          </p:cNvCxnSpPr>
          <p:nvPr/>
        </p:nvCxnSpPr>
        <p:spPr bwMode="auto">
          <a:xfrm>
            <a:off x="4932046" y="2528885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8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2348862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9" name="直線單箭頭接點 55"/>
          <p:cNvCxnSpPr>
            <a:cxnSpLocks noChangeShapeType="1"/>
          </p:cNvCxnSpPr>
          <p:nvPr/>
        </p:nvCxnSpPr>
        <p:spPr bwMode="auto">
          <a:xfrm flipV="1">
            <a:off x="8712531" y="2348863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1" name="直線單箭頭接點 55"/>
          <p:cNvCxnSpPr>
            <a:cxnSpLocks noChangeShapeType="1"/>
          </p:cNvCxnSpPr>
          <p:nvPr/>
        </p:nvCxnSpPr>
        <p:spPr bwMode="auto">
          <a:xfrm>
            <a:off x="971540" y="2888931"/>
            <a:ext cx="7740991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2" name="直線單箭頭接點 55"/>
          <p:cNvCxnSpPr>
            <a:cxnSpLocks noChangeShapeType="1"/>
          </p:cNvCxnSpPr>
          <p:nvPr/>
        </p:nvCxnSpPr>
        <p:spPr bwMode="auto">
          <a:xfrm flipH="1">
            <a:off x="8352483" y="2348862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99" name="文字方塊 98"/>
          <p:cNvSpPr txBox="1"/>
          <p:nvPr/>
        </p:nvSpPr>
        <p:spPr>
          <a:xfrm>
            <a:off x="4932046" y="728654"/>
            <a:ext cx="1080138" cy="720000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4932046" y="4149091"/>
            <a:ext cx="1080138" cy="720000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list2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16" name="文字方塊 49"/>
          <p:cNvSpPr txBox="1">
            <a:spLocks noChangeArrowheads="1"/>
          </p:cNvSpPr>
          <p:nvPr/>
        </p:nvSpPr>
        <p:spPr bwMode="auto">
          <a:xfrm>
            <a:off x="971540" y="728655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7" name="文字方塊 50"/>
          <p:cNvSpPr txBox="1">
            <a:spLocks noChangeArrowheads="1"/>
          </p:cNvSpPr>
          <p:nvPr/>
        </p:nvSpPr>
        <p:spPr bwMode="auto">
          <a:xfrm>
            <a:off x="1691545" y="728655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18" name="文字方塊 50"/>
          <p:cNvSpPr txBox="1">
            <a:spLocks noChangeArrowheads="1"/>
          </p:cNvSpPr>
          <p:nvPr/>
        </p:nvSpPr>
        <p:spPr bwMode="auto">
          <a:xfrm>
            <a:off x="2591747" y="728655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V="1">
            <a:off x="431471" y="2528885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3" name="直線單箭頭接點 55"/>
          <p:cNvCxnSpPr>
            <a:cxnSpLocks noChangeShapeType="1"/>
          </p:cNvCxnSpPr>
          <p:nvPr/>
        </p:nvCxnSpPr>
        <p:spPr bwMode="auto">
          <a:xfrm>
            <a:off x="431471" y="2528885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04" name="文字方塊 49"/>
          <p:cNvSpPr txBox="1">
            <a:spLocks noChangeArrowheads="1"/>
          </p:cNvSpPr>
          <p:nvPr/>
        </p:nvSpPr>
        <p:spPr bwMode="auto">
          <a:xfrm>
            <a:off x="791517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1151563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6" name="文字方塊 50"/>
          <p:cNvSpPr txBox="1">
            <a:spLocks noChangeArrowheads="1"/>
          </p:cNvSpPr>
          <p:nvPr/>
        </p:nvSpPr>
        <p:spPr bwMode="auto">
          <a:xfrm>
            <a:off x="1511609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19" name="直線單箭頭接點 55"/>
          <p:cNvCxnSpPr>
            <a:cxnSpLocks noChangeShapeType="1"/>
          </p:cNvCxnSpPr>
          <p:nvPr/>
        </p:nvCxnSpPr>
        <p:spPr bwMode="auto">
          <a:xfrm>
            <a:off x="971540" y="2348862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20" name="文字方塊 49"/>
          <p:cNvSpPr txBox="1">
            <a:spLocks noChangeArrowheads="1"/>
          </p:cNvSpPr>
          <p:nvPr/>
        </p:nvSpPr>
        <p:spPr bwMode="auto">
          <a:xfrm>
            <a:off x="2411724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1" name="文字方塊 50"/>
          <p:cNvSpPr txBox="1">
            <a:spLocks noChangeArrowheads="1"/>
          </p:cNvSpPr>
          <p:nvPr/>
        </p:nvSpPr>
        <p:spPr bwMode="auto">
          <a:xfrm>
            <a:off x="2771770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5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2" name="文字方塊 50"/>
          <p:cNvSpPr txBox="1">
            <a:spLocks noChangeArrowheads="1"/>
          </p:cNvSpPr>
          <p:nvPr/>
        </p:nvSpPr>
        <p:spPr bwMode="auto">
          <a:xfrm>
            <a:off x="3131816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23" name="直線單箭頭接點 55"/>
          <p:cNvCxnSpPr>
            <a:cxnSpLocks noChangeShapeType="1"/>
          </p:cNvCxnSpPr>
          <p:nvPr/>
        </p:nvCxnSpPr>
        <p:spPr bwMode="auto">
          <a:xfrm>
            <a:off x="3311839" y="2528885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4" name="直線單箭頭接點 55"/>
          <p:cNvCxnSpPr>
            <a:cxnSpLocks noChangeShapeType="1"/>
          </p:cNvCxnSpPr>
          <p:nvPr/>
        </p:nvCxnSpPr>
        <p:spPr bwMode="auto">
          <a:xfrm flipH="1" flipV="1">
            <a:off x="3491862" y="2348863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5" name="直線單箭頭接點 55"/>
          <p:cNvCxnSpPr>
            <a:cxnSpLocks noChangeShapeType="1"/>
          </p:cNvCxnSpPr>
          <p:nvPr/>
        </p:nvCxnSpPr>
        <p:spPr bwMode="auto">
          <a:xfrm>
            <a:off x="1691632" y="2528885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6" name="直線單箭頭接點 55"/>
          <p:cNvCxnSpPr>
            <a:cxnSpLocks noChangeShapeType="1"/>
          </p:cNvCxnSpPr>
          <p:nvPr/>
        </p:nvCxnSpPr>
        <p:spPr bwMode="auto">
          <a:xfrm flipH="1" flipV="1">
            <a:off x="1871655" y="2348862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93" name="流程圖: 程序 92"/>
          <p:cNvSpPr/>
          <p:nvPr/>
        </p:nvSpPr>
        <p:spPr>
          <a:xfrm>
            <a:off x="6012184" y="368609"/>
            <a:ext cx="2520322" cy="1440184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4" name="流程圖: 程序 93"/>
          <p:cNvSpPr/>
          <p:nvPr/>
        </p:nvSpPr>
        <p:spPr>
          <a:xfrm>
            <a:off x="6192207" y="728654"/>
            <a:ext cx="2160276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95" name="流程圖: 程序 94"/>
          <p:cNvSpPr/>
          <p:nvPr/>
        </p:nvSpPr>
        <p:spPr>
          <a:xfrm>
            <a:off x="7272344" y="72865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7632390" y="108870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7" name="矩形 96"/>
          <p:cNvSpPr/>
          <p:nvPr/>
        </p:nvSpPr>
        <p:spPr>
          <a:xfrm>
            <a:off x="6552252" y="108870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98" name="流程圖: 程序 97"/>
          <p:cNvSpPr/>
          <p:nvPr/>
        </p:nvSpPr>
        <p:spPr>
          <a:xfrm>
            <a:off x="6192206" y="728655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6732276" y="368609"/>
            <a:ext cx="1080138" cy="360000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01" name="直線單箭頭接點 100"/>
          <p:cNvCxnSpPr/>
          <p:nvPr/>
        </p:nvCxnSpPr>
        <p:spPr>
          <a:xfrm flipH="1">
            <a:off x="7812392" y="1268724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07" name="流程圖: 程序 106"/>
          <p:cNvSpPr/>
          <p:nvPr/>
        </p:nvSpPr>
        <p:spPr>
          <a:xfrm>
            <a:off x="6012184" y="3789046"/>
            <a:ext cx="2520322" cy="1440184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08" name="流程圖: 程序 107"/>
          <p:cNvSpPr/>
          <p:nvPr/>
        </p:nvSpPr>
        <p:spPr>
          <a:xfrm>
            <a:off x="6192207" y="4149091"/>
            <a:ext cx="2160276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09" name="流程圖: 程序 108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11" name="矩形 110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112" name="流程圖: 程序 111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6732276" y="3789046"/>
            <a:ext cx="1080138" cy="360000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15" name="直線單箭頭接點 114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005630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47274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單箭頭接點 55"/>
          <p:cNvCxnSpPr>
            <a:cxnSpLocks noChangeShapeType="1"/>
          </p:cNvCxnSpPr>
          <p:nvPr/>
        </p:nvCxnSpPr>
        <p:spPr bwMode="auto">
          <a:xfrm flipH="1">
            <a:off x="8172462" y="2528887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3" name="文字方塊 49"/>
          <p:cNvSpPr txBox="1">
            <a:spLocks noChangeArrowheads="1"/>
          </p:cNvSpPr>
          <p:nvPr/>
        </p:nvSpPr>
        <p:spPr bwMode="auto">
          <a:xfrm>
            <a:off x="7272345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" name="文字方塊 50"/>
          <p:cNvSpPr txBox="1">
            <a:spLocks noChangeArrowheads="1"/>
          </p:cNvSpPr>
          <p:nvPr/>
        </p:nvSpPr>
        <p:spPr bwMode="auto">
          <a:xfrm>
            <a:off x="7632391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992437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6" name="直線單箭頭接點 55"/>
          <p:cNvCxnSpPr>
            <a:cxnSpLocks noChangeShapeType="1"/>
          </p:cNvCxnSpPr>
          <p:nvPr/>
        </p:nvCxnSpPr>
        <p:spPr bwMode="auto">
          <a:xfrm flipH="1" flipV="1">
            <a:off x="431471" y="3068954"/>
            <a:ext cx="7740994" cy="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" name="直線單箭頭接點 55"/>
          <p:cNvCxnSpPr>
            <a:cxnSpLocks noChangeShapeType="1"/>
          </p:cNvCxnSpPr>
          <p:nvPr/>
        </p:nvCxnSpPr>
        <p:spPr bwMode="auto">
          <a:xfrm flipV="1">
            <a:off x="431471" y="2528885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8" name="文字方塊 49"/>
          <p:cNvSpPr txBox="1">
            <a:spLocks noChangeArrowheads="1"/>
          </p:cNvSpPr>
          <p:nvPr/>
        </p:nvSpPr>
        <p:spPr bwMode="auto">
          <a:xfrm>
            <a:off x="5652138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9" name="文字方塊 50"/>
          <p:cNvSpPr txBox="1">
            <a:spLocks noChangeArrowheads="1"/>
          </p:cNvSpPr>
          <p:nvPr/>
        </p:nvSpPr>
        <p:spPr bwMode="auto">
          <a:xfrm>
            <a:off x="6012184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" name="文字方塊 50"/>
          <p:cNvSpPr txBox="1">
            <a:spLocks noChangeArrowheads="1"/>
          </p:cNvSpPr>
          <p:nvPr/>
        </p:nvSpPr>
        <p:spPr bwMode="auto">
          <a:xfrm>
            <a:off x="6372230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1" name="直線單箭頭接點 55"/>
          <p:cNvCxnSpPr>
            <a:cxnSpLocks noChangeShapeType="1"/>
          </p:cNvCxnSpPr>
          <p:nvPr/>
        </p:nvCxnSpPr>
        <p:spPr bwMode="auto">
          <a:xfrm>
            <a:off x="6552253" y="2528885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>
            <a:off x="431471" y="2528885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3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2348863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4" name="文字方塊 49"/>
          <p:cNvSpPr txBox="1">
            <a:spLocks noChangeArrowheads="1"/>
          </p:cNvSpPr>
          <p:nvPr/>
        </p:nvSpPr>
        <p:spPr bwMode="auto">
          <a:xfrm>
            <a:off x="791517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" name="文字方塊 50"/>
          <p:cNvSpPr txBox="1">
            <a:spLocks noChangeArrowheads="1"/>
          </p:cNvSpPr>
          <p:nvPr/>
        </p:nvSpPr>
        <p:spPr bwMode="auto">
          <a:xfrm>
            <a:off x="1151563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6" name="文字方塊 50"/>
          <p:cNvSpPr txBox="1">
            <a:spLocks noChangeArrowheads="1"/>
          </p:cNvSpPr>
          <p:nvPr/>
        </p:nvSpPr>
        <p:spPr bwMode="auto">
          <a:xfrm>
            <a:off x="1511609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7" name="直線單箭頭接點 55"/>
          <p:cNvCxnSpPr>
            <a:cxnSpLocks noChangeShapeType="1"/>
          </p:cNvCxnSpPr>
          <p:nvPr/>
        </p:nvCxnSpPr>
        <p:spPr bwMode="auto">
          <a:xfrm>
            <a:off x="4932046" y="2528885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8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2348862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9" name="直線單箭頭接點 55"/>
          <p:cNvCxnSpPr>
            <a:cxnSpLocks noChangeShapeType="1"/>
          </p:cNvCxnSpPr>
          <p:nvPr/>
        </p:nvCxnSpPr>
        <p:spPr bwMode="auto">
          <a:xfrm flipV="1">
            <a:off x="8712531" y="2348863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0" name="直線單箭頭接點 55"/>
          <p:cNvCxnSpPr>
            <a:cxnSpLocks noChangeShapeType="1"/>
          </p:cNvCxnSpPr>
          <p:nvPr/>
        </p:nvCxnSpPr>
        <p:spPr bwMode="auto">
          <a:xfrm>
            <a:off x="971540" y="2348862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1" name="直線單箭頭接點 55"/>
          <p:cNvCxnSpPr>
            <a:cxnSpLocks noChangeShapeType="1"/>
          </p:cNvCxnSpPr>
          <p:nvPr/>
        </p:nvCxnSpPr>
        <p:spPr bwMode="auto">
          <a:xfrm>
            <a:off x="971540" y="2888931"/>
            <a:ext cx="7740991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2" name="直線單箭頭接點 55"/>
          <p:cNvCxnSpPr>
            <a:cxnSpLocks noChangeShapeType="1"/>
          </p:cNvCxnSpPr>
          <p:nvPr/>
        </p:nvCxnSpPr>
        <p:spPr bwMode="auto">
          <a:xfrm flipH="1">
            <a:off x="8352483" y="2348862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32" name="文字方塊 49"/>
          <p:cNvSpPr txBox="1">
            <a:spLocks noChangeArrowheads="1"/>
          </p:cNvSpPr>
          <p:nvPr/>
        </p:nvSpPr>
        <p:spPr bwMode="auto">
          <a:xfrm>
            <a:off x="4031931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3" name="文字方塊 50"/>
          <p:cNvSpPr txBox="1">
            <a:spLocks noChangeArrowheads="1"/>
          </p:cNvSpPr>
          <p:nvPr/>
        </p:nvSpPr>
        <p:spPr bwMode="auto">
          <a:xfrm>
            <a:off x="4391977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3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4" name="文字方塊 50"/>
          <p:cNvSpPr txBox="1">
            <a:spLocks noChangeArrowheads="1"/>
          </p:cNvSpPr>
          <p:nvPr/>
        </p:nvSpPr>
        <p:spPr bwMode="auto">
          <a:xfrm>
            <a:off x="4752023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5" name="文字方塊 49"/>
          <p:cNvSpPr txBox="1">
            <a:spLocks noChangeArrowheads="1"/>
          </p:cNvSpPr>
          <p:nvPr/>
        </p:nvSpPr>
        <p:spPr bwMode="auto">
          <a:xfrm>
            <a:off x="2411724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6" name="文字方塊 50"/>
          <p:cNvSpPr txBox="1">
            <a:spLocks noChangeArrowheads="1"/>
          </p:cNvSpPr>
          <p:nvPr/>
        </p:nvSpPr>
        <p:spPr bwMode="auto">
          <a:xfrm>
            <a:off x="2771770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5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7" name="文字方塊 50"/>
          <p:cNvSpPr txBox="1">
            <a:spLocks noChangeArrowheads="1"/>
          </p:cNvSpPr>
          <p:nvPr/>
        </p:nvSpPr>
        <p:spPr bwMode="auto">
          <a:xfrm>
            <a:off x="3131816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38" name="直線單箭頭接點 55"/>
          <p:cNvCxnSpPr>
            <a:cxnSpLocks noChangeShapeType="1"/>
          </p:cNvCxnSpPr>
          <p:nvPr/>
        </p:nvCxnSpPr>
        <p:spPr bwMode="auto">
          <a:xfrm>
            <a:off x="3311839" y="2528885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9" name="直線單箭頭接點 55"/>
          <p:cNvCxnSpPr>
            <a:cxnSpLocks noChangeShapeType="1"/>
          </p:cNvCxnSpPr>
          <p:nvPr/>
        </p:nvCxnSpPr>
        <p:spPr bwMode="auto">
          <a:xfrm flipH="1" flipV="1">
            <a:off x="3491862" y="2348863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40" name="直線單箭頭接點 55"/>
          <p:cNvCxnSpPr>
            <a:cxnSpLocks noChangeShapeType="1"/>
          </p:cNvCxnSpPr>
          <p:nvPr/>
        </p:nvCxnSpPr>
        <p:spPr bwMode="auto">
          <a:xfrm>
            <a:off x="1691632" y="2528885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41" name="直線單箭頭接點 55"/>
          <p:cNvCxnSpPr>
            <a:cxnSpLocks noChangeShapeType="1"/>
          </p:cNvCxnSpPr>
          <p:nvPr/>
        </p:nvCxnSpPr>
        <p:spPr bwMode="auto">
          <a:xfrm flipH="1" flipV="1">
            <a:off x="1871655" y="2348862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13" name="文字方塊 112"/>
          <p:cNvSpPr txBox="1"/>
          <p:nvPr/>
        </p:nvSpPr>
        <p:spPr>
          <a:xfrm>
            <a:off x="4932046" y="728654"/>
            <a:ext cx="1080138" cy="720000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8172462" y="5949324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3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4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H="1" flipV="1">
            <a:off x="3671885" y="6489391"/>
            <a:ext cx="4500579" cy="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6" name="直線單箭頭接點 55"/>
          <p:cNvCxnSpPr>
            <a:cxnSpLocks noChangeShapeType="1"/>
          </p:cNvCxnSpPr>
          <p:nvPr/>
        </p:nvCxnSpPr>
        <p:spPr bwMode="auto">
          <a:xfrm flipV="1">
            <a:off x="3671885" y="5949322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17" name="文字方塊 49"/>
          <p:cNvSpPr txBox="1">
            <a:spLocks noChangeArrowheads="1"/>
          </p:cNvSpPr>
          <p:nvPr/>
        </p:nvSpPr>
        <p:spPr bwMode="auto">
          <a:xfrm>
            <a:off x="5652138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8" name="文字方塊 50"/>
          <p:cNvSpPr txBox="1">
            <a:spLocks noChangeArrowheads="1"/>
          </p:cNvSpPr>
          <p:nvPr/>
        </p:nvSpPr>
        <p:spPr bwMode="auto">
          <a:xfrm>
            <a:off x="601218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2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9" name="文字方塊 50"/>
          <p:cNvSpPr txBox="1">
            <a:spLocks noChangeArrowheads="1"/>
          </p:cNvSpPr>
          <p:nvPr/>
        </p:nvSpPr>
        <p:spPr bwMode="auto">
          <a:xfrm>
            <a:off x="637223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>
            <a:off x="6552253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>
            <a:off x="3671885" y="5949322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23" name="文字方塊 49"/>
          <p:cNvSpPr txBox="1">
            <a:spLocks noChangeArrowheads="1"/>
          </p:cNvSpPr>
          <p:nvPr/>
        </p:nvSpPr>
        <p:spPr bwMode="auto">
          <a:xfrm>
            <a:off x="403193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4" name="文字方塊 50"/>
          <p:cNvSpPr txBox="1">
            <a:spLocks noChangeArrowheads="1"/>
          </p:cNvSpPr>
          <p:nvPr/>
        </p:nvSpPr>
        <p:spPr bwMode="auto">
          <a:xfrm>
            <a:off x="439197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4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5" name="文字方塊 50"/>
          <p:cNvSpPr txBox="1">
            <a:spLocks noChangeArrowheads="1"/>
          </p:cNvSpPr>
          <p:nvPr/>
        </p:nvSpPr>
        <p:spPr bwMode="auto">
          <a:xfrm>
            <a:off x="4752023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26" name="直線單箭頭接點 55"/>
          <p:cNvCxnSpPr>
            <a:cxnSpLocks noChangeShapeType="1"/>
          </p:cNvCxnSpPr>
          <p:nvPr/>
        </p:nvCxnSpPr>
        <p:spPr bwMode="auto">
          <a:xfrm>
            <a:off x="4932046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7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5769299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8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9" name="直線單箭頭接點 55"/>
          <p:cNvCxnSpPr>
            <a:cxnSpLocks noChangeShapeType="1"/>
          </p:cNvCxnSpPr>
          <p:nvPr/>
        </p:nvCxnSpPr>
        <p:spPr bwMode="auto">
          <a:xfrm>
            <a:off x="4211954" y="5769299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>
            <a:off x="4211954" y="6309368"/>
            <a:ext cx="4500577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1" name="直線單箭頭接點 55"/>
          <p:cNvCxnSpPr>
            <a:cxnSpLocks noChangeShapeType="1"/>
          </p:cNvCxnSpPr>
          <p:nvPr/>
        </p:nvCxnSpPr>
        <p:spPr bwMode="auto">
          <a:xfrm flipH="1">
            <a:off x="8352483" y="5769299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38" name="文字方塊 137"/>
          <p:cNvSpPr txBox="1"/>
          <p:nvPr/>
        </p:nvSpPr>
        <p:spPr>
          <a:xfrm>
            <a:off x="4932046" y="4149091"/>
            <a:ext cx="1080138" cy="720000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list2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41" name="文字方塊 49"/>
          <p:cNvSpPr txBox="1">
            <a:spLocks noChangeArrowheads="1"/>
          </p:cNvSpPr>
          <p:nvPr/>
        </p:nvSpPr>
        <p:spPr bwMode="auto">
          <a:xfrm>
            <a:off x="971540" y="728655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42" name="文字方塊 50"/>
          <p:cNvSpPr txBox="1">
            <a:spLocks noChangeArrowheads="1"/>
          </p:cNvSpPr>
          <p:nvPr/>
        </p:nvSpPr>
        <p:spPr bwMode="auto">
          <a:xfrm>
            <a:off x="1691545" y="728655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43" name="文字方塊 50"/>
          <p:cNvSpPr txBox="1">
            <a:spLocks noChangeArrowheads="1"/>
          </p:cNvSpPr>
          <p:nvPr/>
        </p:nvSpPr>
        <p:spPr bwMode="auto">
          <a:xfrm>
            <a:off x="2591747" y="728655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1" name="流程圖: 程序 90"/>
          <p:cNvSpPr/>
          <p:nvPr/>
        </p:nvSpPr>
        <p:spPr>
          <a:xfrm>
            <a:off x="6012184" y="368609"/>
            <a:ext cx="2520322" cy="1440184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2" name="流程圖: 程序 91"/>
          <p:cNvSpPr/>
          <p:nvPr/>
        </p:nvSpPr>
        <p:spPr>
          <a:xfrm>
            <a:off x="6192207" y="728654"/>
            <a:ext cx="2160276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93" name="流程圖: 程序 92"/>
          <p:cNvSpPr/>
          <p:nvPr/>
        </p:nvSpPr>
        <p:spPr>
          <a:xfrm>
            <a:off x="7272344" y="72865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632390" y="108870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5" name="矩形 94"/>
          <p:cNvSpPr/>
          <p:nvPr/>
        </p:nvSpPr>
        <p:spPr>
          <a:xfrm>
            <a:off x="6552252" y="108870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96" name="流程圖: 程序 95"/>
          <p:cNvSpPr/>
          <p:nvPr/>
        </p:nvSpPr>
        <p:spPr>
          <a:xfrm>
            <a:off x="6192206" y="728655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6732276" y="368609"/>
            <a:ext cx="1080138" cy="360000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98" name="直線單箭頭接點 97"/>
          <p:cNvCxnSpPr/>
          <p:nvPr/>
        </p:nvCxnSpPr>
        <p:spPr>
          <a:xfrm flipH="1">
            <a:off x="7812392" y="1268724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9" name="流程圖: 程序 98"/>
          <p:cNvSpPr/>
          <p:nvPr/>
        </p:nvSpPr>
        <p:spPr>
          <a:xfrm>
            <a:off x="6012184" y="3789046"/>
            <a:ext cx="2520322" cy="1440184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00" name="流程圖: 程序 99"/>
          <p:cNvSpPr/>
          <p:nvPr/>
        </p:nvSpPr>
        <p:spPr>
          <a:xfrm>
            <a:off x="6192207" y="4149091"/>
            <a:ext cx="2160276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01" name="流程圖: 程序 100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08" name="矩形 107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</a:t>
            </a:r>
            <a:endParaRPr lang="zh-TW" altLang="en-US" sz="1600" dirty="0"/>
          </a:p>
        </p:txBody>
      </p:sp>
      <p:sp>
        <p:nvSpPr>
          <p:cNvPr id="109" name="流程圖: 程序 108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6732276" y="3789046"/>
            <a:ext cx="1080138" cy="360000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11" name="直線單箭頭接點 110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240464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1494" y="728655"/>
            <a:ext cx="3960505" cy="3600453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ListNode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*next;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</a:p>
          <a:p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+mn-lt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*next;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en-US" altLang="zh-TW" dirty="0" smtClean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  <p:sp>
        <p:nvSpPr>
          <p:cNvPr id="5" name="文字方塊 49"/>
          <p:cNvSpPr txBox="1">
            <a:spLocks noChangeArrowheads="1"/>
          </p:cNvSpPr>
          <p:nvPr/>
        </p:nvSpPr>
        <p:spPr bwMode="auto">
          <a:xfrm>
            <a:off x="7272345" y="5409253"/>
            <a:ext cx="360000" cy="54006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7632391" y="5409253"/>
            <a:ext cx="360000" cy="54006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cs typeface="Courier New" pitchFamily="49" charset="0"/>
              </a:rPr>
              <a:t>0</a:t>
            </a:r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7" name="文字方塊 50"/>
          <p:cNvSpPr txBox="1">
            <a:spLocks noChangeArrowheads="1"/>
          </p:cNvSpPr>
          <p:nvPr/>
        </p:nvSpPr>
        <p:spPr bwMode="auto">
          <a:xfrm>
            <a:off x="7992437" y="5409253"/>
            <a:ext cx="360000" cy="54006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cxnSp>
        <p:nvCxnSpPr>
          <p:cNvPr id="8" name="直線單箭頭接點 55"/>
          <p:cNvCxnSpPr>
            <a:cxnSpLocks noChangeShapeType="1"/>
          </p:cNvCxnSpPr>
          <p:nvPr/>
        </p:nvCxnSpPr>
        <p:spPr bwMode="auto">
          <a:xfrm flipV="1">
            <a:off x="6912299" y="5589276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" name="直線單箭頭接點 55"/>
          <p:cNvCxnSpPr>
            <a:cxnSpLocks noChangeShapeType="1"/>
          </p:cNvCxnSpPr>
          <p:nvPr/>
        </p:nvCxnSpPr>
        <p:spPr bwMode="auto">
          <a:xfrm flipH="1" flipV="1">
            <a:off x="2051678" y="6309368"/>
            <a:ext cx="6120785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0" name="直線單箭頭接點 55"/>
          <p:cNvCxnSpPr>
            <a:cxnSpLocks noChangeShapeType="1"/>
          </p:cNvCxnSpPr>
          <p:nvPr/>
        </p:nvCxnSpPr>
        <p:spPr bwMode="auto">
          <a:xfrm>
            <a:off x="2051678" y="5769299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>
            <a:off x="2591747" y="6129345"/>
            <a:ext cx="43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" name="直線單箭頭接點 55"/>
          <p:cNvCxnSpPr>
            <a:cxnSpLocks noChangeShapeType="1"/>
          </p:cNvCxnSpPr>
          <p:nvPr/>
        </p:nvCxnSpPr>
        <p:spPr bwMode="auto">
          <a:xfrm>
            <a:off x="6912299" y="5589276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4" name="文字方塊 49"/>
          <p:cNvSpPr txBox="1">
            <a:spLocks noChangeArrowheads="1"/>
          </p:cNvSpPr>
          <p:nvPr/>
        </p:nvSpPr>
        <p:spPr bwMode="auto">
          <a:xfrm>
            <a:off x="5652138" y="5409253"/>
            <a:ext cx="360000" cy="540069"/>
          </a:xfrm>
          <a:prstGeom prst="rect">
            <a:avLst/>
          </a:prstGeom>
          <a:solidFill>
            <a:srgbClr val="85D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15" name="文字方塊 50"/>
          <p:cNvSpPr txBox="1">
            <a:spLocks noChangeArrowheads="1"/>
          </p:cNvSpPr>
          <p:nvPr/>
        </p:nvSpPr>
        <p:spPr bwMode="auto">
          <a:xfrm>
            <a:off x="6012184" y="5409253"/>
            <a:ext cx="360000" cy="540069"/>
          </a:xfrm>
          <a:prstGeom prst="rect">
            <a:avLst/>
          </a:prstGeom>
          <a:solidFill>
            <a:srgbClr val="85D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cs typeface="Courier New" pitchFamily="49" charset="0"/>
              </a:rPr>
              <a:t>5</a:t>
            </a:r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16" name="文字方塊 50"/>
          <p:cNvSpPr txBox="1">
            <a:spLocks noChangeArrowheads="1"/>
          </p:cNvSpPr>
          <p:nvPr/>
        </p:nvSpPr>
        <p:spPr bwMode="auto">
          <a:xfrm>
            <a:off x="6372230" y="5409253"/>
            <a:ext cx="360000" cy="540069"/>
          </a:xfrm>
          <a:prstGeom prst="rect">
            <a:avLst/>
          </a:prstGeom>
          <a:solidFill>
            <a:srgbClr val="85D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17" name="文字方塊 49"/>
          <p:cNvSpPr txBox="1">
            <a:spLocks noChangeArrowheads="1"/>
          </p:cNvSpPr>
          <p:nvPr/>
        </p:nvSpPr>
        <p:spPr bwMode="auto">
          <a:xfrm>
            <a:off x="4031931" y="5409253"/>
            <a:ext cx="360000" cy="540069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18" name="文字方塊 50"/>
          <p:cNvSpPr txBox="1">
            <a:spLocks noChangeArrowheads="1"/>
          </p:cNvSpPr>
          <p:nvPr/>
        </p:nvSpPr>
        <p:spPr bwMode="auto">
          <a:xfrm>
            <a:off x="4391977" y="5409253"/>
            <a:ext cx="360000" cy="540069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cs typeface="Courier New" pitchFamily="49" charset="0"/>
              </a:rPr>
              <a:t>7</a:t>
            </a:r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19" name="文字方塊 50"/>
          <p:cNvSpPr txBox="1">
            <a:spLocks noChangeArrowheads="1"/>
          </p:cNvSpPr>
          <p:nvPr/>
        </p:nvSpPr>
        <p:spPr bwMode="auto">
          <a:xfrm>
            <a:off x="4752023" y="5409253"/>
            <a:ext cx="360000" cy="540069"/>
          </a:xfrm>
          <a:prstGeom prst="rect">
            <a:avLst/>
          </a:prstGeom>
          <a:solidFill>
            <a:srgbClr val="FF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20" name="文字方塊 49"/>
          <p:cNvSpPr txBox="1">
            <a:spLocks noChangeArrowheads="1"/>
          </p:cNvSpPr>
          <p:nvPr/>
        </p:nvSpPr>
        <p:spPr bwMode="auto">
          <a:xfrm>
            <a:off x="2411724" y="5409253"/>
            <a:ext cx="360000" cy="540069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21" name="文字方塊 50"/>
          <p:cNvSpPr txBox="1">
            <a:spLocks noChangeArrowheads="1"/>
          </p:cNvSpPr>
          <p:nvPr/>
        </p:nvSpPr>
        <p:spPr bwMode="auto">
          <a:xfrm>
            <a:off x="2771770" y="5409253"/>
            <a:ext cx="360000" cy="540069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cs typeface="Courier New" pitchFamily="49" charset="0"/>
              </a:rPr>
              <a:t>1</a:t>
            </a:r>
            <a:endParaRPr lang="zh-TW" altLang="en-US" sz="1600" dirty="0">
              <a:cs typeface="Courier New" pitchFamily="49" charset="0"/>
            </a:endParaRPr>
          </a:p>
        </p:txBody>
      </p:sp>
      <p:sp>
        <p:nvSpPr>
          <p:cNvPr id="22" name="文字方塊 50"/>
          <p:cNvSpPr txBox="1">
            <a:spLocks noChangeArrowheads="1"/>
          </p:cNvSpPr>
          <p:nvPr/>
        </p:nvSpPr>
        <p:spPr bwMode="auto">
          <a:xfrm>
            <a:off x="3131816" y="5409253"/>
            <a:ext cx="360000" cy="540069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cs typeface="Courier New" pitchFamily="49" charset="0"/>
            </a:endParaRPr>
          </a:p>
        </p:txBody>
      </p:sp>
      <p:cxnSp>
        <p:nvCxnSpPr>
          <p:cNvPr id="26" name="直線單箭頭接點 55"/>
          <p:cNvCxnSpPr>
            <a:cxnSpLocks noChangeShapeType="1"/>
          </p:cNvCxnSpPr>
          <p:nvPr/>
        </p:nvCxnSpPr>
        <p:spPr bwMode="auto">
          <a:xfrm>
            <a:off x="3311840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7" name="直線單箭頭接點 55"/>
          <p:cNvCxnSpPr>
            <a:cxnSpLocks noChangeShapeType="1"/>
          </p:cNvCxnSpPr>
          <p:nvPr/>
        </p:nvCxnSpPr>
        <p:spPr bwMode="auto">
          <a:xfrm>
            <a:off x="4932047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8" name="直線單箭頭接點 55"/>
          <p:cNvCxnSpPr>
            <a:cxnSpLocks noChangeShapeType="1"/>
          </p:cNvCxnSpPr>
          <p:nvPr/>
        </p:nvCxnSpPr>
        <p:spPr bwMode="auto">
          <a:xfrm>
            <a:off x="6552254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9" name="直線單箭頭接點 55"/>
          <p:cNvCxnSpPr>
            <a:cxnSpLocks noChangeShapeType="1"/>
          </p:cNvCxnSpPr>
          <p:nvPr/>
        </p:nvCxnSpPr>
        <p:spPr bwMode="auto">
          <a:xfrm flipV="1">
            <a:off x="2051678" y="5769299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" name="直線單箭頭接點 55"/>
          <p:cNvCxnSpPr>
            <a:cxnSpLocks noChangeShapeType="1"/>
          </p:cNvCxnSpPr>
          <p:nvPr/>
        </p:nvCxnSpPr>
        <p:spPr bwMode="auto">
          <a:xfrm>
            <a:off x="2591747" y="5589276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" name="直線單箭頭接點 55"/>
          <p:cNvCxnSpPr>
            <a:cxnSpLocks noChangeShapeType="1"/>
          </p:cNvCxnSpPr>
          <p:nvPr/>
        </p:nvCxnSpPr>
        <p:spPr bwMode="auto">
          <a:xfrm flipH="1">
            <a:off x="8172462" y="5769301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892755"/>
              </p:ext>
            </p:extLst>
          </p:nvPr>
        </p:nvGraphicFramePr>
        <p:xfrm>
          <a:off x="4031931" y="1628770"/>
          <a:ext cx="4680000" cy="2880000"/>
        </p:xfrm>
        <a:graphic>
          <a:graphicData uri="http://schemas.openxmlformats.org/drawingml/2006/table">
            <a:tbl>
              <a:tblPr firstRow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i="0" dirty="0" smtClean="0">
                          <a:latin typeface="+mn-lt"/>
                        </a:rPr>
                        <a:t>next</a:t>
                      </a:r>
                      <a:endParaRPr lang="zh-TW" altLang="en-US" sz="1600" i="0" dirty="0">
                        <a:latin typeface="+mn-lt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i="0" dirty="0" err="1" smtClean="0">
                          <a:latin typeface="+mn-lt"/>
                        </a:rPr>
                        <a:t>myVal</a:t>
                      </a:r>
                      <a:endParaRPr lang="zh-TW" altLang="en-US" sz="1600" i="0" dirty="0">
                        <a:latin typeface="+mn-lt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i="0" dirty="0" err="1" smtClean="0">
                          <a:latin typeface="+mn-lt"/>
                        </a:rPr>
                        <a:t>prev</a:t>
                      </a:r>
                      <a:endParaRPr lang="zh-TW" altLang="en-US" sz="1600" i="0" dirty="0">
                        <a:latin typeface="+mn-lt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endParaRPr lang="zh-TW" altLang="en-US" sz="1600" i="0" dirty="0">
                        <a:latin typeface="+mn-lt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007D8A08</a:t>
                      </a:r>
                      <a:endParaRPr lang="en-US" altLang="zh-TW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007AA038</a:t>
                      </a:r>
                      <a:endParaRPr lang="en-US" altLang="zh-TW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007A9F48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······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······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新細明體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007A9F48</a:t>
                      </a:r>
                      <a:endParaRPr lang="en-US" altLang="zh-TW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007D8A50</a:t>
                      </a:r>
                      <a:endParaRPr lang="en-US" altLang="zh-TW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007AA038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······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新細明體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······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新細明體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007D8A50</a:t>
                      </a:r>
                      <a:endParaRPr lang="en-US" altLang="zh-TW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007A9F48</a:t>
                      </a:r>
                      <a:endParaRPr lang="en-US" altLang="zh-TW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007D8A08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······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新細明體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······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新細明體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007AA038</a:t>
                      </a:r>
                      <a:endParaRPr lang="en-US" altLang="zh-TW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007D8A08</a:t>
                      </a:r>
                      <a:endParaRPr lang="en-US" altLang="zh-TW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007D8A50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35" name="直線單箭頭接點 55"/>
          <p:cNvCxnSpPr>
            <a:cxnSpLocks noChangeShapeType="1"/>
          </p:cNvCxnSpPr>
          <p:nvPr/>
        </p:nvCxnSpPr>
        <p:spPr bwMode="auto">
          <a:xfrm>
            <a:off x="2051678" y="5589276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6" name="直線單箭頭接點 55"/>
          <p:cNvCxnSpPr>
            <a:cxnSpLocks noChangeShapeType="1"/>
          </p:cNvCxnSpPr>
          <p:nvPr/>
        </p:nvCxnSpPr>
        <p:spPr bwMode="auto">
          <a:xfrm>
            <a:off x="2051678" y="5229230"/>
            <a:ext cx="0" cy="360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37" name="直線單箭頭接點 55"/>
          <p:cNvCxnSpPr>
            <a:cxnSpLocks noChangeShapeType="1"/>
          </p:cNvCxnSpPr>
          <p:nvPr/>
        </p:nvCxnSpPr>
        <p:spPr bwMode="auto">
          <a:xfrm flipV="1">
            <a:off x="4211954" y="5229230"/>
            <a:ext cx="0" cy="360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38" name="直線單箭頭接點 55"/>
          <p:cNvCxnSpPr>
            <a:cxnSpLocks noChangeShapeType="1"/>
          </p:cNvCxnSpPr>
          <p:nvPr/>
        </p:nvCxnSpPr>
        <p:spPr bwMode="auto">
          <a:xfrm flipH="1" flipV="1">
            <a:off x="2051678" y="5229230"/>
            <a:ext cx="216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39" name="直線單箭頭接點 55"/>
          <p:cNvCxnSpPr>
            <a:cxnSpLocks noChangeShapeType="1"/>
          </p:cNvCxnSpPr>
          <p:nvPr/>
        </p:nvCxnSpPr>
        <p:spPr bwMode="auto">
          <a:xfrm>
            <a:off x="3671885" y="5589276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40" name="直線單箭頭接點 55"/>
          <p:cNvCxnSpPr>
            <a:cxnSpLocks noChangeShapeType="1"/>
          </p:cNvCxnSpPr>
          <p:nvPr/>
        </p:nvCxnSpPr>
        <p:spPr bwMode="auto">
          <a:xfrm>
            <a:off x="3671885" y="5049207"/>
            <a:ext cx="0" cy="540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1" name="直線單箭頭接點 55"/>
          <p:cNvCxnSpPr>
            <a:cxnSpLocks noChangeShapeType="1"/>
          </p:cNvCxnSpPr>
          <p:nvPr/>
        </p:nvCxnSpPr>
        <p:spPr bwMode="auto">
          <a:xfrm flipV="1">
            <a:off x="5832161" y="5049207"/>
            <a:ext cx="0" cy="540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2" name="直線單箭頭接點 55"/>
          <p:cNvCxnSpPr>
            <a:cxnSpLocks noChangeShapeType="1"/>
          </p:cNvCxnSpPr>
          <p:nvPr/>
        </p:nvCxnSpPr>
        <p:spPr bwMode="auto">
          <a:xfrm flipH="1" flipV="1">
            <a:off x="3671885" y="5049207"/>
            <a:ext cx="216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3" name="直線單箭頭接點 55"/>
          <p:cNvCxnSpPr>
            <a:cxnSpLocks noChangeShapeType="1"/>
          </p:cNvCxnSpPr>
          <p:nvPr/>
        </p:nvCxnSpPr>
        <p:spPr bwMode="auto">
          <a:xfrm>
            <a:off x="5292092" y="5589276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44" name="直線單箭頭接點 55"/>
          <p:cNvCxnSpPr>
            <a:cxnSpLocks noChangeShapeType="1"/>
          </p:cNvCxnSpPr>
          <p:nvPr/>
        </p:nvCxnSpPr>
        <p:spPr bwMode="auto">
          <a:xfrm>
            <a:off x="5292092" y="5229230"/>
            <a:ext cx="0" cy="360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5" name="直線單箭頭接點 55"/>
          <p:cNvCxnSpPr>
            <a:cxnSpLocks noChangeShapeType="1"/>
          </p:cNvCxnSpPr>
          <p:nvPr/>
        </p:nvCxnSpPr>
        <p:spPr bwMode="auto">
          <a:xfrm flipV="1">
            <a:off x="7452368" y="5229230"/>
            <a:ext cx="0" cy="36000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6" name="直線單箭頭接點 55"/>
          <p:cNvCxnSpPr>
            <a:cxnSpLocks noChangeShapeType="1"/>
          </p:cNvCxnSpPr>
          <p:nvPr/>
        </p:nvCxnSpPr>
        <p:spPr bwMode="auto">
          <a:xfrm flipH="1" flipV="1">
            <a:off x="5292092" y="5229230"/>
            <a:ext cx="216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911530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單箭頭接點 55"/>
          <p:cNvCxnSpPr>
            <a:cxnSpLocks noChangeShapeType="1"/>
          </p:cNvCxnSpPr>
          <p:nvPr/>
        </p:nvCxnSpPr>
        <p:spPr bwMode="auto">
          <a:xfrm flipH="1">
            <a:off x="8172462" y="2528887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3" name="文字方塊 49"/>
          <p:cNvSpPr txBox="1">
            <a:spLocks noChangeArrowheads="1"/>
          </p:cNvSpPr>
          <p:nvPr/>
        </p:nvSpPr>
        <p:spPr bwMode="auto">
          <a:xfrm>
            <a:off x="7272345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" name="文字方塊 50"/>
          <p:cNvSpPr txBox="1">
            <a:spLocks noChangeArrowheads="1"/>
          </p:cNvSpPr>
          <p:nvPr/>
        </p:nvSpPr>
        <p:spPr bwMode="auto">
          <a:xfrm>
            <a:off x="7632391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992437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6" name="直線單箭頭接點 55"/>
          <p:cNvCxnSpPr>
            <a:cxnSpLocks noChangeShapeType="1"/>
          </p:cNvCxnSpPr>
          <p:nvPr/>
        </p:nvCxnSpPr>
        <p:spPr bwMode="auto">
          <a:xfrm flipH="1" flipV="1">
            <a:off x="431471" y="3068954"/>
            <a:ext cx="7740994" cy="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" name="直線單箭頭接點 55"/>
          <p:cNvCxnSpPr>
            <a:cxnSpLocks noChangeShapeType="1"/>
          </p:cNvCxnSpPr>
          <p:nvPr/>
        </p:nvCxnSpPr>
        <p:spPr bwMode="auto">
          <a:xfrm flipV="1">
            <a:off x="431471" y="2528885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8" name="文字方塊 49"/>
          <p:cNvSpPr txBox="1">
            <a:spLocks noChangeArrowheads="1"/>
          </p:cNvSpPr>
          <p:nvPr/>
        </p:nvSpPr>
        <p:spPr bwMode="auto">
          <a:xfrm>
            <a:off x="5652138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9" name="文字方塊 50"/>
          <p:cNvSpPr txBox="1">
            <a:spLocks noChangeArrowheads="1"/>
          </p:cNvSpPr>
          <p:nvPr/>
        </p:nvSpPr>
        <p:spPr bwMode="auto">
          <a:xfrm>
            <a:off x="6012184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2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" name="文字方塊 50"/>
          <p:cNvSpPr txBox="1">
            <a:spLocks noChangeArrowheads="1"/>
          </p:cNvSpPr>
          <p:nvPr/>
        </p:nvSpPr>
        <p:spPr bwMode="auto">
          <a:xfrm>
            <a:off x="6372230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1" name="直線單箭頭接點 55"/>
          <p:cNvCxnSpPr>
            <a:cxnSpLocks noChangeShapeType="1"/>
          </p:cNvCxnSpPr>
          <p:nvPr/>
        </p:nvCxnSpPr>
        <p:spPr bwMode="auto">
          <a:xfrm>
            <a:off x="6552253" y="2528885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>
            <a:off x="431471" y="2528885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3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2348863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4" name="文字方塊 49"/>
          <p:cNvSpPr txBox="1">
            <a:spLocks noChangeArrowheads="1"/>
          </p:cNvSpPr>
          <p:nvPr/>
        </p:nvSpPr>
        <p:spPr bwMode="auto">
          <a:xfrm>
            <a:off x="791517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5" name="文字方塊 50"/>
          <p:cNvSpPr txBox="1">
            <a:spLocks noChangeArrowheads="1"/>
          </p:cNvSpPr>
          <p:nvPr/>
        </p:nvSpPr>
        <p:spPr bwMode="auto">
          <a:xfrm>
            <a:off x="1151563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6" name="文字方塊 50"/>
          <p:cNvSpPr txBox="1">
            <a:spLocks noChangeArrowheads="1"/>
          </p:cNvSpPr>
          <p:nvPr/>
        </p:nvSpPr>
        <p:spPr bwMode="auto">
          <a:xfrm>
            <a:off x="1511609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7" name="直線單箭頭接點 55"/>
          <p:cNvCxnSpPr>
            <a:cxnSpLocks noChangeShapeType="1"/>
          </p:cNvCxnSpPr>
          <p:nvPr/>
        </p:nvCxnSpPr>
        <p:spPr bwMode="auto">
          <a:xfrm>
            <a:off x="4932046" y="2528885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8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2348862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9" name="直線單箭頭接點 55"/>
          <p:cNvCxnSpPr>
            <a:cxnSpLocks noChangeShapeType="1"/>
          </p:cNvCxnSpPr>
          <p:nvPr/>
        </p:nvCxnSpPr>
        <p:spPr bwMode="auto">
          <a:xfrm flipV="1">
            <a:off x="8712531" y="2348863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0" name="直線單箭頭接點 55"/>
          <p:cNvCxnSpPr>
            <a:cxnSpLocks noChangeShapeType="1"/>
          </p:cNvCxnSpPr>
          <p:nvPr/>
        </p:nvCxnSpPr>
        <p:spPr bwMode="auto">
          <a:xfrm>
            <a:off x="971540" y="2348862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1" name="直線單箭頭接點 55"/>
          <p:cNvCxnSpPr>
            <a:cxnSpLocks noChangeShapeType="1"/>
          </p:cNvCxnSpPr>
          <p:nvPr/>
        </p:nvCxnSpPr>
        <p:spPr bwMode="auto">
          <a:xfrm>
            <a:off x="971540" y="2888931"/>
            <a:ext cx="7740991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2" name="直線單箭頭接點 55"/>
          <p:cNvCxnSpPr>
            <a:cxnSpLocks noChangeShapeType="1"/>
          </p:cNvCxnSpPr>
          <p:nvPr/>
        </p:nvCxnSpPr>
        <p:spPr bwMode="auto">
          <a:xfrm flipH="1">
            <a:off x="8352483" y="2348862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32" name="文字方塊 49"/>
          <p:cNvSpPr txBox="1">
            <a:spLocks noChangeArrowheads="1"/>
          </p:cNvSpPr>
          <p:nvPr/>
        </p:nvSpPr>
        <p:spPr bwMode="auto">
          <a:xfrm>
            <a:off x="4031931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3" name="文字方塊 50"/>
          <p:cNvSpPr txBox="1">
            <a:spLocks noChangeArrowheads="1"/>
          </p:cNvSpPr>
          <p:nvPr/>
        </p:nvSpPr>
        <p:spPr bwMode="auto">
          <a:xfrm>
            <a:off x="4391977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4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4" name="文字方塊 50"/>
          <p:cNvSpPr txBox="1">
            <a:spLocks noChangeArrowheads="1"/>
          </p:cNvSpPr>
          <p:nvPr/>
        </p:nvSpPr>
        <p:spPr bwMode="auto">
          <a:xfrm>
            <a:off x="4752023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5" name="文字方塊 49"/>
          <p:cNvSpPr txBox="1">
            <a:spLocks noChangeArrowheads="1"/>
          </p:cNvSpPr>
          <p:nvPr/>
        </p:nvSpPr>
        <p:spPr bwMode="auto">
          <a:xfrm>
            <a:off x="2411724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6" name="文字方塊 50"/>
          <p:cNvSpPr txBox="1">
            <a:spLocks noChangeArrowheads="1"/>
          </p:cNvSpPr>
          <p:nvPr/>
        </p:nvSpPr>
        <p:spPr bwMode="auto">
          <a:xfrm>
            <a:off x="2771770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5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7" name="文字方塊 50"/>
          <p:cNvSpPr txBox="1">
            <a:spLocks noChangeArrowheads="1"/>
          </p:cNvSpPr>
          <p:nvPr/>
        </p:nvSpPr>
        <p:spPr bwMode="auto">
          <a:xfrm>
            <a:off x="3131816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38" name="直線單箭頭接點 55"/>
          <p:cNvCxnSpPr>
            <a:cxnSpLocks noChangeShapeType="1"/>
          </p:cNvCxnSpPr>
          <p:nvPr/>
        </p:nvCxnSpPr>
        <p:spPr bwMode="auto">
          <a:xfrm>
            <a:off x="3311839" y="2528885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9" name="直線單箭頭接點 55"/>
          <p:cNvCxnSpPr>
            <a:cxnSpLocks noChangeShapeType="1"/>
          </p:cNvCxnSpPr>
          <p:nvPr/>
        </p:nvCxnSpPr>
        <p:spPr bwMode="auto">
          <a:xfrm flipH="1" flipV="1">
            <a:off x="3491862" y="2348863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40" name="直線單箭頭接點 55"/>
          <p:cNvCxnSpPr>
            <a:cxnSpLocks noChangeShapeType="1"/>
          </p:cNvCxnSpPr>
          <p:nvPr/>
        </p:nvCxnSpPr>
        <p:spPr bwMode="auto">
          <a:xfrm>
            <a:off x="1691632" y="2528885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41" name="直線單箭頭接點 55"/>
          <p:cNvCxnSpPr>
            <a:cxnSpLocks noChangeShapeType="1"/>
          </p:cNvCxnSpPr>
          <p:nvPr/>
        </p:nvCxnSpPr>
        <p:spPr bwMode="auto">
          <a:xfrm flipH="1" flipV="1">
            <a:off x="1871655" y="2348862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13" name="文字方塊 112"/>
          <p:cNvSpPr txBox="1"/>
          <p:nvPr/>
        </p:nvSpPr>
        <p:spPr>
          <a:xfrm>
            <a:off x="4932046" y="728654"/>
            <a:ext cx="1080138" cy="720000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8172462" y="5949324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3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4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H="1" flipV="1">
            <a:off x="3671885" y="6489391"/>
            <a:ext cx="4500579" cy="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6" name="直線單箭頭接點 55"/>
          <p:cNvCxnSpPr>
            <a:cxnSpLocks noChangeShapeType="1"/>
          </p:cNvCxnSpPr>
          <p:nvPr/>
        </p:nvCxnSpPr>
        <p:spPr bwMode="auto">
          <a:xfrm flipV="1">
            <a:off x="3671885" y="5949322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17" name="文字方塊 49"/>
          <p:cNvSpPr txBox="1">
            <a:spLocks noChangeArrowheads="1"/>
          </p:cNvSpPr>
          <p:nvPr/>
        </p:nvSpPr>
        <p:spPr bwMode="auto">
          <a:xfrm>
            <a:off x="5652138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8" name="文字方塊 50"/>
          <p:cNvSpPr txBox="1">
            <a:spLocks noChangeArrowheads="1"/>
          </p:cNvSpPr>
          <p:nvPr/>
        </p:nvSpPr>
        <p:spPr bwMode="auto">
          <a:xfrm>
            <a:off x="601218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2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9" name="文字方塊 50"/>
          <p:cNvSpPr txBox="1">
            <a:spLocks noChangeArrowheads="1"/>
          </p:cNvSpPr>
          <p:nvPr/>
        </p:nvSpPr>
        <p:spPr bwMode="auto">
          <a:xfrm>
            <a:off x="637223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>
            <a:off x="6552253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>
            <a:off x="3671885" y="5949322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23" name="文字方塊 49"/>
          <p:cNvSpPr txBox="1">
            <a:spLocks noChangeArrowheads="1"/>
          </p:cNvSpPr>
          <p:nvPr/>
        </p:nvSpPr>
        <p:spPr bwMode="auto">
          <a:xfrm>
            <a:off x="403193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4" name="文字方塊 50"/>
          <p:cNvSpPr txBox="1">
            <a:spLocks noChangeArrowheads="1"/>
          </p:cNvSpPr>
          <p:nvPr/>
        </p:nvSpPr>
        <p:spPr bwMode="auto">
          <a:xfrm>
            <a:off x="439197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4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5" name="文字方塊 50"/>
          <p:cNvSpPr txBox="1">
            <a:spLocks noChangeArrowheads="1"/>
          </p:cNvSpPr>
          <p:nvPr/>
        </p:nvSpPr>
        <p:spPr bwMode="auto">
          <a:xfrm>
            <a:off x="4752023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26" name="直線單箭頭接點 55"/>
          <p:cNvCxnSpPr>
            <a:cxnSpLocks noChangeShapeType="1"/>
          </p:cNvCxnSpPr>
          <p:nvPr/>
        </p:nvCxnSpPr>
        <p:spPr bwMode="auto">
          <a:xfrm>
            <a:off x="4932046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7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5769299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8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9" name="直線單箭頭接點 55"/>
          <p:cNvCxnSpPr>
            <a:cxnSpLocks noChangeShapeType="1"/>
          </p:cNvCxnSpPr>
          <p:nvPr/>
        </p:nvCxnSpPr>
        <p:spPr bwMode="auto">
          <a:xfrm>
            <a:off x="4211954" y="5769299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>
            <a:off x="4211954" y="6309368"/>
            <a:ext cx="4500577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1" name="直線單箭頭接點 55"/>
          <p:cNvCxnSpPr>
            <a:cxnSpLocks noChangeShapeType="1"/>
          </p:cNvCxnSpPr>
          <p:nvPr/>
        </p:nvCxnSpPr>
        <p:spPr bwMode="auto">
          <a:xfrm flipH="1">
            <a:off x="8352483" y="5769299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38" name="文字方塊 137"/>
          <p:cNvSpPr txBox="1"/>
          <p:nvPr/>
        </p:nvSpPr>
        <p:spPr>
          <a:xfrm>
            <a:off x="4932046" y="4149091"/>
            <a:ext cx="1080138" cy="720000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list2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41" name="文字方塊 49"/>
          <p:cNvSpPr txBox="1">
            <a:spLocks noChangeArrowheads="1"/>
          </p:cNvSpPr>
          <p:nvPr/>
        </p:nvSpPr>
        <p:spPr bwMode="auto">
          <a:xfrm>
            <a:off x="971540" y="728655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42" name="文字方塊 50"/>
          <p:cNvSpPr txBox="1">
            <a:spLocks noChangeArrowheads="1"/>
          </p:cNvSpPr>
          <p:nvPr/>
        </p:nvSpPr>
        <p:spPr bwMode="auto">
          <a:xfrm>
            <a:off x="1691545" y="728655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43" name="文字方塊 50"/>
          <p:cNvSpPr txBox="1">
            <a:spLocks noChangeArrowheads="1"/>
          </p:cNvSpPr>
          <p:nvPr/>
        </p:nvSpPr>
        <p:spPr bwMode="auto">
          <a:xfrm>
            <a:off x="2591747" y="728655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91" name="流程圖: 程序 90"/>
          <p:cNvSpPr/>
          <p:nvPr/>
        </p:nvSpPr>
        <p:spPr>
          <a:xfrm>
            <a:off x="6012184" y="368609"/>
            <a:ext cx="2520322" cy="1440184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92" name="流程圖: 程序 91"/>
          <p:cNvSpPr/>
          <p:nvPr/>
        </p:nvSpPr>
        <p:spPr>
          <a:xfrm>
            <a:off x="6192207" y="728654"/>
            <a:ext cx="2160276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93" name="流程圖: 程序 92"/>
          <p:cNvSpPr/>
          <p:nvPr/>
        </p:nvSpPr>
        <p:spPr>
          <a:xfrm>
            <a:off x="7272344" y="72865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7632390" y="108870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95" name="矩形 94"/>
          <p:cNvSpPr/>
          <p:nvPr/>
        </p:nvSpPr>
        <p:spPr>
          <a:xfrm>
            <a:off x="6552252" y="108870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96" name="流程圖: 程序 95"/>
          <p:cNvSpPr/>
          <p:nvPr/>
        </p:nvSpPr>
        <p:spPr>
          <a:xfrm>
            <a:off x="6192206" y="728655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6732276" y="368609"/>
            <a:ext cx="1080138" cy="360000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98" name="直線單箭頭接點 97"/>
          <p:cNvCxnSpPr/>
          <p:nvPr/>
        </p:nvCxnSpPr>
        <p:spPr>
          <a:xfrm flipH="1">
            <a:off x="7812392" y="1268724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99" name="流程圖: 程序 98"/>
          <p:cNvSpPr/>
          <p:nvPr/>
        </p:nvSpPr>
        <p:spPr>
          <a:xfrm>
            <a:off x="6012184" y="3789046"/>
            <a:ext cx="2520322" cy="1440184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00" name="流程圖: 程序 99"/>
          <p:cNvSpPr/>
          <p:nvPr/>
        </p:nvSpPr>
        <p:spPr>
          <a:xfrm>
            <a:off x="6192207" y="4149091"/>
            <a:ext cx="2160276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01" name="流程圖: 程序 100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08" name="矩形 107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</a:t>
            </a:r>
            <a:endParaRPr lang="zh-TW" altLang="en-US" sz="1600" dirty="0"/>
          </a:p>
        </p:txBody>
      </p:sp>
      <p:sp>
        <p:nvSpPr>
          <p:cNvPr id="109" name="流程圖: 程序 108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10" name="文字方塊 109"/>
          <p:cNvSpPr txBox="1"/>
          <p:nvPr/>
        </p:nvSpPr>
        <p:spPr>
          <a:xfrm>
            <a:off x="6732276" y="3789046"/>
            <a:ext cx="1080138" cy="360000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11" name="直線單箭頭接點 110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2542042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單箭頭接點 55"/>
          <p:cNvCxnSpPr>
            <a:cxnSpLocks noChangeShapeType="1"/>
          </p:cNvCxnSpPr>
          <p:nvPr/>
        </p:nvCxnSpPr>
        <p:spPr bwMode="auto">
          <a:xfrm flipH="1">
            <a:off x="8172462" y="2528887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3" name="文字方塊 49"/>
          <p:cNvSpPr txBox="1">
            <a:spLocks noChangeArrowheads="1"/>
          </p:cNvSpPr>
          <p:nvPr/>
        </p:nvSpPr>
        <p:spPr bwMode="auto">
          <a:xfrm>
            <a:off x="7272345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" name="文字方塊 50"/>
          <p:cNvSpPr txBox="1">
            <a:spLocks noChangeArrowheads="1"/>
          </p:cNvSpPr>
          <p:nvPr/>
        </p:nvSpPr>
        <p:spPr bwMode="auto">
          <a:xfrm>
            <a:off x="7632391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992437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6" name="直線單箭頭接點 55"/>
          <p:cNvCxnSpPr>
            <a:cxnSpLocks noChangeShapeType="1"/>
          </p:cNvCxnSpPr>
          <p:nvPr/>
        </p:nvCxnSpPr>
        <p:spPr bwMode="auto">
          <a:xfrm flipH="1" flipV="1">
            <a:off x="3671885" y="3068954"/>
            <a:ext cx="4500580" cy="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" name="直線單箭頭接點 55"/>
          <p:cNvCxnSpPr>
            <a:cxnSpLocks noChangeShapeType="1"/>
          </p:cNvCxnSpPr>
          <p:nvPr/>
        </p:nvCxnSpPr>
        <p:spPr bwMode="auto">
          <a:xfrm flipV="1">
            <a:off x="3671885" y="2528885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8" name="文字方塊 49"/>
          <p:cNvSpPr txBox="1">
            <a:spLocks noChangeArrowheads="1"/>
          </p:cNvSpPr>
          <p:nvPr/>
        </p:nvSpPr>
        <p:spPr bwMode="auto">
          <a:xfrm>
            <a:off x="5652138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9" name="文字方塊 50"/>
          <p:cNvSpPr txBox="1">
            <a:spLocks noChangeArrowheads="1"/>
          </p:cNvSpPr>
          <p:nvPr/>
        </p:nvSpPr>
        <p:spPr bwMode="auto">
          <a:xfrm>
            <a:off x="6012184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2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" name="文字方塊 50"/>
          <p:cNvSpPr txBox="1">
            <a:spLocks noChangeArrowheads="1"/>
          </p:cNvSpPr>
          <p:nvPr/>
        </p:nvSpPr>
        <p:spPr bwMode="auto">
          <a:xfrm>
            <a:off x="6372230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1" name="直線單箭頭接點 55"/>
          <p:cNvCxnSpPr>
            <a:cxnSpLocks noChangeShapeType="1"/>
          </p:cNvCxnSpPr>
          <p:nvPr/>
        </p:nvCxnSpPr>
        <p:spPr bwMode="auto">
          <a:xfrm>
            <a:off x="6552253" y="2528885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>
            <a:off x="3671885" y="2528885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3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2348863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7" name="直線單箭頭接點 55"/>
          <p:cNvCxnSpPr>
            <a:cxnSpLocks noChangeShapeType="1"/>
          </p:cNvCxnSpPr>
          <p:nvPr/>
        </p:nvCxnSpPr>
        <p:spPr bwMode="auto">
          <a:xfrm>
            <a:off x="4932046" y="2528885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8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2348862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9" name="直線單箭頭接點 55"/>
          <p:cNvCxnSpPr>
            <a:cxnSpLocks noChangeShapeType="1"/>
          </p:cNvCxnSpPr>
          <p:nvPr/>
        </p:nvCxnSpPr>
        <p:spPr bwMode="auto">
          <a:xfrm flipV="1">
            <a:off x="8712531" y="2348863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0" name="直線單箭頭接點 55"/>
          <p:cNvCxnSpPr>
            <a:cxnSpLocks noChangeShapeType="1"/>
          </p:cNvCxnSpPr>
          <p:nvPr/>
        </p:nvCxnSpPr>
        <p:spPr bwMode="auto">
          <a:xfrm>
            <a:off x="4211954" y="2348862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1" name="直線單箭頭接點 55"/>
          <p:cNvCxnSpPr>
            <a:cxnSpLocks noChangeShapeType="1"/>
          </p:cNvCxnSpPr>
          <p:nvPr/>
        </p:nvCxnSpPr>
        <p:spPr bwMode="auto">
          <a:xfrm>
            <a:off x="4211954" y="2888931"/>
            <a:ext cx="4500577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2" name="直線單箭頭接點 55"/>
          <p:cNvCxnSpPr>
            <a:cxnSpLocks noChangeShapeType="1"/>
          </p:cNvCxnSpPr>
          <p:nvPr/>
        </p:nvCxnSpPr>
        <p:spPr bwMode="auto">
          <a:xfrm flipH="1">
            <a:off x="8352483" y="2348862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32" name="文字方塊 49"/>
          <p:cNvSpPr txBox="1">
            <a:spLocks noChangeArrowheads="1"/>
          </p:cNvSpPr>
          <p:nvPr/>
        </p:nvSpPr>
        <p:spPr bwMode="auto">
          <a:xfrm>
            <a:off x="4031931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3" name="文字方塊 50"/>
          <p:cNvSpPr txBox="1">
            <a:spLocks noChangeArrowheads="1"/>
          </p:cNvSpPr>
          <p:nvPr/>
        </p:nvSpPr>
        <p:spPr bwMode="auto">
          <a:xfrm>
            <a:off x="4391977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4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4" name="文字方塊 50"/>
          <p:cNvSpPr txBox="1">
            <a:spLocks noChangeArrowheads="1"/>
          </p:cNvSpPr>
          <p:nvPr/>
        </p:nvSpPr>
        <p:spPr bwMode="auto">
          <a:xfrm>
            <a:off x="4752023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4932046" y="728654"/>
            <a:ext cx="1080138" cy="720000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02" name="直線單箭頭接點 55"/>
          <p:cNvCxnSpPr>
            <a:cxnSpLocks noChangeShapeType="1"/>
          </p:cNvCxnSpPr>
          <p:nvPr/>
        </p:nvCxnSpPr>
        <p:spPr bwMode="auto">
          <a:xfrm flipH="1">
            <a:off x="8172462" y="5949324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3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4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5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06" name="直線單箭頭接點 55"/>
          <p:cNvCxnSpPr>
            <a:cxnSpLocks noChangeShapeType="1"/>
          </p:cNvCxnSpPr>
          <p:nvPr/>
        </p:nvCxnSpPr>
        <p:spPr bwMode="auto">
          <a:xfrm flipH="1" flipV="1">
            <a:off x="3671885" y="6489391"/>
            <a:ext cx="4500579" cy="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16" name="直線單箭頭接點 55"/>
          <p:cNvCxnSpPr>
            <a:cxnSpLocks noChangeShapeType="1"/>
          </p:cNvCxnSpPr>
          <p:nvPr/>
        </p:nvCxnSpPr>
        <p:spPr bwMode="auto">
          <a:xfrm flipV="1">
            <a:off x="3671885" y="5949322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17" name="文字方塊 49"/>
          <p:cNvSpPr txBox="1">
            <a:spLocks noChangeArrowheads="1"/>
          </p:cNvSpPr>
          <p:nvPr/>
        </p:nvSpPr>
        <p:spPr bwMode="auto">
          <a:xfrm>
            <a:off x="5652138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8" name="文字方塊 50"/>
          <p:cNvSpPr txBox="1">
            <a:spLocks noChangeArrowheads="1"/>
          </p:cNvSpPr>
          <p:nvPr/>
        </p:nvSpPr>
        <p:spPr bwMode="auto">
          <a:xfrm>
            <a:off x="601218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2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9" name="文字方塊 50"/>
          <p:cNvSpPr txBox="1">
            <a:spLocks noChangeArrowheads="1"/>
          </p:cNvSpPr>
          <p:nvPr/>
        </p:nvSpPr>
        <p:spPr bwMode="auto">
          <a:xfrm>
            <a:off x="637223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20" name="直線單箭頭接點 55"/>
          <p:cNvCxnSpPr>
            <a:cxnSpLocks noChangeShapeType="1"/>
          </p:cNvCxnSpPr>
          <p:nvPr/>
        </p:nvCxnSpPr>
        <p:spPr bwMode="auto">
          <a:xfrm>
            <a:off x="6552253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1" name="直線單箭頭接點 55"/>
          <p:cNvCxnSpPr>
            <a:cxnSpLocks noChangeShapeType="1"/>
          </p:cNvCxnSpPr>
          <p:nvPr/>
        </p:nvCxnSpPr>
        <p:spPr bwMode="auto">
          <a:xfrm>
            <a:off x="3671885" y="5949322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2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23" name="文字方塊 49"/>
          <p:cNvSpPr txBox="1">
            <a:spLocks noChangeArrowheads="1"/>
          </p:cNvSpPr>
          <p:nvPr/>
        </p:nvSpPr>
        <p:spPr bwMode="auto">
          <a:xfrm>
            <a:off x="403193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4" name="文字方塊 50"/>
          <p:cNvSpPr txBox="1">
            <a:spLocks noChangeArrowheads="1"/>
          </p:cNvSpPr>
          <p:nvPr/>
        </p:nvSpPr>
        <p:spPr bwMode="auto">
          <a:xfrm>
            <a:off x="439197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4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5" name="文字方塊 50"/>
          <p:cNvSpPr txBox="1">
            <a:spLocks noChangeArrowheads="1"/>
          </p:cNvSpPr>
          <p:nvPr/>
        </p:nvSpPr>
        <p:spPr bwMode="auto">
          <a:xfrm>
            <a:off x="4752023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26" name="直線單箭頭接點 55"/>
          <p:cNvCxnSpPr>
            <a:cxnSpLocks noChangeShapeType="1"/>
          </p:cNvCxnSpPr>
          <p:nvPr/>
        </p:nvCxnSpPr>
        <p:spPr bwMode="auto">
          <a:xfrm>
            <a:off x="4932046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7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5769299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28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29" name="直線單箭頭接點 55"/>
          <p:cNvCxnSpPr>
            <a:cxnSpLocks noChangeShapeType="1"/>
          </p:cNvCxnSpPr>
          <p:nvPr/>
        </p:nvCxnSpPr>
        <p:spPr bwMode="auto">
          <a:xfrm>
            <a:off x="4211954" y="5769299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0" name="直線單箭頭接點 55"/>
          <p:cNvCxnSpPr>
            <a:cxnSpLocks noChangeShapeType="1"/>
          </p:cNvCxnSpPr>
          <p:nvPr/>
        </p:nvCxnSpPr>
        <p:spPr bwMode="auto">
          <a:xfrm>
            <a:off x="4211954" y="6309368"/>
            <a:ext cx="4500577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131" name="直線單箭頭接點 55"/>
          <p:cNvCxnSpPr>
            <a:cxnSpLocks noChangeShapeType="1"/>
          </p:cNvCxnSpPr>
          <p:nvPr/>
        </p:nvCxnSpPr>
        <p:spPr bwMode="auto">
          <a:xfrm flipH="1">
            <a:off x="8352483" y="5769299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38" name="文字方塊 137"/>
          <p:cNvSpPr txBox="1"/>
          <p:nvPr/>
        </p:nvSpPr>
        <p:spPr>
          <a:xfrm>
            <a:off x="4932046" y="4149091"/>
            <a:ext cx="1080138" cy="720000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list2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41" name="文字方塊 49"/>
          <p:cNvSpPr txBox="1">
            <a:spLocks noChangeArrowheads="1"/>
          </p:cNvSpPr>
          <p:nvPr/>
        </p:nvSpPr>
        <p:spPr bwMode="auto">
          <a:xfrm>
            <a:off x="971540" y="728655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42" name="文字方塊 50"/>
          <p:cNvSpPr txBox="1">
            <a:spLocks noChangeArrowheads="1"/>
          </p:cNvSpPr>
          <p:nvPr/>
        </p:nvSpPr>
        <p:spPr bwMode="auto">
          <a:xfrm>
            <a:off x="1691545" y="728655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43" name="文字方塊 50"/>
          <p:cNvSpPr txBox="1">
            <a:spLocks noChangeArrowheads="1"/>
          </p:cNvSpPr>
          <p:nvPr/>
        </p:nvSpPr>
        <p:spPr bwMode="auto">
          <a:xfrm>
            <a:off x="2591747" y="728655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73" name="流程圖: 程序 72"/>
          <p:cNvSpPr/>
          <p:nvPr/>
        </p:nvSpPr>
        <p:spPr>
          <a:xfrm>
            <a:off x="6012184" y="368609"/>
            <a:ext cx="2520322" cy="1440184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4" name="流程圖: 程序 73"/>
          <p:cNvSpPr/>
          <p:nvPr/>
        </p:nvSpPr>
        <p:spPr>
          <a:xfrm>
            <a:off x="6192207" y="728654"/>
            <a:ext cx="2160276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5" name="流程圖: 程序 74"/>
          <p:cNvSpPr/>
          <p:nvPr/>
        </p:nvSpPr>
        <p:spPr>
          <a:xfrm>
            <a:off x="7272344" y="72865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7632390" y="108870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77" name="矩形 76"/>
          <p:cNvSpPr/>
          <p:nvPr/>
        </p:nvSpPr>
        <p:spPr>
          <a:xfrm>
            <a:off x="6552252" y="108870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</a:t>
            </a:r>
            <a:endParaRPr lang="zh-TW" altLang="en-US" sz="1600" dirty="0"/>
          </a:p>
        </p:txBody>
      </p:sp>
      <p:sp>
        <p:nvSpPr>
          <p:cNvPr id="78" name="流程圖: 程序 77"/>
          <p:cNvSpPr/>
          <p:nvPr/>
        </p:nvSpPr>
        <p:spPr>
          <a:xfrm>
            <a:off x="6192206" y="728655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6732276" y="368609"/>
            <a:ext cx="1080138" cy="360000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80" name="直線單箭頭接點 79"/>
          <p:cNvCxnSpPr/>
          <p:nvPr/>
        </p:nvCxnSpPr>
        <p:spPr>
          <a:xfrm flipH="1">
            <a:off x="7812392" y="1268724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81" name="流程圖: 程序 80"/>
          <p:cNvSpPr/>
          <p:nvPr/>
        </p:nvSpPr>
        <p:spPr>
          <a:xfrm>
            <a:off x="6012184" y="3789046"/>
            <a:ext cx="2520322" cy="1440184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82" name="流程圖: 程序 81"/>
          <p:cNvSpPr/>
          <p:nvPr/>
        </p:nvSpPr>
        <p:spPr>
          <a:xfrm>
            <a:off x="6192207" y="4149091"/>
            <a:ext cx="2160276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83" name="流程圖: 程序 82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5" name="矩形 84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</a:t>
            </a:r>
            <a:endParaRPr lang="zh-TW" altLang="en-US" sz="1600" dirty="0"/>
          </a:p>
        </p:txBody>
      </p:sp>
      <p:sp>
        <p:nvSpPr>
          <p:cNvPr id="86" name="流程圖: 程序 85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6732276" y="3789046"/>
            <a:ext cx="1080138" cy="360000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88" name="直線單箭頭接點 87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126465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53388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testAssignment2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number = 100;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= 0;</a:t>
            </a:r>
          </a:p>
          <a:p>
            <a:r>
              <a:rPr lang="pt-BR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</a:t>
            </a:r>
            <a:r>
              <a:rPr lang="pt-BR" altLang="zh-TW" dirty="0">
                <a:solidFill>
                  <a:srgbClr val="0000FF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for</a:t>
            </a:r>
            <a:r>
              <a:rPr lang="pt-BR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( </a:t>
            </a:r>
            <a:r>
              <a:rPr lang="pt-BR" altLang="zh-TW" dirty="0">
                <a:solidFill>
                  <a:srgbClr val="0000FF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int</a:t>
            </a:r>
            <a:r>
              <a:rPr lang="pt-BR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n1 = 0; n1 &lt; number; n1++ )</a:t>
            </a:r>
          </a:p>
          <a:p>
            <a:r>
              <a:rPr lang="pt-BR" altLang="zh-TW" dirty="0" smtClean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   </a:t>
            </a:r>
            <a:r>
              <a:rPr lang="pt-BR" altLang="zh-TW" dirty="0">
                <a:solidFill>
                  <a:srgbClr val="0000FF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for</a:t>
            </a:r>
            <a:r>
              <a:rPr lang="pt-BR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( </a:t>
            </a:r>
            <a:r>
              <a:rPr lang="pt-BR" altLang="zh-TW" dirty="0">
                <a:solidFill>
                  <a:srgbClr val="0000FF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int</a:t>
            </a:r>
            <a:r>
              <a:rPr lang="pt-BR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n2 = 0; n2 &lt; number; n2++ )</a:t>
            </a:r>
          </a:p>
          <a:p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2B91AF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( n1 );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list1.begin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( 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list1.end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();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-&gt;next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   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= 1 + rand() % 99;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2B91AF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list2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( n2 );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list2.begin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( 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!=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list2.end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();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-&gt;next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   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= 1 + rand() % 99;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( !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efficientAssignment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list2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) 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        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++;</a:t>
            </a:r>
          </a:p>
          <a:p>
            <a:r>
              <a:rPr lang="zh-TW" altLang="en-US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"There are 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numErrors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" errors\n"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ea typeface="細明體" panose="02020509000000000000" pitchFamily="49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79275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fr-FR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fr-FR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efficientAssignment( </a:t>
            </a:r>
            <a:r>
              <a:rPr lang="fr-FR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</a:t>
            </a:r>
            <a:r>
              <a:rPr lang="fr-FR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fr-FR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fr-FR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&amp;</a:t>
            </a:r>
            <a:r>
              <a:rPr lang="fr-FR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list1</a:t>
            </a:r>
            <a:r>
              <a:rPr lang="fr-FR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fr-FR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</a:t>
            </a:r>
            <a:r>
              <a:rPr lang="fr-FR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fr-FR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fr-FR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&amp;</a:t>
            </a:r>
            <a:r>
              <a:rPr lang="fr-FR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list2</a:t>
            </a:r>
            <a:r>
              <a:rPr lang="fr-FR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minSize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( </a:t>
            </a:r>
            <a:r>
              <a:rPr lang="en-US" altLang="zh-TW" dirty="0" err="1" smtClean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list1</a:t>
            </a:r>
            <a:r>
              <a:rPr lang="en-US" altLang="zh-TW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.size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&lt; </a:t>
            </a:r>
            <a:r>
              <a:rPr lang="en-US" altLang="zh-TW" dirty="0" err="1" smtClean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list2</a:t>
            </a:r>
            <a:r>
              <a:rPr lang="en-US" altLang="zh-TW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.size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) ? </a:t>
            </a:r>
            <a:r>
              <a:rPr lang="en-US" altLang="zh-TW" dirty="0" err="1" smtClean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list1</a:t>
            </a:r>
            <a:r>
              <a:rPr lang="en-US" altLang="zh-TW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.size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                                          : </a:t>
            </a:r>
            <a:r>
              <a:rPr lang="en-US" altLang="zh-TW" dirty="0" err="1" smtClean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list2</a:t>
            </a:r>
            <a:r>
              <a:rPr lang="en-US" altLang="zh-TW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.size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&gt;::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*addresses;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addresses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+ 1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];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p =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list2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.begin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1; i &lt;=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++i, p = p-&gt;next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addresses[ i ] = p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</a:t>
            </a:r>
            <a:r>
              <a:rPr lang="en-US" altLang="zh-TW" dirty="0" smtClean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save the address of node i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list2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 =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list2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.begin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1; i &lt;=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++i, p = p-&gt;next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addresses[ i ] != p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delete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[] addresses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  <a:latin typeface="+mn-lt"/>
            </a:endParaRPr>
          </a:p>
        </p:txBody>
      </p:sp>
      <p:cxnSp>
        <p:nvCxnSpPr>
          <p:cNvPr id="4" name="直線單箭頭接點 55"/>
          <p:cNvCxnSpPr>
            <a:cxnSpLocks noChangeShapeType="1"/>
          </p:cNvCxnSpPr>
          <p:nvPr/>
        </p:nvCxnSpPr>
        <p:spPr bwMode="auto">
          <a:xfrm flipH="1">
            <a:off x="8172462" y="5949324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5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7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8" name="直線單箭頭接點 55"/>
          <p:cNvCxnSpPr>
            <a:cxnSpLocks noChangeShapeType="1"/>
          </p:cNvCxnSpPr>
          <p:nvPr/>
        </p:nvCxnSpPr>
        <p:spPr bwMode="auto">
          <a:xfrm flipH="1" flipV="1">
            <a:off x="3671885" y="6489391"/>
            <a:ext cx="4500579" cy="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" name="直線單箭頭接點 55"/>
          <p:cNvCxnSpPr>
            <a:cxnSpLocks noChangeShapeType="1"/>
          </p:cNvCxnSpPr>
          <p:nvPr/>
        </p:nvCxnSpPr>
        <p:spPr bwMode="auto">
          <a:xfrm flipV="1">
            <a:off x="3671885" y="5949322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" name="文字方塊 49"/>
          <p:cNvSpPr txBox="1">
            <a:spLocks noChangeArrowheads="1"/>
          </p:cNvSpPr>
          <p:nvPr/>
        </p:nvSpPr>
        <p:spPr bwMode="auto">
          <a:xfrm>
            <a:off x="5652138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" name="文字方塊 50"/>
          <p:cNvSpPr txBox="1">
            <a:spLocks noChangeArrowheads="1"/>
          </p:cNvSpPr>
          <p:nvPr/>
        </p:nvSpPr>
        <p:spPr bwMode="auto">
          <a:xfrm>
            <a:off x="601218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2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" name="文字方塊 50"/>
          <p:cNvSpPr txBox="1">
            <a:spLocks noChangeArrowheads="1"/>
          </p:cNvSpPr>
          <p:nvPr/>
        </p:nvSpPr>
        <p:spPr bwMode="auto">
          <a:xfrm>
            <a:off x="637223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3" name="直線單箭頭接點 55"/>
          <p:cNvCxnSpPr>
            <a:cxnSpLocks noChangeShapeType="1"/>
          </p:cNvCxnSpPr>
          <p:nvPr/>
        </p:nvCxnSpPr>
        <p:spPr bwMode="auto">
          <a:xfrm>
            <a:off x="6552253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4" name="直線單箭頭接點 55"/>
          <p:cNvCxnSpPr>
            <a:cxnSpLocks noChangeShapeType="1"/>
          </p:cNvCxnSpPr>
          <p:nvPr/>
        </p:nvCxnSpPr>
        <p:spPr bwMode="auto">
          <a:xfrm>
            <a:off x="3671885" y="5949322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5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6" name="文字方塊 49"/>
          <p:cNvSpPr txBox="1">
            <a:spLocks noChangeArrowheads="1"/>
          </p:cNvSpPr>
          <p:nvPr/>
        </p:nvSpPr>
        <p:spPr bwMode="auto">
          <a:xfrm>
            <a:off x="403193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7" name="文字方塊 50"/>
          <p:cNvSpPr txBox="1">
            <a:spLocks noChangeArrowheads="1"/>
          </p:cNvSpPr>
          <p:nvPr/>
        </p:nvSpPr>
        <p:spPr bwMode="auto">
          <a:xfrm>
            <a:off x="439197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4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8" name="文字方塊 50"/>
          <p:cNvSpPr txBox="1">
            <a:spLocks noChangeArrowheads="1"/>
          </p:cNvSpPr>
          <p:nvPr/>
        </p:nvSpPr>
        <p:spPr bwMode="auto">
          <a:xfrm>
            <a:off x="4752023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9" name="直線單箭頭接點 55"/>
          <p:cNvCxnSpPr>
            <a:cxnSpLocks noChangeShapeType="1"/>
          </p:cNvCxnSpPr>
          <p:nvPr/>
        </p:nvCxnSpPr>
        <p:spPr bwMode="auto">
          <a:xfrm>
            <a:off x="4932046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0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5769299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1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2" name="直線單箭頭接點 55"/>
          <p:cNvCxnSpPr>
            <a:cxnSpLocks noChangeShapeType="1"/>
          </p:cNvCxnSpPr>
          <p:nvPr/>
        </p:nvCxnSpPr>
        <p:spPr bwMode="auto">
          <a:xfrm>
            <a:off x="4211954" y="5769299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3" name="直線單箭頭接點 55"/>
          <p:cNvCxnSpPr>
            <a:cxnSpLocks noChangeShapeType="1"/>
          </p:cNvCxnSpPr>
          <p:nvPr/>
        </p:nvCxnSpPr>
        <p:spPr bwMode="auto">
          <a:xfrm>
            <a:off x="4211954" y="6309368"/>
            <a:ext cx="4500577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4" name="直線單箭頭接點 55"/>
          <p:cNvCxnSpPr>
            <a:cxnSpLocks noChangeShapeType="1"/>
          </p:cNvCxnSpPr>
          <p:nvPr/>
        </p:nvCxnSpPr>
        <p:spPr bwMode="auto">
          <a:xfrm flipH="1">
            <a:off x="8352483" y="5769299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31" name="文字方塊 30"/>
          <p:cNvSpPr txBox="1"/>
          <p:nvPr/>
        </p:nvSpPr>
        <p:spPr>
          <a:xfrm>
            <a:off x="7452368" y="3248977"/>
            <a:ext cx="1080138" cy="540000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list2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830792"/>
              </p:ext>
            </p:extLst>
          </p:nvPr>
        </p:nvGraphicFramePr>
        <p:xfrm>
          <a:off x="4932046" y="4329115"/>
          <a:ext cx="72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55376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直線單箭頭接點 55"/>
          <p:cNvCxnSpPr>
            <a:cxnSpLocks noChangeShapeType="1"/>
          </p:cNvCxnSpPr>
          <p:nvPr/>
        </p:nvCxnSpPr>
        <p:spPr bwMode="auto">
          <a:xfrm>
            <a:off x="5472115" y="4869184"/>
            <a:ext cx="720069" cy="72009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7" name="直線單箭頭接點 55"/>
          <p:cNvCxnSpPr>
            <a:cxnSpLocks noChangeShapeType="1"/>
          </p:cNvCxnSpPr>
          <p:nvPr/>
        </p:nvCxnSpPr>
        <p:spPr bwMode="auto">
          <a:xfrm flipH="1">
            <a:off x="4571977" y="4869184"/>
            <a:ext cx="540092" cy="72009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36" name="流程圖: 程序 35"/>
          <p:cNvSpPr/>
          <p:nvPr/>
        </p:nvSpPr>
        <p:spPr>
          <a:xfrm>
            <a:off x="6012184" y="3789046"/>
            <a:ext cx="2520322" cy="1440184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38" name="流程圖: 程序 37"/>
          <p:cNvSpPr/>
          <p:nvPr/>
        </p:nvSpPr>
        <p:spPr>
          <a:xfrm>
            <a:off x="6192207" y="4149091"/>
            <a:ext cx="2160276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39" name="流程圖: 程序 38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41" name="矩形 40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</a:t>
            </a:r>
            <a:endParaRPr lang="zh-TW" altLang="en-US" sz="1600" dirty="0"/>
          </a:p>
        </p:txBody>
      </p:sp>
      <p:sp>
        <p:nvSpPr>
          <p:cNvPr id="42" name="流程圖: 程序 41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732276" y="3789046"/>
            <a:ext cx="1080138" cy="360000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44" name="直線單箭頭接點 43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45" name="流程圖: 程序 44"/>
          <p:cNvSpPr/>
          <p:nvPr/>
        </p:nvSpPr>
        <p:spPr>
          <a:xfrm>
            <a:off x="3491862" y="4689161"/>
            <a:ext cx="144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addresses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</p:spTree>
    <p:extLst>
      <p:ext uri="{BB962C8B-B14F-4D97-AF65-F5344CB8AC3E}">
        <p14:creationId xmlns:p14="http://schemas.microsoft.com/office/powerpoint/2010/main" val="3119672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fr-FR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efficientAssignment( </a:t>
            </a:r>
            <a:r>
              <a:rPr lang="fr-FR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fr-FR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&amp;</a:t>
            </a:r>
            <a:r>
              <a:rPr lang="fr-FR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list1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fr-FR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fr-FR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&amp;</a:t>
            </a:r>
            <a:r>
              <a:rPr lang="fr-FR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list2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(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list1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&lt;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list2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) ?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list1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                                           :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list2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*addresses;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addresses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+ 1 ];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p 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list2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1; i &lt;=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 ++i, p = p-&gt;next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addresses[ i ] = p; </a:t>
            </a:r>
            <a:r>
              <a:rPr lang="en-US" altLang="zh-TW" dirty="0">
                <a:solidFill>
                  <a:srgbClr val="008000"/>
                </a:solidFill>
                <a:latin typeface="Lucida Console"/>
                <a:ea typeface="細明體" panose="02020509000000000000" pitchFamily="49" charset="-120"/>
              </a:rPr>
              <a:t>// save the address of node i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p 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list2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1; i &lt;=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 ++i, p = p-&gt;next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addresses[ i ] != p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delete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[] addresses;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  <p:cxnSp>
        <p:nvCxnSpPr>
          <p:cNvPr id="4" name="直線單箭頭接點 55"/>
          <p:cNvCxnSpPr>
            <a:cxnSpLocks noChangeShapeType="1"/>
          </p:cNvCxnSpPr>
          <p:nvPr/>
        </p:nvCxnSpPr>
        <p:spPr bwMode="auto">
          <a:xfrm flipH="1">
            <a:off x="8172462" y="5949324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5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7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8" name="直線單箭頭接點 55"/>
          <p:cNvCxnSpPr>
            <a:cxnSpLocks noChangeShapeType="1"/>
          </p:cNvCxnSpPr>
          <p:nvPr/>
        </p:nvCxnSpPr>
        <p:spPr bwMode="auto">
          <a:xfrm flipH="1" flipV="1">
            <a:off x="3671885" y="6489391"/>
            <a:ext cx="4500579" cy="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" name="直線單箭頭接點 55"/>
          <p:cNvCxnSpPr>
            <a:cxnSpLocks noChangeShapeType="1"/>
          </p:cNvCxnSpPr>
          <p:nvPr/>
        </p:nvCxnSpPr>
        <p:spPr bwMode="auto">
          <a:xfrm flipV="1">
            <a:off x="3671885" y="5949322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10" name="文字方塊 49"/>
          <p:cNvSpPr txBox="1">
            <a:spLocks noChangeArrowheads="1"/>
          </p:cNvSpPr>
          <p:nvPr/>
        </p:nvSpPr>
        <p:spPr bwMode="auto">
          <a:xfrm>
            <a:off x="5652138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" name="文字方塊 50"/>
          <p:cNvSpPr txBox="1">
            <a:spLocks noChangeArrowheads="1"/>
          </p:cNvSpPr>
          <p:nvPr/>
        </p:nvSpPr>
        <p:spPr bwMode="auto">
          <a:xfrm>
            <a:off x="601218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2" name="文字方塊 50"/>
          <p:cNvSpPr txBox="1">
            <a:spLocks noChangeArrowheads="1"/>
          </p:cNvSpPr>
          <p:nvPr/>
        </p:nvSpPr>
        <p:spPr bwMode="auto">
          <a:xfrm>
            <a:off x="637223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3" name="直線單箭頭接點 55"/>
          <p:cNvCxnSpPr>
            <a:cxnSpLocks noChangeShapeType="1"/>
          </p:cNvCxnSpPr>
          <p:nvPr/>
        </p:nvCxnSpPr>
        <p:spPr bwMode="auto">
          <a:xfrm>
            <a:off x="6552253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4" name="直線單箭頭接點 55"/>
          <p:cNvCxnSpPr>
            <a:cxnSpLocks noChangeShapeType="1"/>
          </p:cNvCxnSpPr>
          <p:nvPr/>
        </p:nvCxnSpPr>
        <p:spPr bwMode="auto">
          <a:xfrm>
            <a:off x="3671885" y="5949322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5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6" name="文字方塊 49"/>
          <p:cNvSpPr txBox="1">
            <a:spLocks noChangeArrowheads="1"/>
          </p:cNvSpPr>
          <p:nvPr/>
        </p:nvSpPr>
        <p:spPr bwMode="auto">
          <a:xfrm>
            <a:off x="403193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7" name="文字方塊 50"/>
          <p:cNvSpPr txBox="1">
            <a:spLocks noChangeArrowheads="1"/>
          </p:cNvSpPr>
          <p:nvPr/>
        </p:nvSpPr>
        <p:spPr bwMode="auto">
          <a:xfrm>
            <a:off x="439197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3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8" name="文字方塊 50"/>
          <p:cNvSpPr txBox="1">
            <a:spLocks noChangeArrowheads="1"/>
          </p:cNvSpPr>
          <p:nvPr/>
        </p:nvSpPr>
        <p:spPr bwMode="auto">
          <a:xfrm>
            <a:off x="4752023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9" name="直線單箭頭接點 55"/>
          <p:cNvCxnSpPr>
            <a:cxnSpLocks noChangeShapeType="1"/>
          </p:cNvCxnSpPr>
          <p:nvPr/>
        </p:nvCxnSpPr>
        <p:spPr bwMode="auto">
          <a:xfrm>
            <a:off x="4932046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0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5769299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1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2" name="直線單箭頭接點 55"/>
          <p:cNvCxnSpPr>
            <a:cxnSpLocks noChangeShapeType="1"/>
          </p:cNvCxnSpPr>
          <p:nvPr/>
        </p:nvCxnSpPr>
        <p:spPr bwMode="auto">
          <a:xfrm>
            <a:off x="4211954" y="5769299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3" name="直線單箭頭接點 55"/>
          <p:cNvCxnSpPr>
            <a:cxnSpLocks noChangeShapeType="1"/>
          </p:cNvCxnSpPr>
          <p:nvPr/>
        </p:nvCxnSpPr>
        <p:spPr bwMode="auto">
          <a:xfrm>
            <a:off x="4211954" y="6309368"/>
            <a:ext cx="4500577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4" name="直線單箭頭接點 55"/>
          <p:cNvCxnSpPr>
            <a:cxnSpLocks noChangeShapeType="1"/>
          </p:cNvCxnSpPr>
          <p:nvPr/>
        </p:nvCxnSpPr>
        <p:spPr bwMode="auto">
          <a:xfrm flipH="1">
            <a:off x="8352483" y="5769299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758307"/>
              </p:ext>
            </p:extLst>
          </p:nvPr>
        </p:nvGraphicFramePr>
        <p:xfrm>
          <a:off x="4932046" y="4329115"/>
          <a:ext cx="72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55376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直線單箭頭接點 55"/>
          <p:cNvCxnSpPr>
            <a:cxnSpLocks noChangeShapeType="1"/>
          </p:cNvCxnSpPr>
          <p:nvPr/>
        </p:nvCxnSpPr>
        <p:spPr bwMode="auto">
          <a:xfrm>
            <a:off x="5472115" y="4869184"/>
            <a:ext cx="720069" cy="72009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7" name="直線單箭頭接點 55"/>
          <p:cNvCxnSpPr>
            <a:cxnSpLocks noChangeShapeType="1"/>
          </p:cNvCxnSpPr>
          <p:nvPr/>
        </p:nvCxnSpPr>
        <p:spPr bwMode="auto">
          <a:xfrm flipH="1">
            <a:off x="4571977" y="4869184"/>
            <a:ext cx="540092" cy="72009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45" name="流程圖: 程序 44"/>
          <p:cNvSpPr/>
          <p:nvPr/>
        </p:nvSpPr>
        <p:spPr>
          <a:xfrm>
            <a:off x="3491862" y="4689161"/>
            <a:ext cx="144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addresses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7452368" y="3248977"/>
            <a:ext cx="1080138" cy="540000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list2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47" name="流程圖: 程序 46"/>
          <p:cNvSpPr/>
          <p:nvPr/>
        </p:nvSpPr>
        <p:spPr>
          <a:xfrm>
            <a:off x="6012184" y="3789046"/>
            <a:ext cx="2520322" cy="1440184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8" name="流程圖: 程序 47"/>
          <p:cNvSpPr/>
          <p:nvPr/>
        </p:nvSpPr>
        <p:spPr>
          <a:xfrm>
            <a:off x="6192207" y="4149091"/>
            <a:ext cx="2160276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9" name="流程圖: 程序 48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51" name="矩形 50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</a:t>
            </a:r>
            <a:endParaRPr lang="zh-TW" altLang="en-US" sz="1600" dirty="0"/>
          </a:p>
        </p:txBody>
      </p:sp>
      <p:sp>
        <p:nvSpPr>
          <p:cNvPr id="52" name="流程圖: 程序 51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6732276" y="3789046"/>
            <a:ext cx="1080138" cy="360000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54" name="直線單箭頭接點 53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333967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fr-FR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efficientAssignment( </a:t>
            </a:r>
            <a:r>
              <a:rPr lang="fr-FR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fr-FR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&amp;</a:t>
            </a:r>
            <a:r>
              <a:rPr lang="fr-FR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list1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fr-FR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fr-FR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&amp;</a:t>
            </a:r>
            <a:r>
              <a:rPr lang="fr-FR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list2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(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list1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&lt;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list2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) ?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list1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                                           :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list2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*addresses;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addresses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+ 1 ];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p 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list2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1; i &lt;=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 ++i, p = p-&gt;next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addresses[ i ] = p; </a:t>
            </a:r>
            <a:r>
              <a:rPr lang="en-US" altLang="zh-TW" dirty="0">
                <a:solidFill>
                  <a:srgbClr val="008000"/>
                </a:solidFill>
                <a:latin typeface="Lucida Console"/>
                <a:ea typeface="細明體" panose="02020509000000000000" pitchFamily="49" charset="-120"/>
              </a:rPr>
              <a:t>// save the address of node i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p 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list2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1; i &lt;=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 ++i, p = p-&gt;next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addresses[ i ] != p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delete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[] addresses;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130281"/>
              </p:ext>
            </p:extLst>
          </p:nvPr>
        </p:nvGraphicFramePr>
        <p:xfrm>
          <a:off x="4932046" y="4329115"/>
          <a:ext cx="72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55376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直線單箭頭接點 55"/>
          <p:cNvCxnSpPr>
            <a:cxnSpLocks noChangeShapeType="1"/>
          </p:cNvCxnSpPr>
          <p:nvPr/>
        </p:nvCxnSpPr>
        <p:spPr bwMode="auto">
          <a:xfrm>
            <a:off x="5472115" y="4869184"/>
            <a:ext cx="720069" cy="72009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7" name="直線單箭頭接點 55"/>
          <p:cNvCxnSpPr>
            <a:cxnSpLocks noChangeShapeType="1"/>
          </p:cNvCxnSpPr>
          <p:nvPr/>
        </p:nvCxnSpPr>
        <p:spPr bwMode="auto">
          <a:xfrm flipH="1">
            <a:off x="4571977" y="4869184"/>
            <a:ext cx="540092" cy="72009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6" name="直線單箭頭接點 55"/>
          <p:cNvCxnSpPr>
            <a:cxnSpLocks noChangeShapeType="1"/>
          </p:cNvCxnSpPr>
          <p:nvPr/>
        </p:nvCxnSpPr>
        <p:spPr bwMode="auto">
          <a:xfrm flipH="1">
            <a:off x="8172462" y="5949324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38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9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0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41" name="直線單箭頭接點 55"/>
          <p:cNvCxnSpPr>
            <a:cxnSpLocks noChangeShapeType="1"/>
          </p:cNvCxnSpPr>
          <p:nvPr/>
        </p:nvCxnSpPr>
        <p:spPr bwMode="auto">
          <a:xfrm flipH="1" flipV="1">
            <a:off x="431471" y="6489391"/>
            <a:ext cx="7740994" cy="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2" name="直線單箭頭接點 55"/>
          <p:cNvCxnSpPr>
            <a:cxnSpLocks noChangeShapeType="1"/>
          </p:cNvCxnSpPr>
          <p:nvPr/>
        </p:nvCxnSpPr>
        <p:spPr bwMode="auto">
          <a:xfrm flipV="1">
            <a:off x="431471" y="5949322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3" name="文字方塊 49"/>
          <p:cNvSpPr txBox="1">
            <a:spLocks noChangeArrowheads="1"/>
          </p:cNvSpPr>
          <p:nvPr/>
        </p:nvSpPr>
        <p:spPr bwMode="auto">
          <a:xfrm>
            <a:off x="5652138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4" name="文字方塊 50"/>
          <p:cNvSpPr txBox="1">
            <a:spLocks noChangeArrowheads="1"/>
          </p:cNvSpPr>
          <p:nvPr/>
        </p:nvSpPr>
        <p:spPr bwMode="auto">
          <a:xfrm>
            <a:off x="601218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5" name="文字方塊 50"/>
          <p:cNvSpPr txBox="1">
            <a:spLocks noChangeArrowheads="1"/>
          </p:cNvSpPr>
          <p:nvPr/>
        </p:nvSpPr>
        <p:spPr bwMode="auto">
          <a:xfrm>
            <a:off x="637223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46" name="直線單箭頭接點 55"/>
          <p:cNvCxnSpPr>
            <a:cxnSpLocks noChangeShapeType="1"/>
          </p:cNvCxnSpPr>
          <p:nvPr/>
        </p:nvCxnSpPr>
        <p:spPr bwMode="auto">
          <a:xfrm>
            <a:off x="6552253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47" name="直線單箭頭接點 55"/>
          <p:cNvCxnSpPr>
            <a:cxnSpLocks noChangeShapeType="1"/>
          </p:cNvCxnSpPr>
          <p:nvPr/>
        </p:nvCxnSpPr>
        <p:spPr bwMode="auto">
          <a:xfrm>
            <a:off x="431471" y="5949322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48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49" name="文字方塊 49"/>
          <p:cNvSpPr txBox="1">
            <a:spLocks noChangeArrowheads="1"/>
          </p:cNvSpPr>
          <p:nvPr/>
        </p:nvSpPr>
        <p:spPr bwMode="auto">
          <a:xfrm>
            <a:off x="79151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0" name="文字方塊 50"/>
          <p:cNvSpPr txBox="1">
            <a:spLocks noChangeArrowheads="1"/>
          </p:cNvSpPr>
          <p:nvPr/>
        </p:nvSpPr>
        <p:spPr bwMode="auto">
          <a:xfrm>
            <a:off x="1151563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1" name="文字方塊 50"/>
          <p:cNvSpPr txBox="1">
            <a:spLocks noChangeArrowheads="1"/>
          </p:cNvSpPr>
          <p:nvPr/>
        </p:nvSpPr>
        <p:spPr bwMode="auto">
          <a:xfrm>
            <a:off x="1511609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52" name="直線單箭頭接點 55"/>
          <p:cNvCxnSpPr>
            <a:cxnSpLocks noChangeShapeType="1"/>
          </p:cNvCxnSpPr>
          <p:nvPr/>
        </p:nvCxnSpPr>
        <p:spPr bwMode="auto">
          <a:xfrm>
            <a:off x="4932046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53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5769299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54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5" name="直線單箭頭接點 55"/>
          <p:cNvCxnSpPr>
            <a:cxnSpLocks noChangeShapeType="1"/>
          </p:cNvCxnSpPr>
          <p:nvPr/>
        </p:nvCxnSpPr>
        <p:spPr bwMode="auto">
          <a:xfrm>
            <a:off x="971540" y="5769299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6" name="直線單箭頭接點 55"/>
          <p:cNvCxnSpPr>
            <a:cxnSpLocks noChangeShapeType="1"/>
          </p:cNvCxnSpPr>
          <p:nvPr/>
        </p:nvCxnSpPr>
        <p:spPr bwMode="auto">
          <a:xfrm>
            <a:off x="971540" y="6309368"/>
            <a:ext cx="7740991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7" name="直線單箭頭接點 55"/>
          <p:cNvCxnSpPr>
            <a:cxnSpLocks noChangeShapeType="1"/>
          </p:cNvCxnSpPr>
          <p:nvPr/>
        </p:nvCxnSpPr>
        <p:spPr bwMode="auto">
          <a:xfrm flipH="1">
            <a:off x="8352483" y="5769299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58" name="文字方塊 49"/>
          <p:cNvSpPr txBox="1">
            <a:spLocks noChangeArrowheads="1"/>
          </p:cNvSpPr>
          <p:nvPr/>
        </p:nvSpPr>
        <p:spPr bwMode="auto">
          <a:xfrm>
            <a:off x="403193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9" name="文字方塊 50"/>
          <p:cNvSpPr txBox="1">
            <a:spLocks noChangeArrowheads="1"/>
          </p:cNvSpPr>
          <p:nvPr/>
        </p:nvSpPr>
        <p:spPr bwMode="auto">
          <a:xfrm>
            <a:off x="439197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3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0" name="文字方塊 50"/>
          <p:cNvSpPr txBox="1">
            <a:spLocks noChangeArrowheads="1"/>
          </p:cNvSpPr>
          <p:nvPr/>
        </p:nvSpPr>
        <p:spPr bwMode="auto">
          <a:xfrm>
            <a:off x="4752023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1" name="文字方塊 49"/>
          <p:cNvSpPr txBox="1">
            <a:spLocks noChangeArrowheads="1"/>
          </p:cNvSpPr>
          <p:nvPr/>
        </p:nvSpPr>
        <p:spPr bwMode="auto">
          <a:xfrm>
            <a:off x="241172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2" name="文字方塊 50"/>
          <p:cNvSpPr txBox="1">
            <a:spLocks noChangeArrowheads="1"/>
          </p:cNvSpPr>
          <p:nvPr/>
        </p:nvSpPr>
        <p:spPr bwMode="auto">
          <a:xfrm>
            <a:off x="277177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5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3" name="文字方塊 50"/>
          <p:cNvSpPr txBox="1">
            <a:spLocks noChangeArrowheads="1"/>
          </p:cNvSpPr>
          <p:nvPr/>
        </p:nvSpPr>
        <p:spPr bwMode="auto">
          <a:xfrm>
            <a:off x="3131816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64" name="直線單箭頭接點 55"/>
          <p:cNvCxnSpPr>
            <a:cxnSpLocks noChangeShapeType="1"/>
          </p:cNvCxnSpPr>
          <p:nvPr/>
        </p:nvCxnSpPr>
        <p:spPr bwMode="auto">
          <a:xfrm>
            <a:off x="3311839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5" name="直線單箭頭接點 55"/>
          <p:cNvCxnSpPr>
            <a:cxnSpLocks noChangeShapeType="1"/>
          </p:cNvCxnSpPr>
          <p:nvPr/>
        </p:nvCxnSpPr>
        <p:spPr bwMode="auto">
          <a:xfrm flipH="1" flipV="1">
            <a:off x="3491862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6" name="直線單箭頭接點 55"/>
          <p:cNvCxnSpPr>
            <a:cxnSpLocks noChangeShapeType="1"/>
          </p:cNvCxnSpPr>
          <p:nvPr/>
        </p:nvCxnSpPr>
        <p:spPr bwMode="auto">
          <a:xfrm>
            <a:off x="1691632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7" name="直線單箭頭接點 55"/>
          <p:cNvCxnSpPr>
            <a:cxnSpLocks noChangeShapeType="1"/>
          </p:cNvCxnSpPr>
          <p:nvPr/>
        </p:nvCxnSpPr>
        <p:spPr bwMode="auto">
          <a:xfrm flipH="1" flipV="1">
            <a:off x="1871655" y="5769299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76" name="流程圖: 程序 75"/>
          <p:cNvSpPr/>
          <p:nvPr/>
        </p:nvSpPr>
        <p:spPr>
          <a:xfrm>
            <a:off x="3491862" y="4689161"/>
            <a:ext cx="144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addresses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7452368" y="3248977"/>
            <a:ext cx="1080138" cy="540000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list2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8" name="流程圖: 程序 77"/>
          <p:cNvSpPr/>
          <p:nvPr/>
        </p:nvSpPr>
        <p:spPr>
          <a:xfrm>
            <a:off x="6012184" y="3789046"/>
            <a:ext cx="2520322" cy="1440184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9" name="流程圖: 程序 78"/>
          <p:cNvSpPr/>
          <p:nvPr/>
        </p:nvSpPr>
        <p:spPr>
          <a:xfrm>
            <a:off x="6192207" y="4149091"/>
            <a:ext cx="2160276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80" name="流程圖: 程序 79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82" name="矩形 81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83" name="流程圖: 程序 82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6732276" y="3789046"/>
            <a:ext cx="1080138" cy="360000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85" name="直線單箭頭接點 84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7763729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82246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fr-FR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efficientAssignment( </a:t>
            </a:r>
            <a:r>
              <a:rPr lang="fr-FR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fr-FR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&amp;</a:t>
            </a:r>
            <a:r>
              <a:rPr lang="fr-FR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list1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fr-FR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fr-FR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&amp;</a:t>
            </a:r>
            <a:r>
              <a:rPr lang="fr-FR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list2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(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list1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&lt;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list2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) ?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list1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                                           :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list2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*addresses;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addresses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+ 1 ];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p 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list2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1; i &lt;=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 ++i, p = p-&gt;next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addresses[ i ] = p; </a:t>
            </a:r>
            <a:r>
              <a:rPr lang="en-US" altLang="zh-TW" dirty="0">
                <a:solidFill>
                  <a:srgbClr val="008000"/>
                </a:solidFill>
                <a:latin typeface="Lucida Console"/>
                <a:ea typeface="細明體" panose="02020509000000000000" pitchFamily="49" charset="-120"/>
              </a:rPr>
              <a:t>// save the address of node i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p 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list2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1; i &lt;=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 ++i, p = p-&gt;next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addresses[ i ] != p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delete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[] addresses;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888165"/>
              </p:ext>
            </p:extLst>
          </p:nvPr>
        </p:nvGraphicFramePr>
        <p:xfrm>
          <a:off x="4932046" y="4329115"/>
          <a:ext cx="72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55376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直線單箭頭接點 55"/>
          <p:cNvCxnSpPr>
            <a:cxnSpLocks noChangeShapeType="1"/>
          </p:cNvCxnSpPr>
          <p:nvPr/>
        </p:nvCxnSpPr>
        <p:spPr bwMode="auto">
          <a:xfrm>
            <a:off x="5472115" y="4869184"/>
            <a:ext cx="720069" cy="72009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7" name="直線單箭頭接點 55"/>
          <p:cNvCxnSpPr>
            <a:cxnSpLocks noChangeShapeType="1"/>
          </p:cNvCxnSpPr>
          <p:nvPr/>
        </p:nvCxnSpPr>
        <p:spPr bwMode="auto">
          <a:xfrm flipH="1">
            <a:off x="4571977" y="4869184"/>
            <a:ext cx="540092" cy="72009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6" name="直線單箭頭接點 55"/>
          <p:cNvCxnSpPr>
            <a:cxnSpLocks noChangeShapeType="1"/>
          </p:cNvCxnSpPr>
          <p:nvPr/>
        </p:nvCxnSpPr>
        <p:spPr bwMode="auto">
          <a:xfrm flipH="1">
            <a:off x="8172462" y="5949324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38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9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0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41" name="直線單箭頭接點 55"/>
          <p:cNvCxnSpPr>
            <a:cxnSpLocks noChangeShapeType="1"/>
          </p:cNvCxnSpPr>
          <p:nvPr/>
        </p:nvCxnSpPr>
        <p:spPr bwMode="auto">
          <a:xfrm flipH="1" flipV="1">
            <a:off x="431471" y="6489391"/>
            <a:ext cx="7740994" cy="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2" name="直線單箭頭接點 55"/>
          <p:cNvCxnSpPr>
            <a:cxnSpLocks noChangeShapeType="1"/>
          </p:cNvCxnSpPr>
          <p:nvPr/>
        </p:nvCxnSpPr>
        <p:spPr bwMode="auto">
          <a:xfrm flipV="1">
            <a:off x="431471" y="5949322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3" name="文字方塊 49"/>
          <p:cNvSpPr txBox="1">
            <a:spLocks noChangeArrowheads="1"/>
          </p:cNvSpPr>
          <p:nvPr/>
        </p:nvSpPr>
        <p:spPr bwMode="auto">
          <a:xfrm>
            <a:off x="5652138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4" name="文字方塊 50"/>
          <p:cNvSpPr txBox="1">
            <a:spLocks noChangeArrowheads="1"/>
          </p:cNvSpPr>
          <p:nvPr/>
        </p:nvSpPr>
        <p:spPr bwMode="auto">
          <a:xfrm>
            <a:off x="601218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5" name="文字方塊 50"/>
          <p:cNvSpPr txBox="1">
            <a:spLocks noChangeArrowheads="1"/>
          </p:cNvSpPr>
          <p:nvPr/>
        </p:nvSpPr>
        <p:spPr bwMode="auto">
          <a:xfrm>
            <a:off x="637223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46" name="直線單箭頭接點 55"/>
          <p:cNvCxnSpPr>
            <a:cxnSpLocks noChangeShapeType="1"/>
          </p:cNvCxnSpPr>
          <p:nvPr/>
        </p:nvCxnSpPr>
        <p:spPr bwMode="auto">
          <a:xfrm>
            <a:off x="6552253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47" name="直線單箭頭接點 55"/>
          <p:cNvCxnSpPr>
            <a:cxnSpLocks noChangeShapeType="1"/>
          </p:cNvCxnSpPr>
          <p:nvPr/>
        </p:nvCxnSpPr>
        <p:spPr bwMode="auto">
          <a:xfrm>
            <a:off x="431471" y="5949322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48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49" name="文字方塊 49"/>
          <p:cNvSpPr txBox="1">
            <a:spLocks noChangeArrowheads="1"/>
          </p:cNvSpPr>
          <p:nvPr/>
        </p:nvSpPr>
        <p:spPr bwMode="auto">
          <a:xfrm>
            <a:off x="79151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0" name="文字方塊 50"/>
          <p:cNvSpPr txBox="1">
            <a:spLocks noChangeArrowheads="1"/>
          </p:cNvSpPr>
          <p:nvPr/>
        </p:nvSpPr>
        <p:spPr bwMode="auto">
          <a:xfrm>
            <a:off x="1151563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1" name="文字方塊 50"/>
          <p:cNvSpPr txBox="1">
            <a:spLocks noChangeArrowheads="1"/>
          </p:cNvSpPr>
          <p:nvPr/>
        </p:nvSpPr>
        <p:spPr bwMode="auto">
          <a:xfrm>
            <a:off x="1511609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52" name="直線單箭頭接點 55"/>
          <p:cNvCxnSpPr>
            <a:cxnSpLocks noChangeShapeType="1"/>
          </p:cNvCxnSpPr>
          <p:nvPr/>
        </p:nvCxnSpPr>
        <p:spPr bwMode="auto">
          <a:xfrm>
            <a:off x="4932046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53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5769299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54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5" name="直線單箭頭接點 55"/>
          <p:cNvCxnSpPr>
            <a:cxnSpLocks noChangeShapeType="1"/>
          </p:cNvCxnSpPr>
          <p:nvPr/>
        </p:nvCxnSpPr>
        <p:spPr bwMode="auto">
          <a:xfrm>
            <a:off x="971540" y="5769299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6" name="直線單箭頭接點 55"/>
          <p:cNvCxnSpPr>
            <a:cxnSpLocks noChangeShapeType="1"/>
          </p:cNvCxnSpPr>
          <p:nvPr/>
        </p:nvCxnSpPr>
        <p:spPr bwMode="auto">
          <a:xfrm>
            <a:off x="971540" y="6309368"/>
            <a:ext cx="7740991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7" name="直線單箭頭接點 55"/>
          <p:cNvCxnSpPr>
            <a:cxnSpLocks noChangeShapeType="1"/>
          </p:cNvCxnSpPr>
          <p:nvPr/>
        </p:nvCxnSpPr>
        <p:spPr bwMode="auto">
          <a:xfrm flipH="1">
            <a:off x="8352483" y="5769299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58" name="文字方塊 49"/>
          <p:cNvSpPr txBox="1">
            <a:spLocks noChangeArrowheads="1"/>
          </p:cNvSpPr>
          <p:nvPr/>
        </p:nvSpPr>
        <p:spPr bwMode="auto">
          <a:xfrm>
            <a:off x="403193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9" name="文字方塊 50"/>
          <p:cNvSpPr txBox="1">
            <a:spLocks noChangeArrowheads="1"/>
          </p:cNvSpPr>
          <p:nvPr/>
        </p:nvSpPr>
        <p:spPr bwMode="auto">
          <a:xfrm>
            <a:off x="439197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3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0" name="文字方塊 50"/>
          <p:cNvSpPr txBox="1">
            <a:spLocks noChangeArrowheads="1"/>
          </p:cNvSpPr>
          <p:nvPr/>
        </p:nvSpPr>
        <p:spPr bwMode="auto">
          <a:xfrm>
            <a:off x="4752023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1" name="文字方塊 49"/>
          <p:cNvSpPr txBox="1">
            <a:spLocks noChangeArrowheads="1"/>
          </p:cNvSpPr>
          <p:nvPr/>
        </p:nvSpPr>
        <p:spPr bwMode="auto">
          <a:xfrm>
            <a:off x="241172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2" name="文字方塊 50"/>
          <p:cNvSpPr txBox="1">
            <a:spLocks noChangeArrowheads="1"/>
          </p:cNvSpPr>
          <p:nvPr/>
        </p:nvSpPr>
        <p:spPr bwMode="auto">
          <a:xfrm>
            <a:off x="277177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5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3" name="文字方塊 50"/>
          <p:cNvSpPr txBox="1">
            <a:spLocks noChangeArrowheads="1"/>
          </p:cNvSpPr>
          <p:nvPr/>
        </p:nvSpPr>
        <p:spPr bwMode="auto">
          <a:xfrm>
            <a:off x="3131816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64" name="直線單箭頭接點 55"/>
          <p:cNvCxnSpPr>
            <a:cxnSpLocks noChangeShapeType="1"/>
          </p:cNvCxnSpPr>
          <p:nvPr/>
        </p:nvCxnSpPr>
        <p:spPr bwMode="auto">
          <a:xfrm>
            <a:off x="3311839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5" name="直線單箭頭接點 55"/>
          <p:cNvCxnSpPr>
            <a:cxnSpLocks noChangeShapeType="1"/>
          </p:cNvCxnSpPr>
          <p:nvPr/>
        </p:nvCxnSpPr>
        <p:spPr bwMode="auto">
          <a:xfrm flipH="1" flipV="1">
            <a:off x="3491862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6" name="直線單箭頭接點 55"/>
          <p:cNvCxnSpPr>
            <a:cxnSpLocks noChangeShapeType="1"/>
          </p:cNvCxnSpPr>
          <p:nvPr/>
        </p:nvCxnSpPr>
        <p:spPr bwMode="auto">
          <a:xfrm>
            <a:off x="1691632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7" name="直線單箭頭接點 55"/>
          <p:cNvCxnSpPr>
            <a:cxnSpLocks noChangeShapeType="1"/>
          </p:cNvCxnSpPr>
          <p:nvPr/>
        </p:nvCxnSpPr>
        <p:spPr bwMode="auto">
          <a:xfrm flipH="1" flipV="1">
            <a:off x="1871655" y="5769299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68" name="流程圖: 程序 67"/>
          <p:cNvSpPr/>
          <p:nvPr/>
        </p:nvSpPr>
        <p:spPr>
          <a:xfrm>
            <a:off x="3491862" y="4689161"/>
            <a:ext cx="144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addresses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7452368" y="3248977"/>
            <a:ext cx="1080138" cy="540000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list2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0" name="流程圖: 程序 69"/>
          <p:cNvSpPr/>
          <p:nvPr/>
        </p:nvSpPr>
        <p:spPr>
          <a:xfrm>
            <a:off x="6012184" y="3789046"/>
            <a:ext cx="2520322" cy="1440184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6192207" y="4149091"/>
            <a:ext cx="2160276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2" name="流程圖: 程序 71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74" name="矩形 73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75" name="流程圖: 程序 74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6732276" y="3789046"/>
            <a:ext cx="1080138" cy="360000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77" name="直線單箭頭接點 76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3291377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fr-FR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efficientAssignment( </a:t>
            </a:r>
            <a:r>
              <a:rPr lang="fr-FR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fr-FR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&amp;</a:t>
            </a:r>
            <a:r>
              <a:rPr lang="fr-FR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list1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fr-FR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fr-FR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&amp;</a:t>
            </a:r>
            <a:r>
              <a:rPr lang="fr-FR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list2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(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list1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&lt;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list2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) ?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list1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                                           :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list2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*addresses;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addresses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+ 1 ];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p 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list2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1; i &lt;=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 ++i, p = p-&gt;next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addresses[ i ] = p; </a:t>
            </a:r>
            <a:r>
              <a:rPr lang="en-US" altLang="zh-TW" dirty="0">
                <a:solidFill>
                  <a:srgbClr val="008000"/>
                </a:solidFill>
                <a:latin typeface="Lucida Console"/>
                <a:ea typeface="細明體" panose="02020509000000000000" pitchFamily="49" charset="-120"/>
              </a:rPr>
              <a:t>// save the address of node i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p 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list2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1; i &lt;=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 ++i, p = p-&gt;next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addresses[ i ] != p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delete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[] addresses;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611721"/>
              </p:ext>
            </p:extLst>
          </p:nvPr>
        </p:nvGraphicFramePr>
        <p:xfrm>
          <a:off x="4932046" y="4329115"/>
          <a:ext cx="72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55376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直線單箭頭接點 55"/>
          <p:cNvCxnSpPr>
            <a:cxnSpLocks noChangeShapeType="1"/>
          </p:cNvCxnSpPr>
          <p:nvPr/>
        </p:nvCxnSpPr>
        <p:spPr bwMode="auto">
          <a:xfrm>
            <a:off x="5472115" y="4869184"/>
            <a:ext cx="720069" cy="72009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7" name="直線單箭頭接點 55"/>
          <p:cNvCxnSpPr>
            <a:cxnSpLocks noChangeShapeType="1"/>
          </p:cNvCxnSpPr>
          <p:nvPr/>
        </p:nvCxnSpPr>
        <p:spPr bwMode="auto">
          <a:xfrm flipH="1">
            <a:off x="4571977" y="4869184"/>
            <a:ext cx="540092" cy="72009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6" name="直線單箭頭接點 55"/>
          <p:cNvCxnSpPr>
            <a:cxnSpLocks noChangeShapeType="1"/>
          </p:cNvCxnSpPr>
          <p:nvPr/>
        </p:nvCxnSpPr>
        <p:spPr bwMode="auto">
          <a:xfrm flipH="1">
            <a:off x="8172462" y="5949324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38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9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0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41" name="直線單箭頭接點 55"/>
          <p:cNvCxnSpPr>
            <a:cxnSpLocks noChangeShapeType="1"/>
          </p:cNvCxnSpPr>
          <p:nvPr/>
        </p:nvCxnSpPr>
        <p:spPr bwMode="auto">
          <a:xfrm flipH="1" flipV="1">
            <a:off x="431471" y="6489391"/>
            <a:ext cx="7740994" cy="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2" name="直線單箭頭接點 55"/>
          <p:cNvCxnSpPr>
            <a:cxnSpLocks noChangeShapeType="1"/>
          </p:cNvCxnSpPr>
          <p:nvPr/>
        </p:nvCxnSpPr>
        <p:spPr bwMode="auto">
          <a:xfrm flipV="1">
            <a:off x="431471" y="5949322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3" name="文字方塊 49"/>
          <p:cNvSpPr txBox="1">
            <a:spLocks noChangeArrowheads="1"/>
          </p:cNvSpPr>
          <p:nvPr/>
        </p:nvSpPr>
        <p:spPr bwMode="auto">
          <a:xfrm>
            <a:off x="5652138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4" name="文字方塊 50"/>
          <p:cNvSpPr txBox="1">
            <a:spLocks noChangeArrowheads="1"/>
          </p:cNvSpPr>
          <p:nvPr/>
        </p:nvSpPr>
        <p:spPr bwMode="auto">
          <a:xfrm>
            <a:off x="601218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2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5" name="文字方塊 50"/>
          <p:cNvSpPr txBox="1">
            <a:spLocks noChangeArrowheads="1"/>
          </p:cNvSpPr>
          <p:nvPr/>
        </p:nvSpPr>
        <p:spPr bwMode="auto">
          <a:xfrm>
            <a:off x="637223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46" name="直線單箭頭接點 55"/>
          <p:cNvCxnSpPr>
            <a:cxnSpLocks noChangeShapeType="1"/>
          </p:cNvCxnSpPr>
          <p:nvPr/>
        </p:nvCxnSpPr>
        <p:spPr bwMode="auto">
          <a:xfrm>
            <a:off x="6552253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47" name="直線單箭頭接點 55"/>
          <p:cNvCxnSpPr>
            <a:cxnSpLocks noChangeShapeType="1"/>
          </p:cNvCxnSpPr>
          <p:nvPr/>
        </p:nvCxnSpPr>
        <p:spPr bwMode="auto">
          <a:xfrm>
            <a:off x="431471" y="5949322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48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49" name="文字方塊 49"/>
          <p:cNvSpPr txBox="1">
            <a:spLocks noChangeArrowheads="1"/>
          </p:cNvSpPr>
          <p:nvPr/>
        </p:nvSpPr>
        <p:spPr bwMode="auto">
          <a:xfrm>
            <a:off x="79151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0" name="文字方塊 50"/>
          <p:cNvSpPr txBox="1">
            <a:spLocks noChangeArrowheads="1"/>
          </p:cNvSpPr>
          <p:nvPr/>
        </p:nvSpPr>
        <p:spPr bwMode="auto">
          <a:xfrm>
            <a:off x="1151563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1" name="文字方塊 50"/>
          <p:cNvSpPr txBox="1">
            <a:spLocks noChangeArrowheads="1"/>
          </p:cNvSpPr>
          <p:nvPr/>
        </p:nvSpPr>
        <p:spPr bwMode="auto">
          <a:xfrm>
            <a:off x="1511609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52" name="直線單箭頭接點 55"/>
          <p:cNvCxnSpPr>
            <a:cxnSpLocks noChangeShapeType="1"/>
          </p:cNvCxnSpPr>
          <p:nvPr/>
        </p:nvCxnSpPr>
        <p:spPr bwMode="auto">
          <a:xfrm>
            <a:off x="4932046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53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5769299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54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5" name="直線單箭頭接點 55"/>
          <p:cNvCxnSpPr>
            <a:cxnSpLocks noChangeShapeType="1"/>
          </p:cNvCxnSpPr>
          <p:nvPr/>
        </p:nvCxnSpPr>
        <p:spPr bwMode="auto">
          <a:xfrm>
            <a:off x="971540" y="5769299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6" name="直線單箭頭接點 55"/>
          <p:cNvCxnSpPr>
            <a:cxnSpLocks noChangeShapeType="1"/>
          </p:cNvCxnSpPr>
          <p:nvPr/>
        </p:nvCxnSpPr>
        <p:spPr bwMode="auto">
          <a:xfrm>
            <a:off x="971540" y="6309368"/>
            <a:ext cx="7740991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7" name="直線單箭頭接點 55"/>
          <p:cNvCxnSpPr>
            <a:cxnSpLocks noChangeShapeType="1"/>
          </p:cNvCxnSpPr>
          <p:nvPr/>
        </p:nvCxnSpPr>
        <p:spPr bwMode="auto">
          <a:xfrm flipH="1">
            <a:off x="8352483" y="5769299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58" name="文字方塊 49"/>
          <p:cNvSpPr txBox="1">
            <a:spLocks noChangeArrowheads="1"/>
          </p:cNvSpPr>
          <p:nvPr/>
        </p:nvSpPr>
        <p:spPr bwMode="auto">
          <a:xfrm>
            <a:off x="403193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9" name="文字方塊 50"/>
          <p:cNvSpPr txBox="1">
            <a:spLocks noChangeArrowheads="1"/>
          </p:cNvSpPr>
          <p:nvPr/>
        </p:nvSpPr>
        <p:spPr bwMode="auto">
          <a:xfrm>
            <a:off x="439197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4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0" name="文字方塊 50"/>
          <p:cNvSpPr txBox="1">
            <a:spLocks noChangeArrowheads="1"/>
          </p:cNvSpPr>
          <p:nvPr/>
        </p:nvSpPr>
        <p:spPr bwMode="auto">
          <a:xfrm>
            <a:off x="4752023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1" name="文字方塊 49"/>
          <p:cNvSpPr txBox="1">
            <a:spLocks noChangeArrowheads="1"/>
          </p:cNvSpPr>
          <p:nvPr/>
        </p:nvSpPr>
        <p:spPr bwMode="auto">
          <a:xfrm>
            <a:off x="241172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2" name="文字方塊 50"/>
          <p:cNvSpPr txBox="1">
            <a:spLocks noChangeArrowheads="1"/>
          </p:cNvSpPr>
          <p:nvPr/>
        </p:nvSpPr>
        <p:spPr bwMode="auto">
          <a:xfrm>
            <a:off x="277177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5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3" name="文字方塊 50"/>
          <p:cNvSpPr txBox="1">
            <a:spLocks noChangeArrowheads="1"/>
          </p:cNvSpPr>
          <p:nvPr/>
        </p:nvSpPr>
        <p:spPr bwMode="auto">
          <a:xfrm>
            <a:off x="3131816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64" name="直線單箭頭接點 55"/>
          <p:cNvCxnSpPr>
            <a:cxnSpLocks noChangeShapeType="1"/>
          </p:cNvCxnSpPr>
          <p:nvPr/>
        </p:nvCxnSpPr>
        <p:spPr bwMode="auto">
          <a:xfrm>
            <a:off x="3311839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5" name="直線單箭頭接點 55"/>
          <p:cNvCxnSpPr>
            <a:cxnSpLocks noChangeShapeType="1"/>
          </p:cNvCxnSpPr>
          <p:nvPr/>
        </p:nvCxnSpPr>
        <p:spPr bwMode="auto">
          <a:xfrm flipH="1" flipV="1">
            <a:off x="3491862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6" name="直線單箭頭接點 55"/>
          <p:cNvCxnSpPr>
            <a:cxnSpLocks noChangeShapeType="1"/>
          </p:cNvCxnSpPr>
          <p:nvPr/>
        </p:nvCxnSpPr>
        <p:spPr bwMode="auto">
          <a:xfrm>
            <a:off x="1691632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7" name="直線單箭頭接點 55"/>
          <p:cNvCxnSpPr>
            <a:cxnSpLocks noChangeShapeType="1"/>
          </p:cNvCxnSpPr>
          <p:nvPr/>
        </p:nvCxnSpPr>
        <p:spPr bwMode="auto">
          <a:xfrm flipH="1" flipV="1">
            <a:off x="1871655" y="5769299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68" name="流程圖: 程序 67"/>
          <p:cNvSpPr/>
          <p:nvPr/>
        </p:nvSpPr>
        <p:spPr>
          <a:xfrm>
            <a:off x="3491862" y="4689161"/>
            <a:ext cx="144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addresses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7452368" y="3248977"/>
            <a:ext cx="1080138" cy="540000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list2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0" name="流程圖: 程序 69"/>
          <p:cNvSpPr/>
          <p:nvPr/>
        </p:nvSpPr>
        <p:spPr>
          <a:xfrm>
            <a:off x="6012184" y="3789046"/>
            <a:ext cx="2520322" cy="1440184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71" name="流程圖: 程序 70"/>
          <p:cNvSpPr/>
          <p:nvPr/>
        </p:nvSpPr>
        <p:spPr>
          <a:xfrm>
            <a:off x="6192207" y="4149091"/>
            <a:ext cx="2160276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2" name="流程圖: 程序 71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74" name="矩形 73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75" name="流程圖: 程序 74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6732276" y="3789046"/>
            <a:ext cx="1080138" cy="360000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77" name="直線單箭頭接點 76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163454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1494" y="728655"/>
            <a:ext cx="3960505" cy="1800223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ListNode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*next;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06273"/>
              </p:ext>
            </p:extLst>
          </p:nvPr>
        </p:nvGraphicFramePr>
        <p:xfrm>
          <a:off x="431471" y="3248977"/>
          <a:ext cx="4680000" cy="2880000"/>
        </p:xfrm>
        <a:graphic>
          <a:graphicData uri="http://schemas.openxmlformats.org/drawingml/2006/table">
            <a:tbl>
              <a:tblPr firstRow="1" bandRow="1"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i="0" dirty="0" smtClean="0">
                          <a:latin typeface="+mn-lt"/>
                        </a:rPr>
                        <a:t>next</a:t>
                      </a:r>
                      <a:endParaRPr lang="zh-TW" altLang="en-US" sz="1600" i="0" dirty="0">
                        <a:latin typeface="+mn-lt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i="0" dirty="0" err="1" smtClean="0">
                          <a:latin typeface="+mn-lt"/>
                        </a:rPr>
                        <a:t>myVal</a:t>
                      </a:r>
                      <a:endParaRPr lang="zh-TW" altLang="en-US" sz="1600" i="0" dirty="0">
                        <a:latin typeface="+mn-lt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i="0" dirty="0" err="1" smtClean="0">
                          <a:latin typeface="+mn-lt"/>
                        </a:rPr>
                        <a:t>prev</a:t>
                      </a:r>
                      <a:endParaRPr lang="zh-TW" altLang="en-US" sz="1600" i="0" dirty="0">
                        <a:latin typeface="+mn-lt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endParaRPr lang="zh-TW" altLang="en-US" sz="1600" i="0" dirty="0">
                        <a:latin typeface="+mn-lt"/>
                      </a:endParaRPr>
                    </a:p>
                  </a:txBody>
                  <a:tcPr marL="72000" marR="72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007D8A08</a:t>
                      </a:r>
                      <a:endParaRPr lang="en-US" altLang="zh-TW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007AA038</a:t>
                      </a:r>
                      <a:endParaRPr lang="en-US" altLang="zh-TW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007A9F48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······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······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新細明體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007A9F48</a:t>
                      </a:r>
                      <a:endParaRPr lang="en-US" altLang="zh-TW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007D8A50</a:t>
                      </a:r>
                      <a:endParaRPr lang="en-US" altLang="zh-TW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007AA038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······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新細明體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······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新細明體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007D8A50</a:t>
                      </a:r>
                      <a:endParaRPr lang="en-US" altLang="zh-TW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007A9F48</a:t>
                      </a:r>
                      <a:endParaRPr lang="en-US" altLang="zh-TW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007D8A08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······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新細明體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······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新細明體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007AA038</a:t>
                      </a:r>
                      <a:endParaRPr lang="en-US" altLang="zh-TW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007D8A08</a:t>
                      </a:r>
                      <a:endParaRPr lang="en-US" altLang="zh-TW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007D8A50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675695"/>
              </p:ext>
            </p:extLst>
          </p:nvPr>
        </p:nvGraphicFramePr>
        <p:xfrm>
          <a:off x="5472115" y="728655"/>
          <a:ext cx="3420000" cy="5400000"/>
        </p:xfrm>
        <a:graphic>
          <a:graphicData uri="http://schemas.openxmlformats.org/drawingml/2006/table">
            <a:tbl>
              <a:tblPr firstRow="1" bandRow="1"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r"/>
                      <a:r>
                        <a:rPr lang="en-US" altLang="zh-TW" sz="1600" i="0" dirty="0" smtClean="0">
                          <a:latin typeface="+mn-lt"/>
                        </a:rPr>
                        <a:t>next</a:t>
                      </a:r>
                      <a:endParaRPr lang="en-US" altLang="zh-TW" sz="1600" i="0" dirty="0">
                        <a:latin typeface="+mn-lt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007D8A08</a:t>
                      </a:r>
                      <a:endParaRPr kumimoji="0" lang="en-US" altLang="zh-TW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新細明體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007A9F48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i="0" dirty="0" err="1" smtClean="0">
                          <a:latin typeface="+mn-lt"/>
                        </a:rPr>
                        <a:t>prev</a:t>
                      </a:r>
                      <a:endParaRPr lang="en-US" altLang="zh-TW" sz="1600" i="0" dirty="0">
                        <a:latin typeface="+mn-lt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007AA038</a:t>
                      </a:r>
                      <a:endParaRPr kumimoji="0" lang="en-US" altLang="zh-TW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007A9F4C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myVal</a:t>
                      </a:r>
                      <a:endParaRPr lang="zh-TW" altLang="en-US" dirty="0"/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D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007A9F50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r"/>
                      <a:endParaRPr lang="zh-TW" altLang="en-US" sz="2000" i="0" dirty="0">
                        <a:latin typeface="+mn-lt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······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r"/>
                      <a:r>
                        <a:rPr lang="en-US" altLang="zh-TW" sz="1600" i="0" dirty="0" smtClean="0">
                          <a:latin typeface="+mn-lt"/>
                        </a:rPr>
                        <a:t>next</a:t>
                      </a:r>
                      <a:endParaRPr lang="en-US" altLang="zh-TW" sz="1600" i="0" dirty="0">
                        <a:latin typeface="+mn-lt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007A9F48</a:t>
                      </a:r>
                      <a:endParaRPr kumimoji="0" lang="en-US" altLang="zh-TW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新細明體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007AA038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i="0" dirty="0" err="1" smtClean="0">
                          <a:latin typeface="+mn-lt"/>
                        </a:rPr>
                        <a:t>prev</a:t>
                      </a:r>
                      <a:endParaRPr lang="en-US" altLang="zh-TW" sz="1600" i="0" dirty="0">
                        <a:latin typeface="+mn-lt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007D8A50</a:t>
                      </a:r>
                      <a:endParaRPr lang="en-US" altLang="zh-TW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007AA03C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myVal</a:t>
                      </a:r>
                      <a:endParaRPr lang="zh-TW" altLang="en-US" dirty="0"/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007AA040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/>
                        <a:ea typeface="新細明體"/>
                        <a:cs typeface="+mn-cs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······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r"/>
                      <a:r>
                        <a:rPr lang="en-US" altLang="zh-TW" sz="1600" i="0" dirty="0" smtClean="0">
                          <a:latin typeface="+mn-lt"/>
                        </a:rPr>
                        <a:t>next</a:t>
                      </a:r>
                      <a:endParaRPr lang="en-US" altLang="zh-TW" sz="1600" i="0" dirty="0">
                        <a:latin typeface="+mn-lt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007D8A50</a:t>
                      </a:r>
                      <a:endParaRPr kumimoji="0" lang="en-US" altLang="zh-TW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新細明體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007D8A08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i="0" dirty="0" err="1" smtClean="0">
                          <a:latin typeface="+mn-lt"/>
                        </a:rPr>
                        <a:t>prev</a:t>
                      </a:r>
                      <a:endParaRPr lang="en-US" altLang="zh-TW" sz="1600" i="0" dirty="0">
                        <a:latin typeface="+mn-lt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007A9F48</a:t>
                      </a:r>
                      <a:endParaRPr kumimoji="0" lang="en-US" altLang="zh-TW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007D8A0C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myVal</a:t>
                      </a:r>
                      <a:endParaRPr lang="zh-TW" altLang="en-US" dirty="0"/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007D8A10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ucida Console"/>
                        <a:ea typeface="新細明體"/>
                        <a:cs typeface="+mn-cs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······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r"/>
                      <a:r>
                        <a:rPr lang="en-US" altLang="zh-TW" sz="1600" i="0" dirty="0" smtClean="0">
                          <a:latin typeface="+mn-lt"/>
                        </a:rPr>
                        <a:t>next</a:t>
                      </a:r>
                      <a:endParaRPr lang="en-US" altLang="zh-TW" sz="1600" i="0" dirty="0">
                        <a:latin typeface="+mn-lt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/>
                          <a:cs typeface="Courier New" panose="02070309020205020404" pitchFamily="49" charset="0"/>
                        </a:rPr>
                        <a:t>007AA038</a:t>
                      </a:r>
                      <a:endParaRPr kumimoji="0" lang="en-US" altLang="zh-TW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新細明體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標楷體"/>
                        </a:defRPr>
                      </a:lvl9pPr>
                    </a:lstStyle>
                    <a:p>
                      <a:pPr algn="l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007D8A50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i="0" dirty="0" err="1" smtClean="0">
                          <a:latin typeface="+mn-lt"/>
                        </a:rPr>
                        <a:t>prev</a:t>
                      </a:r>
                      <a:endParaRPr lang="en-US" altLang="zh-TW" sz="1600" i="0" dirty="0">
                        <a:latin typeface="+mn-lt"/>
                      </a:endParaRPr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007D8A08</a:t>
                      </a:r>
                      <a:endParaRPr kumimoji="0" lang="en-US" altLang="zh-TW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007D8A54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myVal</a:t>
                      </a:r>
                      <a:endParaRPr lang="zh-TW" altLang="en-US" dirty="0"/>
                    </a:p>
                  </a:txBody>
                  <a:tcPr marL="90000" marR="90000" marT="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0" i="0" dirty="0" smtClean="0">
                          <a:latin typeface="+mn-lt"/>
                          <a:cs typeface="Courier New" panose="02070309020205020404" pitchFamily="49" charset="0"/>
                        </a:rPr>
                        <a:t>007D8A58</a:t>
                      </a:r>
                      <a:endParaRPr lang="zh-TW" altLang="en-US" sz="1600" b="0" i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72000" marR="72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90615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fr-FR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bool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efficientAssignment( </a:t>
            </a:r>
            <a:r>
              <a:rPr lang="fr-FR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fr-FR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&amp;</a:t>
            </a:r>
            <a:r>
              <a:rPr lang="fr-FR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list1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fr-FR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fr-FR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&amp;</a:t>
            </a:r>
            <a:r>
              <a:rPr lang="fr-FR" altLang="zh-TW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list2</a:t>
            </a:r>
            <a:r>
              <a:rPr lang="fr-FR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(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list1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&lt;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list2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 ) ?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list1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                                           :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list2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*addresses;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addresses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+ 1 ];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&gt;::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p 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list2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1; i &lt;=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 ++i, p = p-&gt;next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addresses[ i ] = p; </a:t>
            </a:r>
            <a:r>
              <a:rPr lang="en-US" altLang="zh-TW" dirty="0">
                <a:solidFill>
                  <a:srgbClr val="008000"/>
                </a:solidFill>
                <a:latin typeface="Lucida Console"/>
                <a:ea typeface="細明體" panose="02020509000000000000" pitchFamily="49" charset="-120"/>
              </a:rPr>
              <a:t>// save the address of node i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list2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p = </a:t>
            </a:r>
            <a:r>
              <a:rPr lang="en-US" altLang="zh-TW" dirty="0" err="1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list2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.begin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i = 1; i &lt;=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minSize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 ++i, p = p-&gt;next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addresses[ i ] != p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false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delete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[] addresses;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684540"/>
              </p:ext>
            </p:extLst>
          </p:nvPr>
        </p:nvGraphicFramePr>
        <p:xfrm>
          <a:off x="4932046" y="4329115"/>
          <a:ext cx="720000" cy="720000"/>
        </p:xfrm>
        <a:graphic>
          <a:graphicData uri="http://schemas.openxmlformats.org/drawingml/2006/table">
            <a:tbl>
              <a:tblPr firstRow="1" bandRow="1"/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55376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algn="ctr"/>
                      <a:endParaRPr lang="zh-TW" alt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54000" marR="54000" marT="36000" marB="36000" anchor="ctr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" name="直線單箭頭接點 55"/>
          <p:cNvCxnSpPr>
            <a:cxnSpLocks noChangeShapeType="1"/>
          </p:cNvCxnSpPr>
          <p:nvPr/>
        </p:nvCxnSpPr>
        <p:spPr bwMode="auto">
          <a:xfrm>
            <a:off x="5472115" y="4869184"/>
            <a:ext cx="720069" cy="72009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7" name="直線單箭頭接點 55"/>
          <p:cNvCxnSpPr>
            <a:cxnSpLocks noChangeShapeType="1"/>
          </p:cNvCxnSpPr>
          <p:nvPr/>
        </p:nvCxnSpPr>
        <p:spPr bwMode="auto">
          <a:xfrm flipH="1">
            <a:off x="4571977" y="4869184"/>
            <a:ext cx="540092" cy="72009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8" name="直線單箭頭接點 55"/>
          <p:cNvCxnSpPr>
            <a:cxnSpLocks noChangeShapeType="1"/>
          </p:cNvCxnSpPr>
          <p:nvPr/>
        </p:nvCxnSpPr>
        <p:spPr bwMode="auto">
          <a:xfrm flipH="1">
            <a:off x="8172462" y="5949324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69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70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71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72" name="直線單箭頭接點 55"/>
          <p:cNvCxnSpPr>
            <a:cxnSpLocks noChangeShapeType="1"/>
          </p:cNvCxnSpPr>
          <p:nvPr/>
        </p:nvCxnSpPr>
        <p:spPr bwMode="auto">
          <a:xfrm flipH="1" flipV="1">
            <a:off x="3671885" y="6489391"/>
            <a:ext cx="4500579" cy="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73" name="直線單箭頭接點 55"/>
          <p:cNvCxnSpPr>
            <a:cxnSpLocks noChangeShapeType="1"/>
          </p:cNvCxnSpPr>
          <p:nvPr/>
        </p:nvCxnSpPr>
        <p:spPr bwMode="auto">
          <a:xfrm flipV="1">
            <a:off x="3671885" y="5949322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4" name="文字方塊 49"/>
          <p:cNvSpPr txBox="1">
            <a:spLocks noChangeArrowheads="1"/>
          </p:cNvSpPr>
          <p:nvPr/>
        </p:nvSpPr>
        <p:spPr bwMode="auto">
          <a:xfrm>
            <a:off x="5652138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75" name="文字方塊 50"/>
          <p:cNvSpPr txBox="1">
            <a:spLocks noChangeArrowheads="1"/>
          </p:cNvSpPr>
          <p:nvPr/>
        </p:nvSpPr>
        <p:spPr bwMode="auto">
          <a:xfrm>
            <a:off x="601218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2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76" name="文字方塊 50"/>
          <p:cNvSpPr txBox="1">
            <a:spLocks noChangeArrowheads="1"/>
          </p:cNvSpPr>
          <p:nvPr/>
        </p:nvSpPr>
        <p:spPr bwMode="auto">
          <a:xfrm>
            <a:off x="637223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77" name="直線單箭頭接點 55"/>
          <p:cNvCxnSpPr>
            <a:cxnSpLocks noChangeShapeType="1"/>
          </p:cNvCxnSpPr>
          <p:nvPr/>
        </p:nvCxnSpPr>
        <p:spPr bwMode="auto">
          <a:xfrm>
            <a:off x="6552253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8" name="直線單箭頭接點 55"/>
          <p:cNvCxnSpPr>
            <a:cxnSpLocks noChangeShapeType="1"/>
          </p:cNvCxnSpPr>
          <p:nvPr/>
        </p:nvCxnSpPr>
        <p:spPr bwMode="auto">
          <a:xfrm>
            <a:off x="3671885" y="5949322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9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80" name="文字方塊 49"/>
          <p:cNvSpPr txBox="1">
            <a:spLocks noChangeArrowheads="1"/>
          </p:cNvSpPr>
          <p:nvPr/>
        </p:nvSpPr>
        <p:spPr bwMode="auto">
          <a:xfrm>
            <a:off x="403193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81" name="文字方塊 50"/>
          <p:cNvSpPr txBox="1">
            <a:spLocks noChangeArrowheads="1"/>
          </p:cNvSpPr>
          <p:nvPr/>
        </p:nvSpPr>
        <p:spPr bwMode="auto">
          <a:xfrm>
            <a:off x="439197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4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82" name="文字方塊 50"/>
          <p:cNvSpPr txBox="1">
            <a:spLocks noChangeArrowheads="1"/>
          </p:cNvSpPr>
          <p:nvPr/>
        </p:nvSpPr>
        <p:spPr bwMode="auto">
          <a:xfrm>
            <a:off x="4752023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83" name="直線單箭頭接點 55"/>
          <p:cNvCxnSpPr>
            <a:cxnSpLocks noChangeShapeType="1"/>
          </p:cNvCxnSpPr>
          <p:nvPr/>
        </p:nvCxnSpPr>
        <p:spPr bwMode="auto">
          <a:xfrm>
            <a:off x="4932046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4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5769299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5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6" name="直線單箭頭接點 55"/>
          <p:cNvCxnSpPr>
            <a:cxnSpLocks noChangeShapeType="1"/>
          </p:cNvCxnSpPr>
          <p:nvPr/>
        </p:nvCxnSpPr>
        <p:spPr bwMode="auto">
          <a:xfrm>
            <a:off x="4211954" y="5769299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7" name="直線單箭頭接點 55"/>
          <p:cNvCxnSpPr>
            <a:cxnSpLocks noChangeShapeType="1"/>
          </p:cNvCxnSpPr>
          <p:nvPr/>
        </p:nvCxnSpPr>
        <p:spPr bwMode="auto">
          <a:xfrm>
            <a:off x="4211954" y="6309368"/>
            <a:ext cx="4500577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8" name="直線單箭頭接點 55"/>
          <p:cNvCxnSpPr>
            <a:cxnSpLocks noChangeShapeType="1"/>
          </p:cNvCxnSpPr>
          <p:nvPr/>
        </p:nvCxnSpPr>
        <p:spPr bwMode="auto">
          <a:xfrm flipH="1">
            <a:off x="8352483" y="5769299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36" name="流程圖: 程序 35"/>
          <p:cNvSpPr/>
          <p:nvPr/>
        </p:nvSpPr>
        <p:spPr>
          <a:xfrm>
            <a:off x="3491862" y="4689161"/>
            <a:ext cx="1440000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addresses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7452368" y="3248977"/>
            <a:ext cx="1080138" cy="540000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list2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9" name="流程圖: 程序 38"/>
          <p:cNvSpPr/>
          <p:nvPr/>
        </p:nvSpPr>
        <p:spPr>
          <a:xfrm>
            <a:off x="6012184" y="3789046"/>
            <a:ext cx="2520322" cy="1440184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40" name="流程圖: 程序 39"/>
          <p:cNvSpPr/>
          <p:nvPr/>
        </p:nvSpPr>
        <p:spPr>
          <a:xfrm>
            <a:off x="6192207" y="4149091"/>
            <a:ext cx="2160276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41" name="流程圖: 程序 40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43" name="矩形 42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</a:t>
            </a:r>
            <a:endParaRPr lang="zh-TW" altLang="en-US" sz="1600" dirty="0"/>
          </a:p>
        </p:txBody>
      </p:sp>
      <p:sp>
        <p:nvSpPr>
          <p:cNvPr id="44" name="流程圖: 程序 43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45" name="文字方塊 44"/>
          <p:cNvSpPr txBox="1"/>
          <p:nvPr/>
        </p:nvSpPr>
        <p:spPr>
          <a:xfrm>
            <a:off x="6732276" y="3789046"/>
            <a:ext cx="1080138" cy="360000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46" name="直線單箭頭接點 45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913321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ListVal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nodePtr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difference_type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ptrdiff_t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pointer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const_pointer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reference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const_reference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&amp;;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initialize data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: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myHead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(),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( 0 )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nodePtr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myHead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 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pointer to head node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latin typeface="+mn-lt"/>
                <a:ea typeface="細明體" panose="02020509000000000000" pitchFamily="49" charset="-120"/>
              </a:rPr>
              <a:t>// number of elements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53958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1495" y="548639"/>
            <a:ext cx="7921012" cy="4320545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template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err="1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typename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class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</a:t>
            </a:r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node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ListNode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nodePtr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node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ScaryVal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ListVal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&lt; 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&gt;;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public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difference_type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ptrdiff_t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pointer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const_pointer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reference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const_reference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value_type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&amp;;</a:t>
            </a:r>
          </a:p>
          <a:p>
            <a:endParaRPr lang="zh-TW" altLang="en-US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node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using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const_iterator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= </a:t>
            </a:r>
            <a:r>
              <a:rPr lang="en-US" altLang="zh-TW" dirty="0" err="1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node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*;</a:t>
            </a:r>
          </a:p>
        </p:txBody>
      </p:sp>
    </p:spTree>
    <p:extLst>
      <p:ext uri="{BB962C8B-B14F-4D97-AF65-F5344CB8AC3E}">
        <p14:creationId xmlns:p14="http://schemas.microsoft.com/office/powerpoint/2010/main" val="3203370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1495" y="548639"/>
            <a:ext cx="7921012" cy="5220660"/>
          </a:xfrm>
        </p:spPr>
        <p:txBody>
          <a:bodyPr/>
          <a:lstStyle/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list()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list(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count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list(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~list()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&amp;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operator=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right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begin()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begin()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end()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const_iterator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end() </a:t>
            </a:r>
            <a:r>
              <a:rPr lang="en-US" altLang="zh-TW" dirty="0" err="1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endParaRPr lang="en-US" altLang="zh-TW" dirty="0" smtClean="0">
              <a:solidFill>
                <a:srgbClr val="0000FF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resize(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newSize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);</a:t>
            </a:r>
            <a:endParaRPr lang="en-US" altLang="zh-TW" dirty="0" smtClean="0">
              <a:solidFill>
                <a:srgbClr val="0000FF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size_type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size()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empty()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reference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front()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const_reference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front()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reference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back()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const_reference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back() </a:t>
            </a:r>
            <a:r>
              <a:rPr lang="en-US" altLang="zh-TW" dirty="0" err="1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endParaRPr lang="en-US" altLang="zh-TW" dirty="0" smtClean="0">
              <a:solidFill>
                <a:srgbClr val="0000FF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push_front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pop_front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push_back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  <a:endParaRPr lang="en-US" altLang="zh-TW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pop_back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  <a:endParaRPr lang="en-US" altLang="zh-TW" dirty="0" smtClean="0">
              <a:solidFill>
                <a:srgbClr val="0000FF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clear()</a:t>
            </a: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private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latin typeface="+mn-lt"/>
                <a:ea typeface="細明體" panose="02020509000000000000" pitchFamily="49" charset="-120"/>
              </a:rPr>
              <a:t>ScaryVal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};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5907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流程圖: 程序 30"/>
          <p:cNvSpPr/>
          <p:nvPr/>
        </p:nvSpPr>
        <p:spPr>
          <a:xfrm>
            <a:off x="5832161" y="3068954"/>
            <a:ext cx="2520322" cy="180023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1495" y="548639"/>
            <a:ext cx="3600459" cy="4320545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list&lt;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( 2 );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endParaRPr lang="en-US" altLang="zh-TW" dirty="0" smtClean="0"/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list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private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ListVal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myHead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/>
          </a:p>
        </p:txBody>
      </p:sp>
      <p:cxnSp>
        <p:nvCxnSpPr>
          <p:cNvPr id="3" name="直線單箭頭接點 55"/>
          <p:cNvCxnSpPr>
            <a:cxnSpLocks noChangeShapeType="1"/>
          </p:cNvCxnSpPr>
          <p:nvPr/>
        </p:nvCxnSpPr>
        <p:spPr bwMode="auto">
          <a:xfrm flipH="1">
            <a:off x="7992439" y="5589278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" name="文字方塊 49"/>
          <p:cNvSpPr txBox="1">
            <a:spLocks noChangeArrowheads="1"/>
          </p:cNvSpPr>
          <p:nvPr/>
        </p:nvSpPr>
        <p:spPr bwMode="auto">
          <a:xfrm>
            <a:off x="7092322" y="5229230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452368" y="5229230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7812414" y="5229230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7" name="直線單箭頭接點 55"/>
          <p:cNvCxnSpPr>
            <a:cxnSpLocks noChangeShapeType="1"/>
          </p:cNvCxnSpPr>
          <p:nvPr/>
        </p:nvCxnSpPr>
        <p:spPr bwMode="auto">
          <a:xfrm flipH="1" flipV="1">
            <a:off x="3491862" y="6129345"/>
            <a:ext cx="4500579" cy="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" name="直線單箭頭接點 55"/>
          <p:cNvCxnSpPr>
            <a:cxnSpLocks noChangeShapeType="1"/>
          </p:cNvCxnSpPr>
          <p:nvPr/>
        </p:nvCxnSpPr>
        <p:spPr bwMode="auto">
          <a:xfrm flipV="1">
            <a:off x="3491862" y="5589276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9" name="文字方塊 49"/>
          <p:cNvSpPr txBox="1">
            <a:spLocks noChangeArrowheads="1"/>
          </p:cNvSpPr>
          <p:nvPr/>
        </p:nvSpPr>
        <p:spPr bwMode="auto">
          <a:xfrm>
            <a:off x="5472115" y="5229230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" name="文字方塊 50"/>
          <p:cNvSpPr txBox="1">
            <a:spLocks noChangeArrowheads="1"/>
          </p:cNvSpPr>
          <p:nvPr/>
        </p:nvSpPr>
        <p:spPr bwMode="auto">
          <a:xfrm>
            <a:off x="5832161" y="5229230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" name="文字方塊 50"/>
          <p:cNvSpPr txBox="1">
            <a:spLocks noChangeArrowheads="1"/>
          </p:cNvSpPr>
          <p:nvPr/>
        </p:nvSpPr>
        <p:spPr bwMode="auto">
          <a:xfrm>
            <a:off x="6192207" y="5229230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>
            <a:off x="6372230" y="5589276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3" name="直線單箭頭接點 55"/>
          <p:cNvCxnSpPr>
            <a:cxnSpLocks noChangeShapeType="1"/>
          </p:cNvCxnSpPr>
          <p:nvPr/>
        </p:nvCxnSpPr>
        <p:spPr bwMode="auto">
          <a:xfrm>
            <a:off x="3491862" y="5589276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4" name="直線單箭頭接點 55"/>
          <p:cNvCxnSpPr>
            <a:cxnSpLocks noChangeShapeType="1"/>
          </p:cNvCxnSpPr>
          <p:nvPr/>
        </p:nvCxnSpPr>
        <p:spPr bwMode="auto">
          <a:xfrm flipH="1" flipV="1">
            <a:off x="6552253" y="5409254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5" name="文字方塊 49"/>
          <p:cNvSpPr txBox="1">
            <a:spLocks noChangeArrowheads="1"/>
          </p:cNvSpPr>
          <p:nvPr/>
        </p:nvSpPr>
        <p:spPr bwMode="auto">
          <a:xfrm>
            <a:off x="3851908" y="5229230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6" name="文字方塊 50"/>
          <p:cNvSpPr txBox="1">
            <a:spLocks noChangeArrowheads="1"/>
          </p:cNvSpPr>
          <p:nvPr/>
        </p:nvSpPr>
        <p:spPr bwMode="auto">
          <a:xfrm>
            <a:off x="4211954" y="5229230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7" name="文字方塊 50"/>
          <p:cNvSpPr txBox="1">
            <a:spLocks noChangeArrowheads="1"/>
          </p:cNvSpPr>
          <p:nvPr/>
        </p:nvSpPr>
        <p:spPr bwMode="auto">
          <a:xfrm>
            <a:off x="4572000" y="5229230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8" name="直線單箭頭接點 55"/>
          <p:cNvCxnSpPr>
            <a:cxnSpLocks noChangeShapeType="1"/>
          </p:cNvCxnSpPr>
          <p:nvPr/>
        </p:nvCxnSpPr>
        <p:spPr bwMode="auto">
          <a:xfrm>
            <a:off x="4752023" y="5589276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9" name="直線單箭頭接點 55"/>
          <p:cNvCxnSpPr>
            <a:cxnSpLocks noChangeShapeType="1"/>
          </p:cNvCxnSpPr>
          <p:nvPr/>
        </p:nvCxnSpPr>
        <p:spPr bwMode="auto">
          <a:xfrm flipH="1" flipV="1">
            <a:off x="4932046" y="5409253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0" name="直線單箭頭接點 55"/>
          <p:cNvCxnSpPr>
            <a:cxnSpLocks noChangeShapeType="1"/>
          </p:cNvCxnSpPr>
          <p:nvPr/>
        </p:nvCxnSpPr>
        <p:spPr bwMode="auto">
          <a:xfrm flipV="1">
            <a:off x="8532508" y="5409254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1" name="直線單箭頭接點 55"/>
          <p:cNvCxnSpPr>
            <a:cxnSpLocks noChangeShapeType="1"/>
          </p:cNvCxnSpPr>
          <p:nvPr/>
        </p:nvCxnSpPr>
        <p:spPr bwMode="auto">
          <a:xfrm>
            <a:off x="4031931" y="5409253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2" name="直線單箭頭接點 55"/>
          <p:cNvCxnSpPr>
            <a:cxnSpLocks noChangeShapeType="1"/>
          </p:cNvCxnSpPr>
          <p:nvPr/>
        </p:nvCxnSpPr>
        <p:spPr bwMode="auto">
          <a:xfrm>
            <a:off x="4031931" y="5949322"/>
            <a:ext cx="4500577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3" name="直線單箭頭接點 55"/>
          <p:cNvCxnSpPr>
            <a:cxnSpLocks noChangeShapeType="1"/>
          </p:cNvCxnSpPr>
          <p:nvPr/>
        </p:nvCxnSpPr>
        <p:spPr bwMode="auto">
          <a:xfrm flipH="1">
            <a:off x="8172460" y="5409253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24" name="流程圖: 程序 23"/>
          <p:cNvSpPr/>
          <p:nvPr/>
        </p:nvSpPr>
        <p:spPr>
          <a:xfrm>
            <a:off x="6012184" y="3609023"/>
            <a:ext cx="2160276" cy="1080138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25" name="流程圖: 程序 24"/>
          <p:cNvSpPr/>
          <p:nvPr/>
        </p:nvSpPr>
        <p:spPr>
          <a:xfrm>
            <a:off x="7092321" y="3789046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452367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7" name="矩形 26"/>
          <p:cNvSpPr/>
          <p:nvPr/>
        </p:nvSpPr>
        <p:spPr>
          <a:xfrm>
            <a:off x="6372229" y="4149092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</a:t>
            </a:r>
            <a:endParaRPr lang="zh-TW" altLang="en-US" sz="1600" dirty="0"/>
          </a:p>
        </p:txBody>
      </p:sp>
      <p:sp>
        <p:nvSpPr>
          <p:cNvPr id="28" name="流程圖: 程序 27"/>
          <p:cNvSpPr/>
          <p:nvPr/>
        </p:nvSpPr>
        <p:spPr>
          <a:xfrm>
            <a:off x="6012183" y="3789046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 flipH="1">
            <a:off x="7632369" y="4329115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30" name="文字方塊 29"/>
          <p:cNvSpPr txBox="1"/>
          <p:nvPr/>
        </p:nvSpPr>
        <p:spPr>
          <a:xfrm>
            <a:off x="6552253" y="2528885"/>
            <a:ext cx="1080138" cy="540069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552253" y="3068953"/>
            <a:ext cx="1080138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36" name="文字方塊 49"/>
          <p:cNvSpPr txBox="1">
            <a:spLocks noChangeArrowheads="1"/>
          </p:cNvSpPr>
          <p:nvPr/>
        </p:nvSpPr>
        <p:spPr bwMode="auto">
          <a:xfrm>
            <a:off x="611494" y="5229230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37" name="文字方塊 50"/>
          <p:cNvSpPr txBox="1">
            <a:spLocks noChangeArrowheads="1"/>
          </p:cNvSpPr>
          <p:nvPr/>
        </p:nvSpPr>
        <p:spPr bwMode="auto">
          <a:xfrm>
            <a:off x="1331499" y="5229230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38" name="文字方塊 50"/>
          <p:cNvSpPr txBox="1">
            <a:spLocks noChangeArrowheads="1"/>
          </p:cNvSpPr>
          <p:nvPr/>
        </p:nvSpPr>
        <p:spPr bwMode="auto">
          <a:xfrm>
            <a:off x="2231701" y="5229230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39" name="內容版面配置區 1"/>
          <p:cNvSpPr txBox="1">
            <a:spLocks/>
          </p:cNvSpPr>
          <p:nvPr/>
        </p:nvSpPr>
        <p:spPr>
          <a:xfrm>
            <a:off x="5652138" y="548632"/>
            <a:ext cx="2880368" cy="1620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Lucida Console" pitchFamily="49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smtClean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struct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</a:t>
            </a:r>
            <a:endParaRPr lang="en-US" altLang="zh-TW" dirty="0" smtClean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*next;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 smtClean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ListNode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*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myVal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3065695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1495" y="548640"/>
            <a:ext cx="7921012" cy="3060384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list()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: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node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myVal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2B91AF"/>
                </a:solidFill>
                <a:latin typeface="Lucida Console"/>
                <a:ea typeface="細明體" panose="02020509000000000000" pitchFamily="49" charset="-120"/>
              </a:rPr>
              <a:t>Ty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-&gt;</a:t>
            </a:r>
            <a:r>
              <a:rPr lang="en-US" altLang="zh-TW" dirty="0" err="1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prev</a:t>
            </a:r>
            <a:r>
              <a:rPr lang="en-US" altLang="zh-TW" dirty="0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-&gt;next = </a:t>
            </a:r>
            <a:r>
              <a:rPr lang="en-US" altLang="zh-TW" dirty="0" err="1">
                <a:solidFill>
                  <a:prstClr val="white"/>
                </a:solidFill>
                <a:latin typeface="Lucida Console"/>
                <a:ea typeface="細明體" panose="02020509000000000000" pitchFamily="49" charset="-120"/>
              </a:rPr>
              <a:t>myData.myHead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list&lt;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list1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6732276" y="2888931"/>
            <a:ext cx="1080138" cy="540069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list1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1" name="流程圖: 程序 10"/>
          <p:cNvSpPr/>
          <p:nvPr/>
        </p:nvSpPr>
        <p:spPr>
          <a:xfrm>
            <a:off x="6012184" y="3429000"/>
            <a:ext cx="2520322" cy="1800230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2" name="流程圖: 程序 11"/>
          <p:cNvSpPr/>
          <p:nvPr/>
        </p:nvSpPr>
        <p:spPr>
          <a:xfrm>
            <a:off x="6192207" y="3969069"/>
            <a:ext cx="2160276" cy="1080138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3" name="流程圖: 程序 12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21" name="矩形 20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0</a:t>
            </a:r>
            <a:endParaRPr lang="zh-TW" altLang="en-US" sz="1600" dirty="0"/>
          </a:p>
        </p:txBody>
      </p:sp>
      <p:sp>
        <p:nvSpPr>
          <p:cNvPr id="22" name="流程圖: 程序 21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732276" y="3428999"/>
            <a:ext cx="1080138" cy="540069"/>
          </a:xfrm>
          <a:prstGeom prst="rect">
            <a:avLst/>
          </a:prstGeom>
          <a:noFill/>
        </p:spPr>
        <p:txBody>
          <a:bodyPr wrap="square" lIns="72000" tIns="108000" rIns="72000" bIns="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436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Lucida Console"/>
        <a:ea typeface="新細明體"/>
        <a:cs typeface=""/>
      </a:majorFont>
      <a:minorFont>
        <a:latin typeface="Lucida Console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6670</TotalTime>
  <Words>2797</Words>
  <Application>Microsoft Office PowerPoint</Application>
  <PresentationFormat>如螢幕大小 (4:3)</PresentationFormat>
  <Paragraphs>918</Paragraphs>
  <Slides>40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40</vt:i4>
      </vt:variant>
    </vt:vector>
  </HeadingPairs>
  <TitlesOfParts>
    <vt:vector size="49" baseType="lpstr">
      <vt:lpstr>細明體</vt:lpstr>
      <vt:lpstr>微軟正黑體</vt:lpstr>
      <vt:lpstr>新細明體</vt:lpstr>
      <vt:lpstr>標楷體</vt:lpstr>
      <vt:lpstr>Arial</vt:lpstr>
      <vt:lpstr>Courier New</vt:lpstr>
      <vt:lpstr>Lucida Console</vt:lpstr>
      <vt:lpstr>Times New Roman</vt:lpstr>
      <vt:lpstr>Office 佈景主題</vt:lpstr>
      <vt:lpstr>list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list1 = list2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jclin</dc:creator>
  <cp:lastModifiedBy>james</cp:lastModifiedBy>
  <cp:revision>403</cp:revision>
  <dcterms:created xsi:type="dcterms:W3CDTF">2013-03-13T12:22:18Z</dcterms:created>
  <dcterms:modified xsi:type="dcterms:W3CDTF">2025-03-29T11:03:47Z</dcterms:modified>
</cp:coreProperties>
</file>