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452" r:id="rId3"/>
    <p:sldId id="485" r:id="rId4"/>
    <p:sldId id="486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87" r:id="rId14"/>
    <p:sldId id="497" r:id="rId15"/>
    <p:sldId id="498" r:id="rId16"/>
    <p:sldId id="499" r:id="rId17"/>
    <p:sldId id="500" r:id="rId18"/>
    <p:sldId id="501" r:id="rId19"/>
    <p:sldId id="502" r:id="rId20"/>
    <p:sldId id="503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3300"/>
    <a:srgbClr val="002060"/>
    <a:srgbClr val="0033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0" autoAdjust="0"/>
    <p:restoredTop sz="94627" autoAdjust="0"/>
  </p:normalViewPr>
  <p:slideViewPr>
    <p:cSldViewPr showGuides="1">
      <p:cViewPr varScale="1">
        <p:scale>
          <a:sx n="97" d="100"/>
          <a:sy n="97" d="100"/>
        </p:scale>
        <p:origin x="134" y="82"/>
      </p:cViewPr>
      <p:guideLst>
        <p:guide orient="horz" pos="618"/>
        <p:guide pos="884"/>
      </p:guideLst>
    </p:cSldViewPr>
  </p:slideViewPr>
  <p:outlineViewPr>
    <p:cViewPr>
      <p:scale>
        <a:sx n="33" d="100"/>
        <a:sy n="33" d="100"/>
      </p:scale>
      <p:origin x="34" y="3365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08"/>
            <a:ext cx="8641104" cy="1440185"/>
          </a:xfrm>
        </p:spPr>
        <p:txBody>
          <a:bodyPr/>
          <a:lstStyle>
            <a:lvl1pPr>
              <a:defRPr sz="5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59718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4860621" cy="4320552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31471" y="188586"/>
            <a:ext cx="8281058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31471" y="1268724"/>
            <a:ext cx="8281058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1" r:id="rId4"/>
    <p:sldLayoutId id="2147483659" r:id="rId5"/>
    <p:sldLayoutId id="2147483660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ClrTx/>
        <a:buFontTx/>
        <a:buNone/>
        <a:defRPr sz="16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kern="0" dirty="0">
                <a:ea typeface="新細明體"/>
                <a:cs typeface="+mj-cs"/>
              </a:rPr>
              <a:t>Find Floor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9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9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1080161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0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18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9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7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9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9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0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1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const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arraySize = 15;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a[ arraySize ];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x;</a:t>
            </a:r>
          </a:p>
          <a:p>
            <a:pPr lvl="0" eaLnBrk="1" hangingPunct="1">
              <a:spcAft>
                <a:spcPts val="0"/>
              </a:spcAft>
            </a:pPr>
            <a:endParaRPr kumimoji="1" lang="en-US" altLang="zh-TW" kern="0" dirty="0" smtClean="0">
              <a:solidFill>
                <a:srgbClr val="0000FF"/>
              </a:solidFill>
              <a:latin typeface="Lucida Console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main()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{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for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(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i = 0; i &lt; arraySize; i++ 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a[</a:t>
            </a:r>
            <a:r>
              <a:rPr kumimoji="1" lang="zh-TW" altLang="en-US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i</a:t>
            </a:r>
            <a:r>
              <a:rPr kumimoji="1" lang="zh-TW" altLang="en-US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]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= 2 * i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;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endParaRPr kumimoji="1" lang="en-US" altLang="zh-TW" kern="0" dirty="0">
              <a:solidFill>
                <a:srgbClr val="000000"/>
              </a:solidFill>
              <a:latin typeface="Lucida Console" pitchFamily="49" charset="0"/>
              <a:ea typeface="新細明體"/>
              <a:cs typeface="+mn-cs"/>
            </a:endParaRP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"Please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enter an integer value (-1 to quit):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arraySize - 1 );</a:t>
            </a: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floor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is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a[ position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which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was found in position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position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".\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n\n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ea typeface="新細明體"/>
                <a:cs typeface="+mn-cs"/>
              </a:rPr>
              <a:t>}</a:t>
            </a:r>
            <a:endParaRPr kumimoji="1" lang="en-US" altLang="zh-TW" kern="0" dirty="0">
              <a:solidFill>
                <a:srgbClr val="000000"/>
              </a:solidFill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2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 / 2;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middle--;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80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80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6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4935</TotalTime>
  <Words>2368</Words>
  <Application>Microsoft Office PowerPoint</Application>
  <PresentationFormat>如螢幕大小 (4:3)</PresentationFormat>
  <Paragraphs>930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細明體</vt:lpstr>
      <vt:lpstr>新細明體</vt:lpstr>
      <vt:lpstr>標楷體</vt:lpstr>
      <vt:lpstr>Arial</vt:lpstr>
      <vt:lpstr>Georgia</vt:lpstr>
      <vt:lpstr>Lucida Console</vt:lpstr>
      <vt:lpstr>Times New Roman</vt:lpstr>
      <vt:lpstr>Office 佈景主題</vt:lpstr>
      <vt:lpstr>Find Floor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554</cp:revision>
  <dcterms:created xsi:type="dcterms:W3CDTF">2009-07-07T15:33:02Z</dcterms:created>
  <dcterms:modified xsi:type="dcterms:W3CDTF">2025-03-02T11:56:17Z</dcterms:modified>
</cp:coreProperties>
</file>