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  <p:sldId id="324" r:id="rId4"/>
    <p:sldId id="325" r:id="rId5"/>
    <p:sldId id="326" r:id="rId6"/>
    <p:sldId id="327" r:id="rId7"/>
    <p:sldId id="345" r:id="rId8"/>
    <p:sldId id="300" r:id="rId9"/>
    <p:sldId id="330" r:id="rId10"/>
    <p:sldId id="346" r:id="rId11"/>
    <p:sldId id="270" r:id="rId12"/>
    <p:sldId id="320" r:id="rId13"/>
    <p:sldId id="352" r:id="rId14"/>
    <p:sldId id="347" r:id="rId15"/>
    <p:sldId id="370" r:id="rId16"/>
    <p:sldId id="348" r:id="rId17"/>
    <p:sldId id="369" r:id="rId18"/>
    <p:sldId id="349" r:id="rId19"/>
    <p:sldId id="351" r:id="rId20"/>
    <p:sldId id="366" r:id="rId21"/>
    <p:sldId id="371" r:id="rId22"/>
    <p:sldId id="372" r:id="rId23"/>
    <p:sldId id="365" r:id="rId24"/>
    <p:sldId id="319" r:id="rId25"/>
    <p:sldId id="374" r:id="rId26"/>
    <p:sldId id="353" r:id="rId27"/>
    <p:sldId id="373" r:id="rId28"/>
    <p:sldId id="322" r:id="rId29"/>
    <p:sldId id="354" r:id="rId30"/>
    <p:sldId id="368" r:id="rId31"/>
    <p:sldId id="378" r:id="rId32"/>
    <p:sldId id="375" r:id="rId33"/>
    <p:sldId id="376" r:id="rId34"/>
    <p:sldId id="377" r:id="rId35"/>
    <p:sldId id="367" r:id="rId36"/>
    <p:sldId id="317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31" r:id="rId47"/>
    <p:sldId id="336" r:id="rId48"/>
    <p:sldId id="340" r:id="rId49"/>
    <p:sldId id="339" r:id="rId50"/>
    <p:sldId id="341" r:id="rId51"/>
    <p:sldId id="337" r:id="rId52"/>
    <p:sldId id="342" r:id="rId53"/>
    <p:sldId id="338" r:id="rId54"/>
    <p:sldId id="343" r:id="rId55"/>
    <p:sldId id="332" r:id="rId56"/>
    <p:sldId id="364" r:id="rId5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46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FFFF"/>
    <a:srgbClr val="FFCCFF"/>
    <a:srgbClr val="66FFFF"/>
    <a:srgbClr val="66CCFF"/>
    <a:srgbClr val="92D050"/>
    <a:srgbClr val="FFFFFF"/>
    <a:srgbClr val="0000FF"/>
    <a:srgbClr val="FFC000"/>
    <a:srgbClr val="95D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67" y="115"/>
      </p:cViewPr>
      <p:guideLst>
        <p:guide orient="horz" pos="799"/>
        <p:guide pos="46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44018" cy="14401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4371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404622"/>
            <a:ext cx="8641080" cy="6048756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14" y="404622"/>
            <a:ext cx="7776972" cy="4176522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3824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14" y="548640"/>
            <a:ext cx="7776972" cy="2448306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8629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5472684"/>
          </a:xfrm>
        </p:spPr>
        <p:txBody>
          <a:bodyPr>
            <a:normAutofit/>
          </a:bodyPr>
          <a:lstStyle>
            <a:lvl1pPr>
              <a:defRPr sz="1500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039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576072"/>
          </a:xfrm>
        </p:spPr>
        <p:txBody>
          <a:bodyPr>
            <a:normAutofit/>
          </a:bodyPr>
          <a:lstStyle>
            <a:lvl1pPr>
              <a:defRPr sz="1500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4425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1268730"/>
            <a:ext cx="3312414" cy="432054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6206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23"/>
            <a:ext cx="8641080" cy="5220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61" r:id="rId4"/>
    <p:sldLayoutId id="2147483662" r:id="rId5"/>
    <p:sldLayoutId id="2147483660" r:id="rId6"/>
    <p:sldLayoutId id="2147483658" r:id="rId7"/>
    <p:sldLayoutId id="2147483659" r:id="rId8"/>
    <p:sldLayoutId id="2147483655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20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Assignment </a:t>
            </a:r>
            <a:r>
              <a:rPr lang="en-US" altLang="zh-TW" sz="5400" dirty="0" smtClean="0"/>
              <a:t>4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60711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fr-FR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duplicate( </a:t>
            </a:r>
            <a:r>
              <a:rPr lang="fr-FR" altLang="zh-TW" sz="1600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fr-FR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fr-FR" altLang="zh-TW" sz="1600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fr-FR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&amp;</a:t>
            </a:r>
            <a:r>
              <a:rPr lang="fr-FR" altLang="zh-TW" sz="16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identifiers</a:t>
            </a:r>
            <a:r>
              <a:rPr lang="fr-FR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fr-FR" altLang="zh-TW" sz="1600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fr-FR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fr-FR" altLang="zh-TW" sz="16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pos</a:t>
            </a:r>
            <a:r>
              <a:rPr lang="fr-FR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nn-NO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sz="1600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nn-NO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nn-NO" altLang="zh-TW" sz="16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pos</a:t>
            </a:r>
            <a:r>
              <a:rPr lang="nn-NO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++i 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identifiers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[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]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identifiers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[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pos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]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zh-TW" altLang="en-US" sz="16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800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sourceLine.delComments</a:t>
            </a:r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fr-FR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946872"/>
              </p:ext>
            </p:extLst>
          </p:nvPr>
        </p:nvGraphicFramePr>
        <p:xfrm>
          <a:off x="251460" y="2132838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/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/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r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v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r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28498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57301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58927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157216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472516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386105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90187"/>
              </p:ext>
            </p:extLst>
          </p:nvPr>
        </p:nvGraphicFramePr>
        <p:xfrm>
          <a:off x="971550" y="400507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70891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圖: 程序 18"/>
          <p:cNvSpPr/>
          <p:nvPr/>
        </p:nvSpPr>
        <p:spPr>
          <a:xfrm>
            <a:off x="1691640" y="429310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63760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sourceLine.delComments</a:t>
            </a:r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fr-FR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251460" y="3284982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573018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589270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157216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472516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3861054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00507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29310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64330"/>
              </p:ext>
            </p:extLst>
          </p:nvPr>
        </p:nvGraphicFramePr>
        <p:xfrm>
          <a:off x="971550" y="400507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708910"/>
            <a:ext cx="864108" cy="144018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29310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45042"/>
              </p:ext>
            </p:extLst>
          </p:nvPr>
        </p:nvGraphicFramePr>
        <p:xfrm>
          <a:off x="251460" y="2132838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/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/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r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v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r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15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20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836676"/>
            <a:ext cx="3312414" cy="432054"/>
          </a:xfrm>
        </p:spPr>
        <p:txBody>
          <a:bodyPr/>
          <a:lstStyle/>
          <a:p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sourceLine.delStrConst();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77405"/>
              </p:ext>
            </p:extLst>
          </p:nvPr>
        </p:nvGraphicFramePr>
        <p:xfrm>
          <a:off x="251460" y="1700784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57301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86105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87730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445252"/>
            <a:ext cx="1727928" cy="432000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5013198"/>
            <a:ext cx="1152144" cy="432054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414909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323819"/>
              </p:ext>
            </p:extLst>
          </p:nvPr>
        </p:nvGraphicFramePr>
        <p:xfrm>
          <a:off x="971550" y="429310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276856"/>
            <a:ext cx="864108" cy="216027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58114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16018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4427982" y="299694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>
                <a:solidFill>
                  <a:prstClr val="black"/>
                </a:solidFill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80126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5436108" y="2996946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smtClean="0">
                <a:solidFill>
                  <a:prstClr val="black"/>
                </a:solidFill>
                <a:ea typeface="微軟正黑體"/>
              </a:rPr>
              <a:t>end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4119455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836676"/>
            <a:ext cx="3312414" cy="432054"/>
          </a:xfrm>
        </p:spPr>
        <p:txBody>
          <a:bodyPr/>
          <a:lstStyle/>
          <a:p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sourceLine.delStrConst();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64448"/>
              </p:ext>
            </p:extLst>
          </p:nvPr>
        </p:nvGraphicFramePr>
        <p:xfrm>
          <a:off x="251460" y="1700784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57301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86105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87730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445252"/>
            <a:ext cx="1727928" cy="432000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5013198"/>
            <a:ext cx="1152144" cy="432054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414909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323819"/>
              </p:ext>
            </p:extLst>
          </p:nvPr>
        </p:nvGraphicFramePr>
        <p:xfrm>
          <a:off x="971550" y="429310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276856"/>
            <a:ext cx="864108" cy="216027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58114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16018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4427982" y="299694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>
                <a:solidFill>
                  <a:prstClr val="black"/>
                </a:solidFill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80126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5436108" y="2996946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smtClean="0">
                <a:solidFill>
                  <a:prstClr val="black"/>
                </a:solidFill>
                <a:ea typeface="微軟正黑體"/>
              </a:rPr>
              <a:t>end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3563874" y="2276856"/>
            <a:ext cx="1296162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 flipV="1">
            <a:off x="4427982" y="2276856"/>
            <a:ext cx="1296162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79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836676"/>
            <a:ext cx="3312414" cy="432054"/>
          </a:xfrm>
        </p:spPr>
        <p:txBody>
          <a:bodyPr/>
          <a:lstStyle/>
          <a:p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sourceLine.delStrConst();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208437"/>
              </p:ext>
            </p:extLst>
          </p:nvPr>
        </p:nvGraphicFramePr>
        <p:xfrm>
          <a:off x="251460" y="1700784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57301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86105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87730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445252"/>
            <a:ext cx="1727928" cy="432000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5013198"/>
            <a:ext cx="1152144" cy="432054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414909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25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520874"/>
              </p:ext>
            </p:extLst>
          </p:nvPr>
        </p:nvGraphicFramePr>
        <p:xfrm>
          <a:off x="971550" y="429310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276856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58114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16018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4427982" y="299694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>
                <a:solidFill>
                  <a:prstClr val="black"/>
                </a:solidFill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80126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5436108" y="2996946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smtClean="0">
                <a:solidFill>
                  <a:prstClr val="black"/>
                </a:solidFill>
                <a:ea typeface="微軟正黑體"/>
              </a:rPr>
              <a:t>end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3563874" y="2276856"/>
            <a:ext cx="1296162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 flipV="1">
            <a:off x="4427982" y="2276856"/>
            <a:ext cx="1296162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060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836676"/>
            <a:ext cx="3312414" cy="432054"/>
          </a:xfrm>
        </p:spPr>
        <p:txBody>
          <a:bodyPr/>
          <a:lstStyle/>
          <a:p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sourceLine.delStrConst();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760852"/>
              </p:ext>
            </p:extLst>
          </p:nvPr>
        </p:nvGraphicFramePr>
        <p:xfrm>
          <a:off x="251460" y="1700784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57301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86105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87730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445252"/>
            <a:ext cx="1727928" cy="432000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5013198"/>
            <a:ext cx="1152144" cy="432054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414909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25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520874"/>
              </p:ext>
            </p:extLst>
          </p:nvPr>
        </p:nvGraphicFramePr>
        <p:xfrm>
          <a:off x="971550" y="429310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276856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58114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16018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4427982" y="299694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>
                <a:solidFill>
                  <a:prstClr val="black"/>
                </a:solidFill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80126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5436108" y="2996946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smtClean="0">
                <a:solidFill>
                  <a:prstClr val="black"/>
                </a:solidFill>
                <a:ea typeface="微軟正黑體"/>
              </a:rPr>
              <a:t>end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4860036" y="2276856"/>
            <a:ext cx="1296162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5724144" y="2276856"/>
            <a:ext cx="1296162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37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836676"/>
            <a:ext cx="3312414" cy="432054"/>
          </a:xfrm>
        </p:spPr>
        <p:txBody>
          <a:bodyPr/>
          <a:lstStyle/>
          <a:p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sourceLine.delStrConst();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73011"/>
              </p:ext>
            </p:extLst>
          </p:nvPr>
        </p:nvGraphicFramePr>
        <p:xfrm>
          <a:off x="251460" y="1700784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57301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86105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87730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445252"/>
            <a:ext cx="1727928" cy="432000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5013198"/>
            <a:ext cx="1152144" cy="432054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414909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686801"/>
              </p:ext>
            </p:extLst>
          </p:nvPr>
        </p:nvGraphicFramePr>
        <p:xfrm>
          <a:off x="971550" y="429310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276856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58114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16018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4427982" y="299694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>
                <a:solidFill>
                  <a:prstClr val="black"/>
                </a:solidFill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80126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5436108" y="2996946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smtClean="0">
                <a:solidFill>
                  <a:prstClr val="black"/>
                </a:solidFill>
                <a:ea typeface="微軟正黑體"/>
              </a:rPr>
              <a:t>end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4860036" y="2276856"/>
            <a:ext cx="1296162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5724144" y="2276856"/>
            <a:ext cx="1296162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470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04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StringVal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StringVal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myPtr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union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Bxty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storage for small buffer or pointer to larger one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buf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[ 16 ];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  <a:p>
            <a:pPr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Bxty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bx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current length of string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myRes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current storage reserved for string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5021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836676"/>
            <a:ext cx="3312414" cy="432054"/>
          </a:xfrm>
        </p:spPr>
        <p:txBody>
          <a:bodyPr/>
          <a:lstStyle/>
          <a:p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sourceLine.delStrConst();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75673"/>
              </p:ext>
            </p:extLst>
          </p:nvPr>
        </p:nvGraphicFramePr>
        <p:xfrm>
          <a:off x="251460" y="1700784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r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\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: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57301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86105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87730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sourceLine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445252"/>
            <a:ext cx="1727928" cy="432000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sourceLine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5013198"/>
            <a:ext cx="1152144" cy="432054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414909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890430"/>
              </p:ext>
            </p:extLst>
          </p:nvPr>
        </p:nvGraphicFramePr>
        <p:xfrm>
          <a:off x="971550" y="429310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276856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58114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bx.ptr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19856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131820" y="299694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>
                <a:solidFill>
                  <a:prstClr val="black"/>
                </a:solidFill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64324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7020306" y="2996946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smtClean="0">
                <a:solidFill>
                  <a:prstClr val="black"/>
                </a:solidFill>
                <a:ea typeface="微軟正黑體"/>
              </a:rPr>
              <a:t>end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253585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836676"/>
            <a:ext cx="3312414" cy="432054"/>
          </a:xfrm>
        </p:spPr>
        <p:txBody>
          <a:bodyPr/>
          <a:lstStyle/>
          <a:p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sourceLine.delStrConst();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268695"/>
              </p:ext>
            </p:extLst>
          </p:nvPr>
        </p:nvGraphicFramePr>
        <p:xfrm>
          <a:off x="251460" y="1700784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r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\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: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57301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86105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87730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sourceLine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445252"/>
            <a:ext cx="1727928" cy="432000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sourceLine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5013198"/>
            <a:ext cx="1152144" cy="432054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414909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890430"/>
              </p:ext>
            </p:extLst>
          </p:nvPr>
        </p:nvGraphicFramePr>
        <p:xfrm>
          <a:off x="971550" y="429310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276856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58114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bx.ptr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19856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131820" y="299694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>
                <a:solidFill>
                  <a:prstClr val="black"/>
                </a:solidFill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64324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7020306" y="2996946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smtClean="0">
                <a:solidFill>
                  <a:prstClr val="black"/>
                </a:solidFill>
                <a:ea typeface="微軟正黑體"/>
              </a:rPr>
              <a:t>end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3563874" y="2276856"/>
            <a:ext cx="0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7308342" y="2276856"/>
            <a:ext cx="0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11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836676"/>
            <a:ext cx="3312414" cy="432054"/>
          </a:xfrm>
        </p:spPr>
        <p:txBody>
          <a:bodyPr/>
          <a:lstStyle/>
          <a:p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sourceLine.delStrConst();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391199"/>
              </p:ext>
            </p:extLst>
          </p:nvPr>
        </p:nvGraphicFramePr>
        <p:xfrm>
          <a:off x="251460" y="1700784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r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\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: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"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57301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86105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87730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sourceLine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445252"/>
            <a:ext cx="1727928" cy="432000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sourceLine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5013198"/>
            <a:ext cx="1152144" cy="432054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414909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890430"/>
              </p:ext>
            </p:extLst>
          </p:nvPr>
        </p:nvGraphicFramePr>
        <p:xfrm>
          <a:off x="971550" y="429310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276856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58114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bx.ptr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19856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131820" y="299694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>
                <a:solidFill>
                  <a:prstClr val="black"/>
                </a:solidFill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64324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7020306" y="2996946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smtClean="0">
                <a:solidFill>
                  <a:prstClr val="black"/>
                </a:solidFill>
                <a:ea typeface="微軟正黑體"/>
              </a:rPr>
              <a:t>end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3563874" y="2276856"/>
            <a:ext cx="0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7308342" y="2276856"/>
            <a:ext cx="0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88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633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836676"/>
            <a:ext cx="3312414" cy="432054"/>
          </a:xfrm>
        </p:spPr>
        <p:txBody>
          <a:bodyPr/>
          <a:lstStyle/>
          <a:p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sourceLine.delCharConst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412169"/>
              </p:ext>
            </p:extLst>
          </p:nvPr>
        </p:nvGraphicFramePr>
        <p:xfrm>
          <a:off x="251460" y="1700784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57301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86105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87730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445252"/>
            <a:ext cx="1727928" cy="432000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5013198"/>
            <a:ext cx="1152144" cy="432054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414909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30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529018"/>
              </p:ext>
            </p:extLst>
          </p:nvPr>
        </p:nvGraphicFramePr>
        <p:xfrm>
          <a:off x="971550" y="429310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276856"/>
            <a:ext cx="864108" cy="216027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58114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48072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4860036" y="299694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>
                <a:solidFill>
                  <a:prstClr val="black"/>
                </a:solidFill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12180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5868162" y="2996946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smtClean="0">
                <a:solidFill>
                  <a:prstClr val="black"/>
                </a:solidFill>
                <a:ea typeface="微軟正黑體"/>
              </a:rPr>
              <a:t>end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988139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836676"/>
            <a:ext cx="3312414" cy="432054"/>
          </a:xfrm>
        </p:spPr>
        <p:txBody>
          <a:bodyPr/>
          <a:lstStyle/>
          <a:p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sourceLine.delCharConst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412169"/>
              </p:ext>
            </p:extLst>
          </p:nvPr>
        </p:nvGraphicFramePr>
        <p:xfrm>
          <a:off x="251460" y="1700784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57301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86105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87730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445252"/>
            <a:ext cx="1727928" cy="432000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5013198"/>
            <a:ext cx="1152144" cy="432054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414909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30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529018"/>
              </p:ext>
            </p:extLst>
          </p:nvPr>
        </p:nvGraphicFramePr>
        <p:xfrm>
          <a:off x="971550" y="429310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276856"/>
            <a:ext cx="864108" cy="216027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58114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48072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4860036" y="299694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>
                <a:solidFill>
                  <a:prstClr val="black"/>
                </a:solidFill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12180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5868162" y="2996946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smtClean="0">
                <a:solidFill>
                  <a:prstClr val="black"/>
                </a:solidFill>
                <a:ea typeface="微軟正黑體"/>
              </a:rPr>
              <a:t>end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3563874" y="2276856"/>
            <a:ext cx="1728216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 flipV="1">
            <a:off x="4139946" y="2276856"/>
            <a:ext cx="2016252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394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836676"/>
            <a:ext cx="3312414" cy="432054"/>
          </a:xfrm>
        </p:spPr>
        <p:txBody>
          <a:bodyPr/>
          <a:lstStyle/>
          <a:p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sourceLine.delCharConst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330909"/>
              </p:ext>
            </p:extLst>
          </p:nvPr>
        </p:nvGraphicFramePr>
        <p:xfrm>
          <a:off x="251460" y="1700784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57301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86105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87730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445252"/>
            <a:ext cx="1727928" cy="432000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5013198"/>
            <a:ext cx="1152144" cy="432054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414909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648199"/>
              </p:ext>
            </p:extLst>
          </p:nvPr>
        </p:nvGraphicFramePr>
        <p:xfrm>
          <a:off x="971550" y="429310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276856"/>
            <a:ext cx="864108" cy="216027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58114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48072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4860036" y="299694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>
                <a:solidFill>
                  <a:prstClr val="black"/>
                </a:solidFill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12180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5868162" y="2996946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smtClean="0">
                <a:solidFill>
                  <a:prstClr val="black"/>
                </a:solidFill>
                <a:ea typeface="微軟正黑體"/>
              </a:rPr>
              <a:t>end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3563874" y="2276856"/>
            <a:ext cx="1728216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 flipV="1">
            <a:off x="4139946" y="2276856"/>
            <a:ext cx="2016252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35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836676"/>
            <a:ext cx="3312414" cy="432054"/>
          </a:xfrm>
        </p:spPr>
        <p:txBody>
          <a:bodyPr/>
          <a:lstStyle/>
          <a:p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sourceLine.delCharConst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593985"/>
              </p:ext>
            </p:extLst>
          </p:nvPr>
        </p:nvGraphicFramePr>
        <p:xfrm>
          <a:off x="251460" y="1700784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57301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86105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87730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445252"/>
            <a:ext cx="1727928" cy="432000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5013198"/>
            <a:ext cx="1152144" cy="432054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414909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648199"/>
              </p:ext>
            </p:extLst>
          </p:nvPr>
        </p:nvGraphicFramePr>
        <p:xfrm>
          <a:off x="971550" y="429310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276856"/>
            <a:ext cx="864108" cy="216027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58114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48072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4860036" y="299694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>
                <a:solidFill>
                  <a:prstClr val="black"/>
                </a:solidFill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12180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5868162" y="2996946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smtClean="0">
                <a:solidFill>
                  <a:prstClr val="black"/>
                </a:solidFill>
                <a:ea typeface="微軟正黑體"/>
              </a:rPr>
              <a:t>end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5292090" y="2276856"/>
            <a:ext cx="1728216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6156198" y="2276856"/>
            <a:ext cx="1440180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065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836676"/>
            <a:ext cx="3312414" cy="432054"/>
          </a:xfrm>
        </p:spPr>
        <p:txBody>
          <a:bodyPr/>
          <a:lstStyle/>
          <a:p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sourceLine.delCharConst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251460" y="357301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86105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87730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445252"/>
            <a:ext cx="1727928" cy="432000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5013198"/>
            <a:ext cx="1152144" cy="432054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414909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23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159500"/>
              </p:ext>
            </p:extLst>
          </p:nvPr>
        </p:nvGraphicFramePr>
        <p:xfrm>
          <a:off x="971550" y="429310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276856"/>
            <a:ext cx="864108" cy="216027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58114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20313"/>
              </p:ext>
            </p:extLst>
          </p:nvPr>
        </p:nvGraphicFramePr>
        <p:xfrm>
          <a:off x="251460" y="1700784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148072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4860036" y="299694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>
                <a:solidFill>
                  <a:prstClr val="black"/>
                </a:solidFill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12180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5868162" y="2996946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smtClean="0">
                <a:solidFill>
                  <a:prstClr val="black"/>
                </a:solidFill>
                <a:ea typeface="微軟正黑體"/>
              </a:rPr>
              <a:t>end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5292090" y="2276856"/>
            <a:ext cx="1728216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6156198" y="2276856"/>
            <a:ext cx="1440180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802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15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npos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-1 );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string();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string(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string(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ch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string(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~string();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4229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836676"/>
            <a:ext cx="3312414" cy="432054"/>
          </a:xfrm>
        </p:spPr>
        <p:txBody>
          <a:bodyPr/>
          <a:lstStyle/>
          <a:p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sourceLine.delCharConst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574330"/>
              </p:ext>
            </p:extLst>
          </p:nvPr>
        </p:nvGraphicFramePr>
        <p:xfrm>
          <a:off x="251460" y="1700784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\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 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\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57301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86105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87730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sourceLine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445252"/>
            <a:ext cx="1727928" cy="432000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sourceLine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5013198"/>
            <a:ext cx="1152144" cy="432054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414909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30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663295"/>
              </p:ext>
            </p:extLst>
          </p:nvPr>
        </p:nvGraphicFramePr>
        <p:xfrm>
          <a:off x="971550" y="429310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276856"/>
            <a:ext cx="864108" cy="216027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58114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bx.ptr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95928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707892" y="299694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>
                <a:solidFill>
                  <a:prstClr val="black"/>
                </a:solidFill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60036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4716018" y="2996946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smtClean="0">
                <a:solidFill>
                  <a:prstClr val="black"/>
                </a:solidFill>
                <a:ea typeface="微軟正黑體"/>
              </a:rPr>
              <a:t>end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831255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836676"/>
            <a:ext cx="3312414" cy="432054"/>
          </a:xfrm>
        </p:spPr>
        <p:txBody>
          <a:bodyPr/>
          <a:lstStyle/>
          <a:p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sourceLine.delCharConst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574330"/>
              </p:ext>
            </p:extLst>
          </p:nvPr>
        </p:nvGraphicFramePr>
        <p:xfrm>
          <a:off x="251460" y="1700784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\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n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 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\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57301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86105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87730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sourceLine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445252"/>
            <a:ext cx="1727928" cy="432000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sourceLine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5013198"/>
            <a:ext cx="1152144" cy="432054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414909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30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663295"/>
              </p:ext>
            </p:extLst>
          </p:nvPr>
        </p:nvGraphicFramePr>
        <p:xfrm>
          <a:off x="971550" y="429310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276856"/>
            <a:ext cx="864108" cy="216027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58114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bx.ptr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95928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707892" y="299694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>
                <a:solidFill>
                  <a:prstClr val="black"/>
                </a:solidFill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60036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4716018" y="2996946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smtClean="0">
                <a:solidFill>
                  <a:prstClr val="black"/>
                </a:solidFill>
                <a:ea typeface="微軟正黑體"/>
              </a:rPr>
              <a:t>end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3563874" y="2276856"/>
            <a:ext cx="576072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 flipV="1">
            <a:off x="4427982" y="2276856"/>
            <a:ext cx="576072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779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836676"/>
            <a:ext cx="3312414" cy="432054"/>
          </a:xfrm>
        </p:spPr>
        <p:txBody>
          <a:bodyPr/>
          <a:lstStyle/>
          <a:p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sourceLine.delCharConst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492600"/>
              </p:ext>
            </p:extLst>
          </p:nvPr>
        </p:nvGraphicFramePr>
        <p:xfrm>
          <a:off x="251460" y="1700784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 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\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57301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86105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87730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sourceLine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445252"/>
            <a:ext cx="1727928" cy="432000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sourceLine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5013198"/>
            <a:ext cx="1152144" cy="432054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414909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30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663295"/>
              </p:ext>
            </p:extLst>
          </p:nvPr>
        </p:nvGraphicFramePr>
        <p:xfrm>
          <a:off x="971550" y="429310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276856"/>
            <a:ext cx="864108" cy="216027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58114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bx.ptr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95928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707892" y="299694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>
                <a:solidFill>
                  <a:prstClr val="black"/>
                </a:solidFill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60036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4716018" y="2996946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smtClean="0">
                <a:solidFill>
                  <a:prstClr val="black"/>
                </a:solidFill>
                <a:ea typeface="微軟正黑體"/>
              </a:rPr>
              <a:t>end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3563874" y="2276856"/>
            <a:ext cx="576072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 flipV="1">
            <a:off x="4427982" y="2276856"/>
            <a:ext cx="576072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016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836676"/>
            <a:ext cx="3312414" cy="432054"/>
          </a:xfrm>
        </p:spPr>
        <p:txBody>
          <a:bodyPr/>
          <a:lstStyle/>
          <a:p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sourceLine.delCharConst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492600"/>
              </p:ext>
            </p:extLst>
          </p:nvPr>
        </p:nvGraphicFramePr>
        <p:xfrm>
          <a:off x="251460" y="1700784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 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\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57301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86105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87730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sourceLine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445252"/>
            <a:ext cx="1727928" cy="432000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sourceLine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5013198"/>
            <a:ext cx="1152144" cy="432054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414909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30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663295"/>
              </p:ext>
            </p:extLst>
          </p:nvPr>
        </p:nvGraphicFramePr>
        <p:xfrm>
          <a:off x="971550" y="429310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276856"/>
            <a:ext cx="864108" cy="216027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58114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bx.ptr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95928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707892" y="299694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>
                <a:solidFill>
                  <a:prstClr val="black"/>
                </a:solidFill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60036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4716018" y="2996946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smtClean="0">
                <a:solidFill>
                  <a:prstClr val="black"/>
                </a:solidFill>
                <a:ea typeface="微軟正黑體"/>
              </a:rPr>
              <a:t>end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4139946" y="2276856"/>
            <a:ext cx="576072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5004054" y="2276856"/>
            <a:ext cx="576072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740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836676"/>
            <a:ext cx="3312414" cy="432054"/>
          </a:xfrm>
        </p:spPr>
        <p:txBody>
          <a:bodyPr/>
          <a:lstStyle/>
          <a:p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sourceLine.delCharConst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500638"/>
              </p:ext>
            </p:extLst>
          </p:nvPr>
        </p:nvGraphicFramePr>
        <p:xfrm>
          <a:off x="251460" y="1700784"/>
          <a:ext cx="864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o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u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t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 </a:t>
                      </a:r>
                      <a:endParaRPr lang="zh-TW" sz="1600" b="1" kern="10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 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&lt;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'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;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251460" y="357301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39496" y="386105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35658" y="587730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sourceLine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694" y="5445252"/>
            <a:ext cx="1727928" cy="432000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sourceLine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1730" y="5013198"/>
            <a:ext cx="1152144" cy="432054"/>
          </a:xfrm>
          <a:prstGeom prst="rect">
            <a:avLst/>
          </a:prstGeom>
          <a:noFill/>
          <a:effectLst/>
        </p:spPr>
        <p:txBody>
          <a:bodyPr wrap="square" lIns="90000" tIns="0" rIns="90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27532" y="414909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74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30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283964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2" y="429310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419856" y="458114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663295"/>
              </p:ext>
            </p:extLst>
          </p:nvPr>
        </p:nvGraphicFramePr>
        <p:xfrm>
          <a:off x="971550" y="429310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395478" y="2276856"/>
            <a:ext cx="864108" cy="216027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1691640" y="458114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bx.ptr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95928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707892" y="2996946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>
                <a:solidFill>
                  <a:prstClr val="black"/>
                </a:solidFill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60036" y="2708910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4716018" y="2996946"/>
            <a:ext cx="576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smtClean="0">
                <a:solidFill>
                  <a:prstClr val="black"/>
                </a:solidFill>
                <a:ea typeface="微軟正黑體"/>
              </a:rPr>
              <a:t>end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4139946" y="2276856"/>
            <a:ext cx="576072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5004054" y="2276856"/>
            <a:ext cx="576072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544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645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404622"/>
            <a:ext cx="6048756" cy="576072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95478" y="6165342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7716"/>
              </p:ext>
            </p:extLst>
          </p:nvPr>
        </p:nvGraphicFramePr>
        <p:xfrm>
          <a:off x="395478" y="1268730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o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流程圖: 程序 8"/>
          <p:cNvSpPr/>
          <p:nvPr/>
        </p:nvSpPr>
        <p:spPr>
          <a:xfrm>
            <a:off x="395478" y="285292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83514" y="314096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676" y="515721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7712" y="4725162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748" y="4293108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971550" y="342900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892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427982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563874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2577"/>
              </p:ext>
            </p:extLst>
          </p:nvPr>
        </p:nvGraphicFramePr>
        <p:xfrm>
          <a:off x="1115568" y="357301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539496" y="1844802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1835658" y="386105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59586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23694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1403604" y="1844802"/>
            <a:ext cx="0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2267712" y="1844802"/>
            <a:ext cx="0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圖: 程序 33"/>
          <p:cNvSpPr/>
          <p:nvPr/>
        </p:nvSpPr>
        <p:spPr>
          <a:xfrm>
            <a:off x="827532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p1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2411730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p2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729778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404622"/>
            <a:ext cx="6048756" cy="576072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7716"/>
              </p:ext>
            </p:extLst>
          </p:nvPr>
        </p:nvGraphicFramePr>
        <p:xfrm>
          <a:off x="395478" y="1268730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o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流程圖: 程序 8"/>
          <p:cNvSpPr/>
          <p:nvPr/>
        </p:nvSpPr>
        <p:spPr>
          <a:xfrm>
            <a:off x="395478" y="285292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83514" y="314096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676" y="515721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7712" y="4725162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748" y="4293108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971550" y="342900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892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427982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563874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2577"/>
              </p:ext>
            </p:extLst>
          </p:nvPr>
        </p:nvGraphicFramePr>
        <p:xfrm>
          <a:off x="1115568" y="357301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539496" y="1844802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1835658" y="386105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59586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23694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1403604" y="1844802"/>
            <a:ext cx="0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2267712" y="1844802"/>
            <a:ext cx="0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95478" y="6165342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11361"/>
              </p:ext>
            </p:extLst>
          </p:nvPr>
        </p:nvGraphicFramePr>
        <p:xfrm>
          <a:off x="1835658" y="5877306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  <p:sp>
        <p:nvSpPr>
          <p:cNvPr id="32" name="流程圖: 程序 31"/>
          <p:cNvSpPr/>
          <p:nvPr/>
        </p:nvSpPr>
        <p:spPr>
          <a:xfrm>
            <a:off x="827532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p1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2411730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p2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610342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404622"/>
            <a:ext cx="6048756" cy="576072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7716"/>
              </p:ext>
            </p:extLst>
          </p:nvPr>
        </p:nvGraphicFramePr>
        <p:xfrm>
          <a:off x="395478" y="1268730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o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流程圖: 程序 8"/>
          <p:cNvSpPr/>
          <p:nvPr/>
        </p:nvSpPr>
        <p:spPr>
          <a:xfrm>
            <a:off x="395478" y="285292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83514" y="314096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676" y="515721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7712" y="4725162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748" y="4293108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971550" y="342900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892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427982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563874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2577"/>
              </p:ext>
            </p:extLst>
          </p:nvPr>
        </p:nvGraphicFramePr>
        <p:xfrm>
          <a:off x="1115568" y="357301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539496" y="1844802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1835658" y="386105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2699766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p1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3995928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p2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31820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07892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3275838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3707892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95478" y="6165342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11361"/>
              </p:ext>
            </p:extLst>
          </p:nvPr>
        </p:nvGraphicFramePr>
        <p:xfrm>
          <a:off x="1835658" y="5877306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657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404622"/>
            <a:ext cx="6048756" cy="576072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7716"/>
              </p:ext>
            </p:extLst>
          </p:nvPr>
        </p:nvGraphicFramePr>
        <p:xfrm>
          <a:off x="395478" y="1268730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o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流程圖: 程序 8"/>
          <p:cNvSpPr/>
          <p:nvPr/>
        </p:nvSpPr>
        <p:spPr>
          <a:xfrm>
            <a:off x="395478" y="285292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83514" y="314096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676" y="515721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7712" y="4725162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748" y="4293108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971550" y="342900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892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427982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563874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2577"/>
              </p:ext>
            </p:extLst>
          </p:nvPr>
        </p:nvGraphicFramePr>
        <p:xfrm>
          <a:off x="1115568" y="357301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539496" y="1844802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1835658" y="386105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2699766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p1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3995928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p2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31820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07892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3275838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3707892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395478" y="6165342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44003"/>
              </p:ext>
            </p:extLst>
          </p:nvPr>
        </p:nvGraphicFramePr>
        <p:xfrm>
          <a:off x="1835658" y="5877306"/>
          <a:ext cx="172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0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404622"/>
            <a:ext cx="8641080" cy="59047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erase(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npos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clear();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begin();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begin()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operator[]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operator[]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data()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find(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ch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0 )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substr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0,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npos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equal(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left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left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ostr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41518785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404622"/>
            <a:ext cx="6048756" cy="576072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7716"/>
              </p:ext>
            </p:extLst>
          </p:nvPr>
        </p:nvGraphicFramePr>
        <p:xfrm>
          <a:off x="395478" y="1268730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o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流程圖: 程序 8"/>
          <p:cNvSpPr/>
          <p:nvPr/>
        </p:nvSpPr>
        <p:spPr>
          <a:xfrm>
            <a:off x="395478" y="285292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83514" y="314096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676" y="515721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7712" y="4725162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748" y="4293108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971550" y="342900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892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427982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563874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2577"/>
              </p:ext>
            </p:extLst>
          </p:nvPr>
        </p:nvGraphicFramePr>
        <p:xfrm>
          <a:off x="1115568" y="357301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539496" y="1844802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1835658" y="386105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3851910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p1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5148072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p2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83964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0036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4427982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4860036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395478" y="6165342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44003"/>
              </p:ext>
            </p:extLst>
          </p:nvPr>
        </p:nvGraphicFramePr>
        <p:xfrm>
          <a:off x="1835658" y="5877306"/>
          <a:ext cx="172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0713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404622"/>
            <a:ext cx="6048756" cy="576072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7716"/>
              </p:ext>
            </p:extLst>
          </p:nvPr>
        </p:nvGraphicFramePr>
        <p:xfrm>
          <a:off x="395478" y="1268730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o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流程圖: 程序 8"/>
          <p:cNvSpPr/>
          <p:nvPr/>
        </p:nvSpPr>
        <p:spPr>
          <a:xfrm>
            <a:off x="395478" y="285292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83514" y="314096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676" y="515721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7712" y="4725162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748" y="4293108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971550" y="342900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892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427982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563874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2577"/>
              </p:ext>
            </p:extLst>
          </p:nvPr>
        </p:nvGraphicFramePr>
        <p:xfrm>
          <a:off x="1115568" y="357301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539496" y="1844802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1835658" y="386105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3851910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p1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5148072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p2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83964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0036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4427982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4860036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95478" y="6165342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668467"/>
              </p:ext>
            </p:extLst>
          </p:nvPr>
        </p:nvGraphicFramePr>
        <p:xfrm>
          <a:off x="1835658" y="5877306"/>
          <a:ext cx="259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7303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404622"/>
            <a:ext cx="6048756" cy="576072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7716"/>
              </p:ext>
            </p:extLst>
          </p:nvPr>
        </p:nvGraphicFramePr>
        <p:xfrm>
          <a:off x="395478" y="1268730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o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流程圖: 程序 8"/>
          <p:cNvSpPr/>
          <p:nvPr/>
        </p:nvSpPr>
        <p:spPr>
          <a:xfrm>
            <a:off x="395478" y="285292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83514" y="314096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676" y="515721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7712" y="4725162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748" y="4293108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971550" y="342900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892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427982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563874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2577"/>
              </p:ext>
            </p:extLst>
          </p:nvPr>
        </p:nvGraphicFramePr>
        <p:xfrm>
          <a:off x="1115568" y="357301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539496" y="1844802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1835658" y="386105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4860036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p1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6156198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p2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92090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68162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H="1" flipV="1">
            <a:off x="5148072" y="1844802"/>
            <a:ext cx="288036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6012180" y="1844802"/>
            <a:ext cx="288036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95478" y="6165342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668467"/>
              </p:ext>
            </p:extLst>
          </p:nvPr>
        </p:nvGraphicFramePr>
        <p:xfrm>
          <a:off x="1835658" y="5877306"/>
          <a:ext cx="259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2276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404622"/>
            <a:ext cx="6048756" cy="576072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7716"/>
              </p:ext>
            </p:extLst>
          </p:nvPr>
        </p:nvGraphicFramePr>
        <p:xfrm>
          <a:off x="395478" y="1268730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o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流程圖: 程序 8"/>
          <p:cNvSpPr/>
          <p:nvPr/>
        </p:nvSpPr>
        <p:spPr>
          <a:xfrm>
            <a:off x="395478" y="285292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83514" y="314096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676" y="515721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7712" y="4725162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748" y="4293108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971550" y="342900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892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427982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563874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2577"/>
              </p:ext>
            </p:extLst>
          </p:nvPr>
        </p:nvGraphicFramePr>
        <p:xfrm>
          <a:off x="1115568" y="357301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539496" y="1844802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1835658" y="386105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4860036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p1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6156198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p2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92090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68162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H="1" flipV="1">
            <a:off x="5148072" y="1844802"/>
            <a:ext cx="288036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6012180" y="1844802"/>
            <a:ext cx="288036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395478" y="6165342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30620"/>
              </p:ext>
            </p:extLst>
          </p:nvPr>
        </p:nvGraphicFramePr>
        <p:xfrm>
          <a:off x="1835658" y="5877306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22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404622"/>
            <a:ext cx="6048756" cy="576072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7716"/>
              </p:ext>
            </p:extLst>
          </p:nvPr>
        </p:nvGraphicFramePr>
        <p:xfrm>
          <a:off x="395478" y="1268730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o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流程圖: 程序 8"/>
          <p:cNvSpPr/>
          <p:nvPr/>
        </p:nvSpPr>
        <p:spPr>
          <a:xfrm>
            <a:off x="395478" y="285292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83514" y="314096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676" y="515721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7712" y="4725162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748" y="4293108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971550" y="342900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892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427982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563874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2577"/>
              </p:ext>
            </p:extLst>
          </p:nvPr>
        </p:nvGraphicFramePr>
        <p:xfrm>
          <a:off x="1115568" y="357301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539496" y="1844802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1835658" y="386105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732270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p1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8028432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p2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64324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40396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7308342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7740396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395478" y="6165342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30620"/>
              </p:ext>
            </p:extLst>
          </p:nvPr>
        </p:nvGraphicFramePr>
        <p:xfrm>
          <a:off x="1835658" y="5877306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4481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50" y="404622"/>
            <a:ext cx="6048756" cy="576072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7716"/>
              </p:ext>
            </p:extLst>
          </p:nvPr>
        </p:nvGraphicFramePr>
        <p:xfrm>
          <a:off x="395478" y="1268730"/>
          <a:ext cx="8352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19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22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23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24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27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28</a:t>
                      </a:r>
                      <a:endParaRPr lang="zh-TW" altLang="en-US" sz="15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o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&lt;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z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;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流程圖: 程序 8"/>
          <p:cNvSpPr/>
          <p:nvPr/>
        </p:nvSpPr>
        <p:spPr>
          <a:xfrm>
            <a:off x="395478" y="2852928"/>
            <a:ext cx="5472684" cy="230428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83514" y="3140964"/>
            <a:ext cx="4896612" cy="1584198"/>
          </a:xfrm>
          <a:prstGeom prst="flowChartProcess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676" y="5157216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4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7712" y="4725162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748" y="4293108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971550" y="3429000"/>
            <a:ext cx="4320540" cy="864108"/>
          </a:xfrm>
          <a:prstGeom prst="flowChartProcess">
            <a:avLst/>
          </a:prstGeom>
          <a:solidFill>
            <a:srgbClr val="FFFF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892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427982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3573018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563874" y="3861054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2577"/>
              </p:ext>
            </p:extLst>
          </p:nvPr>
        </p:nvGraphicFramePr>
        <p:xfrm>
          <a:off x="1115568" y="3573018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539496" y="1844802"/>
            <a:ext cx="864108" cy="187223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1835658" y="3861054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732270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p1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8028432" y="2276856"/>
            <a:ext cx="432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p2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64324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40396" y="2276856"/>
            <a:ext cx="288000" cy="288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7308342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7740396" y="1844802"/>
            <a:ext cx="144018" cy="57607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95478" y="6165342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478415"/>
              </p:ext>
            </p:extLst>
          </p:nvPr>
        </p:nvGraphicFramePr>
        <p:xfrm>
          <a:off x="1835658" y="5877306"/>
          <a:ext cx="4320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1516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331241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!identifiers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.keyword() &amp;&amp; !duplicate( identifiers, i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  <a:endParaRPr lang="zh-TW" altLang="en-US" sz="15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fr-FR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duplicate(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Identifier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identifiers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pos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nn-NO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pos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sz="1500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013447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478" y="548640"/>
            <a:ext cx="8497062" cy="864108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!identifiers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.keyword() &amp;&amp; !duplicate( identifiers, i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  <a:endParaRPr lang="zh-TW" altLang="en-US" sz="15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550" y="242087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473373"/>
              </p:ext>
            </p:extLst>
          </p:nvPr>
        </p:nvGraphicFramePr>
        <p:xfrm>
          <a:off x="2411730" y="2132838"/>
          <a:ext cx="432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4104000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1820" y="4437126"/>
            <a:ext cx="2880360" cy="1440180"/>
          </a:xfrm>
          <a:prstGeom prst="rect">
            <a:avLst/>
          </a:prstGeom>
          <a:solidFill>
            <a:srgbClr val="66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altLang="zh-TW" sz="1600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3995928" y="5877306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202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478" y="548640"/>
            <a:ext cx="8497062" cy="864108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!identifiers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.keyword() &amp;&amp; !duplicate( identifiers, i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  <a:endParaRPr lang="zh-TW" altLang="en-US" sz="15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550" y="242087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489712"/>
              </p:ext>
            </p:extLst>
          </p:nvPr>
        </p:nvGraphicFramePr>
        <p:xfrm>
          <a:off x="2411730" y="2132838"/>
          <a:ext cx="432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787344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1820" y="4437126"/>
            <a:ext cx="2880360" cy="1440180"/>
          </a:xfrm>
          <a:prstGeom prst="rect">
            <a:avLst/>
          </a:prstGeom>
          <a:solidFill>
            <a:srgbClr val="66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altLang="zh-TW" sz="1600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3995928" y="5877306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0651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478" y="548640"/>
            <a:ext cx="8497062" cy="864108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!identifiers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.keyword() &amp;&amp; !duplicate( identifiers, i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  <a:endParaRPr lang="zh-TW" altLang="en-US" sz="15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550" y="242087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308641"/>
              </p:ext>
            </p:extLst>
          </p:nvPr>
        </p:nvGraphicFramePr>
        <p:xfrm>
          <a:off x="2411730" y="2132838"/>
          <a:ext cx="432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4474181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1820" y="4437126"/>
            <a:ext cx="2880360" cy="1440180"/>
          </a:xfrm>
          <a:prstGeom prst="rect">
            <a:avLst/>
          </a:prstGeom>
          <a:solidFill>
            <a:srgbClr val="66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600" dirty="0" smtClean="0"/>
              <a:t>i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995928" y="5877306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73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442" y="548640"/>
            <a:ext cx="8929116" cy="4176522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lhs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rhs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Identifier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keyword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identifier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lhs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03984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478" y="548640"/>
            <a:ext cx="8497062" cy="864108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!identifiers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.keyword() &amp;&amp; !duplicate( identifiers, i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  <a:endParaRPr lang="zh-TW" altLang="en-US" sz="15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550" y="242087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275452"/>
              </p:ext>
            </p:extLst>
          </p:nvPr>
        </p:nvGraphicFramePr>
        <p:xfrm>
          <a:off x="2411730" y="2132838"/>
          <a:ext cx="432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172040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1820" y="4437126"/>
            <a:ext cx="2880360" cy="1440180"/>
          </a:xfrm>
          <a:prstGeom prst="rect">
            <a:avLst/>
          </a:prstGeom>
          <a:solidFill>
            <a:srgbClr val="66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600" dirty="0" smtClean="0"/>
              <a:t>i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995928" y="5877306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510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478" y="548640"/>
            <a:ext cx="8497062" cy="864108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!identifiers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.keyword() &amp;&amp; !duplicate( identifiers, i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  <a:endParaRPr lang="zh-TW" altLang="en-US" sz="15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550" y="242087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24842"/>
              </p:ext>
            </p:extLst>
          </p:nvPr>
        </p:nvGraphicFramePr>
        <p:xfrm>
          <a:off x="2411730" y="2132838"/>
          <a:ext cx="432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4540844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1820" y="4437126"/>
            <a:ext cx="2880360" cy="1440180"/>
          </a:xfrm>
          <a:prstGeom prst="rect">
            <a:avLst/>
          </a:prstGeom>
          <a:solidFill>
            <a:srgbClr val="66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600" dirty="0" smtClean="0"/>
              <a:t>i</a:t>
            </a:r>
          </a:p>
          <a:p>
            <a:r>
              <a:rPr lang="en-US" altLang="zh-TW" sz="1600" dirty="0" smtClean="0"/>
              <a:t>a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995928" y="5877306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5720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478" y="548640"/>
            <a:ext cx="8497062" cy="864108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!identifiers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.keyword() &amp;&amp; !duplicate( identifiers, i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  <a:endParaRPr lang="zh-TW" altLang="en-US" sz="15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550" y="242087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61526"/>
              </p:ext>
            </p:extLst>
          </p:nvPr>
        </p:nvGraphicFramePr>
        <p:xfrm>
          <a:off x="2411730" y="2132838"/>
          <a:ext cx="432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5188722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1820" y="4437126"/>
            <a:ext cx="2880360" cy="1440180"/>
          </a:xfrm>
          <a:prstGeom prst="rect">
            <a:avLst/>
          </a:prstGeom>
          <a:solidFill>
            <a:srgbClr val="66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600" dirty="0" smtClean="0"/>
              <a:t>i</a:t>
            </a:r>
          </a:p>
          <a:p>
            <a:r>
              <a:rPr lang="en-US" altLang="zh-TW" sz="1600" dirty="0" smtClean="0"/>
              <a:t>a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995928" y="5877306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623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478" y="548640"/>
            <a:ext cx="8497062" cy="864108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!identifiers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.keyword() &amp;&amp; !duplicate( identifiers, i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  <a:endParaRPr lang="zh-TW" altLang="en-US" sz="15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550" y="242087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13618"/>
              </p:ext>
            </p:extLst>
          </p:nvPr>
        </p:nvGraphicFramePr>
        <p:xfrm>
          <a:off x="2411730" y="2132838"/>
          <a:ext cx="432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9013172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1820" y="4437126"/>
            <a:ext cx="2880360" cy="1440180"/>
          </a:xfrm>
          <a:prstGeom prst="rect">
            <a:avLst/>
          </a:prstGeom>
          <a:solidFill>
            <a:srgbClr val="66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600" dirty="0" smtClean="0"/>
              <a:t>i</a:t>
            </a:r>
          </a:p>
          <a:p>
            <a:r>
              <a:rPr lang="en-US" altLang="zh-TW" sz="1600" dirty="0" smtClean="0"/>
              <a:t>a</a:t>
            </a:r>
          </a:p>
          <a:p>
            <a:r>
              <a:rPr lang="en-US" altLang="zh-TW" sz="1600" dirty="0" smtClean="0"/>
              <a:t>size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995928" y="5877306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893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478" y="548640"/>
            <a:ext cx="8497062" cy="864108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identifiers.size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!identifiers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.keyword() &amp;&amp; !duplicate( identifiers, i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  <a:endParaRPr lang="zh-TW" altLang="en-US" sz="15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550" y="242087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21271"/>
              </p:ext>
            </p:extLst>
          </p:nvPr>
        </p:nvGraphicFramePr>
        <p:xfrm>
          <a:off x="2411730" y="2132838"/>
          <a:ext cx="432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0417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1820" y="4437126"/>
            <a:ext cx="2880360" cy="1440180"/>
          </a:xfrm>
          <a:prstGeom prst="rect">
            <a:avLst/>
          </a:prstGeom>
          <a:solidFill>
            <a:srgbClr val="66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600" dirty="0" smtClean="0"/>
              <a:t>i</a:t>
            </a:r>
          </a:p>
          <a:p>
            <a:r>
              <a:rPr lang="en-US" altLang="zh-TW" sz="1600" dirty="0" smtClean="0"/>
              <a:t>a</a:t>
            </a:r>
          </a:p>
          <a:p>
            <a:r>
              <a:rPr lang="en-US" altLang="zh-TW" sz="1600" dirty="0" smtClean="0"/>
              <a:t>size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995928" y="5877306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5262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14" y="548640"/>
            <a:ext cx="7776972" cy="2304288"/>
          </a:xfrm>
        </p:spPr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duplicate(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Identifier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identifiers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pos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nn-NO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pos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sz="15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550" y="386105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848625"/>
              </p:ext>
            </p:extLst>
          </p:nvPr>
        </p:nvGraphicFramePr>
        <p:xfrm>
          <a:off x="2411730" y="3573018"/>
          <a:ext cx="432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err="1" smtClean="0">
                          <a:latin typeface="+mn-lt"/>
                          <a:cs typeface="Courier New" panose="02070309020205020404" pitchFamily="49" charset="0"/>
                        </a:rPr>
                        <a:t>pos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5317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1014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14" y="548640"/>
            <a:ext cx="7776972" cy="2304288"/>
          </a:xfrm>
        </p:spPr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duplicate(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Identifier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identifiers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pos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nn-NO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pos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identifiers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sz="15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1550" y="3861054"/>
            <a:ext cx="1440000" cy="28800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identifiers</a:t>
            </a:r>
            <a:endParaRPr lang="zh-TW" altLang="en-US" sz="16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165828"/>
              </p:ext>
            </p:extLst>
          </p:nvPr>
        </p:nvGraphicFramePr>
        <p:xfrm>
          <a:off x="2411730" y="3573018"/>
          <a:ext cx="432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8998256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1391463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981129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162688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60204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851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size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831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i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err="1" smtClean="0">
                          <a:latin typeface="+mn-lt"/>
                          <a:cs typeface="Courier New" panose="02070309020205020404" pitchFamily="49" charset="0"/>
                        </a:rPr>
                        <a:t>pos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5317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71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442" y="548640"/>
            <a:ext cx="8929116" cy="4464558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sz="12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</a:t>
            </a:r>
            <a:r>
              <a:rPr lang="en-US" altLang="zh-TW" sz="12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sz="12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SourceLine</a:t>
            </a:r>
            <a:r>
              <a:rPr lang="en-US" altLang="zh-TW" sz="12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lhs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sz="12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SourceLine</a:t>
            </a:r>
            <a:r>
              <a:rPr lang="en-US" altLang="zh-TW" sz="12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rhs</a:t>
            </a:r>
            <a:r>
              <a:rPr lang="en-US" altLang="zh-TW" sz="12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npos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-1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delComments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delStrConst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delCharConst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fr-FR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extractIdentifiers(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identifiers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lhs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038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流程圖: 程序 36"/>
          <p:cNvSpPr/>
          <p:nvPr/>
        </p:nvSpPr>
        <p:spPr>
          <a:xfrm>
            <a:off x="251460" y="1124712"/>
            <a:ext cx="8641080" cy="518464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539496" y="2852928"/>
            <a:ext cx="8065008" cy="316839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419856" y="692658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t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Identifier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3707892" y="2420874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identifier</a:t>
            </a:r>
            <a:endParaRPr lang="en-US" altLang="zh-TW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5292090" y="3140964"/>
            <a:ext cx="1152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~string</a:t>
            </a:r>
          </a:p>
        </p:txBody>
      </p:sp>
      <p:sp>
        <p:nvSpPr>
          <p:cNvPr id="6" name="流程圖: 程序 5"/>
          <p:cNvSpPr/>
          <p:nvPr/>
        </p:nvSpPr>
        <p:spPr>
          <a:xfrm>
            <a:off x="683514" y="3140964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1835658" y="3140964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7020306" y="3573018"/>
            <a:ext cx="1440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operator[]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6588252" y="3140964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erase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6012180" y="4005072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equal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2267712" y="4005072"/>
            <a:ext cx="720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data</a:t>
            </a:r>
          </a:p>
        </p:txBody>
      </p:sp>
      <p:sp>
        <p:nvSpPr>
          <p:cNvPr id="33" name="流程圖: 程序 32"/>
          <p:cNvSpPr/>
          <p:nvPr/>
        </p:nvSpPr>
        <p:spPr>
          <a:xfrm>
            <a:off x="3995928" y="4005072"/>
            <a:ext cx="720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find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4860036" y="4005072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substr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4" name="流程圖: 程序 53"/>
          <p:cNvSpPr/>
          <p:nvPr/>
        </p:nvSpPr>
        <p:spPr>
          <a:xfrm>
            <a:off x="2987802" y="3140964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683514" y="4005072"/>
            <a:ext cx="1440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operator[]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683514" y="3573018"/>
            <a:ext cx="1296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operator=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3563874" y="3573018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5580126" y="3573018"/>
            <a:ext cx="576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end</a:t>
            </a:r>
          </a:p>
        </p:txBody>
      </p:sp>
      <p:sp>
        <p:nvSpPr>
          <p:cNvPr id="46" name="流程圖: 程序 45"/>
          <p:cNvSpPr/>
          <p:nvPr/>
        </p:nvSpPr>
        <p:spPr>
          <a:xfrm>
            <a:off x="4139946" y="3140964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7" name="流程圖: 程序 46"/>
          <p:cNvSpPr/>
          <p:nvPr/>
        </p:nvSpPr>
        <p:spPr>
          <a:xfrm>
            <a:off x="2123694" y="3573018"/>
            <a:ext cx="1296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operator=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7596378" y="3140964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clear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2" name="流程圖: 程序 51"/>
          <p:cNvSpPr/>
          <p:nvPr/>
        </p:nvSpPr>
        <p:spPr>
          <a:xfrm>
            <a:off x="4572000" y="3573018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3" name="流程圖: 程序 52"/>
          <p:cNvSpPr/>
          <p:nvPr/>
        </p:nvSpPr>
        <p:spPr>
          <a:xfrm>
            <a:off x="6300216" y="3573018"/>
            <a:ext cx="576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end</a:t>
            </a:r>
          </a:p>
        </p:txBody>
      </p:sp>
      <p:sp>
        <p:nvSpPr>
          <p:cNvPr id="55" name="流程圖: 程序 54"/>
          <p:cNvSpPr/>
          <p:nvPr/>
        </p:nvSpPr>
        <p:spPr>
          <a:xfrm>
            <a:off x="3131820" y="4005072"/>
            <a:ext cx="720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size</a:t>
            </a:r>
          </a:p>
        </p:txBody>
      </p:sp>
      <p:sp>
        <p:nvSpPr>
          <p:cNvPr id="56" name="流程圖: 程序 55"/>
          <p:cNvSpPr/>
          <p:nvPr/>
        </p:nvSpPr>
        <p:spPr>
          <a:xfrm>
            <a:off x="1259586" y="4437126"/>
            <a:ext cx="6624828" cy="1008126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995928" y="544525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60" name="流程圖: 程序 59"/>
          <p:cNvSpPr/>
          <p:nvPr/>
        </p:nvSpPr>
        <p:spPr>
          <a:xfrm>
            <a:off x="6156198" y="5013198"/>
            <a:ext cx="1296000" cy="288000"/>
          </a:xfrm>
          <a:prstGeom prst="flowChartProcess">
            <a:avLst/>
          </a:prstGeom>
          <a:solidFill>
            <a:srgbClr val="92D05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StringVal</a:t>
            </a:r>
            <a:endParaRPr lang="en-US" altLang="zh-TW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61" name="流程圖: 程序 60"/>
          <p:cNvSpPr/>
          <p:nvPr/>
        </p:nvSpPr>
        <p:spPr>
          <a:xfrm>
            <a:off x="5868162" y="4581144"/>
            <a:ext cx="864000" cy="288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myPtr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2" name="流程圖: 程序 61"/>
          <p:cNvSpPr/>
          <p:nvPr/>
        </p:nvSpPr>
        <p:spPr>
          <a:xfrm>
            <a:off x="6876288" y="4581144"/>
            <a:ext cx="864000" cy="288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myPtr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39946" y="472516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4860036" y="501319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004054" y="472516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3995928" y="501319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72176"/>
              </p:ext>
            </p:extLst>
          </p:nvPr>
        </p:nvGraphicFramePr>
        <p:xfrm>
          <a:off x="1547622" y="472516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" name="流程圖: 程序 73"/>
          <p:cNvSpPr/>
          <p:nvPr/>
        </p:nvSpPr>
        <p:spPr>
          <a:xfrm>
            <a:off x="2267712" y="501319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63" name="流程圖: 程序 62"/>
          <p:cNvSpPr/>
          <p:nvPr/>
        </p:nvSpPr>
        <p:spPr>
          <a:xfrm>
            <a:off x="3131820" y="1412748"/>
            <a:ext cx="1440000" cy="288000"/>
          </a:xfrm>
          <a:prstGeom prst="flowChartProcess">
            <a:avLst/>
          </a:prstGeom>
          <a:solidFill>
            <a:srgbClr val="96FFFF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>
                <a:solidFill>
                  <a:prstClr val="black"/>
                </a:solidFill>
                <a:latin typeface="Lucida Console"/>
                <a:ea typeface="微軟正黑體"/>
              </a:rPr>
              <a:t>Identifier</a:t>
            </a:r>
            <a:endParaRPr lang="en-US" altLang="zh-TW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6300216" y="1412748"/>
            <a:ext cx="1152000" cy="2880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keyword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4716018" y="1412748"/>
            <a:ext cx="1440000" cy="2880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operator=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1547622" y="1412748"/>
            <a:ext cx="1440000" cy="288000"/>
          </a:xfrm>
          <a:prstGeom prst="flowChartProcess">
            <a:avLst/>
          </a:prstGeom>
          <a:solidFill>
            <a:srgbClr val="96FFFF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>
                <a:solidFill>
                  <a:prstClr val="black"/>
                </a:solidFill>
                <a:latin typeface="Lucida Console"/>
                <a:ea typeface="微軟正黑體"/>
              </a:rPr>
              <a:t>Identifier</a:t>
            </a:r>
            <a:endParaRPr lang="en-US" altLang="zh-TW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90649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流程圖: 程序 36"/>
          <p:cNvSpPr/>
          <p:nvPr/>
        </p:nvSpPr>
        <p:spPr>
          <a:xfrm>
            <a:off x="251460" y="1124712"/>
            <a:ext cx="8641080" cy="5184648"/>
          </a:xfrm>
          <a:prstGeom prst="flowChartProcess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539496" y="2852928"/>
            <a:ext cx="8065008" cy="316839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539496" y="1412748"/>
            <a:ext cx="1440000" cy="288000"/>
          </a:xfrm>
          <a:prstGeom prst="flowChartProcess">
            <a:avLst/>
          </a:prstGeom>
          <a:solidFill>
            <a:srgbClr val="96FFFF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/>
                <a:ea typeface="微軟正黑體"/>
              </a:rPr>
              <a:t>SourceLine</a:t>
            </a:r>
            <a:endParaRPr lang="en-US" altLang="zh-TW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3563874" y="1412748"/>
            <a:ext cx="1584000" cy="2880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delComments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5292090" y="1412748"/>
            <a:ext cx="1584000" cy="2880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delStrConst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8" name="流程圖: 程序 57"/>
          <p:cNvSpPr/>
          <p:nvPr/>
        </p:nvSpPr>
        <p:spPr>
          <a:xfrm>
            <a:off x="7020306" y="1412748"/>
            <a:ext cx="1728000" cy="2880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delCharConst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539496" y="1844802"/>
            <a:ext cx="2448000" cy="2880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extractIdentifiers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419856" y="692658"/>
            <a:ext cx="2304000" cy="432000"/>
          </a:xfrm>
          <a:prstGeom prst="rect">
            <a:avLst/>
          </a:prstGeom>
          <a:noFill/>
        </p:spPr>
        <p:txBody>
          <a:bodyPr wrap="square" lIns="90000" tIns="0" rIns="90000" bIns="0" rtlCol="0" anchor="t" anchorCtr="0">
            <a:noAutofit/>
          </a:bodyPr>
          <a:lstStyle/>
          <a:p>
            <a:pPr algn="ctr"/>
            <a:r>
              <a:rPr lang="en-US" altLang="zh-TW" sz="2400" dirty="0" err="1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4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707892" y="2420874"/>
            <a:ext cx="1727928" cy="432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sourceLine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5292090" y="3140964"/>
            <a:ext cx="1152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~string</a:t>
            </a:r>
          </a:p>
        </p:txBody>
      </p:sp>
      <p:sp>
        <p:nvSpPr>
          <p:cNvPr id="6" name="流程圖: 程序 5"/>
          <p:cNvSpPr/>
          <p:nvPr/>
        </p:nvSpPr>
        <p:spPr>
          <a:xfrm>
            <a:off x="683514" y="3140964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1835658" y="3140964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7020306" y="3573018"/>
            <a:ext cx="1440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operator[]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6588252" y="3140964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erase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6012180" y="4005072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equal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2267712" y="4005072"/>
            <a:ext cx="720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data</a:t>
            </a:r>
          </a:p>
        </p:txBody>
      </p:sp>
      <p:sp>
        <p:nvSpPr>
          <p:cNvPr id="33" name="流程圖: 程序 32"/>
          <p:cNvSpPr/>
          <p:nvPr/>
        </p:nvSpPr>
        <p:spPr>
          <a:xfrm>
            <a:off x="3995928" y="4005072"/>
            <a:ext cx="720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find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4860036" y="4005072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substr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4" name="流程圖: 程序 53"/>
          <p:cNvSpPr/>
          <p:nvPr/>
        </p:nvSpPr>
        <p:spPr>
          <a:xfrm>
            <a:off x="2987802" y="3140964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683514" y="4005072"/>
            <a:ext cx="1440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operator[]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683514" y="3573018"/>
            <a:ext cx="1296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operator=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3563874" y="3573018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5580126" y="3573018"/>
            <a:ext cx="576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end</a:t>
            </a:r>
          </a:p>
        </p:txBody>
      </p:sp>
      <p:sp>
        <p:nvSpPr>
          <p:cNvPr id="46" name="流程圖: 程序 45"/>
          <p:cNvSpPr/>
          <p:nvPr/>
        </p:nvSpPr>
        <p:spPr>
          <a:xfrm>
            <a:off x="4139946" y="3140964"/>
            <a:ext cx="1008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string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7" name="流程圖: 程序 46"/>
          <p:cNvSpPr/>
          <p:nvPr/>
        </p:nvSpPr>
        <p:spPr>
          <a:xfrm>
            <a:off x="2123694" y="3573018"/>
            <a:ext cx="1296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operator=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7596378" y="3140964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clear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2" name="流程圖: 程序 51"/>
          <p:cNvSpPr/>
          <p:nvPr/>
        </p:nvSpPr>
        <p:spPr>
          <a:xfrm>
            <a:off x="4572000" y="3573018"/>
            <a:ext cx="864000" cy="288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begin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3" name="流程圖: 程序 52"/>
          <p:cNvSpPr/>
          <p:nvPr/>
        </p:nvSpPr>
        <p:spPr>
          <a:xfrm>
            <a:off x="6300216" y="3573018"/>
            <a:ext cx="576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end</a:t>
            </a:r>
          </a:p>
        </p:txBody>
      </p:sp>
      <p:sp>
        <p:nvSpPr>
          <p:cNvPr id="55" name="流程圖: 程序 54"/>
          <p:cNvSpPr/>
          <p:nvPr/>
        </p:nvSpPr>
        <p:spPr>
          <a:xfrm>
            <a:off x="3131820" y="4005072"/>
            <a:ext cx="720000" cy="288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微軟正黑體"/>
              </a:rPr>
              <a:t>size</a:t>
            </a:r>
          </a:p>
        </p:txBody>
      </p:sp>
      <p:sp>
        <p:nvSpPr>
          <p:cNvPr id="56" name="流程圖: 程序 55"/>
          <p:cNvSpPr/>
          <p:nvPr/>
        </p:nvSpPr>
        <p:spPr>
          <a:xfrm>
            <a:off x="1259586" y="4437126"/>
            <a:ext cx="6624828" cy="1008126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B050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995928" y="5445252"/>
            <a:ext cx="1152144" cy="432054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ctr"/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2123694" y="1412748"/>
            <a:ext cx="1296000" cy="2880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operator=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0" name="流程圖: 程序 59"/>
          <p:cNvSpPr/>
          <p:nvPr/>
        </p:nvSpPr>
        <p:spPr>
          <a:xfrm>
            <a:off x="6156198" y="5013198"/>
            <a:ext cx="1296000" cy="288000"/>
          </a:xfrm>
          <a:prstGeom prst="flowChartProcess">
            <a:avLst/>
          </a:prstGeom>
          <a:solidFill>
            <a:srgbClr val="92D050"/>
          </a:solidFill>
          <a:ln w="19050">
            <a:solidFill>
              <a:sysClr val="windowText" lastClr="000000"/>
            </a:solidFill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contourClr>
              <a:srgbClr val="EB641B">
                <a:satMod val="300000"/>
              </a:srgbClr>
            </a:contourClr>
          </a:sp3d>
        </p:spPr>
        <p:txBody>
          <a:bodyPr lIns="90000" tIns="46800" rtlCol="0" anchor="ctr" anchorCtr="0"/>
          <a:lstStyle/>
          <a:p>
            <a:pPr algn="ctr" fontAlgn="base">
              <a:spcBef>
                <a:spcPts val="200"/>
              </a:spcBef>
              <a:spcAft>
                <a:spcPct val="0"/>
              </a:spcAft>
              <a:buClr>
                <a:srgbClr val="2DA2BF"/>
              </a:buClr>
              <a:buSzPct val="68000"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StringVal</a:t>
            </a:r>
            <a:endParaRPr lang="en-US" altLang="zh-TW" sz="16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61" name="流程圖: 程序 60"/>
          <p:cNvSpPr/>
          <p:nvPr/>
        </p:nvSpPr>
        <p:spPr>
          <a:xfrm>
            <a:off x="5868162" y="4581144"/>
            <a:ext cx="864000" cy="288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myPtr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2" name="流程圖: 程序 61"/>
          <p:cNvSpPr/>
          <p:nvPr/>
        </p:nvSpPr>
        <p:spPr>
          <a:xfrm>
            <a:off x="6876288" y="4581144"/>
            <a:ext cx="864000" cy="288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itchFamily="49" charset="0"/>
                <a:ea typeface="微軟正黑體"/>
              </a:rPr>
              <a:t>myPtr</a:t>
            </a:r>
            <a:endParaRPr lang="zh-TW" altLang="en-US" sz="1600" kern="0" dirty="0" smtClean="0">
              <a:solidFill>
                <a:prstClr val="black"/>
              </a:solidFill>
              <a:latin typeface="Lucida Console" pitchFamily="49" charset="0"/>
              <a:ea typeface="微軟正黑體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39946" y="472516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4860036" y="501319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004054" y="4725162"/>
            <a:ext cx="576000" cy="288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3995928" y="5013198"/>
            <a:ext cx="864000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72176"/>
              </p:ext>
            </p:extLst>
          </p:nvPr>
        </p:nvGraphicFramePr>
        <p:xfrm>
          <a:off x="1547622" y="4725162"/>
          <a:ext cx="2304000" cy="288000"/>
        </p:xfrm>
        <a:graphic>
          <a:graphicData uri="http://schemas.openxmlformats.org/drawingml/2006/table">
            <a:tbl>
              <a:tblPr firstRow="1" bandRow="1"/>
              <a:tblGrid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" name="流程圖: 程序 73"/>
          <p:cNvSpPr/>
          <p:nvPr/>
        </p:nvSpPr>
        <p:spPr>
          <a:xfrm>
            <a:off x="2267712" y="5013198"/>
            <a:ext cx="864108" cy="288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bx.ptr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85345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5040630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source[ 200 ];</a:t>
            </a:r>
          </a:p>
          <a:p>
            <a:r>
              <a:rPr lang="en-US" altLang="zh-TW" sz="1600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identifier;</a:t>
            </a:r>
          </a:p>
          <a:p>
            <a:r>
              <a:rPr lang="en-US" altLang="zh-TW" sz="1600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sz="1600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Identifier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identifiers;</a:t>
            </a:r>
          </a:p>
          <a:p>
            <a:r>
              <a:rPr lang="en-US" altLang="zh-TW" sz="1600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null;</a:t>
            </a:r>
            <a:endParaRPr lang="zh-TW" altLang="en-US" sz="16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inFile.getline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source, </a:t>
            </a:r>
            <a:r>
              <a:rPr lang="en-US" altLang="zh-TW" sz="16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sizeof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source ), </a:t>
            </a:r>
            <a:r>
              <a:rPr lang="en-US" altLang="zh-TW" sz="1600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'\n'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source;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sourceLine.delComments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sz="16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sourceLine.delStrConst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sz="16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sourceLine.delCharConst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sz="16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!=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null 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sourceLine.extractIdentifiers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identifiers );</a:t>
            </a:r>
            <a:endParaRPr lang="zh-TW" altLang="en-US" sz="16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sz="1600" dirty="0" smtClean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identifiers.size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i++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!identifiers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[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]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.keyword() &amp;&amp; !duplicate( identifiers, i ) )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identifiers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[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]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477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3607</TotalTime>
  <Words>3597</Words>
  <Application>Microsoft Office PowerPoint</Application>
  <PresentationFormat>如螢幕大小 (4:3)</PresentationFormat>
  <Paragraphs>2362</Paragraphs>
  <Slides>56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4" baseType="lpstr">
      <vt:lpstr>細明體</vt:lpstr>
      <vt:lpstr>微軟正黑體</vt:lpstr>
      <vt:lpstr>新細明體</vt:lpstr>
      <vt:lpstr>Arial</vt:lpstr>
      <vt:lpstr>Courier New</vt:lpstr>
      <vt:lpstr>Lucida Console</vt:lpstr>
      <vt:lpstr>Times New Roman</vt:lpstr>
      <vt:lpstr>Office 佈景主題</vt:lpstr>
      <vt:lpstr>Assignment 4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174</cp:revision>
  <dcterms:created xsi:type="dcterms:W3CDTF">2013-03-13T12:22:18Z</dcterms:created>
  <dcterms:modified xsi:type="dcterms:W3CDTF">2025-03-05T14:58:14Z</dcterms:modified>
</cp:coreProperties>
</file>