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939f0de9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939f0de9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39f0de9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39f0de9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94b7521fa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94b7521fa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939f0de9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939f0de9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4b7521fa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94b7521f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939f0de9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939f0de9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4b7521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4b7521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939f0de9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939f0de9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939f0de9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939f0de9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39f0de9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39f0de9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939f0de9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939f0de9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939f0de9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39f0de9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939f0de9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939f0de9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939f0de9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939f0de9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12.jpg"/><Relationship Id="rId7"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covid-predict-app.herokuap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11.jpg"/><Relationship Id="rId6" Type="http://schemas.openxmlformats.org/officeDocument/2006/relationships/image" Target="../media/image9.jpg"/><Relationship Id="rId7" Type="http://schemas.openxmlformats.org/officeDocument/2006/relationships/image" Target="../media/image1.jpg"/><Relationship Id="rId8"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newsapi.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71050" y="1578400"/>
            <a:ext cx="6329700" cy="15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NEEROG JEEVAN</a:t>
            </a:r>
            <a:endParaRPr/>
          </a:p>
          <a:p>
            <a:pPr indent="0" lvl="0" marL="0" rtl="0" algn="l">
              <a:spcBef>
                <a:spcPts val="0"/>
              </a:spcBef>
              <a:spcAft>
                <a:spcPts val="0"/>
              </a:spcAft>
              <a:buNone/>
            </a:pPr>
            <a:r>
              <a:rPr lang="en-GB" sz="2400"/>
              <a:t>         { A SOLUTION TO COVID-19 }</a:t>
            </a:r>
            <a:endParaRPr sz="2400"/>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4116900" cy="3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u="sng"/>
              <a:t>PROJECT FILE STRUCTURE/TREE</a:t>
            </a:r>
            <a:endParaRPr b="1" u="sng"/>
          </a:p>
        </p:txBody>
      </p:sp>
      <p:sp>
        <p:nvSpPr>
          <p:cNvPr id="194" name="Google Shape;194;p22"/>
          <p:cNvSpPr txBox="1"/>
          <p:nvPr>
            <p:ph idx="1" type="body"/>
          </p:nvPr>
        </p:nvSpPr>
        <p:spPr>
          <a:xfrm>
            <a:off x="1297500" y="1086350"/>
            <a:ext cx="7038900" cy="339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u="sng"/>
              <a:t>Covid.ipynb</a:t>
            </a:r>
            <a:r>
              <a:rPr lang="en-GB"/>
              <a:t> : A jupyter notebook used for training model </a:t>
            </a:r>
            <a:endParaRPr/>
          </a:p>
          <a:p>
            <a:pPr indent="-311150" lvl="0" marL="457200" rtl="0" algn="l">
              <a:spcBef>
                <a:spcPts val="0"/>
              </a:spcBef>
              <a:spcAft>
                <a:spcPts val="0"/>
              </a:spcAft>
              <a:buSzPts val="1300"/>
              <a:buChar char="●"/>
            </a:pPr>
            <a:r>
              <a:rPr lang="en-GB" u="sng"/>
              <a:t>Data.csv</a:t>
            </a:r>
            <a:r>
              <a:rPr lang="en-GB"/>
              <a:t> : A training and testing dataset for our model .if absent ,execute dummydata.py to generate dummy dataset.</a:t>
            </a:r>
            <a:endParaRPr/>
          </a:p>
          <a:p>
            <a:pPr indent="-311150" lvl="0" marL="457200" rtl="0" algn="l">
              <a:spcBef>
                <a:spcPts val="0"/>
              </a:spcBef>
              <a:spcAft>
                <a:spcPts val="0"/>
              </a:spcAft>
              <a:buSzPts val="1300"/>
              <a:buChar char="●"/>
            </a:pPr>
            <a:r>
              <a:rPr lang="en-GB" u="sng"/>
              <a:t>M</a:t>
            </a:r>
            <a:r>
              <a:rPr lang="en-GB" u="sng"/>
              <a:t>ain.db</a:t>
            </a:r>
            <a:r>
              <a:rPr lang="en-GB"/>
              <a:t>: A SQLite database to store the logs of the user’s.</a:t>
            </a:r>
            <a:endParaRPr/>
          </a:p>
          <a:p>
            <a:pPr indent="-311150" lvl="0" marL="457200" rtl="0" algn="l">
              <a:spcBef>
                <a:spcPts val="0"/>
              </a:spcBef>
              <a:spcAft>
                <a:spcPts val="0"/>
              </a:spcAft>
              <a:buSzPts val="1300"/>
              <a:buChar char="●"/>
            </a:pPr>
            <a:r>
              <a:rPr lang="en-GB" u="sng"/>
              <a:t>a</a:t>
            </a:r>
            <a:r>
              <a:rPr lang="en-GB" u="sng"/>
              <a:t>pp.py:</a:t>
            </a:r>
            <a:r>
              <a:rPr lang="en-GB"/>
              <a:t> The main flask application</a:t>
            </a:r>
            <a:endParaRPr/>
          </a:p>
          <a:p>
            <a:pPr indent="-311150" lvl="0" marL="457200" rtl="0" algn="l">
              <a:spcBef>
                <a:spcPts val="0"/>
              </a:spcBef>
              <a:spcAft>
                <a:spcPts val="0"/>
              </a:spcAft>
              <a:buSzPts val="1300"/>
              <a:buChar char="●"/>
            </a:pPr>
            <a:r>
              <a:rPr lang="en-GB" u="sng"/>
              <a:t>Apikey.py:</a:t>
            </a:r>
            <a:r>
              <a:rPr lang="en-GB"/>
              <a:t> Contains api key for fetching news from server,which must be modified before deployment.</a:t>
            </a:r>
            <a:endParaRPr/>
          </a:p>
          <a:p>
            <a:pPr indent="-311150" lvl="0" marL="457200" rtl="0" algn="l">
              <a:spcBef>
                <a:spcPts val="0"/>
              </a:spcBef>
              <a:spcAft>
                <a:spcPts val="0"/>
              </a:spcAft>
              <a:buSzPts val="1300"/>
              <a:buChar char="●"/>
            </a:pPr>
            <a:r>
              <a:rPr lang="en-GB" u="sng"/>
              <a:t>Procfile: </a:t>
            </a:r>
            <a:r>
              <a:rPr lang="en-GB"/>
              <a:t>Contains the info regarding the heroku deployment.</a:t>
            </a:r>
            <a:endParaRPr/>
          </a:p>
          <a:p>
            <a:pPr indent="-311150" lvl="0" marL="457200" rtl="0" algn="l">
              <a:spcBef>
                <a:spcPts val="0"/>
              </a:spcBef>
              <a:spcAft>
                <a:spcPts val="0"/>
              </a:spcAft>
              <a:buSzPts val="1300"/>
              <a:buChar char="●"/>
            </a:pPr>
            <a:r>
              <a:rPr lang="en-GB" u="sng"/>
              <a:t>m</a:t>
            </a:r>
            <a:r>
              <a:rPr lang="en-GB" u="sng"/>
              <a:t>odel.pkl: </a:t>
            </a:r>
            <a:r>
              <a:rPr lang="en-GB"/>
              <a:t> It is a pickle files generated by Data.csv using Scikit-learn .if it is not present generate it using by running training.py with Dataset.</a:t>
            </a:r>
            <a:endParaRPr/>
          </a:p>
          <a:p>
            <a:pPr indent="-311150" lvl="0" marL="457200" rtl="0" algn="l">
              <a:spcBef>
                <a:spcPts val="0"/>
              </a:spcBef>
              <a:spcAft>
                <a:spcPts val="0"/>
              </a:spcAft>
              <a:buSzPts val="1300"/>
              <a:buChar char="●"/>
            </a:pPr>
            <a:r>
              <a:rPr lang="en-GB" u="sng"/>
              <a:t>training.py</a:t>
            </a:r>
            <a:r>
              <a:rPr lang="en-GB"/>
              <a:t> : Generates model.pkl using dataset by training model.</a:t>
            </a:r>
            <a:endParaRPr/>
          </a:p>
          <a:p>
            <a:pPr indent="-311150" lvl="0" marL="457200" rtl="0" algn="l">
              <a:spcBef>
                <a:spcPts val="0"/>
              </a:spcBef>
              <a:spcAft>
                <a:spcPts val="0"/>
              </a:spcAft>
              <a:buSzPts val="1300"/>
              <a:buChar char="●"/>
            </a:pPr>
            <a:r>
              <a:rPr lang="en-GB" u="sng"/>
              <a:t>Requirement.txt: </a:t>
            </a:r>
            <a:r>
              <a:rPr lang="en-GB"/>
              <a:t>An extended list of PyPi Packages and libraries that might be needed for future enhancement in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u="sng"/>
              <a:t>DEPLOYMENT USING HEROKU ENGINE</a:t>
            </a:r>
            <a:endParaRPr b="1" u="sng"/>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Heroku is used for deploying our application on the cloud-based server. For deploying we have used heroku cli which makes our project scalable and fast deployment.</a:t>
            </a:r>
            <a:endParaRPr/>
          </a:p>
          <a:p>
            <a:pPr indent="0" lvl="0" marL="0" rtl="0" algn="l">
              <a:spcBef>
                <a:spcPts val="1600"/>
              </a:spcBef>
              <a:spcAft>
                <a:spcPts val="0"/>
              </a:spcAft>
              <a:buNone/>
            </a:pPr>
            <a:r>
              <a:rPr lang="en-GB" u="sng"/>
              <a:t>FUTURE PLANS ON DEPLOYMENT:</a:t>
            </a:r>
            <a:endParaRPr u="sng"/>
          </a:p>
          <a:p>
            <a:pPr indent="0" lvl="0" marL="0" rtl="0" algn="l">
              <a:spcBef>
                <a:spcPts val="1600"/>
              </a:spcBef>
              <a:spcAft>
                <a:spcPts val="1600"/>
              </a:spcAft>
              <a:buNone/>
            </a:pPr>
            <a:r>
              <a:rPr lang="en-GB"/>
              <a:t>We are deciding to make our project to be deployed on a particular domain ,Which is short as google and can be </a:t>
            </a:r>
            <a:r>
              <a:rPr lang="en-GB"/>
              <a:t>accessed</a:t>
            </a:r>
            <a:r>
              <a:rPr lang="en-GB"/>
              <a:t> using short-</a:t>
            </a:r>
            <a:r>
              <a:rPr lang="en-GB"/>
              <a:t>urls.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WHAT PROBLEMS WE HAVE FACED DURING </a:t>
            </a:r>
            <a:r>
              <a:rPr b="1" lang="en-GB" u="sng"/>
              <a:t>HACKATHON</a:t>
            </a:r>
            <a:r>
              <a:rPr b="1" lang="en-GB" u="sng"/>
              <a:t>?</a:t>
            </a:r>
            <a:endParaRPr b="1" u="sng"/>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Array Computation on dataset sometime becomes a very tough task for us because according to Logistic Regression we should have a good shape of array if we don’t make a good shape of array using reshape we will get a error Bad Fit.</a:t>
            </a:r>
            <a:endParaRPr/>
          </a:p>
          <a:p>
            <a:pPr indent="-311150" lvl="0" marL="457200" rtl="0" algn="l">
              <a:spcBef>
                <a:spcPts val="0"/>
              </a:spcBef>
              <a:spcAft>
                <a:spcPts val="0"/>
              </a:spcAft>
              <a:buSzPts val="1300"/>
              <a:buChar char="●"/>
            </a:pPr>
            <a:r>
              <a:rPr lang="en-GB"/>
              <a:t>Jinja2 was something a new domain which we have explored during the </a:t>
            </a:r>
            <a:r>
              <a:rPr lang="en-GB"/>
              <a:t>hackathon,by reading its documentation and learning from youtube videos.</a:t>
            </a:r>
            <a:endParaRPr/>
          </a:p>
          <a:p>
            <a:pPr indent="-311150" lvl="0" marL="457200" rtl="0" algn="l">
              <a:spcBef>
                <a:spcPts val="0"/>
              </a:spcBef>
              <a:spcAft>
                <a:spcPts val="0"/>
              </a:spcAft>
              <a:buSzPts val="1300"/>
              <a:buChar char="●"/>
            </a:pPr>
            <a:r>
              <a:rPr lang="en-GB"/>
              <a:t>Async call for our API has become tough for us to configure but at the end we have  resolve this error.</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u="sng"/>
              <a:t>WHAT ARE OUR FUTURE PLANS?</a:t>
            </a:r>
            <a:endParaRPr b="1" u="sng"/>
          </a:p>
        </p:txBody>
      </p:sp>
      <p:sp>
        <p:nvSpPr>
          <p:cNvPr id="212" name="Google Shape;212;p25"/>
          <p:cNvSpPr txBox="1"/>
          <p:nvPr>
            <p:ph idx="1" type="body"/>
          </p:nvPr>
        </p:nvSpPr>
        <p:spPr>
          <a:xfrm>
            <a:off x="1297500" y="1567550"/>
            <a:ext cx="7038900" cy="353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 web server would be required to host it online.</a:t>
            </a:r>
            <a:endParaRPr/>
          </a:p>
          <a:p>
            <a:pPr indent="-311150" lvl="0" marL="457200" rtl="0" algn="l">
              <a:spcBef>
                <a:spcPts val="0"/>
              </a:spcBef>
              <a:spcAft>
                <a:spcPts val="0"/>
              </a:spcAft>
              <a:buSzPts val="1300"/>
              <a:buChar char="●"/>
            </a:pPr>
            <a:r>
              <a:rPr lang="en-GB"/>
              <a:t>A static IP, preferably with a domain/subdomain name attached , would be good for serving the application to user.</a:t>
            </a:r>
            <a:endParaRPr/>
          </a:p>
          <a:p>
            <a:pPr indent="-311150" lvl="0" marL="457200" rtl="0" algn="l">
              <a:spcBef>
                <a:spcPts val="0"/>
              </a:spcBef>
              <a:spcAft>
                <a:spcPts val="0"/>
              </a:spcAft>
              <a:buSzPts val="1300"/>
              <a:buChar char="●"/>
            </a:pPr>
            <a:r>
              <a:rPr lang="en-GB"/>
              <a:t>The server must support Python for hosting a Flask web application.</a:t>
            </a:r>
            <a:endParaRPr/>
          </a:p>
          <a:p>
            <a:pPr indent="-311150" lvl="0" marL="457200" rtl="0" algn="l">
              <a:spcBef>
                <a:spcPts val="0"/>
              </a:spcBef>
              <a:spcAft>
                <a:spcPts val="0"/>
              </a:spcAft>
              <a:buSzPts val="1300"/>
              <a:buChar char="●"/>
            </a:pPr>
            <a:r>
              <a:rPr lang="en-GB"/>
              <a:t>An SSL Certificate would be good for increasing security and customer trust.</a:t>
            </a:r>
            <a:endParaRPr/>
          </a:p>
          <a:p>
            <a:pPr indent="-311150" lvl="0" marL="457200" rtl="0" algn="l">
              <a:spcBef>
                <a:spcPts val="0"/>
              </a:spcBef>
              <a:spcAft>
                <a:spcPts val="0"/>
              </a:spcAft>
              <a:buSzPts val="1300"/>
              <a:buChar char="●"/>
            </a:pPr>
            <a:r>
              <a:rPr lang="en-GB"/>
              <a:t>Other details on deployment are available in the README.md file.</a:t>
            </a:r>
            <a:endParaRPr/>
          </a:p>
          <a:p>
            <a:pPr indent="-311150" lvl="0" marL="457200" rtl="0" algn="l">
              <a:spcBef>
                <a:spcPts val="0"/>
              </a:spcBef>
              <a:spcAft>
                <a:spcPts val="0"/>
              </a:spcAft>
              <a:buSzPts val="1300"/>
              <a:buChar char="●"/>
            </a:pPr>
            <a:r>
              <a:rPr lang="en-GB"/>
              <a:t>We are planning to convert web app to a Android/IOS application using Kotlin and Flutter.</a:t>
            </a:r>
            <a:endParaRPr/>
          </a:p>
          <a:p>
            <a:pPr indent="-311150" lvl="0" marL="457200" rtl="0" algn="l">
              <a:spcBef>
                <a:spcPts val="0"/>
              </a:spcBef>
              <a:spcAft>
                <a:spcPts val="0"/>
              </a:spcAft>
              <a:buSzPts val="1300"/>
              <a:buChar char="●"/>
            </a:pPr>
            <a:r>
              <a:rPr lang="en-GB"/>
              <a:t>The UI is easily customizable because the layout and templates are </a:t>
            </a:r>
            <a:r>
              <a:rPr lang="en-GB"/>
              <a:t>preformatted</a:t>
            </a:r>
            <a:r>
              <a:rPr lang="en-GB"/>
              <a:t> with Jinja2. The Service would only require to make the relevant changes in the layout files.</a:t>
            </a:r>
            <a:endParaRPr/>
          </a:p>
          <a:p>
            <a:pPr indent="-311150" lvl="0" marL="457200" rtl="0" algn="l">
              <a:spcBef>
                <a:spcPts val="0"/>
              </a:spcBef>
              <a:spcAft>
                <a:spcPts val="0"/>
              </a:spcAft>
              <a:buSzPts val="1300"/>
              <a:buChar char="●"/>
            </a:pPr>
            <a:r>
              <a:rPr lang="en-GB"/>
              <a:t>The future model will be trained using Deep L - Artificial Neural Network (ANN) with RELU and sigmoid as a activation function,Due to this enhancement we can get better and faster probabilities.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u="sng"/>
              <a:t>OUR TEAM!!</a:t>
            </a:r>
            <a:endParaRPr b="1" u="sng"/>
          </a:p>
        </p:txBody>
      </p:sp>
      <p:pic>
        <p:nvPicPr>
          <p:cNvPr id="218" name="Google Shape;218;p26"/>
          <p:cNvPicPr preferRelativeResize="0"/>
          <p:nvPr/>
        </p:nvPicPr>
        <p:blipFill>
          <a:blip r:embed="rId3">
            <a:alphaModFix/>
          </a:blip>
          <a:stretch>
            <a:fillRect/>
          </a:stretch>
        </p:blipFill>
        <p:spPr>
          <a:xfrm>
            <a:off x="152425" y="1770725"/>
            <a:ext cx="1689876" cy="2253176"/>
          </a:xfrm>
          <a:prstGeom prst="rect">
            <a:avLst/>
          </a:prstGeom>
          <a:noFill/>
          <a:ln>
            <a:noFill/>
          </a:ln>
        </p:spPr>
      </p:pic>
      <p:pic>
        <p:nvPicPr>
          <p:cNvPr id="219" name="Google Shape;219;p26"/>
          <p:cNvPicPr preferRelativeResize="0"/>
          <p:nvPr/>
        </p:nvPicPr>
        <p:blipFill>
          <a:blip r:embed="rId4">
            <a:alphaModFix/>
          </a:blip>
          <a:stretch>
            <a:fillRect/>
          </a:stretch>
        </p:blipFill>
        <p:spPr>
          <a:xfrm>
            <a:off x="2047850" y="1770725"/>
            <a:ext cx="1534726" cy="2253174"/>
          </a:xfrm>
          <a:prstGeom prst="rect">
            <a:avLst/>
          </a:prstGeom>
          <a:noFill/>
          <a:ln>
            <a:noFill/>
          </a:ln>
        </p:spPr>
      </p:pic>
      <p:pic>
        <p:nvPicPr>
          <p:cNvPr id="220" name="Google Shape;220;p26"/>
          <p:cNvPicPr preferRelativeResize="0"/>
          <p:nvPr/>
        </p:nvPicPr>
        <p:blipFill>
          <a:blip r:embed="rId5">
            <a:alphaModFix/>
          </a:blip>
          <a:stretch>
            <a:fillRect/>
          </a:stretch>
        </p:blipFill>
        <p:spPr>
          <a:xfrm>
            <a:off x="3689288" y="1770725"/>
            <a:ext cx="1765425" cy="2253174"/>
          </a:xfrm>
          <a:prstGeom prst="rect">
            <a:avLst/>
          </a:prstGeom>
          <a:noFill/>
          <a:ln>
            <a:noFill/>
          </a:ln>
        </p:spPr>
      </p:pic>
      <p:pic>
        <p:nvPicPr>
          <p:cNvPr id="221" name="Google Shape;221;p26"/>
          <p:cNvPicPr preferRelativeResize="0"/>
          <p:nvPr/>
        </p:nvPicPr>
        <p:blipFill>
          <a:blip r:embed="rId6">
            <a:alphaModFix/>
          </a:blip>
          <a:stretch>
            <a:fillRect/>
          </a:stretch>
        </p:blipFill>
        <p:spPr>
          <a:xfrm>
            <a:off x="5561450" y="1770725"/>
            <a:ext cx="1534724" cy="2253174"/>
          </a:xfrm>
          <a:prstGeom prst="rect">
            <a:avLst/>
          </a:prstGeom>
          <a:noFill/>
          <a:ln>
            <a:noFill/>
          </a:ln>
        </p:spPr>
      </p:pic>
      <p:pic>
        <p:nvPicPr>
          <p:cNvPr id="222" name="Google Shape;222;p26"/>
          <p:cNvPicPr preferRelativeResize="0"/>
          <p:nvPr/>
        </p:nvPicPr>
        <p:blipFill>
          <a:blip r:embed="rId7">
            <a:alphaModFix/>
          </a:blip>
          <a:stretch>
            <a:fillRect/>
          </a:stretch>
        </p:blipFill>
        <p:spPr>
          <a:xfrm>
            <a:off x="7248575" y="1770725"/>
            <a:ext cx="1689875" cy="2253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nvSpPr>
        <p:spPr>
          <a:xfrm>
            <a:off x="1075275" y="909000"/>
            <a:ext cx="7460400" cy="13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0">
                <a:solidFill>
                  <a:schemeClr val="lt1"/>
                </a:solidFill>
                <a:latin typeface="Lato"/>
                <a:ea typeface="Lato"/>
                <a:cs typeface="Lato"/>
                <a:sym typeface="Lato"/>
              </a:rPr>
              <a:t>       </a:t>
            </a:r>
            <a:r>
              <a:rPr b="1" lang="en-GB" sz="7000">
                <a:solidFill>
                  <a:schemeClr val="lt1"/>
                </a:solidFill>
                <a:latin typeface="Lato"/>
                <a:ea typeface="Lato"/>
                <a:cs typeface="Lato"/>
                <a:sym typeface="Lato"/>
              </a:rPr>
              <a:t>Thank You !!</a:t>
            </a:r>
            <a:endParaRPr b="1" sz="7000">
              <a:solidFill>
                <a:schemeClr val="lt1"/>
              </a:solidFill>
              <a:latin typeface="Lato"/>
              <a:ea typeface="Lato"/>
              <a:cs typeface="Lato"/>
              <a:sym typeface="Lato"/>
            </a:endParaRPr>
          </a:p>
        </p:txBody>
      </p:sp>
      <p:sp>
        <p:nvSpPr>
          <p:cNvPr id="228" name="Google Shape;228;p27"/>
          <p:cNvSpPr txBox="1"/>
          <p:nvPr/>
        </p:nvSpPr>
        <p:spPr>
          <a:xfrm>
            <a:off x="1418900" y="2471975"/>
            <a:ext cx="7094400" cy="9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lt1"/>
                </a:solidFill>
                <a:latin typeface="Lato"/>
                <a:ea typeface="Lato"/>
                <a:cs typeface="Lato"/>
                <a:sym typeface="Lato"/>
              </a:rPr>
              <a:t>RUNNING LIVE AT :                 </a:t>
            </a:r>
            <a:r>
              <a:rPr b="1" lang="en-GB" sz="2000" u="sng">
                <a:solidFill>
                  <a:schemeClr val="hlink"/>
                </a:solidFill>
                <a:latin typeface="Lato"/>
                <a:ea typeface="Lato"/>
                <a:cs typeface="Lato"/>
                <a:sym typeface="Lato"/>
                <a:hlinkClick r:id="rId3"/>
              </a:rPr>
              <a:t>https://covid-predict-app.herokuapp.com</a:t>
            </a:r>
            <a:endParaRPr b="1" sz="2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rot="652123">
            <a:off x="6909600" y="311587"/>
            <a:ext cx="1869449" cy="4048873"/>
          </a:xfrm>
          <a:prstGeom prst="rect">
            <a:avLst/>
          </a:prstGeom>
          <a:noFill/>
          <a:ln>
            <a:noFill/>
          </a:ln>
        </p:spPr>
      </p:pic>
      <p:pic>
        <p:nvPicPr>
          <p:cNvPr id="141" name="Google Shape;141;p14"/>
          <p:cNvPicPr preferRelativeResize="0"/>
          <p:nvPr/>
        </p:nvPicPr>
        <p:blipFill>
          <a:blip r:embed="rId4">
            <a:alphaModFix/>
          </a:blip>
          <a:stretch>
            <a:fillRect/>
          </a:stretch>
        </p:blipFill>
        <p:spPr>
          <a:xfrm rot="-434353">
            <a:off x="359844" y="121688"/>
            <a:ext cx="2237761" cy="4846573"/>
          </a:xfrm>
          <a:prstGeom prst="rect">
            <a:avLst/>
          </a:prstGeom>
          <a:noFill/>
          <a:ln>
            <a:noFill/>
          </a:ln>
        </p:spPr>
      </p:pic>
      <p:pic>
        <p:nvPicPr>
          <p:cNvPr id="142" name="Google Shape;142;p14"/>
          <p:cNvPicPr preferRelativeResize="0"/>
          <p:nvPr/>
        </p:nvPicPr>
        <p:blipFill>
          <a:blip r:embed="rId5">
            <a:alphaModFix/>
          </a:blip>
          <a:stretch>
            <a:fillRect/>
          </a:stretch>
        </p:blipFill>
        <p:spPr>
          <a:xfrm rot="-471404">
            <a:off x="2724638" y="278897"/>
            <a:ext cx="1843452" cy="3992605"/>
          </a:xfrm>
          <a:prstGeom prst="rect">
            <a:avLst/>
          </a:prstGeom>
          <a:noFill/>
          <a:ln>
            <a:noFill/>
          </a:ln>
        </p:spPr>
      </p:pic>
      <p:pic>
        <p:nvPicPr>
          <p:cNvPr id="143" name="Google Shape;143;p14"/>
          <p:cNvPicPr preferRelativeResize="0"/>
          <p:nvPr/>
        </p:nvPicPr>
        <p:blipFill>
          <a:blip r:embed="rId6">
            <a:alphaModFix/>
          </a:blip>
          <a:stretch>
            <a:fillRect/>
          </a:stretch>
        </p:blipFill>
        <p:spPr>
          <a:xfrm rot="691615">
            <a:off x="5364399" y="287300"/>
            <a:ext cx="1481225" cy="3208061"/>
          </a:xfrm>
          <a:prstGeom prst="rect">
            <a:avLst/>
          </a:prstGeom>
          <a:noFill/>
          <a:ln>
            <a:noFill/>
          </a:ln>
        </p:spPr>
      </p:pic>
      <p:pic>
        <p:nvPicPr>
          <p:cNvPr id="144" name="Google Shape;144;p14"/>
          <p:cNvPicPr preferRelativeResize="0"/>
          <p:nvPr/>
        </p:nvPicPr>
        <p:blipFill>
          <a:blip r:embed="rId7">
            <a:alphaModFix/>
          </a:blip>
          <a:stretch>
            <a:fillRect/>
          </a:stretch>
        </p:blipFill>
        <p:spPr>
          <a:xfrm rot="649287">
            <a:off x="6416551" y="2850050"/>
            <a:ext cx="967349" cy="2095097"/>
          </a:xfrm>
          <a:prstGeom prst="rect">
            <a:avLst/>
          </a:prstGeom>
          <a:noFill/>
          <a:ln>
            <a:noFill/>
          </a:ln>
        </p:spPr>
      </p:pic>
      <p:pic>
        <p:nvPicPr>
          <p:cNvPr id="145" name="Google Shape;145;p14"/>
          <p:cNvPicPr preferRelativeResize="0"/>
          <p:nvPr/>
        </p:nvPicPr>
        <p:blipFill>
          <a:blip r:embed="rId8">
            <a:alphaModFix/>
          </a:blip>
          <a:stretch>
            <a:fillRect/>
          </a:stretch>
        </p:blipFill>
        <p:spPr>
          <a:xfrm rot="-576419">
            <a:off x="4661502" y="2969466"/>
            <a:ext cx="831270" cy="18004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u="sng"/>
              <a:t>About Neerog Jeevan!!</a:t>
            </a:r>
            <a:endParaRPr b="1" u="sng"/>
          </a:p>
        </p:txBody>
      </p:sp>
      <p:sp>
        <p:nvSpPr>
          <p:cNvPr id="151" name="Google Shape;151;p15"/>
          <p:cNvSpPr txBox="1"/>
          <p:nvPr>
            <p:ph idx="1" type="body"/>
          </p:nvPr>
        </p:nvSpPr>
        <p:spPr>
          <a:xfrm>
            <a:off x="1297500" y="1567550"/>
            <a:ext cx="70389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Neerog </a:t>
            </a:r>
            <a:r>
              <a:rPr b="1" lang="en-GB" u="sng"/>
              <a:t>Jeevan</a:t>
            </a:r>
            <a:r>
              <a:rPr lang="en-GB"/>
              <a:t> is a web-application created by team </a:t>
            </a:r>
            <a:r>
              <a:rPr b="1" lang="en-GB"/>
              <a:t>Bug Busters</a:t>
            </a:r>
            <a:r>
              <a:rPr lang="en-GB"/>
              <a:t> to tackle the COVID-19 pandemic . COVID-19 has turned the world upside down and also increasing day by day, till now now if we look at the stats of india , their is a daily increase of 20,000 to 30,000  infected people in the covid-19 india list.</a:t>
            </a:r>
            <a:endParaRPr/>
          </a:p>
          <a:p>
            <a:pPr indent="0" lvl="0" marL="0" rtl="0" algn="l">
              <a:spcBef>
                <a:spcPts val="1600"/>
              </a:spcBef>
              <a:spcAft>
                <a:spcPts val="0"/>
              </a:spcAft>
              <a:buNone/>
            </a:pPr>
            <a:r>
              <a:rPr lang="en-GB"/>
              <a:t>To handle and reduce the increase of death’s by Covid-19 in india ,as we all know that covid has a life cycle of 14 days , and if the person infected from covid-19 get know that he is infected before 14 days then there is a more probability that he/she can be saved.</a:t>
            </a:r>
            <a:endParaRPr/>
          </a:p>
          <a:p>
            <a:pPr indent="0" lvl="0" marL="0" rtl="0" algn="l">
              <a:spcBef>
                <a:spcPts val="1600"/>
              </a:spcBef>
              <a:spcAft>
                <a:spcPts val="0"/>
              </a:spcAft>
              <a:buNone/>
            </a:pPr>
            <a:r>
              <a:rPr lang="en-GB"/>
              <a:t>The above situation can be handled by our web-application very easily ,hence making our india a COVID-19 free country.</a:t>
            </a:r>
            <a:endParaRPr/>
          </a:p>
          <a:p>
            <a:pPr indent="-311150" lvl="0" marL="457200" rtl="0" algn="l">
              <a:spcBef>
                <a:spcPts val="1600"/>
              </a:spcBef>
              <a:spcAft>
                <a:spcPts val="0"/>
              </a:spcAft>
              <a:buSzPts val="1300"/>
              <a:buChar char="●"/>
            </a:pPr>
            <a:r>
              <a:rPr lang="en-GB"/>
              <a:t>Get to know your chances of COVID-19 in Seconds !!!</a:t>
            </a:r>
            <a:endParaRPr/>
          </a:p>
          <a:p>
            <a:pPr indent="-311150" lvl="0" marL="457200" rtl="0" algn="l">
              <a:spcBef>
                <a:spcPts val="0"/>
              </a:spcBef>
              <a:spcAft>
                <a:spcPts val="0"/>
              </a:spcAft>
              <a:buSzPts val="1300"/>
              <a:buChar char="●"/>
            </a:pPr>
            <a:r>
              <a:rPr lang="en-GB"/>
              <a:t>Track the latest and authentic news regarding  COVID-19 with daily updates !!</a:t>
            </a:r>
            <a:endParaRPr/>
          </a:p>
          <a:p>
            <a:pPr indent="-311150" lvl="0" marL="457200" rtl="0" algn="l">
              <a:spcBef>
                <a:spcPts val="0"/>
              </a:spcBef>
              <a:spcAft>
                <a:spcPts val="0"/>
              </a:spcAft>
              <a:buSzPts val="1300"/>
              <a:buChar char="●"/>
            </a:pPr>
            <a:r>
              <a:rPr lang="en-GB"/>
              <a:t>Fetch  and store your previous report in seconds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a:t>  </a:t>
            </a:r>
            <a:r>
              <a:rPr b="1" lang="en-GB" u="sng"/>
              <a:t>How we came up with this Idea?</a:t>
            </a:r>
            <a:endParaRPr b="1" u="sng"/>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COVID-19  Dashboard were becoming very common now a days ,the thing’s which we can find in Covid-19 dashboard are the stats,geographical statistic that’s it. We wanted to do something new and </a:t>
            </a:r>
            <a:r>
              <a:rPr lang="en-GB"/>
              <a:t>interesting</a:t>
            </a:r>
            <a:r>
              <a:rPr lang="en-GB"/>
              <a:t>, Something which never done before.</a:t>
            </a:r>
            <a:endParaRPr/>
          </a:p>
          <a:p>
            <a:pPr indent="-311150" lvl="0" marL="457200" rtl="0" algn="l">
              <a:spcBef>
                <a:spcPts val="0"/>
              </a:spcBef>
              <a:spcAft>
                <a:spcPts val="0"/>
              </a:spcAft>
              <a:buSzPts val="1300"/>
              <a:buChar char="●"/>
            </a:pPr>
            <a:r>
              <a:rPr lang="en-GB"/>
              <a:t>We wanted to build an application that integrate machine learning with web interface.It would be a learning experience.</a:t>
            </a:r>
            <a:endParaRPr/>
          </a:p>
          <a:p>
            <a:pPr indent="-311150" lvl="0" marL="457200" rtl="0" algn="l">
              <a:spcBef>
                <a:spcPts val="0"/>
              </a:spcBef>
              <a:spcAft>
                <a:spcPts val="0"/>
              </a:spcAft>
              <a:buSzPts val="1300"/>
              <a:buChar char="●"/>
            </a:pPr>
            <a:r>
              <a:rPr lang="en-GB"/>
              <a:t>The application can easily be integrated with hospital patient database to help in contactless recognition of Coronavirus suspects.</a:t>
            </a:r>
            <a:endParaRPr/>
          </a:p>
          <a:p>
            <a:pPr indent="-311150" lvl="0" marL="457200" rtl="0" algn="l">
              <a:spcBef>
                <a:spcPts val="0"/>
              </a:spcBef>
              <a:spcAft>
                <a:spcPts val="0"/>
              </a:spcAft>
              <a:buSzPts val="1300"/>
              <a:buChar char="●"/>
            </a:pPr>
            <a:r>
              <a:rPr lang="en-GB"/>
              <a:t>As COVID-19 grows asymptomatic,there won’t be a need to keep a track of the technology needed for prediction. The log database can easily be used to build another database , ready for use with the evolved virus.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u="sng"/>
              <a:t>FUNCTIONALITIES </a:t>
            </a:r>
            <a:endParaRPr b="1" u="sng"/>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 good place to go if you wish to make sure that your symptoms don’t point towards a COVID-19 infection.</a:t>
            </a:r>
            <a:endParaRPr/>
          </a:p>
          <a:p>
            <a:pPr indent="-311150" lvl="0" marL="457200" rtl="0" algn="l">
              <a:spcBef>
                <a:spcPts val="0"/>
              </a:spcBef>
              <a:spcAft>
                <a:spcPts val="0"/>
              </a:spcAft>
              <a:buSzPts val="1300"/>
              <a:buChar char="●"/>
            </a:pPr>
            <a:r>
              <a:rPr lang="en-GB"/>
              <a:t>By having a look at recent queries, one can get an idea of the performance of the virus in surrounding.</a:t>
            </a:r>
            <a:endParaRPr/>
          </a:p>
          <a:p>
            <a:pPr indent="-311150" lvl="0" marL="457200" rtl="0" algn="l">
              <a:spcBef>
                <a:spcPts val="0"/>
              </a:spcBef>
              <a:spcAft>
                <a:spcPts val="0"/>
              </a:spcAft>
              <a:buSzPts val="1300"/>
              <a:buChar char="●"/>
            </a:pPr>
            <a:r>
              <a:rPr lang="en-GB"/>
              <a:t>A glimpse of the Covid-19 news headlines in the homepage.</a:t>
            </a:r>
            <a:endParaRPr/>
          </a:p>
          <a:p>
            <a:pPr indent="-311150" lvl="0" marL="457200" rtl="0" algn="l">
              <a:spcBef>
                <a:spcPts val="0"/>
              </a:spcBef>
              <a:spcAft>
                <a:spcPts val="0"/>
              </a:spcAft>
              <a:buSzPts val="1300"/>
              <a:buChar char="●"/>
            </a:pPr>
            <a:r>
              <a:rPr lang="en-GB"/>
              <a:t>A user-friendly environment, where the user doesn’t have to be concerned about the intimidating stuff going on in the background.</a:t>
            </a:r>
            <a:endParaRPr/>
          </a:p>
          <a:p>
            <a:pPr indent="-311150" lvl="0" marL="457200" rtl="0" algn="l">
              <a:spcBef>
                <a:spcPts val="0"/>
              </a:spcBef>
              <a:spcAft>
                <a:spcPts val="0"/>
              </a:spcAft>
              <a:buSzPts val="1300"/>
              <a:buChar char="●"/>
            </a:pPr>
            <a:r>
              <a:rPr lang="en-GB"/>
              <a:t>A time ready model trained perfectly for predicting COVID-19 infection probability while only making itself better with each prediction.</a:t>
            </a:r>
            <a:endParaRPr/>
          </a:p>
          <a:p>
            <a:pPr indent="-311150" lvl="0" marL="457200" rtl="0" algn="l">
              <a:spcBef>
                <a:spcPts val="0"/>
              </a:spcBef>
              <a:spcAft>
                <a:spcPts val="0"/>
              </a:spcAft>
              <a:buSzPts val="1300"/>
              <a:buChar char="●"/>
            </a:pPr>
            <a:r>
              <a:rPr lang="en-GB"/>
              <a:t>The application can be used by any age group as it as very handy and user friendly.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105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u="sng"/>
              <a:t> </a:t>
            </a:r>
            <a:r>
              <a:rPr b="1" lang="en-GB" u="sng"/>
              <a:t>Technologies Used to Create Solution?</a:t>
            </a:r>
            <a:endParaRPr b="1" u="sng"/>
          </a:p>
        </p:txBody>
      </p:sp>
      <p:sp>
        <p:nvSpPr>
          <p:cNvPr id="169" name="Google Shape;169;p18"/>
          <p:cNvSpPr txBox="1"/>
          <p:nvPr>
            <p:ph idx="1" type="body"/>
          </p:nvPr>
        </p:nvSpPr>
        <p:spPr>
          <a:xfrm>
            <a:off x="1297500" y="392500"/>
            <a:ext cx="7038900" cy="47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FRONTEND:</a:t>
            </a:r>
            <a:endParaRPr/>
          </a:p>
          <a:p>
            <a:pPr indent="-311150" lvl="0" marL="457200" rtl="0" algn="l">
              <a:spcBef>
                <a:spcPts val="1600"/>
              </a:spcBef>
              <a:spcAft>
                <a:spcPts val="0"/>
              </a:spcAft>
              <a:buSzPts val="1300"/>
              <a:buChar char="●"/>
            </a:pPr>
            <a:r>
              <a:rPr lang="en-GB"/>
              <a:t>HTML ,CSS and Javascript is used to create the basic structure of our project ,which are public webpages .</a:t>
            </a:r>
            <a:endParaRPr/>
          </a:p>
          <a:p>
            <a:pPr indent="-311150" lvl="0" marL="457200" rtl="0" algn="l">
              <a:spcBef>
                <a:spcPts val="0"/>
              </a:spcBef>
              <a:spcAft>
                <a:spcPts val="0"/>
              </a:spcAft>
              <a:buSzPts val="1300"/>
              <a:buChar char="●"/>
            </a:pPr>
            <a:r>
              <a:rPr lang="en-GB"/>
              <a:t>To make our </a:t>
            </a:r>
            <a:r>
              <a:rPr lang="en-GB"/>
              <a:t>web pages</a:t>
            </a:r>
            <a:r>
              <a:rPr lang="en-GB"/>
              <a:t> responsive  and enhancing it’s UI ,we have used Bootstrap and Jquery.</a:t>
            </a:r>
            <a:endParaRPr/>
          </a:p>
          <a:p>
            <a:pPr indent="0" lvl="0" marL="0" rtl="0" algn="l">
              <a:spcBef>
                <a:spcPts val="1600"/>
              </a:spcBef>
              <a:spcAft>
                <a:spcPts val="0"/>
              </a:spcAft>
              <a:buNone/>
            </a:pPr>
            <a:r>
              <a:rPr lang="en-GB"/>
              <a:t>BACKEND:</a:t>
            </a:r>
            <a:endParaRPr/>
          </a:p>
          <a:p>
            <a:pPr indent="-311150" lvl="0" marL="457200" rtl="0" algn="l">
              <a:spcBef>
                <a:spcPts val="1600"/>
              </a:spcBef>
              <a:spcAft>
                <a:spcPts val="0"/>
              </a:spcAft>
              <a:buSzPts val="1300"/>
              <a:buChar char="●"/>
            </a:pPr>
            <a:r>
              <a:rPr lang="en-GB"/>
              <a:t>Flask  is Used for creating the Backend-Server for our application , which also allows us to make async request to our server at the time of development.</a:t>
            </a:r>
            <a:endParaRPr/>
          </a:p>
          <a:p>
            <a:pPr indent="-311150" lvl="0" marL="457200" rtl="0" algn="l">
              <a:spcBef>
                <a:spcPts val="0"/>
              </a:spcBef>
              <a:spcAft>
                <a:spcPts val="0"/>
              </a:spcAft>
              <a:buSzPts val="1300"/>
              <a:buChar char="●"/>
            </a:pPr>
            <a:r>
              <a:rPr lang="en-GB"/>
              <a:t>Jinja2</a:t>
            </a:r>
            <a:r>
              <a:rPr lang="en-GB"/>
              <a:t> is used for creating templates for our project, hence it provide us a clean architecture  for future UI testing and enhancement.</a:t>
            </a:r>
            <a:endParaRPr/>
          </a:p>
          <a:p>
            <a:pPr indent="0" lvl="0" marL="0" rtl="0" algn="l">
              <a:spcBef>
                <a:spcPts val="1600"/>
              </a:spcBef>
              <a:spcAft>
                <a:spcPts val="0"/>
              </a:spcAft>
              <a:buNone/>
            </a:pPr>
            <a:r>
              <a:rPr lang="en-GB"/>
              <a:t>DATABASE:</a:t>
            </a:r>
            <a:endParaRPr/>
          </a:p>
          <a:p>
            <a:pPr indent="-311150" lvl="0" marL="457200" rtl="0" algn="l">
              <a:spcBef>
                <a:spcPts val="1600"/>
              </a:spcBef>
              <a:spcAft>
                <a:spcPts val="0"/>
              </a:spcAft>
              <a:buSzPts val="1300"/>
              <a:buChar char="●"/>
            </a:pPr>
            <a:r>
              <a:rPr lang="en-GB"/>
              <a:t>SQL  is used for storing the logs of the users in SQLite3 database</a:t>
            </a:r>
            <a:endParaRPr/>
          </a:p>
          <a:p>
            <a:pPr indent="0" lvl="0" marL="0" rtl="0" algn="l">
              <a:spcBef>
                <a:spcPts val="1600"/>
              </a:spcBef>
              <a:spcAft>
                <a:spcPts val="0"/>
              </a:spcAft>
              <a:buNone/>
            </a:pPr>
            <a:r>
              <a:rPr lang="en-GB"/>
              <a:t>REST API’S:</a:t>
            </a:r>
            <a:endParaRPr/>
          </a:p>
          <a:p>
            <a:pPr indent="-311150" lvl="0" marL="457200" rtl="0" algn="l">
              <a:spcBef>
                <a:spcPts val="1600"/>
              </a:spcBef>
              <a:spcAft>
                <a:spcPts val="0"/>
              </a:spcAft>
              <a:buSzPts val="1300"/>
              <a:buChar char="●"/>
            </a:pPr>
            <a:r>
              <a:rPr lang="en-GB"/>
              <a:t>News API is used for fetching COVID-19 news from </a:t>
            </a:r>
            <a:r>
              <a:rPr lang="en-GB" u="sng">
                <a:solidFill>
                  <a:schemeClr val="hlink"/>
                </a:solidFill>
                <a:hlinkClick r:id="rId3"/>
              </a:rPr>
              <a:t>http://newsapi.org</a:t>
            </a:r>
            <a:r>
              <a:rPr lang="en-GB"/>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rPr lang="en-GB"/>
              <a:t>I</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141775" y="393750"/>
            <a:ext cx="7926300" cy="11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MACHINE LEARNING USED FOR MODEL TRAINING TO PREDICT PROBABILITY OF COVID-19</a:t>
            </a:r>
            <a:r>
              <a:rPr lang="en-GB"/>
              <a:t> </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LIBRARIES USED:</a:t>
            </a:r>
            <a:endParaRPr/>
          </a:p>
          <a:p>
            <a:pPr indent="-311150" lvl="0" marL="457200" rtl="0" algn="l">
              <a:spcBef>
                <a:spcPts val="1600"/>
              </a:spcBef>
              <a:spcAft>
                <a:spcPts val="0"/>
              </a:spcAft>
              <a:buSzPts val="1300"/>
              <a:buChar char="●"/>
            </a:pPr>
            <a:r>
              <a:rPr lang="en-GB"/>
              <a:t>Numpy is used for doing mathematical operations and computations over an array.</a:t>
            </a:r>
            <a:endParaRPr/>
          </a:p>
          <a:p>
            <a:pPr indent="-311150" lvl="0" marL="457200" rtl="0" algn="l">
              <a:spcBef>
                <a:spcPts val="0"/>
              </a:spcBef>
              <a:spcAft>
                <a:spcPts val="0"/>
              </a:spcAft>
              <a:buSzPts val="1300"/>
              <a:buChar char="●"/>
            </a:pPr>
            <a:r>
              <a:rPr lang="en-GB"/>
              <a:t>Pandas is used for doing Exploratory data analysis over the dataset.</a:t>
            </a:r>
            <a:endParaRPr/>
          </a:p>
          <a:p>
            <a:pPr indent="-311150" lvl="0" marL="457200" rtl="0" algn="l">
              <a:spcBef>
                <a:spcPts val="0"/>
              </a:spcBef>
              <a:spcAft>
                <a:spcPts val="0"/>
              </a:spcAft>
              <a:buSzPts val="1300"/>
              <a:buChar char="●"/>
            </a:pPr>
            <a:r>
              <a:rPr lang="en-GB"/>
              <a:t>Sklearn is used for Logistic Regression [To train our model over dataset]</a:t>
            </a:r>
            <a:endParaRPr/>
          </a:p>
          <a:p>
            <a:pPr indent="0" lvl="0" marL="0" rtl="0" algn="l">
              <a:spcBef>
                <a:spcPts val="1600"/>
              </a:spcBef>
              <a:spcAft>
                <a:spcPts val="0"/>
              </a:spcAft>
              <a:buNone/>
            </a:pPr>
            <a:r>
              <a:rPr lang="en-GB"/>
              <a:t>JUPYTER NOTEBOOK:</a:t>
            </a:r>
            <a:endParaRPr/>
          </a:p>
          <a:p>
            <a:pPr indent="-311150" lvl="0" marL="457200" rtl="0" algn="l">
              <a:spcBef>
                <a:spcPts val="1600"/>
              </a:spcBef>
              <a:spcAft>
                <a:spcPts val="0"/>
              </a:spcAft>
              <a:buSzPts val="1300"/>
              <a:buChar char="●"/>
            </a:pPr>
            <a:r>
              <a:rPr lang="en-GB"/>
              <a:t>Jupyter notebook is used as a codespace for  training our model on the dataset created by our team ,we have used Logistic Regression technique of supervised learning to train our model and predict the probabilities over certain features like fever, age, </a:t>
            </a:r>
            <a:r>
              <a:rPr lang="en-GB"/>
              <a:t>body pain</a:t>
            </a:r>
            <a:r>
              <a:rPr lang="en-GB"/>
              <a:t>, runny nose.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HOW WE CREATED DATASET AND CONNECTED TO SQL DATABASE?</a:t>
            </a:r>
            <a:endParaRPr b="1" u="sng"/>
          </a:p>
        </p:txBody>
      </p:sp>
      <p:sp>
        <p:nvSpPr>
          <p:cNvPr id="181" name="Google Shape;181;p20"/>
          <p:cNvSpPr txBox="1"/>
          <p:nvPr>
            <p:ph idx="1" type="body"/>
          </p:nvPr>
        </p:nvSpPr>
        <p:spPr>
          <a:xfrm>
            <a:off x="1297500" y="1567550"/>
            <a:ext cx="70389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is created using Excel in which we have used random function to generate the values of fever , age ,runny nose ,</a:t>
            </a:r>
            <a:r>
              <a:rPr lang="en-GB"/>
              <a:t>Body Pain</a:t>
            </a:r>
            <a:r>
              <a:rPr lang="en-GB"/>
              <a:t> and Infection Probability . The dataset is having 3000 rows with random values used for training our model to make prediction over certain values of user entered data.</a:t>
            </a:r>
            <a:endParaRPr/>
          </a:p>
          <a:p>
            <a:pPr indent="0" lvl="0" marL="0" rtl="0" algn="l">
              <a:spcBef>
                <a:spcPts val="1600"/>
              </a:spcBef>
              <a:spcAft>
                <a:spcPts val="0"/>
              </a:spcAft>
              <a:buNone/>
            </a:pPr>
            <a:r>
              <a:rPr lang="en-GB"/>
              <a:t>We have uploaded one data.csv file in our project which is used by our model to make prediction using Regression techniques.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2" name="Google Shape;182;p20"/>
          <p:cNvPicPr preferRelativeResize="0"/>
          <p:nvPr/>
        </p:nvPicPr>
        <p:blipFill>
          <a:blip r:embed="rId3">
            <a:alphaModFix/>
          </a:blip>
          <a:stretch>
            <a:fillRect/>
          </a:stretch>
        </p:blipFill>
        <p:spPr>
          <a:xfrm>
            <a:off x="1297500" y="3410100"/>
            <a:ext cx="6828426" cy="163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HOW WE TRAIN OUR MODEL OVER DATASET TO MAKE PROBABILITIES?</a:t>
            </a:r>
            <a:endParaRPr b="1" u="sng"/>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LOGISTIC </a:t>
            </a:r>
            <a:r>
              <a:rPr lang="en-GB"/>
              <a:t>REGRESSION</a:t>
            </a:r>
            <a:endParaRPr/>
          </a:p>
          <a:p>
            <a:pPr indent="0" lvl="0" marL="0" rtl="0" algn="l">
              <a:spcBef>
                <a:spcPts val="1600"/>
              </a:spcBef>
              <a:spcAft>
                <a:spcPts val="0"/>
              </a:spcAft>
              <a:buNone/>
            </a:pPr>
            <a:r>
              <a:rPr lang="en-GB"/>
              <a:t>One of the famous regression technique is used to train our model over certain dataset, we have used Logistic Regression,according to the logistic regression  used for making probability of any event let’s understand that if we want to do house price prediction then there are many factors which will depend on the prediction of the price of the house ,let’s mention some of the factors like connectivity,rooms,school etc these factor always make a certain effect over the price,</a:t>
            </a:r>
            <a:endParaRPr/>
          </a:p>
          <a:p>
            <a:pPr indent="0" lvl="0" marL="0" rtl="0" algn="l">
              <a:spcBef>
                <a:spcPts val="1600"/>
              </a:spcBef>
              <a:spcAft>
                <a:spcPts val="1600"/>
              </a:spcAft>
              <a:buNone/>
            </a:pPr>
            <a:r>
              <a:rPr lang="en-GB"/>
              <a:t>So also logistic regression can be used over that place where we need to do a binary  classification like if we need to predict whether it is a Cat or a Dog then there's only two choices 1  or 0 , as logistic regression is also a best technique to make binary classification because it uses sigmoid function for every iteration or epoch’s.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