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1654b17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1654b17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1654b1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c1654b1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c1654b17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c1654b17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1654b17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1654b17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1654b17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1654b17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1654b17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1654b17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1654b17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1654b17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Graf widoczności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Dla danego zbioru wielokątów </a:t>
            </a:r>
            <a:r>
              <a:rPr lang="pl"/>
              <a:t>zamkniętych podać dla każdego wierzchołka wszystkie widoczne z niego wierzchołki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625" y="2014772"/>
            <a:ext cx="5752750" cy="242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Algorytm </a:t>
            </a:r>
            <a:r>
              <a:rPr lang="pl"/>
              <a:t>znajdowania</a:t>
            </a:r>
            <a:r>
              <a:rPr lang="pl"/>
              <a:t> grafu widoczności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Stwórz pusty graf 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Dla </a:t>
            </a:r>
            <a:r>
              <a:rPr lang="pl"/>
              <a:t>każdego</a:t>
            </a:r>
            <a:r>
              <a:rPr lang="pl"/>
              <a:t> wierzchołka V: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/>
              <a:t>Znajdź wszystkie wierzchołki widoczne z V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/>
              <a:t>Dla każdego znalezionego </a:t>
            </a:r>
            <a:r>
              <a:rPr lang="pl"/>
              <a:t>wierzchołka U </a:t>
            </a:r>
            <a:r>
              <a:rPr lang="pl"/>
              <a:t> dodaj w grafie krawędź (V,U)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Zwróć graf 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Algorytm znajdowania wierzchołków widocznych z V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l" sz="1700"/>
              <a:t>Posortuj kątowo z V wszystkie wierzchołki tworząc zbiór w</a:t>
            </a:r>
            <a:r>
              <a:rPr baseline="-25000" lang="pl" sz="1700"/>
              <a:t>0</a:t>
            </a:r>
            <a:r>
              <a:rPr lang="pl" sz="1700"/>
              <a:t>,w</a:t>
            </a:r>
            <a:r>
              <a:rPr baseline="-25000" lang="pl" sz="1700"/>
              <a:t>1</a:t>
            </a:r>
            <a:r>
              <a:rPr lang="pl" sz="1700"/>
              <a:t>,...,w</a:t>
            </a:r>
            <a:r>
              <a:rPr baseline="-25000" lang="pl" sz="1700"/>
              <a:t>n</a:t>
            </a:r>
            <a:endParaRPr baseline="-25000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l" sz="1700"/>
              <a:t>Znajdź wszystkie odcinki przecinane przez półprostą (V, w</a:t>
            </a:r>
            <a:r>
              <a:rPr baseline="-25000" lang="pl" sz="1700"/>
              <a:t>0</a:t>
            </a:r>
            <a:r>
              <a:rPr lang="pl" sz="1700"/>
              <a:t>), dodaj je do zbalansowanego drzewa T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l" sz="1700"/>
              <a:t>Stwórz pusty zbiór W wierzchołków widocznych z V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l" sz="1700"/>
              <a:t>Dla każdego </a:t>
            </a:r>
            <a:r>
              <a:rPr lang="pl" sz="1700"/>
              <a:t>wierzchołka</a:t>
            </a:r>
            <a:r>
              <a:rPr lang="pl" sz="1700"/>
              <a:t> </a:t>
            </a:r>
            <a:r>
              <a:rPr lang="pl" sz="1700"/>
              <a:t>w</a:t>
            </a:r>
            <a:r>
              <a:rPr baseline="-25000" lang="pl" sz="1700"/>
              <a:t>0</a:t>
            </a:r>
            <a:r>
              <a:rPr lang="pl" sz="1700"/>
              <a:t>,w</a:t>
            </a:r>
            <a:r>
              <a:rPr baseline="-25000" lang="pl" sz="1700"/>
              <a:t>1</a:t>
            </a:r>
            <a:r>
              <a:rPr lang="pl" sz="1700"/>
              <a:t>,...,w</a:t>
            </a:r>
            <a:r>
              <a:rPr baseline="-25000" lang="pl" sz="1700"/>
              <a:t>n </a:t>
            </a:r>
            <a:r>
              <a:rPr lang="pl" sz="1700"/>
              <a:t>:</a:t>
            </a:r>
            <a:endParaRPr sz="17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Jeśli w</a:t>
            </a:r>
            <a:r>
              <a:rPr baseline="-25000" lang="pl" sz="1600"/>
              <a:t>i</a:t>
            </a:r>
            <a:r>
              <a:rPr lang="pl" sz="1600"/>
              <a:t> widoczny z V dodaj go do zbioru W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Dodaj do T wszystkie krawędzie kończące się w w</a:t>
            </a:r>
            <a:r>
              <a:rPr baseline="-25000" lang="pl" sz="1600"/>
              <a:t>i</a:t>
            </a:r>
            <a:r>
              <a:rPr lang="pl" sz="1600"/>
              <a:t>, które leżą ‘na prawo’ od półprostej  (V, w</a:t>
            </a:r>
            <a:r>
              <a:rPr baseline="-25000" lang="pl" sz="1600"/>
              <a:t>i</a:t>
            </a:r>
            <a:r>
              <a:rPr lang="pl" sz="1600"/>
              <a:t>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Usuń z T wszystkie krawędzie kończące się w w</a:t>
            </a:r>
            <a:r>
              <a:rPr baseline="-25000" lang="pl" sz="1600"/>
              <a:t>i</a:t>
            </a:r>
            <a:r>
              <a:rPr lang="pl" sz="1600"/>
              <a:t>, które leżą ‘na lewo’ od półprostej    (V, w</a:t>
            </a:r>
            <a:r>
              <a:rPr baseline="-25000" lang="pl" sz="1600"/>
              <a:t>i</a:t>
            </a:r>
            <a:r>
              <a:rPr lang="pl" sz="1600"/>
              <a:t>)</a:t>
            </a:r>
            <a:endParaRPr sz="16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l" sz="1700"/>
              <a:t>Zwróć W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88" y="742931"/>
            <a:ext cx="8639425" cy="365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Algorytm określający widoczność wierzchołka w</a:t>
            </a:r>
            <a:r>
              <a:rPr baseline="-25000" lang="pl"/>
              <a:t>i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Jeśli (V,w</a:t>
            </a:r>
            <a:r>
              <a:rPr baseline="-25000" lang="pl" sz="1600"/>
              <a:t>i</a:t>
            </a:r>
            <a:r>
              <a:rPr lang="pl" sz="1600"/>
              <a:t>) przecina wnętrze wielokąta, do którego należy w</a:t>
            </a:r>
            <a:r>
              <a:rPr baseline="-25000" lang="pl" sz="1600"/>
              <a:t>i</a:t>
            </a:r>
            <a:r>
              <a:rPr lang="pl" sz="1600"/>
              <a:t> ⟶ false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Jeśli i = 1 lub w</a:t>
            </a:r>
            <a:r>
              <a:rPr baseline="-25000" lang="pl" sz="1600"/>
              <a:t>i-1</a:t>
            </a:r>
            <a:r>
              <a:rPr lang="pl" sz="1600"/>
              <a:t> nie leży na odcinku (V, w</a:t>
            </a:r>
            <a:r>
              <a:rPr baseline="-25000" lang="pl" sz="1600"/>
              <a:t>i</a:t>
            </a:r>
            <a:r>
              <a:rPr lang="pl" sz="1600"/>
              <a:t>)</a:t>
            </a:r>
            <a:endParaRPr sz="16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Znajdź w T odcinek  e najbliższy V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Jeśli e istnieje i przecina odcinek (V, w</a:t>
            </a:r>
            <a:r>
              <a:rPr baseline="-25000" lang="pl" sz="1500"/>
              <a:t>i</a:t>
            </a:r>
            <a:r>
              <a:rPr lang="pl" sz="1500"/>
              <a:t>) ⟶ false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W przeciwnym razie ⟶ true</a:t>
            </a:r>
            <a:endParaRPr sz="15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Jeśli w</a:t>
            </a:r>
            <a:r>
              <a:rPr baseline="-25000" lang="pl" sz="1600"/>
              <a:t>i-1</a:t>
            </a:r>
            <a:r>
              <a:rPr lang="pl" sz="1600"/>
              <a:t> nie jest widoczny ⟶ false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W przeciwnym razie:</a:t>
            </a:r>
            <a:endParaRPr sz="16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Znajdź w T odcinek  e najbliższy przecinający (w</a:t>
            </a:r>
            <a:r>
              <a:rPr baseline="-25000" lang="pl" sz="1500"/>
              <a:t>i</a:t>
            </a:r>
            <a:r>
              <a:rPr lang="pl" sz="1500"/>
              <a:t>,w</a:t>
            </a:r>
            <a:r>
              <a:rPr baseline="-25000" lang="pl" sz="1500"/>
              <a:t>i-1</a:t>
            </a:r>
            <a:r>
              <a:rPr lang="pl" sz="1500"/>
              <a:t>)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Jeśli e istnieje ⟶ false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W przeciwnym razie ⟶ true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Złożoność algorytmu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widoczność w</a:t>
            </a:r>
            <a:r>
              <a:rPr baseline="-25000" lang="pl"/>
              <a:t>i</a:t>
            </a:r>
            <a:r>
              <a:rPr lang="pl"/>
              <a:t> - log 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wierzchołki widoczne z V - n log 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graf widoczności - n</a:t>
            </a:r>
            <a:r>
              <a:rPr baseline="30000" lang="pl"/>
              <a:t>2</a:t>
            </a:r>
            <a:r>
              <a:rPr lang="pl"/>
              <a:t> log 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Bibliografia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Computational Geometry: Algorithms and Applications Mark de Berg, Otfried Cheong, Marc van Kreveld, Mark Overmarks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