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92"/>
  </p:notesMasterIdLst>
  <p:sldIdLst>
    <p:sldId id="256" r:id="rId2"/>
    <p:sldId id="326" r:id="rId3"/>
    <p:sldId id="261" r:id="rId4"/>
    <p:sldId id="283" r:id="rId5"/>
    <p:sldId id="257" r:id="rId6"/>
    <p:sldId id="258" r:id="rId7"/>
    <p:sldId id="358" r:id="rId8"/>
    <p:sldId id="262" r:id="rId9"/>
    <p:sldId id="260" r:id="rId10"/>
    <p:sldId id="359" r:id="rId11"/>
    <p:sldId id="360" r:id="rId12"/>
    <p:sldId id="286" r:id="rId13"/>
    <p:sldId id="322" r:id="rId14"/>
    <p:sldId id="361" r:id="rId15"/>
    <p:sldId id="362" r:id="rId16"/>
    <p:sldId id="363" r:id="rId17"/>
    <p:sldId id="265" r:id="rId18"/>
    <p:sldId id="364" r:id="rId19"/>
    <p:sldId id="365" r:id="rId20"/>
    <p:sldId id="366" r:id="rId21"/>
    <p:sldId id="291" r:id="rId22"/>
    <p:sldId id="314" r:id="rId23"/>
    <p:sldId id="292" r:id="rId24"/>
    <p:sldId id="282" r:id="rId25"/>
    <p:sldId id="316" r:id="rId26"/>
    <p:sldId id="367" r:id="rId27"/>
    <p:sldId id="368" r:id="rId28"/>
    <p:sldId id="369" r:id="rId29"/>
    <p:sldId id="370" r:id="rId30"/>
    <p:sldId id="371" r:id="rId31"/>
    <p:sldId id="280" r:id="rId32"/>
    <p:sldId id="372" r:id="rId33"/>
    <p:sldId id="373" r:id="rId34"/>
    <p:sldId id="374" r:id="rId35"/>
    <p:sldId id="284" r:id="rId36"/>
    <p:sldId id="354" r:id="rId37"/>
    <p:sldId id="355" r:id="rId38"/>
    <p:sldId id="263" r:id="rId39"/>
    <p:sldId id="375" r:id="rId40"/>
    <p:sldId id="376" r:id="rId41"/>
    <p:sldId id="287" r:id="rId42"/>
    <p:sldId id="288" r:id="rId43"/>
    <p:sldId id="289" r:id="rId44"/>
    <p:sldId id="290" r:id="rId45"/>
    <p:sldId id="377" r:id="rId46"/>
    <p:sldId id="378" r:id="rId47"/>
    <p:sldId id="270" r:id="rId48"/>
    <p:sldId id="317" r:id="rId49"/>
    <p:sldId id="318" r:id="rId50"/>
    <p:sldId id="300" r:id="rId51"/>
    <p:sldId id="327" r:id="rId52"/>
    <p:sldId id="328" r:id="rId53"/>
    <p:sldId id="301" r:id="rId54"/>
    <p:sldId id="302" r:id="rId55"/>
    <p:sldId id="323" r:id="rId56"/>
    <p:sldId id="267" r:id="rId57"/>
    <p:sldId id="268" r:id="rId58"/>
    <p:sldId id="285" r:id="rId59"/>
    <p:sldId id="379" r:id="rId60"/>
    <p:sldId id="380" r:id="rId61"/>
    <p:sldId id="308" r:id="rId62"/>
    <p:sldId id="381" r:id="rId63"/>
    <p:sldId id="382" r:id="rId64"/>
    <p:sldId id="383" r:id="rId65"/>
    <p:sldId id="304" r:id="rId66"/>
    <p:sldId id="384" r:id="rId67"/>
    <p:sldId id="385" r:id="rId68"/>
    <p:sldId id="305" r:id="rId69"/>
    <p:sldId id="315" r:id="rId70"/>
    <p:sldId id="306" r:id="rId71"/>
    <p:sldId id="321" r:id="rId72"/>
    <p:sldId id="386" r:id="rId73"/>
    <p:sldId id="387" r:id="rId74"/>
    <p:sldId id="324" r:id="rId75"/>
    <p:sldId id="281" r:id="rId76"/>
    <p:sldId id="274" r:id="rId77"/>
    <p:sldId id="309" r:id="rId78"/>
    <p:sldId id="329" r:id="rId79"/>
    <p:sldId id="275" r:id="rId80"/>
    <p:sldId id="310" r:id="rId81"/>
    <p:sldId id="276" r:id="rId82"/>
    <p:sldId id="277" r:id="rId83"/>
    <p:sldId id="311" r:id="rId84"/>
    <p:sldId id="330" r:id="rId85"/>
    <p:sldId id="325" r:id="rId86"/>
    <p:sldId id="279" r:id="rId87"/>
    <p:sldId id="312" r:id="rId88"/>
    <p:sldId id="313" r:id="rId89"/>
    <p:sldId id="357" r:id="rId90"/>
    <p:sldId id="278" r:id="rId91"/>
  </p:sldIdLst>
  <p:sldSz cx="9144000" cy="5143500" type="screen16x9"/>
  <p:notesSz cx="6858000" cy="9144000"/>
  <p:embeddedFontLst>
    <p:embeddedFont>
      <p:font typeface="Barlow" panose="00000500000000000000" pitchFamily="2" charset="0"/>
      <p:regular r:id="rId93"/>
      <p:bold r:id="rId94"/>
      <p:italic r:id="rId95"/>
      <p:boldItalic r:id="rId96"/>
    </p:embeddedFont>
    <p:embeddedFont>
      <p:font typeface="Barlow Light" panose="00000400000000000000" pitchFamily="2" charset="0"/>
      <p:regular r:id="rId97"/>
      <p:bold r:id="rId98"/>
      <p:italic r:id="rId99"/>
      <p:boldItalic r:id="rId100"/>
    </p:embeddedFont>
    <p:embeddedFont>
      <p:font typeface="Calibri" panose="020F0502020204030204" pitchFamily="34" charset="0"/>
      <p:regular r:id="rId101"/>
      <p:bold r:id="rId102"/>
      <p:italic r:id="rId103"/>
      <p:boldItalic r:id="rId104"/>
    </p:embeddedFont>
    <p:embeddedFont>
      <p:font typeface="Raleway Thin" panose="020B0203030101060003" pitchFamily="34" charset="0"/>
      <p:regular r:id="rId105"/>
      <p:bold r:id="rId106"/>
      <p:italic r:id="rId107"/>
      <p:boldItalic r:id="rId108"/>
    </p:embeddedFont>
    <p:embeddedFont>
      <p:font typeface="Verdana" panose="020B0604030504040204" pitchFamily="34" charset="0"/>
      <p:regular r:id="rId109"/>
      <p:bold r:id="rId110"/>
      <p:italic r:id="rId111"/>
      <p:boldItalic r:id="rId1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1E2214B-EEA6-4F0E-851E-DA328E0D34B4}">
  <a:tblStyle styleId="{11E2214B-EEA6-4F0E-851E-DA328E0D34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E44D3EF-30E0-43DB-A017-93B0B98886E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font" Target="fonts/font20.fntdata"/><Relationship Id="rId16" Type="http://schemas.openxmlformats.org/officeDocument/2006/relationships/slide" Target="slides/slide15.xml"/><Relationship Id="rId107" Type="http://schemas.openxmlformats.org/officeDocument/2006/relationships/font" Target="fonts/font15.fntdata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font" Target="fonts/font10.fntdata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font" Target="fonts/font3.fntdata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presProps" Target="pres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font" Target="fonts/font11.fntdata"/><Relationship Id="rId108" Type="http://schemas.openxmlformats.org/officeDocument/2006/relationships/font" Target="fonts/font16.fntdata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font" Target="fonts/font14.fntdata"/><Relationship Id="rId114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font" Target="fonts/font2.fntdata"/><Relationship Id="rId99" Type="http://schemas.openxmlformats.org/officeDocument/2006/relationships/font" Target="fonts/font7.fntdata"/><Relationship Id="rId10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font" Target="fonts/font17.fntdata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font" Target="fonts/font5.fntdata"/><Relationship Id="rId104" Type="http://schemas.openxmlformats.org/officeDocument/2006/relationships/font" Target="fonts/font12.fntdata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font" Target="fonts/font18.fntdata"/><Relationship Id="rId115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font" Target="fonts/font8.fntdata"/><Relationship Id="rId105" Type="http://schemas.openxmlformats.org/officeDocument/2006/relationships/font" Target="fonts/font13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font" Target="fonts/font1.fntdata"/><Relationship Id="rId98" Type="http://schemas.openxmlformats.org/officeDocument/2006/relationships/font" Target="fonts/font6.fntdata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font" Target="fonts/font1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FB433F-C734-4459-B4F4-84A26F0AE5E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917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FB433F-C734-4459-B4F4-84A26F0AE5E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7859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Google Shape;207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4" name="Google Shape;207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72531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Google Shape;207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4" name="Google Shape;207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68E7E-06E9-4923-8805-A9CA84AAC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76C61-C910-4124-888C-4B84E6B0F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FBF3DB-A6EF-4AD9-9134-D137677D02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PK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928509-AAEA-456A-A661-BBD71CB168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735FB80-8887-4591-AE6B-A75484AA46E0}" type="slidenum">
              <a:rPr lang="en-US" altLang="en-PK"/>
              <a:pPr/>
              <a:t>‹#›</a:t>
            </a:fld>
            <a:endParaRPr lang="en-US" altLang="en-PK"/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7A7C29A3-537C-414B-9F8F-D0FE21B46D4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05233" y="0"/>
            <a:ext cx="500692" cy="192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628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199" y="605600"/>
            <a:ext cx="8191825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8191824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6" r:id="rId3"/>
    <p:sldLayoutId id="2147483660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ntel.com/technology/agp/toverview.htm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ntel.com/technology/memory/" TargetMode="External"/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2"/>
          <p:cNvGrpSpPr/>
          <p:nvPr/>
        </p:nvGrpSpPr>
        <p:grpSpPr>
          <a:xfrm>
            <a:off x="5675586" y="1082566"/>
            <a:ext cx="3287984" cy="3478738"/>
            <a:chOff x="5122427" y="668001"/>
            <a:chExt cx="3841143" cy="3893303"/>
          </a:xfrm>
        </p:grpSpPr>
        <p:grpSp>
          <p:nvGrpSpPr>
            <p:cNvPr id="64" name="Google Shape;64;p1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5" name="Google Shape;65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12"/>
            <p:cNvSpPr/>
            <p:nvPr/>
          </p:nvSpPr>
          <p:spPr>
            <a:xfrm>
              <a:off x="6986665" y="3342725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014156" y="3327342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7014156" y="3298709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7976493" y="3396565"/>
              <a:ext cx="664277" cy="383503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7912754" y="3450709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863331" y="3479190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813984" y="3507747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451727" y="3699575"/>
              <a:ext cx="664201" cy="38350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387988" y="3753643"/>
              <a:ext cx="592922" cy="342381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7338565" y="3782200"/>
              <a:ext cx="581727" cy="33583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7289218" y="3810681"/>
              <a:ext cx="496361" cy="286637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7582329" y="3561435"/>
              <a:ext cx="337202" cy="194645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7800200" y="3687162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8018073" y="3812966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6687910" y="670084"/>
              <a:ext cx="163899" cy="239625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6700339" y="668001"/>
              <a:ext cx="78506" cy="96744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6715688" y="773039"/>
              <a:ext cx="96838" cy="10838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6550295" y="816287"/>
              <a:ext cx="182749" cy="260151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6687493" y="808527"/>
              <a:ext cx="141166" cy="186207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712641" y="675415"/>
              <a:ext cx="103849" cy="127932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716857" y="674913"/>
              <a:ext cx="104260" cy="98126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591681" y="1319278"/>
              <a:ext cx="81988" cy="62539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592043" y="1339232"/>
              <a:ext cx="81616" cy="42611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550653" y="1292322"/>
              <a:ext cx="75049" cy="5813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550998" y="1311512"/>
              <a:ext cx="74752" cy="39022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578488" y="992358"/>
              <a:ext cx="178709" cy="30823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627226" y="992967"/>
              <a:ext cx="177917" cy="333745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560953" y="971949"/>
              <a:ext cx="266059" cy="244904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774876" y="827227"/>
              <a:ext cx="92463" cy="32416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792998" y="823141"/>
              <a:ext cx="55907" cy="7110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683350" y="808424"/>
              <a:ext cx="47823" cy="5021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1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4" name="Google Shape;204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avLst/>
                <a:gdLst/>
                <a:ahLst/>
                <a:cxnLst/>
                <a:rect l="l" t="t" r="r" b="b"/>
                <a:pathLst>
                  <a:path w="217597" h="318657" extrusionOk="0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avLst/>
                <a:gdLst/>
                <a:ahLst/>
                <a:cxnLst/>
                <a:rect l="l" t="t" r="r" b="b"/>
                <a:pathLst>
                  <a:path w="40647" h="235450" extrusionOk="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03921" h="128329" extrusionOk="0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avLst/>
                <a:gdLst/>
                <a:ahLst/>
                <a:cxnLst/>
                <a:rect l="l" t="t" r="r" b="b"/>
                <a:pathLst>
                  <a:path w="128622" h="143860" extrusionOk="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avLst/>
                <a:gdLst/>
                <a:ahLst/>
                <a:cxnLst/>
                <a:rect l="l" t="t" r="r" b="b"/>
                <a:pathLst>
                  <a:path w="187397" h="215209" extrusionOk="0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38529" h="170431" extrusionOk="0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avLst/>
                <a:gdLst/>
                <a:ahLst/>
                <a:cxnLst/>
                <a:rect l="l" t="t" r="r" b="b"/>
                <a:pathLst>
                  <a:path w="138474" h="130867" extrusionOk="0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avLst/>
                <a:gdLst/>
                <a:ahLst/>
                <a:cxnLst/>
                <a:rect l="l" t="t" r="r" b="b"/>
                <a:pathLst>
                  <a:path w="93089" h="307779" extrusionOk="0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avLst/>
                <a:gdLst/>
                <a:ahLst/>
                <a:cxnLst/>
                <a:rect l="l" t="t" r="r" b="b"/>
                <a:pathLst>
                  <a:path w="108744" h="83141" extrusionOk="0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56238" extrusionOk="0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avLst/>
                <a:gdLst/>
                <a:ahLst/>
                <a:cxnLst/>
                <a:rect l="l" t="t" r="r" b="b"/>
                <a:pathLst>
                  <a:path w="99827" h="77341" extrusionOk="0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avLst/>
                <a:gdLst/>
                <a:ahLst/>
                <a:cxnLst/>
                <a:rect l="l" t="t" r="r" b="b"/>
                <a:pathLst>
                  <a:path w="99536" h="51729" extrusionOk="0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avLst/>
                <a:gdLst/>
                <a:ahLst/>
                <a:cxnLst/>
                <a:rect l="l" t="t" r="r" b="b"/>
                <a:pathLst>
                  <a:path w="213068" h="744450" extrusionOk="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avLst/>
                <a:gdLst/>
                <a:ahLst/>
                <a:cxnLst/>
                <a:rect l="l" t="t" r="r" b="b"/>
                <a:pathLst>
                  <a:path w="226922" h="495109" extrusionOk="0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avLst/>
                <a:gdLst/>
                <a:ahLst/>
                <a:cxnLst/>
                <a:rect l="l" t="t" r="r" b="b"/>
                <a:pathLst>
                  <a:path w="76263" h="95029" extrusionOk="0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avLst/>
                <a:gdLst/>
                <a:ahLst/>
                <a:cxnLst/>
                <a:rect l="l" t="t" r="r" b="b"/>
                <a:pathLst>
                  <a:path w="63531" h="66745" extrusionOk="0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2" name="Google Shape;222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avLst/>
                <a:gdLst/>
                <a:ahLst/>
                <a:cxnLst/>
                <a:rect l="l" t="t" r="r" b="b"/>
                <a:pathLst>
                  <a:path w="122876" h="95119" extrusionOk="0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2242" h="63751" extrusionOk="0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22771" h="91654" extrusionOk="0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2230" h="63800" extrusionOk="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avLst/>
                <a:gdLst/>
                <a:ahLst/>
                <a:cxnLst/>
                <a:rect l="l" t="t" r="r" b="b"/>
                <a:pathLst>
                  <a:path w="211613" h="606004" extrusionOk="0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avLst/>
                <a:gdLst/>
                <a:ahLst/>
                <a:cxnLst/>
                <a:rect l="l" t="t" r="r" b="b"/>
                <a:pathLst>
                  <a:path w="135319" h="132132" extrusionOk="0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avLst/>
                <a:gdLst/>
                <a:ahLst/>
                <a:cxnLst/>
                <a:rect l="l" t="t" r="r" b="b"/>
                <a:pathLst>
                  <a:path w="192267" h="377666" extrusionOk="0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avLst/>
                <a:gdLst/>
                <a:ahLst/>
                <a:cxnLst/>
                <a:rect l="l" t="t" r="r" b="b"/>
                <a:pathLst>
                  <a:path w="219367" h="442443" extrusionOk="0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avLst/>
                <a:gdLst/>
                <a:ahLst/>
                <a:cxnLst/>
                <a:rect l="l" t="t" r="r" b="b"/>
                <a:pathLst>
                  <a:path w="146094" h="177613" extrusionOk="0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avLst/>
                <a:gdLst/>
                <a:ahLst/>
                <a:cxnLst/>
                <a:rect l="l" t="t" r="r" b="b"/>
                <a:pathLst>
                  <a:path w="154031" h="152067" extrusionOk="0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196972" h="338613" extrusionOk="0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avLst/>
                <a:gdLst/>
                <a:ahLst/>
                <a:cxnLst/>
                <a:rect l="l" t="t" r="r" b="b"/>
                <a:pathLst>
                  <a:path w="228028" h="306609" extrusionOk="0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avLst/>
                <a:gdLst/>
                <a:ahLst/>
                <a:cxnLst/>
                <a:rect l="l" t="t" r="r" b="b"/>
                <a:pathLst>
                  <a:path w="115992" h="56976" extrusionOk="0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avLst/>
                <a:gdLst/>
                <a:ahLst/>
                <a:cxnLst/>
                <a:rect l="l" t="t" r="r" b="b"/>
                <a:pathLst>
                  <a:path w="71478" h="59099" extrusionOk="0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avLst/>
                <a:gdLst/>
                <a:ahLst/>
                <a:cxnLst/>
                <a:rect l="l" t="t" r="r" b="b"/>
                <a:pathLst>
                  <a:path w="70866" h="103155" extrusionOk="0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avLst/>
                <a:gdLst/>
                <a:ahLst/>
                <a:cxnLst/>
                <a:rect l="l" t="t" r="r" b="b"/>
                <a:pathLst>
                  <a:path w="85975" h="128318" extrusionOk="0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12"/>
            <p:cNvSpPr/>
            <p:nvPr/>
          </p:nvSpPr>
          <p:spPr>
            <a:xfrm>
              <a:off x="7297552" y="1119942"/>
              <a:ext cx="135609" cy="26640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309787" y="1745656"/>
              <a:ext cx="93295" cy="72283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310617" y="1769417"/>
              <a:ext cx="92899" cy="48456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197828" y="1680648"/>
              <a:ext cx="93274" cy="69610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198064" y="1702707"/>
              <a:ext cx="92850" cy="48456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221254" y="1360384"/>
              <a:ext cx="326700" cy="394943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417903" y="1095544"/>
              <a:ext cx="102781" cy="99997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381720" y="1109556"/>
              <a:ext cx="166775" cy="325513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7413797" y="991818"/>
              <a:ext cx="110760" cy="134864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7417935" y="980032"/>
              <a:ext cx="116886" cy="115512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7364000" y="1109861"/>
              <a:ext cx="53839" cy="78361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7794459" y="3551002"/>
              <a:ext cx="540508" cy="312148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7824798" y="3491907"/>
              <a:ext cx="469764" cy="181297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794490" y="3623727"/>
              <a:ext cx="41046" cy="82625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8298847" y="3624184"/>
              <a:ext cx="36096" cy="82168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7842237" y="3535238"/>
              <a:ext cx="449908" cy="259679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7815050" y="3673683"/>
              <a:ext cx="491482" cy="17632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7794490" y="3472184"/>
              <a:ext cx="540453" cy="312196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7752377" y="3752957"/>
              <a:ext cx="148877" cy="85976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7787483" y="3773138"/>
              <a:ext cx="113771" cy="106232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7465892" y="3799784"/>
              <a:ext cx="344817" cy="254127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8113340" y="4275363"/>
              <a:ext cx="345579" cy="199519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8345604" y="3658605"/>
              <a:ext cx="79241" cy="172485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8356722" y="3587657"/>
              <a:ext cx="56961" cy="109603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8165307" y="4346248"/>
              <a:ext cx="122882" cy="68919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8165313" y="4357988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8255166" y="4305930"/>
              <a:ext cx="122882" cy="68953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8255174" y="4317703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8198325" y="3858200"/>
              <a:ext cx="179678" cy="5072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8224549" y="3442293"/>
              <a:ext cx="130417" cy="208730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8197056" y="3589895"/>
              <a:ext cx="200560" cy="332104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8000839" y="3631642"/>
              <a:ext cx="254644" cy="198374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8187055" y="3627341"/>
              <a:ext cx="77484" cy="113419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8224358" y="3433131"/>
              <a:ext cx="126435" cy="139356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1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90" name="Google Shape;29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1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96" name="Google Shape;296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1" name="Google Shape;301;p12"/>
            <p:cNvSpPr/>
            <p:nvPr/>
          </p:nvSpPr>
          <p:spPr>
            <a:xfrm>
              <a:off x="7451033" y="1163186"/>
              <a:ext cx="126280" cy="353110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7509451" y="1160411"/>
              <a:ext cx="72725" cy="98625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12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04" name="Google Shape;304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311" extrusionOk="0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1032319" extrusionOk="0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501" extrusionOk="0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688" h="721899" extrusionOk="0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399097" extrusionOk="0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avLst/>
                <a:gdLst/>
                <a:ahLst/>
                <a:cxnLst/>
                <a:rect l="l" t="t" r="r" b="b"/>
                <a:pathLst>
                  <a:path w="154251" h="303342" extrusionOk="0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avLst/>
                <a:gdLst/>
                <a:ahLst/>
                <a:cxnLst/>
                <a:rect l="l" t="t" r="r" b="b"/>
                <a:pathLst>
                  <a:path w="106588" h="82319" extrusionOk="0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avLst/>
                <a:gdLst/>
                <a:ahLst/>
                <a:cxnLst/>
                <a:rect l="l" t="t" r="r" b="b"/>
                <a:pathLst>
                  <a:path w="106123" h="55368" extrusionOk="0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avLst/>
                <a:gdLst/>
                <a:ahLst/>
                <a:cxnLst/>
                <a:rect l="l" t="t" r="r" b="b"/>
                <a:pathLst>
                  <a:path w="106576" h="79516" extrusionOk="0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106154" h="55320" extrusionOk="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avLst/>
                <a:gdLst/>
                <a:ahLst/>
                <a:cxnLst/>
                <a:rect l="l" t="t" r="r" b="b"/>
                <a:pathLst>
                  <a:path w="372536" h="450662" extrusionOk="0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avLst/>
                <a:gdLst/>
                <a:ahLst/>
                <a:cxnLst/>
                <a:rect l="l" t="t" r="r" b="b"/>
                <a:pathLst>
                  <a:path w="117160" h="114020" extrusionOk="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avLst/>
                <a:gdLst/>
                <a:ahLst/>
                <a:cxnLst/>
                <a:rect l="l" t="t" r="r" b="b"/>
                <a:pathLst>
                  <a:path w="189574" h="370837" extrusionOk="0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avLst/>
                <a:gdLst/>
                <a:ahLst/>
                <a:cxnLst/>
                <a:rect l="l" t="t" r="r" b="b"/>
                <a:pathLst>
                  <a:path w="126365" h="153696" extrusionOk="0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avLst/>
                <a:gdLst/>
                <a:ahLst/>
                <a:cxnLst/>
                <a:rect l="l" t="t" r="r" b="b"/>
                <a:pathLst>
                  <a:path w="133256" h="131805" extrusionOk="0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avLst/>
                <a:gdLst/>
                <a:ahLst/>
                <a:cxnLst/>
                <a:rect l="l" t="t" r="r" b="b"/>
                <a:pathLst>
                  <a:path w="61436" h="88868" extrusionOk="0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12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31" name="Google Shape;331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99" h="174500" extrusionOk="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73" h="45815" extrusionOk="0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09" h="118292" extrusionOk="0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22" h="244320" extrusionOk="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21" h="245364" extrusionOk="0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6" name="Google Shape;336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avLst/>
                <a:gdLst/>
                <a:ahLst/>
                <a:cxnLst/>
                <a:rect l="l" t="t" r="r" b="b"/>
                <a:pathLst>
                  <a:path w="143174" h="402337" extrusionOk="0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112806" extrusionOk="0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Computer Organization &amp; Assembly Language</a:t>
            </a:r>
            <a:br>
              <a:rPr lang="en" sz="3600" dirty="0"/>
            </a:br>
            <a:r>
              <a:rPr lang="en" sz="3600" dirty="0"/>
              <a:t> - EE2003</a:t>
            </a:r>
            <a:endParaRPr sz="3600" dirty="0"/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BBAFDBA8-811D-46C4-80E5-470912C8D7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3042" y="3653287"/>
            <a:ext cx="3680251" cy="119276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Clock (1/3)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Clock cycle is basic unit of time for machine instructions</a:t>
            </a:r>
          </a:p>
          <a:p>
            <a:r>
              <a:rPr lang="en-US" dirty="0"/>
              <a:t>Synchronizes Processor and Bus operations</a:t>
            </a:r>
          </a:p>
          <a:p>
            <a:r>
              <a:rPr lang="en-US" dirty="0"/>
              <a:t>Clock cycle = Clock period = 1/(Clock Rate)</a:t>
            </a:r>
          </a:p>
          <a:p>
            <a:r>
              <a:rPr lang="en-US" dirty="0"/>
              <a:t>Clock Rate = Clock Frequency = Cycles per sec</a:t>
            </a:r>
          </a:p>
          <a:p>
            <a:pPr lvl="1"/>
            <a:r>
              <a:rPr lang="en-US" dirty="0"/>
              <a:t>1 Hz clock produces 1 Clock Cycle in 1 second</a:t>
            </a:r>
          </a:p>
          <a:p>
            <a:pPr lvl="1"/>
            <a:r>
              <a:rPr lang="en-US" dirty="0"/>
              <a:t>1 KHz clock produces 1000 Clock Cycles in 1 second</a:t>
            </a:r>
          </a:p>
          <a:p>
            <a:pPr lvl="1"/>
            <a:r>
              <a:rPr lang="en-US" dirty="0"/>
              <a:t>1 MHz clock produces 1,000,000 cycles in 1 second</a:t>
            </a:r>
          </a:p>
          <a:p>
            <a:pPr lvl="1"/>
            <a:r>
              <a:rPr lang="en-US" dirty="0"/>
              <a:t>1 GHz clock produces 1,000,000,000 cycles in 1 second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BB565D-BC98-4CA7-9642-B2EC25C3A28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398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Clock (2/3)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148936"/>
              </p:ext>
            </p:extLst>
          </p:nvPr>
        </p:nvGraphicFramePr>
        <p:xfrm>
          <a:off x="510905" y="3006442"/>
          <a:ext cx="8191499" cy="1390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6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83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866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itchFamily="34" charset="0"/>
                          <a:cs typeface="Arial" pitchFamily="34" charset="0"/>
                        </a:rPr>
                        <a:t>Clock Frequency </a:t>
                      </a:r>
                    </a:p>
                  </a:txBody>
                  <a:tcPr marL="68580" marR="68580" marT="34290" marB="34290">
                    <a:solidFill>
                      <a:srgbClr val="FF64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itchFamily="34" charset="0"/>
                          <a:cs typeface="Arial" pitchFamily="34" charset="0"/>
                        </a:rPr>
                        <a:t>Clock</a:t>
                      </a:r>
                      <a:r>
                        <a:rPr lang="en-US" sz="1100" baseline="0" dirty="0">
                          <a:latin typeface="Arial" pitchFamily="34" charset="0"/>
                          <a:cs typeface="Arial" pitchFamily="34" charset="0"/>
                        </a:rPr>
                        <a:t> Period  (sec)</a:t>
                      </a:r>
                      <a:endParaRPr lang="en-US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8580" marR="68580" marT="34290" marB="34290">
                    <a:solidFill>
                      <a:srgbClr val="FF64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itchFamily="34" charset="0"/>
                          <a:cs typeface="Arial" pitchFamily="34" charset="0"/>
                        </a:rPr>
                        <a:t>Time to execute one instruction</a:t>
                      </a:r>
                    </a:p>
                  </a:txBody>
                  <a:tcPr marL="68580" marR="68580" marT="34290" marB="34290">
                    <a:solidFill>
                      <a:srgbClr val="FF646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itchFamily="34" charset="0"/>
                          <a:cs typeface="Arial" pitchFamily="34" charset="0"/>
                        </a:rPr>
                        <a:t>1 Hz</a:t>
                      </a:r>
                    </a:p>
                  </a:txBody>
                  <a:tcPr marL="68580" marR="68580" marT="34290" marB="34290"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68580" marR="68580" marT="34290" marB="34290"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itchFamily="34" charset="0"/>
                          <a:cs typeface="Arial" pitchFamily="34" charset="0"/>
                        </a:rPr>
                        <a:t>1 sec</a:t>
                      </a:r>
                    </a:p>
                  </a:txBody>
                  <a:tcPr marL="68580" marR="68580" marT="34290" marB="34290">
                    <a:solidFill>
                      <a:srgbClr val="32E16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itchFamily="34" charset="0"/>
                          <a:cs typeface="Arial" pitchFamily="34" charset="0"/>
                        </a:rPr>
                        <a:t>1 KHz</a:t>
                      </a:r>
                    </a:p>
                  </a:txBody>
                  <a:tcPr marL="68580" marR="68580" marT="34290" marB="34290"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itchFamily="34" charset="0"/>
                          <a:cs typeface="Arial" pitchFamily="34" charset="0"/>
                        </a:rPr>
                        <a:t>0.001</a:t>
                      </a:r>
                    </a:p>
                  </a:txBody>
                  <a:tcPr marL="68580" marR="68580" marT="34290" marB="34290"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itchFamily="34" charset="0"/>
                          <a:cs typeface="Arial" pitchFamily="34" charset="0"/>
                        </a:rPr>
                        <a:t>1 </a:t>
                      </a:r>
                      <a:r>
                        <a:rPr lang="en-US" sz="1100" dirty="0" err="1">
                          <a:latin typeface="Arial" pitchFamily="34" charset="0"/>
                          <a:cs typeface="Arial" pitchFamily="34" charset="0"/>
                        </a:rPr>
                        <a:t>ms</a:t>
                      </a:r>
                      <a:r>
                        <a:rPr lang="en-US" sz="1100" dirty="0">
                          <a:latin typeface="Arial" pitchFamily="34" charset="0"/>
                          <a:cs typeface="Arial" pitchFamily="34" charset="0"/>
                        </a:rPr>
                        <a:t> (millisecond)</a:t>
                      </a:r>
                    </a:p>
                  </a:txBody>
                  <a:tcPr marL="68580" marR="68580" marT="34290" marB="34290">
                    <a:solidFill>
                      <a:srgbClr val="32E16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itchFamily="34" charset="0"/>
                          <a:cs typeface="Arial" pitchFamily="34" charset="0"/>
                        </a:rPr>
                        <a:t>1 MHz</a:t>
                      </a:r>
                    </a:p>
                  </a:txBody>
                  <a:tcPr marL="68580" marR="68580" marT="34290" marB="34290"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itchFamily="34" charset="0"/>
                          <a:cs typeface="Arial" pitchFamily="34" charset="0"/>
                        </a:rPr>
                        <a:t>0.000,001</a:t>
                      </a:r>
                    </a:p>
                  </a:txBody>
                  <a:tcPr marL="68580" marR="68580" marT="34290" marB="34290"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itchFamily="34" charset="0"/>
                          <a:cs typeface="Arial" pitchFamily="34" charset="0"/>
                        </a:rPr>
                        <a:t>1 </a:t>
                      </a:r>
                      <a:r>
                        <a:rPr lang="el-GR" sz="1100" dirty="0">
                          <a:latin typeface="Arial" pitchFamily="34" charset="0"/>
                          <a:cs typeface="Arial" pitchFamily="34" charset="0"/>
                        </a:rPr>
                        <a:t>μ</a:t>
                      </a:r>
                      <a:r>
                        <a:rPr lang="en-US" sz="1100" dirty="0">
                          <a:latin typeface="Arial" pitchFamily="34" charset="0"/>
                          <a:cs typeface="Arial" pitchFamily="34" charset="0"/>
                        </a:rPr>
                        <a:t>s (microsecond)</a:t>
                      </a:r>
                    </a:p>
                  </a:txBody>
                  <a:tcPr marL="68580" marR="68580" marT="34290" marB="34290">
                    <a:solidFill>
                      <a:srgbClr val="32E16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itchFamily="34" charset="0"/>
                          <a:cs typeface="Arial" pitchFamily="34" charset="0"/>
                        </a:rPr>
                        <a:t>1 GHz</a:t>
                      </a:r>
                    </a:p>
                  </a:txBody>
                  <a:tcPr marL="68580" marR="68580" marT="34290" marB="34290"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itchFamily="34" charset="0"/>
                          <a:cs typeface="Arial" pitchFamily="34" charset="0"/>
                        </a:rPr>
                        <a:t>0.000,000,001</a:t>
                      </a:r>
                    </a:p>
                  </a:txBody>
                  <a:tcPr marL="68580" marR="68580" marT="34290" marB="34290"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itchFamily="34" charset="0"/>
                          <a:cs typeface="Arial" pitchFamily="34" charset="0"/>
                        </a:rPr>
                        <a:t>1 ns (nanosecond)</a:t>
                      </a:r>
                    </a:p>
                  </a:txBody>
                  <a:tcPr marL="68580" marR="68580" marT="34290" marB="34290">
                    <a:solidFill>
                      <a:srgbClr val="32E16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BB565D-BC98-4CA7-9642-B2EC25C3A286}" type="slidenum">
              <a:rPr lang="en-US" smtClean="0"/>
              <a:pPr/>
              <a:t>11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2311787" y="2480533"/>
            <a:ext cx="40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2711837" y="2208436"/>
            <a:ext cx="40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2711837" y="2200579"/>
            <a:ext cx="0" cy="2857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3111887" y="2201651"/>
            <a:ext cx="0" cy="2857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111887" y="2479900"/>
            <a:ext cx="40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3511937" y="2208436"/>
            <a:ext cx="40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3511937" y="2200579"/>
            <a:ext cx="0" cy="2857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3911987" y="2201651"/>
            <a:ext cx="0" cy="2857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3911987" y="2479900"/>
            <a:ext cx="40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4312037" y="2207851"/>
            <a:ext cx="40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4312037" y="2201926"/>
            <a:ext cx="0" cy="2857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4712087" y="2202998"/>
            <a:ext cx="0" cy="2857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4712087" y="2481247"/>
            <a:ext cx="40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5112137" y="2207851"/>
            <a:ext cx="40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5112137" y="2201926"/>
            <a:ext cx="0" cy="2857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5512187" y="2202998"/>
            <a:ext cx="0" cy="2857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5512187" y="2481247"/>
            <a:ext cx="40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5912237" y="2207851"/>
            <a:ext cx="40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912237" y="2201926"/>
            <a:ext cx="0" cy="2857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6312287" y="2202998"/>
            <a:ext cx="0" cy="2857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6312287" y="2481247"/>
            <a:ext cx="40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2134257" y="2023333"/>
            <a:ext cx="260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2134257" y="2317834"/>
            <a:ext cx="260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Arial" pitchFamily="34" charset="0"/>
                <a:cs typeface="Arial" pitchFamily="34" charset="0"/>
              </a:rPr>
              <a:t>0</a:t>
            </a:r>
          </a:p>
        </p:txBody>
      </p:sp>
      <p:cxnSp>
        <p:nvCxnSpPr>
          <p:cNvPr id="85" name="Elbow Connector 84"/>
          <p:cNvCxnSpPr/>
          <p:nvPr/>
        </p:nvCxnSpPr>
        <p:spPr>
          <a:xfrm flipV="1">
            <a:off x="3111886" y="2080483"/>
            <a:ext cx="336821" cy="81350"/>
          </a:xfrm>
          <a:prstGeom prst="bentConnector3">
            <a:avLst>
              <a:gd name="adj1" fmla="val 15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88"/>
          <p:cNvCxnSpPr/>
          <p:nvPr/>
        </p:nvCxnSpPr>
        <p:spPr>
          <a:xfrm>
            <a:off x="3448707" y="2080483"/>
            <a:ext cx="463280" cy="81350"/>
          </a:xfrm>
          <a:prstGeom prst="bentConnector3">
            <a:avLst>
              <a:gd name="adj1" fmla="val 1005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3038074" y="1808841"/>
            <a:ext cx="81464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Arial" pitchFamily="34" charset="0"/>
                <a:cs typeface="Arial" pitchFamily="34" charset="0"/>
              </a:rPr>
              <a:t>One Cycle</a:t>
            </a:r>
          </a:p>
        </p:txBody>
      </p:sp>
    </p:spTree>
    <p:extLst>
      <p:ext uri="{BB962C8B-B14F-4D97-AF65-F5344CB8AC3E}">
        <p14:creationId xmlns:p14="http://schemas.microsoft.com/office/powerpoint/2010/main" val="4198141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>
            <a:extLst>
              <a:ext uri="{FF2B5EF4-FFF2-40B4-BE49-F238E27FC236}">
                <a16:creationId xmlns:a16="http://schemas.microsoft.com/office/drawing/2014/main" id="{A87EB379-BA8D-4530-81E9-05DA17AFB3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PK" dirty="0"/>
              <a:t>Clock (2/3)</a:t>
            </a:r>
          </a:p>
        </p:txBody>
      </p:sp>
      <p:sp>
        <p:nvSpPr>
          <p:cNvPr id="101379" name="Rectangle 3">
            <a:extLst>
              <a:ext uri="{FF2B5EF4-FFF2-40B4-BE49-F238E27FC236}">
                <a16:creationId xmlns:a16="http://schemas.microsoft.com/office/drawing/2014/main" id="{0F5DCD49-9775-4E53-9B1A-B972ABA442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PK" dirty="0"/>
              <a:t>synchronizes all CPU and BUS operations</a:t>
            </a:r>
          </a:p>
          <a:p>
            <a:r>
              <a:rPr lang="en-US" altLang="en-PK" dirty="0"/>
              <a:t>machine (clock) cycle measures time of a single operation</a:t>
            </a:r>
          </a:p>
          <a:p>
            <a:r>
              <a:rPr lang="en-US" altLang="en-PK" dirty="0"/>
              <a:t>clock is used to trigger events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2F8C89F6-4A9F-48AB-80EB-324A11DA75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0519CA3-3AD1-4609-9F12-538560609F0B}" type="slidenum">
              <a:rPr lang="en-US" altLang="en-PK"/>
              <a:pPr/>
              <a:t>12</a:t>
            </a:fld>
            <a:endParaRPr lang="en-US" altLang="en-PK"/>
          </a:p>
        </p:txBody>
      </p:sp>
      <p:graphicFrame>
        <p:nvGraphicFramePr>
          <p:cNvPr id="101380" name="Object 4">
            <a:extLst>
              <a:ext uri="{FF2B5EF4-FFF2-40B4-BE49-F238E27FC236}">
                <a16:creationId xmlns:a16="http://schemas.microsoft.com/office/drawing/2014/main" id="{76503AE6-91D4-4829-9554-953AFEAACA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7265517"/>
              </p:ext>
            </p:extLst>
          </p:nvPr>
        </p:nvGraphicFramePr>
        <p:xfrm>
          <a:off x="2638586" y="3813775"/>
          <a:ext cx="3829050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2070720" imgH="570960" progId="Visio.Drawing.6">
                  <p:embed/>
                </p:oleObj>
              </mc:Choice>
              <mc:Fallback>
                <p:oleObj name="VISIO" r:id="rId2" imgW="2070720" imgH="570960" progId="Visio.Drawing.6">
                  <p:embed/>
                  <p:pic>
                    <p:nvPicPr>
                      <p:cNvPr id="101380" name="Object 4">
                        <a:extLst>
                          <a:ext uri="{FF2B5EF4-FFF2-40B4-BE49-F238E27FC236}">
                            <a16:creationId xmlns:a16="http://schemas.microsoft.com/office/drawing/2014/main" id="{76503AE6-91D4-4829-9554-953AFEAACAD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8586" y="3813775"/>
                        <a:ext cx="3829050" cy="105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050">
            <a:extLst>
              <a:ext uri="{FF2B5EF4-FFF2-40B4-BE49-F238E27FC236}">
                <a16:creationId xmlns:a16="http://schemas.microsoft.com/office/drawing/2014/main" id="{5BCC5340-AA00-4E5E-8577-E56F4645BC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PK"/>
              <a:t>What's Next</a:t>
            </a:r>
          </a:p>
        </p:txBody>
      </p:sp>
      <p:sp>
        <p:nvSpPr>
          <p:cNvPr id="140291" name="Rectangle 2051">
            <a:extLst>
              <a:ext uri="{FF2B5EF4-FFF2-40B4-BE49-F238E27FC236}">
                <a16:creationId xmlns:a16="http://schemas.microsoft.com/office/drawing/2014/main" id="{7503C25F-0B25-4479-AAEB-A64FCFA2F84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PK" sz="1650" dirty="0">
                <a:solidFill>
                  <a:schemeClr val="tx1"/>
                </a:solidFill>
              </a:rPr>
              <a:t>General Concepts</a:t>
            </a:r>
          </a:p>
          <a:p>
            <a:r>
              <a:rPr lang="en-US" altLang="en-PK" sz="1650" b="1" dirty="0">
                <a:solidFill>
                  <a:schemeClr val="tx1"/>
                </a:solidFill>
              </a:rPr>
              <a:t>IA-32 Processor Architecture</a:t>
            </a:r>
          </a:p>
          <a:p>
            <a:r>
              <a:rPr lang="en-US" altLang="en-PK" sz="1650" dirty="0">
                <a:solidFill>
                  <a:schemeClr val="tx1"/>
                </a:solidFill>
              </a:rPr>
              <a:t>IA-32 Memory Management</a:t>
            </a:r>
          </a:p>
          <a:p>
            <a:r>
              <a:rPr lang="en-US" altLang="en-PK" sz="1650" dirty="0">
                <a:solidFill>
                  <a:schemeClr val="tx1"/>
                </a:solidFill>
              </a:rPr>
              <a:t>Components of an IA-32 Microcomputer</a:t>
            </a:r>
          </a:p>
          <a:p>
            <a:r>
              <a:rPr lang="en-US" altLang="en-PK" sz="1650" dirty="0">
                <a:solidFill>
                  <a:schemeClr val="tx1"/>
                </a:solidFill>
              </a:rPr>
              <a:t>Input-Output System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388C44-17CA-4597-BF56-473DDD7271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D14A6C-072D-4E93-BB3F-3E84E7C915D3}" type="slidenum">
              <a:rPr lang="en-US" altLang="en-PK"/>
              <a:pPr/>
              <a:t>13</a:t>
            </a:fld>
            <a:endParaRPr lang="en-US" altLang="en-PK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977" y="1146950"/>
            <a:ext cx="8191824" cy="2679000"/>
          </a:xfrm>
        </p:spPr>
        <p:txBody>
          <a:bodyPr/>
          <a:lstStyle/>
          <a:p>
            <a:r>
              <a:rPr lang="en-US" dirty="0"/>
              <a:t>Ordered sequence of bytes</a:t>
            </a:r>
          </a:p>
          <a:p>
            <a:pPr lvl="1"/>
            <a:r>
              <a:rPr lang="en-US" dirty="0"/>
              <a:t>Sequence number is called memory address</a:t>
            </a:r>
          </a:p>
          <a:p>
            <a:r>
              <a:rPr lang="en-US" dirty="0"/>
              <a:t>Byte addressable memory</a:t>
            </a:r>
          </a:p>
          <a:p>
            <a:pPr lvl="1"/>
            <a:r>
              <a:rPr lang="en-US" dirty="0"/>
              <a:t>Each byte has a unique address</a:t>
            </a:r>
          </a:p>
          <a:p>
            <a:r>
              <a:rPr lang="en-US" dirty="0"/>
              <a:t>Physical address space</a:t>
            </a:r>
          </a:p>
          <a:p>
            <a:pPr lvl="1"/>
            <a:r>
              <a:rPr lang="en-US" dirty="0"/>
              <a:t>Determined by the address bus width</a:t>
            </a:r>
          </a:p>
          <a:p>
            <a:pPr lvl="1"/>
            <a:r>
              <a:rPr lang="en-US" dirty="0"/>
              <a:t>Pentium has 32-bit address bus</a:t>
            </a:r>
          </a:p>
          <a:p>
            <a:pPr lvl="2"/>
            <a:r>
              <a:rPr lang="en-US" dirty="0"/>
              <a:t>Physical address space of Pentium = 2</a:t>
            </a:r>
            <a:r>
              <a:rPr lang="en-US" baseline="30000" dirty="0"/>
              <a:t>32</a:t>
            </a:r>
            <a:r>
              <a:rPr lang="en-US" dirty="0"/>
              <a:t> bytes = 4 GB</a:t>
            </a:r>
          </a:p>
          <a:p>
            <a:pPr lvl="1"/>
            <a:r>
              <a:rPr lang="en-US" dirty="0"/>
              <a:t>Itanium with 64-bit address bus can support up to 2</a:t>
            </a:r>
            <a:r>
              <a:rPr lang="en-US" baseline="30000" dirty="0"/>
              <a:t>64</a:t>
            </a:r>
            <a:r>
              <a:rPr lang="en-US" dirty="0"/>
              <a:t> bytes of physical address space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7131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Address of location to be read/written is placed on the address bus</a:t>
            </a:r>
          </a:p>
          <a:p>
            <a:r>
              <a:rPr lang="en-US" dirty="0"/>
              <a:t>Data to be read/written is placed on the data bus by memory/processor</a:t>
            </a:r>
          </a:p>
          <a:p>
            <a:r>
              <a:rPr lang="en-US" dirty="0"/>
              <a:t>Two control signals read and write decide the reading or writing operations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575452" y="4674900"/>
            <a:ext cx="456900" cy="46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326852" y="3352850"/>
            <a:ext cx="2000250" cy="1485900"/>
          </a:xfrm>
          <a:prstGeom prst="rect">
            <a:avLst/>
          </a:prstGeom>
          <a:solidFill>
            <a:srgbClr val="FF6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latin typeface="Arial" pitchFamily="34" charset="0"/>
                <a:cs typeface="Arial" pitchFamily="34" charset="0"/>
              </a:rPr>
              <a:t>Memory Unit</a:t>
            </a:r>
          </a:p>
        </p:txBody>
      </p:sp>
      <p:sp>
        <p:nvSpPr>
          <p:cNvPr id="6" name="Right Arrow 5"/>
          <p:cNvSpPr/>
          <p:nvPr/>
        </p:nvSpPr>
        <p:spPr>
          <a:xfrm>
            <a:off x="2612477" y="3638600"/>
            <a:ext cx="714375" cy="228600"/>
          </a:xfrm>
          <a:prstGeom prst="rightArrow">
            <a:avLst/>
          </a:prstGeom>
          <a:solidFill>
            <a:srgbClr val="32E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612477" y="4381550"/>
            <a:ext cx="714375" cy="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Left-Right Arrow 8"/>
          <p:cNvSpPr/>
          <p:nvPr/>
        </p:nvSpPr>
        <p:spPr>
          <a:xfrm>
            <a:off x="5328095" y="3954662"/>
            <a:ext cx="1006834" cy="285750"/>
          </a:xfrm>
          <a:prstGeom prst="leftRightArrow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612477" y="4667300"/>
            <a:ext cx="714375" cy="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839189" y="3604310"/>
            <a:ext cx="67999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Arial" pitchFamily="34" charset="0"/>
                <a:cs typeface="Arial" pitchFamily="34" charset="0"/>
              </a:rPr>
              <a:t>Address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60403" y="4241711"/>
            <a:ext cx="50847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Arial" pitchFamily="34" charset="0"/>
                <a:cs typeface="Arial" pitchFamily="34" charset="0"/>
              </a:rPr>
              <a:t>Read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084577" y="4527283"/>
            <a:ext cx="4988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Arial" pitchFamily="34" charset="0"/>
                <a:cs typeface="Arial" pitchFamily="34" charset="0"/>
              </a:rPr>
              <a:t>Write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668239" y="3638600"/>
            <a:ext cx="47000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Arial" pitchFamily="34" charset="0"/>
                <a:cs typeface="Arial" pitchFamily="34" charset="0"/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37520433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Address Space</a:t>
            </a:r>
          </a:p>
        </p:txBody>
      </p:sp>
      <p:sp>
        <p:nvSpPr>
          <p:cNvPr id="32" name="Content Placeholder 2"/>
          <p:cNvSpPr>
            <a:spLocks noGrp="1"/>
          </p:cNvSpPr>
          <p:nvPr>
            <p:ph idx="1"/>
          </p:nvPr>
        </p:nvSpPr>
        <p:spPr>
          <a:xfrm>
            <a:off x="457200" y="1995750"/>
            <a:ext cx="5410782" cy="2679000"/>
          </a:xfrm>
        </p:spPr>
        <p:txBody>
          <a:bodyPr/>
          <a:lstStyle/>
          <a:p>
            <a:r>
              <a:rPr lang="en-US" dirty="0"/>
              <a:t>Address space is the set of addressable memory locations (bytes)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298075" y="2241989"/>
            <a:ext cx="1371600" cy="2743200"/>
          </a:xfrm>
          <a:prstGeom prst="rect">
            <a:avLst/>
          </a:prstGeom>
          <a:solidFill>
            <a:srgbClr val="DFE4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" name="Straight Connector 6"/>
          <p:cNvCxnSpPr/>
          <p:nvPr/>
        </p:nvCxnSpPr>
        <p:spPr>
          <a:xfrm>
            <a:off x="6298075" y="2517872"/>
            <a:ext cx="1371600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385242" y="1727639"/>
            <a:ext cx="79380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latin typeface="Arial" pitchFamily="34" charset="0"/>
                <a:cs typeface="Arial" pitchFamily="34" charset="0"/>
              </a:rPr>
              <a:t>Address</a:t>
            </a:r>
          </a:p>
          <a:p>
            <a:pPr algn="ctr"/>
            <a:r>
              <a:rPr lang="en-US" sz="1050" dirty="0">
                <a:latin typeface="Arial" pitchFamily="34" charset="0"/>
                <a:cs typeface="Arial" pitchFamily="34" charset="0"/>
              </a:rPr>
              <a:t>in decimal</a:t>
            </a:r>
          </a:p>
        </p:txBody>
      </p:sp>
      <p:sp>
        <p:nvSpPr>
          <p:cNvPr id="9" name="Oval 8"/>
          <p:cNvSpPr/>
          <p:nvPr/>
        </p:nvSpPr>
        <p:spPr>
          <a:xfrm>
            <a:off x="6952078" y="3313039"/>
            <a:ext cx="57150" cy="571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1" name="Straight Connector 10"/>
          <p:cNvCxnSpPr/>
          <p:nvPr/>
        </p:nvCxnSpPr>
        <p:spPr>
          <a:xfrm>
            <a:off x="6298075" y="2803622"/>
            <a:ext cx="1371600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298075" y="3089372"/>
            <a:ext cx="1371600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298075" y="4699439"/>
            <a:ext cx="1371600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298075" y="4413689"/>
            <a:ext cx="1371600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298075" y="4127939"/>
            <a:ext cx="1371600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6953536" y="3552901"/>
            <a:ext cx="57150" cy="571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9" name="Oval 18"/>
          <p:cNvSpPr/>
          <p:nvPr/>
        </p:nvSpPr>
        <p:spPr>
          <a:xfrm>
            <a:off x="6952595" y="3794906"/>
            <a:ext cx="57150" cy="571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0" name="TextBox 19"/>
          <p:cNvSpPr txBox="1"/>
          <p:nvPr/>
        </p:nvSpPr>
        <p:spPr>
          <a:xfrm>
            <a:off x="7681174" y="1727639"/>
            <a:ext cx="67999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latin typeface="Arial" pitchFamily="34" charset="0"/>
                <a:cs typeface="Arial" pitchFamily="34" charset="0"/>
              </a:rPr>
              <a:t>Address</a:t>
            </a:r>
          </a:p>
          <a:p>
            <a:pPr algn="ctr"/>
            <a:r>
              <a:rPr lang="en-US" sz="1050" dirty="0">
                <a:latin typeface="Arial" pitchFamily="34" charset="0"/>
                <a:cs typeface="Arial" pitchFamily="34" charset="0"/>
              </a:rPr>
              <a:t>in hex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993582" y="4704373"/>
            <a:ext cx="260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latin typeface="Arial" pitchFamily="34" charset="0"/>
                <a:cs typeface="Arial" pitchFamily="34" charset="0"/>
              </a:rPr>
              <a:t>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993582" y="4419562"/>
            <a:ext cx="260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999662" y="4127939"/>
            <a:ext cx="260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857412" y="2241989"/>
            <a:ext cx="4796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latin typeface="Arial" pitchFamily="34" charset="0"/>
                <a:cs typeface="Arial" pitchFamily="34" charset="0"/>
              </a:rPr>
              <a:t>2</a:t>
            </a:r>
            <a:r>
              <a:rPr lang="en-US" sz="1050" baseline="30000" dirty="0">
                <a:latin typeface="Arial" pitchFamily="34" charset="0"/>
                <a:cs typeface="Arial" pitchFamily="34" charset="0"/>
              </a:rPr>
              <a:t>32</a:t>
            </a:r>
            <a:r>
              <a:rPr lang="en-US" sz="1050" dirty="0">
                <a:latin typeface="Arial" pitchFamily="34" charset="0"/>
                <a:cs typeface="Arial" pitchFamily="34" charset="0"/>
              </a:rPr>
              <a:t>-1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736407" y="4705821"/>
            <a:ext cx="78739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latin typeface="Arial" pitchFamily="34" charset="0"/>
                <a:cs typeface="Arial" pitchFamily="34" charset="0"/>
              </a:rPr>
              <a:t>00000000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729950" y="4413689"/>
            <a:ext cx="78739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latin typeface="Arial" pitchFamily="34" charset="0"/>
                <a:cs typeface="Arial" pitchFamily="34" charset="0"/>
              </a:rPr>
              <a:t>00000001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729950" y="4130406"/>
            <a:ext cx="78739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latin typeface="Arial" pitchFamily="34" charset="0"/>
                <a:cs typeface="Arial" pitchFamily="34" charset="0"/>
              </a:rPr>
              <a:t>00000002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696287" y="2808391"/>
            <a:ext cx="8547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latin typeface="Arial" pitchFamily="34" charset="0"/>
                <a:cs typeface="Arial" pitchFamily="34" charset="0"/>
              </a:rPr>
              <a:t>FFFFFFFD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691232" y="2522641"/>
            <a:ext cx="8467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latin typeface="Arial" pitchFamily="34" charset="0"/>
                <a:cs typeface="Arial" pitchFamily="34" charset="0"/>
              </a:rPr>
              <a:t>FFFFFFFE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695239" y="2243092"/>
            <a:ext cx="83869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latin typeface="Arial" pitchFamily="34" charset="0"/>
                <a:cs typeface="Arial" pitchFamily="34" charset="0"/>
              </a:rPr>
              <a:t>FFFFFFFF</a:t>
            </a:r>
          </a:p>
        </p:txBody>
      </p:sp>
    </p:spTree>
    <p:extLst>
      <p:ext uri="{BB962C8B-B14F-4D97-AF65-F5344CB8AC3E}">
        <p14:creationId xmlns:p14="http://schemas.microsoft.com/office/powerpoint/2010/main" val="37391920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from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88" y="1823025"/>
            <a:ext cx="8191824" cy="2679000"/>
          </a:xfrm>
        </p:spPr>
        <p:txBody>
          <a:bodyPr/>
          <a:lstStyle/>
          <a:p>
            <a:r>
              <a:rPr lang="en-US" dirty="0"/>
              <a:t>Multiple clock cycles are required</a:t>
            </a:r>
          </a:p>
          <a:p>
            <a:r>
              <a:rPr lang="en-US" dirty="0"/>
              <a:t>Memory responds much more slowly than CPU</a:t>
            </a:r>
          </a:p>
          <a:p>
            <a:r>
              <a:rPr lang="en-US" dirty="0"/>
              <a:t>Reading process is carried out in this way</a:t>
            </a:r>
          </a:p>
          <a:p>
            <a:pPr lvl="1"/>
            <a:r>
              <a:rPr lang="en-US" dirty="0"/>
              <a:t>Address is placed on the address bus</a:t>
            </a:r>
          </a:p>
          <a:p>
            <a:pPr lvl="1"/>
            <a:r>
              <a:rPr lang="en-US" dirty="0"/>
              <a:t>Read Line (RD) goes low indicating that processor wants to read</a:t>
            </a:r>
          </a:p>
          <a:p>
            <a:pPr lvl="1"/>
            <a:r>
              <a:rPr lang="en-US" dirty="0"/>
              <a:t>CPU waits for memory to respond</a:t>
            </a:r>
          </a:p>
          <a:p>
            <a:pPr lvl="1"/>
            <a:r>
              <a:rPr lang="en-US" dirty="0"/>
              <a:t>Read Line (RD) goes high indicating that data has been placed on the data bus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BB565D-BC98-4CA7-9642-B2EC25C3A286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5679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Read and Write Cycles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95749"/>
            <a:ext cx="8191824" cy="2965133"/>
          </a:xfrm>
        </p:spPr>
        <p:txBody>
          <a:bodyPr>
            <a:normAutofit lnSpcReduction="10000"/>
          </a:bodyPr>
          <a:lstStyle/>
          <a:p>
            <a:r>
              <a:rPr lang="en-US" sz="1100" dirty="0"/>
              <a:t>In Read Cycle, the Processor</a:t>
            </a:r>
          </a:p>
          <a:p>
            <a:pPr lvl="1"/>
            <a:r>
              <a:rPr lang="en-US" sz="1100" dirty="0"/>
              <a:t>places </a:t>
            </a:r>
            <a:r>
              <a:rPr lang="en-US" sz="1100" dirty="0">
                <a:solidFill>
                  <a:srgbClr val="FF0000"/>
                </a:solidFill>
              </a:rPr>
              <a:t>address on address bus</a:t>
            </a:r>
          </a:p>
          <a:p>
            <a:pPr lvl="1"/>
            <a:r>
              <a:rPr lang="en-US" sz="1100" dirty="0"/>
              <a:t>asserts the memory </a:t>
            </a:r>
            <a:r>
              <a:rPr lang="en-US" sz="1100" dirty="0">
                <a:solidFill>
                  <a:srgbClr val="FF0000"/>
                </a:solidFill>
              </a:rPr>
              <a:t>read control signal</a:t>
            </a:r>
          </a:p>
          <a:p>
            <a:pPr lvl="1"/>
            <a:r>
              <a:rPr lang="en-US" sz="1100" dirty="0"/>
              <a:t>waits for memory to place </a:t>
            </a:r>
            <a:r>
              <a:rPr lang="en-US" sz="1100" dirty="0">
                <a:solidFill>
                  <a:srgbClr val="FF0000"/>
                </a:solidFill>
              </a:rPr>
              <a:t>data on the data bus</a:t>
            </a:r>
          </a:p>
          <a:p>
            <a:pPr lvl="1"/>
            <a:r>
              <a:rPr lang="en-US" sz="1100" dirty="0">
                <a:solidFill>
                  <a:srgbClr val="FF0000"/>
                </a:solidFill>
              </a:rPr>
              <a:t>reads the data</a:t>
            </a:r>
            <a:r>
              <a:rPr lang="en-US" sz="1100" dirty="0"/>
              <a:t> from data bus</a:t>
            </a:r>
          </a:p>
          <a:p>
            <a:pPr lvl="1"/>
            <a:r>
              <a:rPr lang="en-US" sz="1100" dirty="0">
                <a:solidFill>
                  <a:srgbClr val="FF0000"/>
                </a:solidFill>
              </a:rPr>
              <a:t>drops</a:t>
            </a:r>
            <a:r>
              <a:rPr lang="en-US" sz="1100" dirty="0"/>
              <a:t> the memory read signal</a:t>
            </a:r>
          </a:p>
          <a:p>
            <a:r>
              <a:rPr lang="en-US" sz="1100" dirty="0"/>
              <a:t>In Write Cycle, the Processor</a:t>
            </a:r>
          </a:p>
          <a:p>
            <a:pPr lvl="1"/>
            <a:r>
              <a:rPr lang="en-US" sz="1100" dirty="0"/>
              <a:t>places </a:t>
            </a:r>
            <a:r>
              <a:rPr lang="en-US" sz="1100" dirty="0">
                <a:solidFill>
                  <a:srgbClr val="FF0000"/>
                </a:solidFill>
              </a:rPr>
              <a:t>address on the address bus</a:t>
            </a:r>
          </a:p>
          <a:p>
            <a:pPr lvl="1"/>
            <a:r>
              <a:rPr lang="en-US" sz="1100" dirty="0"/>
              <a:t>asserts the memory </a:t>
            </a:r>
            <a:r>
              <a:rPr lang="en-US" sz="1100" dirty="0">
                <a:solidFill>
                  <a:srgbClr val="FF0000"/>
                </a:solidFill>
              </a:rPr>
              <a:t>write control signal</a:t>
            </a:r>
          </a:p>
          <a:p>
            <a:pPr lvl="1"/>
            <a:r>
              <a:rPr lang="en-US" sz="1100" dirty="0"/>
              <a:t>places the </a:t>
            </a:r>
            <a:r>
              <a:rPr lang="en-US" sz="1100" dirty="0">
                <a:solidFill>
                  <a:srgbClr val="FF0000"/>
                </a:solidFill>
              </a:rPr>
              <a:t>data on the data bus</a:t>
            </a:r>
          </a:p>
          <a:p>
            <a:pPr lvl="1"/>
            <a:r>
              <a:rPr lang="en-US" sz="1100" dirty="0"/>
              <a:t>waits for memory to </a:t>
            </a:r>
            <a:r>
              <a:rPr lang="en-US" sz="1100" dirty="0">
                <a:solidFill>
                  <a:srgbClr val="FF0000"/>
                </a:solidFill>
              </a:rPr>
              <a:t>store the data</a:t>
            </a:r>
          </a:p>
          <a:p>
            <a:pPr lvl="1"/>
            <a:r>
              <a:rPr lang="en-US" sz="1100" dirty="0">
                <a:solidFill>
                  <a:srgbClr val="FF0000"/>
                </a:solidFill>
              </a:rPr>
              <a:t>drops</a:t>
            </a:r>
            <a:r>
              <a:rPr lang="en-US" sz="1100" dirty="0"/>
              <a:t> the memory write signal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BB565D-BC98-4CA7-9642-B2EC25C3A286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7012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from Memory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BB565D-BC98-4CA7-9642-B2EC25C3A286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139" y="2269281"/>
            <a:ext cx="4121944" cy="2836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9036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910FB-557C-4D8D-B6A9-CFB782C83E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Lecture 03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374D9D-D818-462E-B1AE-E04E5945F4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Week 02</a:t>
            </a:r>
            <a:endParaRPr lang="en-PK" dirty="0"/>
          </a:p>
        </p:txBody>
      </p:sp>
      <p:grpSp>
        <p:nvGrpSpPr>
          <p:cNvPr id="4" name="Google Shape;4349;p48">
            <a:extLst>
              <a:ext uri="{FF2B5EF4-FFF2-40B4-BE49-F238E27FC236}">
                <a16:creationId xmlns:a16="http://schemas.microsoft.com/office/drawing/2014/main" id="{4B843817-6BC6-47AA-9308-E64E07042CDE}"/>
              </a:ext>
            </a:extLst>
          </p:cNvPr>
          <p:cNvGrpSpPr/>
          <p:nvPr/>
        </p:nvGrpSpPr>
        <p:grpSpPr>
          <a:xfrm>
            <a:off x="5570483" y="908092"/>
            <a:ext cx="3143086" cy="3406477"/>
            <a:chOff x="2181300" y="231400"/>
            <a:chExt cx="4262637" cy="4762499"/>
          </a:xfrm>
        </p:grpSpPr>
        <p:sp>
          <p:nvSpPr>
            <p:cNvPr id="5" name="Google Shape;4350;p48">
              <a:extLst>
                <a:ext uri="{FF2B5EF4-FFF2-40B4-BE49-F238E27FC236}">
                  <a16:creationId xmlns:a16="http://schemas.microsoft.com/office/drawing/2014/main" id="{94389DF8-6AC1-4D34-B609-2E913CE190A7}"/>
                </a:ext>
              </a:extLst>
            </p:cNvPr>
            <p:cNvSpPr/>
            <p:nvPr/>
          </p:nvSpPr>
          <p:spPr>
            <a:xfrm>
              <a:off x="4504120" y="3382365"/>
              <a:ext cx="236644" cy="133254"/>
            </a:xfrm>
            <a:custGeom>
              <a:avLst/>
              <a:gdLst/>
              <a:ahLst/>
              <a:cxnLst/>
              <a:rect l="l" t="t" r="r" b="b"/>
              <a:pathLst>
                <a:path w="236644" h="133254" extrusionOk="0">
                  <a:moveTo>
                    <a:pt x="125355" y="133255"/>
                  </a:moveTo>
                  <a:lnTo>
                    <a:pt x="0" y="64389"/>
                  </a:lnTo>
                  <a:lnTo>
                    <a:pt x="111289" y="0"/>
                  </a:lnTo>
                  <a:lnTo>
                    <a:pt x="236644" y="68866"/>
                  </a:lnTo>
                  <a:lnTo>
                    <a:pt x="125355" y="13325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4351;p48">
              <a:extLst>
                <a:ext uri="{FF2B5EF4-FFF2-40B4-BE49-F238E27FC236}">
                  <a16:creationId xmlns:a16="http://schemas.microsoft.com/office/drawing/2014/main" id="{D411DC7A-B15D-480D-BEAD-775E51ECCC2C}"/>
                </a:ext>
              </a:extLst>
            </p:cNvPr>
            <p:cNvSpPr/>
            <p:nvPr/>
          </p:nvSpPr>
          <p:spPr>
            <a:xfrm>
              <a:off x="5178128" y="3780033"/>
              <a:ext cx="236549" cy="133254"/>
            </a:xfrm>
            <a:custGeom>
              <a:avLst/>
              <a:gdLst/>
              <a:ahLst/>
              <a:cxnLst/>
              <a:rect l="l" t="t" r="r" b="b"/>
              <a:pathLst>
                <a:path w="236549" h="133254" extrusionOk="0">
                  <a:moveTo>
                    <a:pt x="125355" y="133255"/>
                  </a:moveTo>
                  <a:lnTo>
                    <a:pt x="0" y="64294"/>
                  </a:lnTo>
                  <a:lnTo>
                    <a:pt x="111290" y="0"/>
                  </a:lnTo>
                  <a:lnTo>
                    <a:pt x="236549" y="68866"/>
                  </a:lnTo>
                  <a:lnTo>
                    <a:pt x="125355" y="13325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4352;p48">
              <a:extLst>
                <a:ext uri="{FF2B5EF4-FFF2-40B4-BE49-F238E27FC236}">
                  <a16:creationId xmlns:a16="http://schemas.microsoft.com/office/drawing/2014/main" id="{05C56744-4C52-482C-B41D-86619800DF3E}"/>
                </a:ext>
              </a:extLst>
            </p:cNvPr>
            <p:cNvSpPr/>
            <p:nvPr/>
          </p:nvSpPr>
          <p:spPr>
            <a:xfrm>
              <a:off x="4560192" y="2212790"/>
              <a:ext cx="494767" cy="1273873"/>
            </a:xfrm>
            <a:custGeom>
              <a:avLst/>
              <a:gdLst/>
              <a:ahLst/>
              <a:cxnLst/>
              <a:rect l="l" t="t" r="r" b="b"/>
              <a:pathLst>
                <a:path w="494767" h="1273873" extrusionOk="0">
                  <a:moveTo>
                    <a:pt x="118227" y="1273874"/>
                  </a:moveTo>
                  <a:lnTo>
                    <a:pt x="0" y="1205484"/>
                  </a:lnTo>
                  <a:lnTo>
                    <a:pt x="376540" y="0"/>
                  </a:lnTo>
                  <a:lnTo>
                    <a:pt x="494767" y="68389"/>
                  </a:lnTo>
                  <a:lnTo>
                    <a:pt x="118227" y="1273874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4353;p48">
              <a:extLst>
                <a:ext uri="{FF2B5EF4-FFF2-40B4-BE49-F238E27FC236}">
                  <a16:creationId xmlns:a16="http://schemas.microsoft.com/office/drawing/2014/main" id="{B6D360C8-4BEF-421B-B16F-CB0BAF7EE236}"/>
                </a:ext>
              </a:extLst>
            </p:cNvPr>
            <p:cNvSpPr/>
            <p:nvPr/>
          </p:nvSpPr>
          <p:spPr>
            <a:xfrm>
              <a:off x="4629475" y="2174500"/>
              <a:ext cx="494671" cy="1273873"/>
            </a:xfrm>
            <a:custGeom>
              <a:avLst/>
              <a:gdLst/>
              <a:ahLst/>
              <a:cxnLst/>
              <a:rect l="l" t="t" r="r" b="b"/>
              <a:pathLst>
                <a:path w="494671" h="1273873" extrusionOk="0">
                  <a:moveTo>
                    <a:pt x="118227" y="1273873"/>
                  </a:moveTo>
                  <a:lnTo>
                    <a:pt x="0" y="1205484"/>
                  </a:lnTo>
                  <a:lnTo>
                    <a:pt x="376540" y="0"/>
                  </a:lnTo>
                  <a:lnTo>
                    <a:pt x="494672" y="68389"/>
                  </a:lnTo>
                  <a:lnTo>
                    <a:pt x="118227" y="1273873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4354;p48">
              <a:extLst>
                <a:ext uri="{FF2B5EF4-FFF2-40B4-BE49-F238E27FC236}">
                  <a16:creationId xmlns:a16="http://schemas.microsoft.com/office/drawing/2014/main" id="{8069A179-F22D-44B9-9708-033FE8FD0588}"/>
                </a:ext>
              </a:extLst>
            </p:cNvPr>
            <p:cNvSpPr/>
            <p:nvPr/>
          </p:nvSpPr>
          <p:spPr>
            <a:xfrm>
              <a:off x="4560192" y="2212790"/>
              <a:ext cx="494767" cy="1273873"/>
            </a:xfrm>
            <a:custGeom>
              <a:avLst/>
              <a:gdLst/>
              <a:ahLst/>
              <a:cxnLst/>
              <a:rect l="l" t="t" r="r" b="b"/>
              <a:pathLst>
                <a:path w="494767" h="1273873" extrusionOk="0">
                  <a:moveTo>
                    <a:pt x="118227" y="1273874"/>
                  </a:moveTo>
                  <a:lnTo>
                    <a:pt x="0" y="1205484"/>
                  </a:lnTo>
                  <a:lnTo>
                    <a:pt x="376540" y="0"/>
                  </a:lnTo>
                  <a:lnTo>
                    <a:pt x="494767" y="68389"/>
                  </a:lnTo>
                  <a:lnTo>
                    <a:pt x="118227" y="1273874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4355;p48">
              <a:extLst>
                <a:ext uri="{FF2B5EF4-FFF2-40B4-BE49-F238E27FC236}">
                  <a16:creationId xmlns:a16="http://schemas.microsoft.com/office/drawing/2014/main" id="{C06CB7DE-DE9D-4101-8DD9-D7DE69A2B5EE}"/>
                </a:ext>
              </a:extLst>
            </p:cNvPr>
            <p:cNvSpPr/>
            <p:nvPr/>
          </p:nvSpPr>
          <p:spPr>
            <a:xfrm>
              <a:off x="5160832" y="2249175"/>
              <a:ext cx="281692" cy="1586388"/>
            </a:xfrm>
            <a:custGeom>
              <a:avLst/>
              <a:gdLst/>
              <a:ahLst/>
              <a:cxnLst/>
              <a:rect l="l" t="t" r="r" b="b"/>
              <a:pathLst>
                <a:path w="281692" h="1586388" extrusionOk="0">
                  <a:moveTo>
                    <a:pt x="281692" y="1586389"/>
                  </a:moveTo>
                  <a:lnTo>
                    <a:pt x="162610" y="1517428"/>
                  </a:lnTo>
                  <a:lnTo>
                    <a:pt x="0" y="0"/>
                  </a:lnTo>
                  <a:lnTo>
                    <a:pt x="118227" y="68485"/>
                  </a:lnTo>
                  <a:lnTo>
                    <a:pt x="281692" y="1586389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4356;p48">
              <a:extLst>
                <a:ext uri="{FF2B5EF4-FFF2-40B4-BE49-F238E27FC236}">
                  <a16:creationId xmlns:a16="http://schemas.microsoft.com/office/drawing/2014/main" id="{FFCF3D4A-DEC5-4A06-9DFD-AEADCF70D867}"/>
                </a:ext>
              </a:extLst>
            </p:cNvPr>
            <p:cNvSpPr/>
            <p:nvPr/>
          </p:nvSpPr>
          <p:spPr>
            <a:xfrm>
              <a:off x="5078053" y="2296515"/>
              <a:ext cx="281692" cy="1586388"/>
            </a:xfrm>
            <a:custGeom>
              <a:avLst/>
              <a:gdLst/>
              <a:ahLst/>
              <a:cxnLst/>
              <a:rect l="l" t="t" r="r" b="b"/>
              <a:pathLst>
                <a:path w="281692" h="1586388" extrusionOk="0">
                  <a:moveTo>
                    <a:pt x="281692" y="1586389"/>
                  </a:moveTo>
                  <a:lnTo>
                    <a:pt x="162610" y="1517428"/>
                  </a:lnTo>
                  <a:lnTo>
                    <a:pt x="0" y="0"/>
                  </a:lnTo>
                  <a:lnTo>
                    <a:pt x="118227" y="68390"/>
                  </a:lnTo>
                  <a:lnTo>
                    <a:pt x="281692" y="1586389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4357;p48">
              <a:extLst>
                <a:ext uri="{FF2B5EF4-FFF2-40B4-BE49-F238E27FC236}">
                  <a16:creationId xmlns:a16="http://schemas.microsoft.com/office/drawing/2014/main" id="{30372073-67B3-40D9-9AE6-17FFF4347CB9}"/>
                </a:ext>
              </a:extLst>
            </p:cNvPr>
            <p:cNvSpPr/>
            <p:nvPr/>
          </p:nvSpPr>
          <p:spPr>
            <a:xfrm>
              <a:off x="4075404" y="1596713"/>
              <a:ext cx="2321774" cy="1343501"/>
            </a:xfrm>
            <a:custGeom>
              <a:avLst/>
              <a:gdLst/>
              <a:ahLst/>
              <a:cxnLst/>
              <a:rect l="l" t="t" r="r" b="b"/>
              <a:pathLst>
                <a:path w="2321774" h="1343501" extrusionOk="0">
                  <a:moveTo>
                    <a:pt x="2221415" y="1343501"/>
                  </a:moveTo>
                  <a:lnTo>
                    <a:pt x="0" y="58103"/>
                  </a:lnTo>
                  <a:lnTo>
                    <a:pt x="100360" y="0"/>
                  </a:lnTo>
                  <a:lnTo>
                    <a:pt x="2321775" y="1285399"/>
                  </a:lnTo>
                  <a:lnTo>
                    <a:pt x="2221415" y="1343501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4358;p48">
              <a:extLst>
                <a:ext uri="{FF2B5EF4-FFF2-40B4-BE49-F238E27FC236}">
                  <a16:creationId xmlns:a16="http://schemas.microsoft.com/office/drawing/2014/main" id="{07C54BF5-4F99-406D-BA93-DEE3C5D30503}"/>
                </a:ext>
              </a:extLst>
            </p:cNvPr>
            <p:cNvSpPr/>
            <p:nvPr/>
          </p:nvSpPr>
          <p:spPr>
            <a:xfrm>
              <a:off x="4075404" y="1654530"/>
              <a:ext cx="2221415" cy="1401603"/>
            </a:xfrm>
            <a:custGeom>
              <a:avLst/>
              <a:gdLst/>
              <a:ahLst/>
              <a:cxnLst/>
              <a:rect l="l" t="t" r="r" b="b"/>
              <a:pathLst>
                <a:path w="2221415" h="1401603" extrusionOk="0">
                  <a:moveTo>
                    <a:pt x="2221415" y="1401604"/>
                  </a:moveTo>
                  <a:lnTo>
                    <a:pt x="0" y="116205"/>
                  </a:lnTo>
                  <a:lnTo>
                    <a:pt x="0" y="0"/>
                  </a:lnTo>
                  <a:lnTo>
                    <a:pt x="2221415" y="1285399"/>
                  </a:lnTo>
                  <a:lnTo>
                    <a:pt x="2221415" y="1401604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4359;p48">
              <a:extLst>
                <a:ext uri="{FF2B5EF4-FFF2-40B4-BE49-F238E27FC236}">
                  <a16:creationId xmlns:a16="http://schemas.microsoft.com/office/drawing/2014/main" id="{5AE503B7-3C0B-4BAE-8E6E-79F0390900CF}"/>
                </a:ext>
              </a:extLst>
            </p:cNvPr>
            <p:cNvSpPr/>
            <p:nvPr/>
          </p:nvSpPr>
          <p:spPr>
            <a:xfrm>
              <a:off x="4206176" y="231400"/>
              <a:ext cx="2045689" cy="2621660"/>
            </a:xfrm>
            <a:custGeom>
              <a:avLst/>
              <a:gdLst/>
              <a:ahLst/>
              <a:cxnLst/>
              <a:rect l="l" t="t" r="r" b="b"/>
              <a:pathLst>
                <a:path w="2045689" h="2621660" extrusionOk="0">
                  <a:moveTo>
                    <a:pt x="2045690" y="2621661"/>
                  </a:moveTo>
                  <a:lnTo>
                    <a:pt x="0" y="1437894"/>
                  </a:lnTo>
                  <a:lnTo>
                    <a:pt x="0" y="0"/>
                  </a:lnTo>
                  <a:lnTo>
                    <a:pt x="2045690" y="1183767"/>
                  </a:lnTo>
                  <a:lnTo>
                    <a:pt x="2045690" y="262166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4360;p48">
              <a:extLst>
                <a:ext uri="{FF2B5EF4-FFF2-40B4-BE49-F238E27FC236}">
                  <a16:creationId xmlns:a16="http://schemas.microsoft.com/office/drawing/2014/main" id="{6131E1EA-2B6D-414B-B718-98EEA1F90466}"/>
                </a:ext>
              </a:extLst>
            </p:cNvPr>
            <p:cNvSpPr/>
            <p:nvPr/>
          </p:nvSpPr>
          <p:spPr>
            <a:xfrm>
              <a:off x="6296819" y="2879159"/>
              <a:ext cx="101975" cy="176974"/>
            </a:xfrm>
            <a:custGeom>
              <a:avLst/>
              <a:gdLst/>
              <a:ahLst/>
              <a:cxnLst/>
              <a:rect l="l" t="t" r="r" b="b"/>
              <a:pathLst>
                <a:path w="101975" h="176974" extrusionOk="0">
                  <a:moveTo>
                    <a:pt x="101975" y="118015"/>
                  </a:moveTo>
                  <a:lnTo>
                    <a:pt x="0" y="176974"/>
                  </a:lnTo>
                  <a:lnTo>
                    <a:pt x="0" y="58960"/>
                  </a:lnTo>
                  <a:lnTo>
                    <a:pt x="101975" y="0"/>
                  </a:lnTo>
                  <a:lnTo>
                    <a:pt x="101975" y="118015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4361;p48">
              <a:extLst>
                <a:ext uri="{FF2B5EF4-FFF2-40B4-BE49-F238E27FC236}">
                  <a16:creationId xmlns:a16="http://schemas.microsoft.com/office/drawing/2014/main" id="{D5B868E0-5570-463A-BF7C-C57125617ED4}"/>
                </a:ext>
              </a:extLst>
            </p:cNvPr>
            <p:cNvSpPr/>
            <p:nvPr/>
          </p:nvSpPr>
          <p:spPr>
            <a:xfrm>
              <a:off x="4356811" y="496480"/>
              <a:ext cx="169452" cy="163353"/>
            </a:xfrm>
            <a:custGeom>
              <a:avLst/>
              <a:gdLst/>
              <a:ahLst/>
              <a:cxnLst/>
              <a:rect l="l" t="t" r="r" b="b"/>
              <a:pathLst>
                <a:path w="169452" h="163353" extrusionOk="0">
                  <a:moveTo>
                    <a:pt x="169453" y="163354"/>
                  </a:moveTo>
                  <a:lnTo>
                    <a:pt x="0" y="65341"/>
                  </a:lnTo>
                  <a:lnTo>
                    <a:pt x="0" y="0"/>
                  </a:lnTo>
                  <a:lnTo>
                    <a:pt x="169453" y="98012"/>
                  </a:lnTo>
                  <a:lnTo>
                    <a:pt x="169453" y="16335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4362;p48">
              <a:extLst>
                <a:ext uri="{FF2B5EF4-FFF2-40B4-BE49-F238E27FC236}">
                  <a16:creationId xmlns:a16="http://schemas.microsoft.com/office/drawing/2014/main" id="{DA396958-6ECF-4BA8-8C7B-3DED5DA5309B}"/>
                </a:ext>
              </a:extLst>
            </p:cNvPr>
            <p:cNvSpPr/>
            <p:nvPr/>
          </p:nvSpPr>
          <p:spPr>
            <a:xfrm>
              <a:off x="4598397" y="636212"/>
              <a:ext cx="298038" cy="237839"/>
            </a:xfrm>
            <a:custGeom>
              <a:avLst/>
              <a:gdLst/>
              <a:ahLst/>
              <a:cxnLst/>
              <a:rect l="l" t="t" r="r" b="b"/>
              <a:pathLst>
                <a:path w="298038" h="237839" extrusionOk="0">
                  <a:moveTo>
                    <a:pt x="298039" y="237839"/>
                  </a:moveTo>
                  <a:lnTo>
                    <a:pt x="0" y="65437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4363;p48">
              <a:extLst>
                <a:ext uri="{FF2B5EF4-FFF2-40B4-BE49-F238E27FC236}">
                  <a16:creationId xmlns:a16="http://schemas.microsoft.com/office/drawing/2014/main" id="{3E526219-2770-4301-936D-EBE5E23B4F96}"/>
                </a:ext>
              </a:extLst>
            </p:cNvPr>
            <p:cNvSpPr/>
            <p:nvPr/>
          </p:nvSpPr>
          <p:spPr>
            <a:xfrm>
              <a:off x="4356811" y="619924"/>
              <a:ext cx="169452" cy="163353"/>
            </a:xfrm>
            <a:custGeom>
              <a:avLst/>
              <a:gdLst/>
              <a:ahLst/>
              <a:cxnLst/>
              <a:rect l="l" t="t" r="r" b="b"/>
              <a:pathLst>
                <a:path w="169452" h="163353" extrusionOk="0">
                  <a:moveTo>
                    <a:pt x="169453" y="163354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169453" y="98012"/>
                  </a:lnTo>
                  <a:lnTo>
                    <a:pt x="169453" y="16335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4364;p48">
              <a:extLst>
                <a:ext uri="{FF2B5EF4-FFF2-40B4-BE49-F238E27FC236}">
                  <a16:creationId xmlns:a16="http://schemas.microsoft.com/office/drawing/2014/main" id="{715B8677-FC7F-4C6E-89E9-A058AAC1071D}"/>
                </a:ext>
              </a:extLst>
            </p:cNvPr>
            <p:cNvSpPr/>
            <p:nvPr/>
          </p:nvSpPr>
          <p:spPr>
            <a:xfrm>
              <a:off x="4598397" y="759656"/>
              <a:ext cx="298038" cy="237839"/>
            </a:xfrm>
            <a:custGeom>
              <a:avLst/>
              <a:gdLst/>
              <a:ahLst/>
              <a:cxnLst/>
              <a:rect l="l" t="t" r="r" b="b"/>
              <a:pathLst>
                <a:path w="298038" h="237839" extrusionOk="0">
                  <a:moveTo>
                    <a:pt x="298039" y="237839"/>
                  </a:moveTo>
                  <a:lnTo>
                    <a:pt x="0" y="65437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4365;p48">
              <a:extLst>
                <a:ext uri="{FF2B5EF4-FFF2-40B4-BE49-F238E27FC236}">
                  <a16:creationId xmlns:a16="http://schemas.microsoft.com/office/drawing/2014/main" id="{7AB2AEAC-0AEA-4036-9AA1-A3615B4BC607}"/>
                </a:ext>
              </a:extLst>
            </p:cNvPr>
            <p:cNvSpPr/>
            <p:nvPr/>
          </p:nvSpPr>
          <p:spPr>
            <a:xfrm>
              <a:off x="4356811" y="761466"/>
              <a:ext cx="169452" cy="163448"/>
            </a:xfrm>
            <a:custGeom>
              <a:avLst/>
              <a:gdLst/>
              <a:ahLst/>
              <a:cxnLst/>
              <a:rect l="l" t="t" r="r" b="b"/>
              <a:pathLst>
                <a:path w="169452" h="163448" extrusionOk="0">
                  <a:moveTo>
                    <a:pt x="169453" y="163449"/>
                  </a:moveTo>
                  <a:lnTo>
                    <a:pt x="0" y="65437"/>
                  </a:lnTo>
                  <a:lnTo>
                    <a:pt x="0" y="0"/>
                  </a:lnTo>
                  <a:lnTo>
                    <a:pt x="169453" y="98107"/>
                  </a:lnTo>
                  <a:lnTo>
                    <a:pt x="169453" y="16344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4366;p48">
              <a:extLst>
                <a:ext uri="{FF2B5EF4-FFF2-40B4-BE49-F238E27FC236}">
                  <a16:creationId xmlns:a16="http://schemas.microsoft.com/office/drawing/2014/main" id="{69AE4474-6CAE-496C-8BEB-DFEBC7E4913C}"/>
                </a:ext>
              </a:extLst>
            </p:cNvPr>
            <p:cNvSpPr/>
            <p:nvPr/>
          </p:nvSpPr>
          <p:spPr>
            <a:xfrm>
              <a:off x="4598397" y="901293"/>
              <a:ext cx="298038" cy="237839"/>
            </a:xfrm>
            <a:custGeom>
              <a:avLst/>
              <a:gdLst/>
              <a:ahLst/>
              <a:cxnLst/>
              <a:rect l="l" t="t" r="r" b="b"/>
              <a:pathLst>
                <a:path w="298038" h="237839" extrusionOk="0">
                  <a:moveTo>
                    <a:pt x="298039" y="237839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4367;p48">
              <a:extLst>
                <a:ext uri="{FF2B5EF4-FFF2-40B4-BE49-F238E27FC236}">
                  <a16:creationId xmlns:a16="http://schemas.microsoft.com/office/drawing/2014/main" id="{34885E21-451E-46A5-94DE-B6A907435403}"/>
                </a:ext>
              </a:extLst>
            </p:cNvPr>
            <p:cNvSpPr/>
            <p:nvPr/>
          </p:nvSpPr>
          <p:spPr>
            <a:xfrm>
              <a:off x="4356811" y="903102"/>
              <a:ext cx="169452" cy="163449"/>
            </a:xfrm>
            <a:custGeom>
              <a:avLst/>
              <a:gdLst/>
              <a:ahLst/>
              <a:cxnLst/>
              <a:rect l="l" t="t" r="r" b="b"/>
              <a:pathLst>
                <a:path w="169452" h="163449" extrusionOk="0">
                  <a:moveTo>
                    <a:pt x="169453" y="163449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169453" y="98012"/>
                  </a:lnTo>
                  <a:lnTo>
                    <a:pt x="169453" y="16344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4368;p48">
              <a:extLst>
                <a:ext uri="{FF2B5EF4-FFF2-40B4-BE49-F238E27FC236}">
                  <a16:creationId xmlns:a16="http://schemas.microsoft.com/office/drawing/2014/main" id="{A7B35C89-395B-4284-8068-8E2C5B729322}"/>
                </a:ext>
              </a:extLst>
            </p:cNvPr>
            <p:cNvSpPr/>
            <p:nvPr/>
          </p:nvSpPr>
          <p:spPr>
            <a:xfrm>
              <a:off x="4598397" y="1042929"/>
              <a:ext cx="298038" cy="237839"/>
            </a:xfrm>
            <a:custGeom>
              <a:avLst/>
              <a:gdLst/>
              <a:ahLst/>
              <a:cxnLst/>
              <a:rect l="l" t="t" r="r" b="b"/>
              <a:pathLst>
                <a:path w="298038" h="237839" extrusionOk="0">
                  <a:moveTo>
                    <a:pt x="298039" y="237839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4369;p48">
              <a:extLst>
                <a:ext uri="{FF2B5EF4-FFF2-40B4-BE49-F238E27FC236}">
                  <a16:creationId xmlns:a16="http://schemas.microsoft.com/office/drawing/2014/main" id="{7F30121F-1435-4FED-8A98-ACF903A2EE54}"/>
                </a:ext>
              </a:extLst>
            </p:cNvPr>
            <p:cNvSpPr/>
            <p:nvPr/>
          </p:nvSpPr>
          <p:spPr>
            <a:xfrm>
              <a:off x="5115879" y="982814"/>
              <a:ext cx="204046" cy="276142"/>
            </a:xfrm>
            <a:custGeom>
              <a:avLst/>
              <a:gdLst/>
              <a:ahLst/>
              <a:cxnLst/>
              <a:rect l="l" t="t" r="r" b="b"/>
              <a:pathLst>
                <a:path w="204046" h="276142" extrusionOk="0">
                  <a:moveTo>
                    <a:pt x="665" y="41256"/>
                  </a:moveTo>
                  <a:cubicBezTo>
                    <a:pt x="38205" y="-7321"/>
                    <a:pt x="105207" y="-15132"/>
                    <a:pt x="182188" y="29255"/>
                  </a:cubicBezTo>
                  <a:cubicBezTo>
                    <a:pt x="189601" y="33541"/>
                    <a:pt x="196918" y="38208"/>
                    <a:pt x="204046" y="43161"/>
                  </a:cubicBezTo>
                  <a:lnTo>
                    <a:pt x="182663" y="276143"/>
                  </a:lnTo>
                  <a:lnTo>
                    <a:pt x="0" y="42209"/>
                  </a:lnTo>
                  <a:close/>
                </a:path>
              </a:pathLst>
            </a:custGeom>
            <a:solidFill>
              <a:srgbClr val="4399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4370;p48">
              <a:extLst>
                <a:ext uri="{FF2B5EF4-FFF2-40B4-BE49-F238E27FC236}">
                  <a16:creationId xmlns:a16="http://schemas.microsoft.com/office/drawing/2014/main" id="{2B34216D-B880-451D-8D1A-AD620CA69D56}"/>
                </a:ext>
              </a:extLst>
            </p:cNvPr>
            <p:cNvSpPr/>
            <p:nvPr/>
          </p:nvSpPr>
          <p:spPr>
            <a:xfrm>
              <a:off x="5297876" y="1025975"/>
              <a:ext cx="199579" cy="260699"/>
            </a:xfrm>
            <a:custGeom>
              <a:avLst/>
              <a:gdLst/>
              <a:ahLst/>
              <a:cxnLst/>
              <a:rect l="l" t="t" r="r" b="b"/>
              <a:pathLst>
                <a:path w="199579" h="260699" extrusionOk="0">
                  <a:moveTo>
                    <a:pt x="199580" y="260699"/>
                  </a:moveTo>
                  <a:lnTo>
                    <a:pt x="0" y="232981"/>
                  </a:lnTo>
                  <a:lnTo>
                    <a:pt x="21859" y="0"/>
                  </a:lnTo>
                  <a:cubicBezTo>
                    <a:pt x="103591" y="56864"/>
                    <a:pt x="171733" y="158972"/>
                    <a:pt x="199580" y="260699"/>
                  </a:cubicBez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4371;p48">
              <a:extLst>
                <a:ext uri="{FF2B5EF4-FFF2-40B4-BE49-F238E27FC236}">
                  <a16:creationId xmlns:a16="http://schemas.microsoft.com/office/drawing/2014/main" id="{708C7713-DB60-429A-A041-F08E390DCA30}"/>
                </a:ext>
              </a:extLst>
            </p:cNvPr>
            <p:cNvSpPr/>
            <p:nvPr/>
          </p:nvSpPr>
          <p:spPr>
            <a:xfrm>
              <a:off x="5298541" y="1258956"/>
              <a:ext cx="212884" cy="276193"/>
            </a:xfrm>
            <a:custGeom>
              <a:avLst/>
              <a:gdLst/>
              <a:ahLst/>
              <a:cxnLst/>
              <a:rect l="l" t="t" r="r" b="b"/>
              <a:pathLst>
                <a:path w="212884" h="276193" extrusionOk="0">
                  <a:moveTo>
                    <a:pt x="212885" y="123444"/>
                  </a:moveTo>
                  <a:cubicBezTo>
                    <a:pt x="212885" y="228219"/>
                    <a:pt x="155862" y="285369"/>
                    <a:pt x="76315" y="274987"/>
                  </a:cubicBezTo>
                  <a:lnTo>
                    <a:pt x="0" y="0"/>
                  </a:lnTo>
                  <a:lnTo>
                    <a:pt x="199580" y="27718"/>
                  </a:lnTo>
                  <a:cubicBezTo>
                    <a:pt x="208332" y="58874"/>
                    <a:pt x="212809" y="91078"/>
                    <a:pt x="212885" y="123444"/>
                  </a:cubicBezTo>
                  <a:close/>
                </a:path>
              </a:pathLst>
            </a:custGeom>
            <a:solidFill>
              <a:srgbClr val="FF4D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4372;p48">
              <a:extLst>
                <a:ext uri="{FF2B5EF4-FFF2-40B4-BE49-F238E27FC236}">
                  <a16:creationId xmlns:a16="http://schemas.microsoft.com/office/drawing/2014/main" id="{13D3F553-1F5E-439A-B218-912CE14FBA69}"/>
                </a:ext>
              </a:extLst>
            </p:cNvPr>
            <p:cNvSpPr/>
            <p:nvPr/>
          </p:nvSpPr>
          <p:spPr>
            <a:xfrm>
              <a:off x="5084706" y="1024070"/>
              <a:ext cx="290055" cy="509778"/>
            </a:xfrm>
            <a:custGeom>
              <a:avLst/>
              <a:gdLst/>
              <a:ahLst/>
              <a:cxnLst/>
              <a:rect l="l" t="t" r="r" b="b"/>
              <a:pathLst>
                <a:path w="290055" h="509778" extrusionOk="0">
                  <a:moveTo>
                    <a:pt x="31172" y="952"/>
                  </a:moveTo>
                  <a:cubicBezTo>
                    <a:pt x="11405" y="26956"/>
                    <a:pt x="0" y="64389"/>
                    <a:pt x="0" y="111442"/>
                  </a:cubicBezTo>
                  <a:cubicBezTo>
                    <a:pt x="0" y="247840"/>
                    <a:pt x="95513" y="413575"/>
                    <a:pt x="213360" y="481775"/>
                  </a:cubicBezTo>
                  <a:cubicBezTo>
                    <a:pt x="236863" y="496024"/>
                    <a:pt x="262913" y="505539"/>
                    <a:pt x="290055" y="509778"/>
                  </a:cubicBezTo>
                  <a:lnTo>
                    <a:pt x="213835" y="234886"/>
                  </a:lnTo>
                  <a:lnTo>
                    <a:pt x="323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4373;p48">
              <a:extLst>
                <a:ext uri="{FF2B5EF4-FFF2-40B4-BE49-F238E27FC236}">
                  <a16:creationId xmlns:a16="http://schemas.microsoft.com/office/drawing/2014/main" id="{53ABF5D1-7BFC-431C-8BF6-686DCAE0FBD1}"/>
                </a:ext>
              </a:extLst>
            </p:cNvPr>
            <p:cNvSpPr/>
            <p:nvPr/>
          </p:nvSpPr>
          <p:spPr>
            <a:xfrm>
              <a:off x="5705494" y="1324174"/>
              <a:ext cx="204331" cy="276159"/>
            </a:xfrm>
            <a:custGeom>
              <a:avLst/>
              <a:gdLst/>
              <a:ahLst/>
              <a:cxnLst/>
              <a:rect l="l" t="t" r="r" b="b"/>
              <a:pathLst>
                <a:path w="204331" h="276159" extrusionOk="0">
                  <a:moveTo>
                    <a:pt x="950" y="41272"/>
                  </a:moveTo>
                  <a:cubicBezTo>
                    <a:pt x="38490" y="-7305"/>
                    <a:pt x="105492" y="-15116"/>
                    <a:pt x="182473" y="29176"/>
                  </a:cubicBezTo>
                  <a:cubicBezTo>
                    <a:pt x="189885" y="33462"/>
                    <a:pt x="197108" y="38129"/>
                    <a:pt x="204331" y="43178"/>
                  </a:cubicBezTo>
                  <a:lnTo>
                    <a:pt x="182283" y="276159"/>
                  </a:lnTo>
                  <a:lnTo>
                    <a:pt x="0" y="42130"/>
                  </a:lnTo>
                  <a:close/>
                </a:path>
              </a:pathLst>
            </a:custGeom>
            <a:solidFill>
              <a:srgbClr val="5435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4374;p48">
              <a:extLst>
                <a:ext uri="{FF2B5EF4-FFF2-40B4-BE49-F238E27FC236}">
                  <a16:creationId xmlns:a16="http://schemas.microsoft.com/office/drawing/2014/main" id="{66D7AF65-9B94-425E-9D6E-B385EBF21846}"/>
                </a:ext>
              </a:extLst>
            </p:cNvPr>
            <p:cNvSpPr/>
            <p:nvPr/>
          </p:nvSpPr>
          <p:spPr>
            <a:xfrm>
              <a:off x="5887776" y="1367351"/>
              <a:ext cx="199579" cy="260603"/>
            </a:xfrm>
            <a:custGeom>
              <a:avLst/>
              <a:gdLst/>
              <a:ahLst/>
              <a:cxnLst/>
              <a:rect l="l" t="t" r="r" b="b"/>
              <a:pathLst>
                <a:path w="199579" h="260603" extrusionOk="0">
                  <a:moveTo>
                    <a:pt x="199580" y="260604"/>
                  </a:moveTo>
                  <a:lnTo>
                    <a:pt x="0" y="232981"/>
                  </a:lnTo>
                  <a:lnTo>
                    <a:pt x="21859" y="0"/>
                  </a:lnTo>
                  <a:cubicBezTo>
                    <a:pt x="103591" y="56769"/>
                    <a:pt x="171638" y="158877"/>
                    <a:pt x="199580" y="260604"/>
                  </a:cubicBezTo>
                  <a:close/>
                </a:path>
              </a:pathLst>
            </a:custGeom>
            <a:solidFill>
              <a:srgbClr val="1B96E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4375;p48">
              <a:extLst>
                <a:ext uri="{FF2B5EF4-FFF2-40B4-BE49-F238E27FC236}">
                  <a16:creationId xmlns:a16="http://schemas.microsoft.com/office/drawing/2014/main" id="{E35DE70C-D0AA-46CD-B092-7DBDE5706DA4}"/>
                </a:ext>
              </a:extLst>
            </p:cNvPr>
            <p:cNvSpPr/>
            <p:nvPr/>
          </p:nvSpPr>
          <p:spPr>
            <a:xfrm>
              <a:off x="5887776" y="1600333"/>
              <a:ext cx="213550" cy="276118"/>
            </a:xfrm>
            <a:custGeom>
              <a:avLst/>
              <a:gdLst/>
              <a:ahLst/>
              <a:cxnLst/>
              <a:rect l="l" t="t" r="r" b="b"/>
              <a:pathLst>
                <a:path w="213550" h="276118" extrusionOk="0">
                  <a:moveTo>
                    <a:pt x="213550" y="123444"/>
                  </a:moveTo>
                  <a:cubicBezTo>
                    <a:pt x="213550" y="228219"/>
                    <a:pt x="156527" y="285369"/>
                    <a:pt x="76981" y="274892"/>
                  </a:cubicBezTo>
                  <a:lnTo>
                    <a:pt x="0" y="0"/>
                  </a:lnTo>
                  <a:lnTo>
                    <a:pt x="199580" y="27622"/>
                  </a:lnTo>
                  <a:cubicBezTo>
                    <a:pt x="208504" y="58788"/>
                    <a:pt x="213208" y="91021"/>
                    <a:pt x="213550" y="1234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4376;p48">
              <a:extLst>
                <a:ext uri="{FF2B5EF4-FFF2-40B4-BE49-F238E27FC236}">
                  <a16:creationId xmlns:a16="http://schemas.microsoft.com/office/drawing/2014/main" id="{9A34396F-F0AE-43F1-AC42-9725E04D8F66}"/>
                </a:ext>
              </a:extLst>
            </p:cNvPr>
            <p:cNvSpPr/>
            <p:nvPr/>
          </p:nvSpPr>
          <p:spPr>
            <a:xfrm>
              <a:off x="5674606" y="1365446"/>
              <a:ext cx="290055" cy="509682"/>
            </a:xfrm>
            <a:custGeom>
              <a:avLst/>
              <a:gdLst/>
              <a:ahLst/>
              <a:cxnLst/>
              <a:rect l="l" t="t" r="r" b="b"/>
              <a:pathLst>
                <a:path w="290055" h="509682" extrusionOk="0">
                  <a:moveTo>
                    <a:pt x="31077" y="857"/>
                  </a:moveTo>
                  <a:cubicBezTo>
                    <a:pt x="11404" y="26956"/>
                    <a:pt x="0" y="64294"/>
                    <a:pt x="0" y="111347"/>
                  </a:cubicBezTo>
                  <a:cubicBezTo>
                    <a:pt x="0" y="247745"/>
                    <a:pt x="95513" y="413575"/>
                    <a:pt x="213360" y="481775"/>
                  </a:cubicBezTo>
                  <a:cubicBezTo>
                    <a:pt x="236844" y="496033"/>
                    <a:pt x="262913" y="505520"/>
                    <a:pt x="290055" y="509683"/>
                  </a:cubicBezTo>
                  <a:lnTo>
                    <a:pt x="213170" y="234887"/>
                  </a:lnTo>
                  <a:lnTo>
                    <a:pt x="31647" y="0"/>
                  </a:ln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4377;p48">
              <a:extLst>
                <a:ext uri="{FF2B5EF4-FFF2-40B4-BE49-F238E27FC236}">
                  <a16:creationId xmlns:a16="http://schemas.microsoft.com/office/drawing/2014/main" id="{9FB4ED13-1DAC-4FEE-B9C7-5E6857177802}"/>
                </a:ext>
              </a:extLst>
            </p:cNvPr>
            <p:cNvSpPr/>
            <p:nvPr/>
          </p:nvSpPr>
          <p:spPr>
            <a:xfrm>
              <a:off x="5115879" y="1943808"/>
              <a:ext cx="971477" cy="359289"/>
            </a:xfrm>
            <a:custGeom>
              <a:avLst/>
              <a:gdLst/>
              <a:ahLst/>
              <a:cxnLst/>
              <a:rect l="l" t="t" r="r" b="b"/>
              <a:pathLst>
                <a:path w="971477" h="359289" extrusionOk="0">
                  <a:moveTo>
                    <a:pt x="0" y="102961"/>
                  </a:moveTo>
                  <a:cubicBezTo>
                    <a:pt x="0" y="102961"/>
                    <a:pt x="144553" y="-173264"/>
                    <a:pt x="511684" y="179161"/>
                  </a:cubicBezTo>
                  <a:cubicBezTo>
                    <a:pt x="878815" y="531586"/>
                    <a:pt x="971477" y="258218"/>
                    <a:pt x="971477" y="258218"/>
                  </a:cubicBezTo>
                </a:path>
              </a:pathLst>
            </a:custGeom>
            <a:noFill/>
            <a:ln w="13475" cap="flat" cmpd="sng">
              <a:solidFill>
                <a:srgbClr val="D6D8E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4378;p48">
              <a:extLst>
                <a:ext uri="{FF2B5EF4-FFF2-40B4-BE49-F238E27FC236}">
                  <a16:creationId xmlns:a16="http://schemas.microsoft.com/office/drawing/2014/main" id="{AAA7D360-085F-4C0E-8888-577A88C7A0B2}"/>
                </a:ext>
              </a:extLst>
            </p:cNvPr>
            <p:cNvSpPr/>
            <p:nvPr/>
          </p:nvSpPr>
          <p:spPr>
            <a:xfrm rot="-1801764">
              <a:off x="5403245" y="1931037"/>
              <a:ext cx="49945" cy="86600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7"/>
                    <a:pt x="24995" y="86677"/>
                  </a:cubicBezTo>
                  <a:cubicBezTo>
                    <a:pt x="11191" y="86677"/>
                    <a:pt x="0" y="67274"/>
                    <a:pt x="0" y="43339"/>
                  </a:cubicBezTo>
                  <a:cubicBezTo>
                    <a:pt x="0" y="19403"/>
                    <a:pt x="11191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4379;p48">
              <a:extLst>
                <a:ext uri="{FF2B5EF4-FFF2-40B4-BE49-F238E27FC236}">
                  <a16:creationId xmlns:a16="http://schemas.microsoft.com/office/drawing/2014/main" id="{B5040743-FA1E-4151-B610-0331538F082F}"/>
                </a:ext>
              </a:extLst>
            </p:cNvPr>
            <p:cNvSpPr/>
            <p:nvPr/>
          </p:nvSpPr>
          <p:spPr>
            <a:xfrm rot="-1801764">
              <a:off x="5143652" y="1930529"/>
              <a:ext cx="49945" cy="86600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7"/>
                    <a:pt x="24995" y="86677"/>
                  </a:cubicBezTo>
                  <a:cubicBezTo>
                    <a:pt x="11190" y="86677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4380;p48">
              <a:extLst>
                <a:ext uri="{FF2B5EF4-FFF2-40B4-BE49-F238E27FC236}">
                  <a16:creationId xmlns:a16="http://schemas.microsoft.com/office/drawing/2014/main" id="{C08D26CA-A7A1-4C17-8C77-0491BF240753}"/>
                </a:ext>
              </a:extLst>
            </p:cNvPr>
            <p:cNvSpPr/>
            <p:nvPr/>
          </p:nvSpPr>
          <p:spPr>
            <a:xfrm rot="-1790023">
              <a:off x="5694653" y="2149239"/>
              <a:ext cx="50164" cy="86979"/>
            </a:xfrm>
            <a:custGeom>
              <a:avLst/>
              <a:gdLst/>
              <a:ahLst/>
              <a:cxnLst/>
              <a:rect l="l" t="t" r="r" b="b"/>
              <a:pathLst>
                <a:path w="50162" h="86976" extrusionOk="0">
                  <a:moveTo>
                    <a:pt x="50164" y="43489"/>
                  </a:moveTo>
                  <a:cubicBezTo>
                    <a:pt x="50164" y="67507"/>
                    <a:pt x="38934" y="86977"/>
                    <a:pt x="25082" y="86977"/>
                  </a:cubicBezTo>
                  <a:cubicBezTo>
                    <a:pt x="11231" y="86977"/>
                    <a:pt x="1" y="67507"/>
                    <a:pt x="1" y="43489"/>
                  </a:cubicBezTo>
                  <a:cubicBezTo>
                    <a:pt x="1" y="19471"/>
                    <a:pt x="11231" y="1"/>
                    <a:pt x="25082" y="1"/>
                  </a:cubicBezTo>
                  <a:cubicBezTo>
                    <a:pt x="38934" y="1"/>
                    <a:pt x="50164" y="19471"/>
                    <a:pt x="50164" y="4348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4381;p48">
              <a:extLst>
                <a:ext uri="{FF2B5EF4-FFF2-40B4-BE49-F238E27FC236}">
                  <a16:creationId xmlns:a16="http://schemas.microsoft.com/office/drawing/2014/main" id="{754B55D1-5AF2-4623-9042-61CD8B275C56}"/>
                </a:ext>
              </a:extLst>
            </p:cNvPr>
            <p:cNvSpPr/>
            <p:nvPr/>
          </p:nvSpPr>
          <p:spPr>
            <a:xfrm rot="-1801764">
              <a:off x="5993267" y="2236949"/>
              <a:ext cx="49945" cy="86600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8"/>
                    <a:pt x="24995" y="86678"/>
                  </a:cubicBezTo>
                  <a:cubicBezTo>
                    <a:pt x="11190" y="86678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4382;p48">
              <a:extLst>
                <a:ext uri="{FF2B5EF4-FFF2-40B4-BE49-F238E27FC236}">
                  <a16:creationId xmlns:a16="http://schemas.microsoft.com/office/drawing/2014/main" id="{A988424E-1AB7-4391-A26C-DFFA67F66684}"/>
                </a:ext>
              </a:extLst>
            </p:cNvPr>
            <p:cNvSpPr/>
            <p:nvPr/>
          </p:nvSpPr>
          <p:spPr>
            <a:xfrm>
              <a:off x="4356811" y="1418691"/>
              <a:ext cx="57973" cy="235172"/>
            </a:xfrm>
            <a:custGeom>
              <a:avLst/>
              <a:gdLst/>
              <a:ahLst/>
              <a:cxnLst/>
              <a:rect l="l" t="t" r="r" b="b"/>
              <a:pathLst>
                <a:path w="57973" h="235172" extrusionOk="0">
                  <a:moveTo>
                    <a:pt x="57973" y="235172"/>
                  </a:moveTo>
                  <a:lnTo>
                    <a:pt x="0" y="201549"/>
                  </a:lnTo>
                  <a:lnTo>
                    <a:pt x="0" y="0"/>
                  </a:lnTo>
                  <a:lnTo>
                    <a:pt x="57973" y="33623"/>
                  </a:lnTo>
                  <a:lnTo>
                    <a:pt x="57973" y="23517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4383;p48">
              <a:extLst>
                <a:ext uri="{FF2B5EF4-FFF2-40B4-BE49-F238E27FC236}">
                  <a16:creationId xmlns:a16="http://schemas.microsoft.com/office/drawing/2014/main" id="{618A82CA-EA40-4BB9-B6E5-AFD3129488BD}"/>
                </a:ext>
              </a:extLst>
            </p:cNvPr>
            <p:cNvSpPr/>
            <p:nvPr/>
          </p:nvSpPr>
          <p:spPr>
            <a:xfrm>
              <a:off x="4517330" y="1440789"/>
              <a:ext cx="58068" cy="305942"/>
            </a:xfrm>
            <a:custGeom>
              <a:avLst/>
              <a:gdLst/>
              <a:ahLst/>
              <a:cxnLst/>
              <a:rect l="l" t="t" r="r" b="b"/>
              <a:pathLst>
                <a:path w="58068" h="305942" extrusionOk="0">
                  <a:moveTo>
                    <a:pt x="58068" y="305943"/>
                  </a:moveTo>
                  <a:lnTo>
                    <a:pt x="0" y="272320"/>
                  </a:lnTo>
                  <a:lnTo>
                    <a:pt x="0" y="0"/>
                  </a:lnTo>
                  <a:lnTo>
                    <a:pt x="58068" y="33623"/>
                  </a:lnTo>
                  <a:lnTo>
                    <a:pt x="58068" y="30594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4384;p48">
              <a:extLst>
                <a:ext uri="{FF2B5EF4-FFF2-40B4-BE49-F238E27FC236}">
                  <a16:creationId xmlns:a16="http://schemas.microsoft.com/office/drawing/2014/main" id="{7F89ED2F-2C99-485B-AFA7-A8A902008B76}"/>
                </a:ext>
              </a:extLst>
            </p:cNvPr>
            <p:cNvSpPr/>
            <p:nvPr/>
          </p:nvSpPr>
          <p:spPr>
            <a:xfrm>
              <a:off x="4677849" y="1415738"/>
              <a:ext cx="58067" cy="423862"/>
            </a:xfrm>
            <a:custGeom>
              <a:avLst/>
              <a:gdLst/>
              <a:ahLst/>
              <a:cxnLst/>
              <a:rect l="l" t="t" r="r" b="b"/>
              <a:pathLst>
                <a:path w="58067" h="423862" extrusionOk="0">
                  <a:moveTo>
                    <a:pt x="58068" y="423863"/>
                  </a:moveTo>
                  <a:lnTo>
                    <a:pt x="0" y="390335"/>
                  </a:lnTo>
                  <a:lnTo>
                    <a:pt x="0" y="0"/>
                  </a:lnTo>
                  <a:lnTo>
                    <a:pt x="58068" y="33528"/>
                  </a:lnTo>
                  <a:lnTo>
                    <a:pt x="58068" y="423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385;p48">
              <a:extLst>
                <a:ext uri="{FF2B5EF4-FFF2-40B4-BE49-F238E27FC236}">
                  <a16:creationId xmlns:a16="http://schemas.microsoft.com/office/drawing/2014/main" id="{812090CE-9247-40FA-8594-A1F59CC4D313}"/>
                </a:ext>
              </a:extLst>
            </p:cNvPr>
            <p:cNvSpPr/>
            <p:nvPr/>
          </p:nvSpPr>
          <p:spPr>
            <a:xfrm>
              <a:off x="4838368" y="1414214"/>
              <a:ext cx="58068" cy="518255"/>
            </a:xfrm>
            <a:custGeom>
              <a:avLst/>
              <a:gdLst/>
              <a:ahLst/>
              <a:cxnLst/>
              <a:rect l="l" t="t" r="r" b="b"/>
              <a:pathLst>
                <a:path w="58068" h="518255" extrusionOk="0">
                  <a:moveTo>
                    <a:pt x="58068" y="518255"/>
                  </a:moveTo>
                  <a:lnTo>
                    <a:pt x="0" y="484727"/>
                  </a:lnTo>
                  <a:lnTo>
                    <a:pt x="0" y="0"/>
                  </a:lnTo>
                  <a:lnTo>
                    <a:pt x="58068" y="33528"/>
                  </a:lnTo>
                  <a:lnTo>
                    <a:pt x="58068" y="518255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386;p48">
              <a:extLst>
                <a:ext uri="{FF2B5EF4-FFF2-40B4-BE49-F238E27FC236}">
                  <a16:creationId xmlns:a16="http://schemas.microsoft.com/office/drawing/2014/main" id="{1EDE550F-FD42-4B2C-97C3-7628D95EBC03}"/>
                </a:ext>
              </a:extLst>
            </p:cNvPr>
            <p:cNvSpPr/>
            <p:nvPr/>
          </p:nvSpPr>
          <p:spPr>
            <a:xfrm>
              <a:off x="5343399" y="3731361"/>
              <a:ext cx="99124" cy="151542"/>
            </a:xfrm>
            <a:custGeom>
              <a:avLst/>
              <a:gdLst/>
              <a:ahLst/>
              <a:cxnLst/>
              <a:rect l="l" t="t" r="r" b="b"/>
              <a:pathLst>
                <a:path w="99124" h="151542" extrusionOk="0">
                  <a:moveTo>
                    <a:pt x="16347" y="151543"/>
                  </a:moveTo>
                  <a:lnTo>
                    <a:pt x="99124" y="104204"/>
                  </a:lnTo>
                  <a:lnTo>
                    <a:pt x="0" y="0"/>
                  </a:lnTo>
                  <a:lnTo>
                    <a:pt x="16347" y="151543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387;p48">
              <a:extLst>
                <a:ext uri="{FF2B5EF4-FFF2-40B4-BE49-F238E27FC236}">
                  <a16:creationId xmlns:a16="http://schemas.microsoft.com/office/drawing/2014/main" id="{10D0D8C5-977F-4AC6-824B-D5F36B3FE6F8}"/>
                </a:ext>
              </a:extLst>
            </p:cNvPr>
            <p:cNvSpPr/>
            <p:nvPr/>
          </p:nvSpPr>
          <p:spPr>
            <a:xfrm>
              <a:off x="4678419" y="3350075"/>
              <a:ext cx="69282" cy="136588"/>
            </a:xfrm>
            <a:custGeom>
              <a:avLst/>
              <a:gdLst/>
              <a:ahLst/>
              <a:cxnLst/>
              <a:rect l="l" t="t" r="r" b="b"/>
              <a:pathLst>
                <a:path w="69282" h="136588" extrusionOk="0">
                  <a:moveTo>
                    <a:pt x="0" y="136588"/>
                  </a:moveTo>
                  <a:lnTo>
                    <a:pt x="69283" y="98298"/>
                  </a:lnTo>
                  <a:lnTo>
                    <a:pt x="42672" y="0"/>
                  </a:lnTo>
                  <a:lnTo>
                    <a:pt x="0" y="136588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3" name="Google Shape;4388;p48">
              <a:extLst>
                <a:ext uri="{FF2B5EF4-FFF2-40B4-BE49-F238E27FC236}">
                  <a16:creationId xmlns:a16="http://schemas.microsoft.com/office/drawing/2014/main" id="{981BE346-0397-4303-9F0B-DA0F099AEAB4}"/>
                </a:ext>
              </a:extLst>
            </p:cNvPr>
            <p:cNvGrpSpPr/>
            <p:nvPr/>
          </p:nvGrpSpPr>
          <p:grpSpPr>
            <a:xfrm>
              <a:off x="3103642" y="4105408"/>
              <a:ext cx="746807" cy="516445"/>
              <a:chOff x="4884742" y="4921758"/>
              <a:chExt cx="746807" cy="516445"/>
            </a:xfrm>
          </p:grpSpPr>
          <p:sp>
            <p:nvSpPr>
              <p:cNvPr id="195" name="Google Shape;4389;p48">
                <a:extLst>
                  <a:ext uri="{FF2B5EF4-FFF2-40B4-BE49-F238E27FC236}">
                    <a16:creationId xmlns:a16="http://schemas.microsoft.com/office/drawing/2014/main" id="{F18AC14F-4624-4F62-BB57-1AF387AD3CA0}"/>
                  </a:ext>
                </a:extLst>
              </p:cNvPr>
              <p:cNvSpPr/>
              <p:nvPr/>
            </p:nvSpPr>
            <p:spPr>
              <a:xfrm>
                <a:off x="4884742" y="505358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" name="Google Shape;4390;p48">
                <a:extLst>
                  <a:ext uri="{FF2B5EF4-FFF2-40B4-BE49-F238E27FC236}">
                    <a16:creationId xmlns:a16="http://schemas.microsoft.com/office/drawing/2014/main" id="{A4788D8B-0130-4A3C-A02B-EA9EA27CF1E7}"/>
                  </a:ext>
                </a:extLst>
              </p:cNvPr>
              <p:cNvSpPr/>
              <p:nvPr/>
            </p:nvSpPr>
            <p:spPr>
              <a:xfrm>
                <a:off x="4966950" y="5004149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" name="Google Shape;4391;p48">
                <a:extLst>
                  <a:ext uri="{FF2B5EF4-FFF2-40B4-BE49-F238E27FC236}">
                    <a16:creationId xmlns:a16="http://schemas.microsoft.com/office/drawing/2014/main" id="{D695A356-BA6B-4D12-92C8-7B264B5E71B8}"/>
                  </a:ext>
                </a:extLst>
              </p:cNvPr>
              <p:cNvSpPr/>
              <p:nvPr/>
            </p:nvSpPr>
            <p:spPr>
              <a:xfrm>
                <a:off x="4967045" y="5111781"/>
                <a:ext cx="65671" cy="87534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534" extrusionOk="0">
                    <a:moveTo>
                      <a:pt x="0" y="87534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534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" name="Google Shape;4392;p48">
                <a:extLst>
                  <a:ext uri="{FF2B5EF4-FFF2-40B4-BE49-F238E27FC236}">
                    <a16:creationId xmlns:a16="http://schemas.microsoft.com/office/drawing/2014/main" id="{9D6399EA-15BE-4A93-AED7-5C083E96CB4B}"/>
                  </a:ext>
                </a:extLst>
              </p:cNvPr>
              <p:cNvSpPr/>
              <p:nvPr/>
            </p:nvSpPr>
            <p:spPr>
              <a:xfrm>
                <a:off x="5581465" y="5114067"/>
                <a:ext cx="50084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50084" h="118109" extrusionOk="0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442" y="118110"/>
                    </a:lnTo>
                    <a:lnTo>
                      <a:pt x="0" y="23717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" name="Google Shape;4393;p48">
                <a:extLst>
                  <a:ext uri="{FF2B5EF4-FFF2-40B4-BE49-F238E27FC236}">
                    <a16:creationId xmlns:a16="http://schemas.microsoft.com/office/drawing/2014/main" id="{BA51C476-E3EA-4342-8ABE-3858DBA44D09}"/>
                  </a:ext>
                </a:extLst>
              </p:cNvPr>
              <p:cNvSpPr/>
              <p:nvPr/>
            </p:nvSpPr>
            <p:spPr>
              <a:xfrm>
                <a:off x="4966950" y="4921758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" name="Google Shape;4394;p48">
                <a:extLst>
                  <a:ext uri="{FF2B5EF4-FFF2-40B4-BE49-F238E27FC236}">
                    <a16:creationId xmlns:a16="http://schemas.microsoft.com/office/drawing/2014/main" id="{12CBB838-193E-4DCE-9F62-6F2C0280356F}"/>
                  </a:ext>
                </a:extLst>
              </p:cNvPr>
              <p:cNvSpPr/>
              <p:nvPr/>
            </p:nvSpPr>
            <p:spPr>
              <a:xfrm>
                <a:off x="5061432" y="4974074"/>
                <a:ext cx="475691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91" h="275248" extrusionOk="0">
                    <a:moveTo>
                      <a:pt x="475270" y="145899"/>
                    </a:moveTo>
                    <a:cubicBezTo>
                      <a:pt x="471849" y="178284"/>
                      <a:pt x="448849" y="210193"/>
                      <a:pt x="405987" y="234958"/>
                    </a:cubicBezTo>
                    <a:cubicBezTo>
                      <a:pt x="313135" y="288679"/>
                      <a:pt x="162500" y="288679"/>
                      <a:pt x="69553" y="234958"/>
                    </a:cubicBezTo>
                    <a:cubicBezTo>
                      <a:pt x="26786" y="210193"/>
                      <a:pt x="3692" y="178284"/>
                      <a:pt x="461" y="145899"/>
                    </a:cubicBezTo>
                    <a:cubicBezTo>
                      <a:pt x="-3626" y="107799"/>
                      <a:pt x="19468" y="69699"/>
                      <a:pt x="69553" y="40362"/>
                    </a:cubicBezTo>
                    <a:cubicBezTo>
                      <a:pt x="162500" y="-13454"/>
                      <a:pt x="313135" y="-13454"/>
                      <a:pt x="405987" y="40362"/>
                    </a:cubicBezTo>
                    <a:cubicBezTo>
                      <a:pt x="456072" y="69318"/>
                      <a:pt x="479167" y="107990"/>
                      <a:pt x="475270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" name="Google Shape;4395;p48">
                <a:extLst>
                  <a:ext uri="{FF2B5EF4-FFF2-40B4-BE49-F238E27FC236}">
                    <a16:creationId xmlns:a16="http://schemas.microsoft.com/office/drawing/2014/main" id="{2F94D7A4-C8E2-4123-AFFC-5ABD9C7F689D}"/>
                  </a:ext>
                </a:extLst>
              </p:cNvPr>
              <p:cNvSpPr/>
              <p:nvPr/>
            </p:nvSpPr>
            <p:spPr>
              <a:xfrm>
                <a:off x="5061893" y="4990552"/>
                <a:ext cx="474809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770" extrusionOk="0">
                    <a:moveTo>
                      <a:pt x="474809" y="129421"/>
                    </a:moveTo>
                    <a:cubicBezTo>
                      <a:pt x="471388" y="161806"/>
                      <a:pt x="448389" y="193715"/>
                      <a:pt x="405527" y="218480"/>
                    </a:cubicBezTo>
                    <a:cubicBezTo>
                      <a:pt x="312675" y="272201"/>
                      <a:pt x="162040" y="272201"/>
                      <a:pt x="69092" y="218480"/>
                    </a:cubicBezTo>
                    <a:cubicBezTo>
                      <a:pt x="26325" y="193715"/>
                      <a:pt x="3231" y="161806"/>
                      <a:pt x="0" y="129421"/>
                    </a:cubicBezTo>
                    <a:cubicBezTo>
                      <a:pt x="3231" y="97036"/>
                      <a:pt x="26325" y="65127"/>
                      <a:pt x="69092" y="40362"/>
                    </a:cubicBezTo>
                    <a:cubicBezTo>
                      <a:pt x="162040" y="-13454"/>
                      <a:pt x="312675" y="-13454"/>
                      <a:pt x="405527" y="40362"/>
                    </a:cubicBezTo>
                    <a:cubicBezTo>
                      <a:pt x="448389" y="65127"/>
                      <a:pt x="471388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" name="Google Shape;4396;p48">
                <a:extLst>
                  <a:ext uri="{FF2B5EF4-FFF2-40B4-BE49-F238E27FC236}">
                    <a16:creationId xmlns:a16="http://schemas.microsoft.com/office/drawing/2014/main" id="{E830BFC6-DDB4-42EA-99CB-A93AE08E752B}"/>
                  </a:ext>
                </a:extLst>
              </p:cNvPr>
              <p:cNvSpPr/>
              <p:nvPr/>
            </p:nvSpPr>
            <p:spPr>
              <a:xfrm>
                <a:off x="5183826" y="5052822"/>
                <a:ext cx="221040" cy="139064"/>
              </a:xfrm>
              <a:custGeom>
                <a:avLst/>
                <a:gdLst/>
                <a:ahLst/>
                <a:cxnLst/>
                <a:rect l="l" t="t" r="r" b="b"/>
                <a:pathLst>
                  <a:path w="221040" h="139064" extrusionOk="0">
                    <a:moveTo>
                      <a:pt x="111955" y="22098"/>
                    </a:moveTo>
                    <a:cubicBezTo>
                      <a:pt x="109027" y="22098"/>
                      <a:pt x="106100" y="22355"/>
                      <a:pt x="103211" y="22860"/>
                    </a:cubicBezTo>
                    <a:cubicBezTo>
                      <a:pt x="99315" y="23336"/>
                      <a:pt x="94943" y="24193"/>
                      <a:pt x="90096" y="25146"/>
                    </a:cubicBezTo>
                    <a:cubicBezTo>
                      <a:pt x="85249" y="26098"/>
                      <a:pt x="80117" y="27527"/>
                      <a:pt x="74890" y="29051"/>
                    </a:cubicBezTo>
                    <a:cubicBezTo>
                      <a:pt x="69796" y="30623"/>
                      <a:pt x="64816" y="32537"/>
                      <a:pt x="59969" y="34766"/>
                    </a:cubicBezTo>
                    <a:lnTo>
                      <a:pt x="97984" y="56864"/>
                    </a:lnTo>
                    <a:lnTo>
                      <a:pt x="104922" y="54483"/>
                    </a:lnTo>
                    <a:cubicBezTo>
                      <a:pt x="114426" y="51244"/>
                      <a:pt x="123929" y="48482"/>
                      <a:pt x="132388" y="46196"/>
                    </a:cubicBezTo>
                    <a:cubicBezTo>
                      <a:pt x="140466" y="44005"/>
                      <a:pt x="148744" y="42634"/>
                      <a:pt x="157098" y="42100"/>
                    </a:cubicBezTo>
                    <a:cubicBezTo>
                      <a:pt x="164739" y="41643"/>
                      <a:pt x="172399" y="42148"/>
                      <a:pt x="179907" y="43624"/>
                    </a:cubicBezTo>
                    <a:cubicBezTo>
                      <a:pt x="187548" y="45291"/>
                      <a:pt x="194856" y="48187"/>
                      <a:pt x="201575" y="52197"/>
                    </a:cubicBezTo>
                    <a:cubicBezTo>
                      <a:pt x="208237" y="55512"/>
                      <a:pt x="213940" y="60503"/>
                      <a:pt x="218112" y="66675"/>
                    </a:cubicBezTo>
                    <a:cubicBezTo>
                      <a:pt x="220868" y="71142"/>
                      <a:pt x="221723" y="76524"/>
                      <a:pt x="220488" y="81629"/>
                    </a:cubicBezTo>
                    <a:cubicBezTo>
                      <a:pt x="218872" y="87258"/>
                      <a:pt x="215793" y="92354"/>
                      <a:pt x="211554" y="96393"/>
                    </a:cubicBezTo>
                    <a:cubicBezTo>
                      <a:pt x="206280" y="101660"/>
                      <a:pt x="200416" y="106299"/>
                      <a:pt x="194067" y="110204"/>
                    </a:cubicBezTo>
                    <a:lnTo>
                      <a:pt x="218397" y="124206"/>
                    </a:lnTo>
                    <a:lnTo>
                      <a:pt x="205187" y="131921"/>
                    </a:lnTo>
                    <a:lnTo>
                      <a:pt x="180667" y="117729"/>
                    </a:lnTo>
                    <a:cubicBezTo>
                      <a:pt x="168968" y="123472"/>
                      <a:pt x="156746" y="128101"/>
                      <a:pt x="144172" y="131540"/>
                    </a:cubicBezTo>
                    <a:cubicBezTo>
                      <a:pt x="131010" y="135179"/>
                      <a:pt x="117562" y="137703"/>
                      <a:pt x="103971" y="139065"/>
                    </a:cubicBezTo>
                    <a:lnTo>
                      <a:pt x="91141" y="116014"/>
                    </a:lnTo>
                    <a:cubicBezTo>
                      <a:pt x="93517" y="116014"/>
                      <a:pt x="97129" y="116014"/>
                      <a:pt x="101881" y="115252"/>
                    </a:cubicBezTo>
                    <a:cubicBezTo>
                      <a:pt x="106632" y="114490"/>
                      <a:pt x="112050" y="113729"/>
                      <a:pt x="117942" y="112490"/>
                    </a:cubicBezTo>
                    <a:cubicBezTo>
                      <a:pt x="123834" y="111252"/>
                      <a:pt x="130012" y="109633"/>
                      <a:pt x="136949" y="107728"/>
                    </a:cubicBezTo>
                    <a:cubicBezTo>
                      <a:pt x="143450" y="105842"/>
                      <a:pt x="149799" y="103489"/>
                      <a:pt x="155957" y="100679"/>
                    </a:cubicBezTo>
                    <a:lnTo>
                      <a:pt x="117942" y="78772"/>
                    </a:lnTo>
                    <a:lnTo>
                      <a:pt x="112905" y="80486"/>
                    </a:lnTo>
                    <a:lnTo>
                      <a:pt x="107773" y="82010"/>
                    </a:lnTo>
                    <a:cubicBezTo>
                      <a:pt x="99143" y="84982"/>
                      <a:pt x="90352" y="87458"/>
                      <a:pt x="81447" y="89440"/>
                    </a:cubicBezTo>
                    <a:cubicBezTo>
                      <a:pt x="74091" y="91192"/>
                      <a:pt x="66574" y="92212"/>
                      <a:pt x="59018" y="92488"/>
                    </a:cubicBezTo>
                    <a:cubicBezTo>
                      <a:pt x="52375" y="92745"/>
                      <a:pt x="45723" y="92097"/>
                      <a:pt x="39251" y="90583"/>
                    </a:cubicBezTo>
                    <a:cubicBezTo>
                      <a:pt x="32845" y="89049"/>
                      <a:pt x="26696" y="86573"/>
                      <a:pt x="21003" y="83248"/>
                    </a:cubicBezTo>
                    <a:cubicBezTo>
                      <a:pt x="14712" y="79953"/>
                      <a:pt x="9257" y="75257"/>
                      <a:pt x="5037" y="69532"/>
                    </a:cubicBezTo>
                    <a:cubicBezTo>
                      <a:pt x="1977" y="65246"/>
                      <a:pt x="466" y="60036"/>
                      <a:pt x="760" y="54769"/>
                    </a:cubicBezTo>
                    <a:cubicBezTo>
                      <a:pt x="1350" y="49311"/>
                      <a:pt x="3535" y="44139"/>
                      <a:pt x="7033" y="39910"/>
                    </a:cubicBezTo>
                    <a:cubicBezTo>
                      <a:pt x="11443" y="34442"/>
                      <a:pt x="16670" y="29689"/>
                      <a:pt x="22524" y="25813"/>
                    </a:cubicBezTo>
                    <a:lnTo>
                      <a:pt x="0" y="12763"/>
                    </a:lnTo>
                    <a:lnTo>
                      <a:pt x="13210" y="5143"/>
                    </a:lnTo>
                    <a:lnTo>
                      <a:pt x="35544" y="18002"/>
                    </a:lnTo>
                    <a:cubicBezTo>
                      <a:pt x="45998" y="12811"/>
                      <a:pt x="56994" y="8782"/>
                      <a:pt x="68332" y="6001"/>
                    </a:cubicBezTo>
                    <a:cubicBezTo>
                      <a:pt x="79109" y="3257"/>
                      <a:pt x="90067" y="1248"/>
                      <a:pt x="101120" y="0"/>
                    </a:cubicBezTo>
                    <a:close/>
                    <a:moveTo>
                      <a:pt x="46949" y="62103"/>
                    </a:moveTo>
                    <a:cubicBezTo>
                      <a:pt x="52005" y="64941"/>
                      <a:pt x="57811" y="66170"/>
                      <a:pt x="63580" y="65627"/>
                    </a:cubicBezTo>
                    <a:cubicBezTo>
                      <a:pt x="71316" y="64770"/>
                      <a:pt x="78938" y="63036"/>
                      <a:pt x="86294" y="60484"/>
                    </a:cubicBezTo>
                    <a:lnTo>
                      <a:pt x="50560" y="39814"/>
                    </a:lnTo>
                    <a:cubicBezTo>
                      <a:pt x="37445" y="48320"/>
                      <a:pt x="36238" y="55750"/>
                      <a:pt x="46949" y="62103"/>
                    </a:cubicBezTo>
                    <a:close/>
                    <a:moveTo>
                      <a:pt x="172399" y="72580"/>
                    </a:moveTo>
                    <a:cubicBezTo>
                      <a:pt x="166953" y="69580"/>
                      <a:pt x="160680" y="68437"/>
                      <a:pt x="154532" y="69342"/>
                    </a:cubicBezTo>
                    <a:cubicBezTo>
                      <a:pt x="146083" y="70418"/>
                      <a:pt x="137748" y="72266"/>
                      <a:pt x="129632" y="74866"/>
                    </a:cubicBezTo>
                    <a:lnTo>
                      <a:pt x="165176" y="95440"/>
                    </a:lnTo>
                    <a:cubicBezTo>
                      <a:pt x="180287" y="86296"/>
                      <a:pt x="182758" y="78676"/>
                      <a:pt x="172399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" name="Google Shape;4397;p48">
                <a:extLst>
                  <a:ext uri="{FF2B5EF4-FFF2-40B4-BE49-F238E27FC236}">
                    <a16:creationId xmlns:a16="http://schemas.microsoft.com/office/drawing/2014/main" id="{A68672D7-23D7-4197-8CA3-1D069978D315}"/>
                  </a:ext>
                </a:extLst>
              </p:cNvPr>
              <p:cNvSpPr/>
              <p:nvPr/>
            </p:nvSpPr>
            <p:spPr>
              <a:xfrm>
                <a:off x="5275158" y="5155977"/>
                <a:ext cx="14635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635" h="19050" extrusionOk="0">
                    <a:moveTo>
                      <a:pt x="0" y="12859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636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" name="Google Shape;4398;p48">
                <a:extLst>
                  <a:ext uri="{FF2B5EF4-FFF2-40B4-BE49-F238E27FC236}">
                    <a16:creationId xmlns:a16="http://schemas.microsoft.com/office/drawing/2014/main" id="{13B585BA-35EC-44F4-B439-B88351837E16}"/>
                  </a:ext>
                </a:extLst>
              </p:cNvPr>
              <p:cNvSpPr/>
              <p:nvPr/>
            </p:nvSpPr>
            <p:spPr>
              <a:xfrm>
                <a:off x="5370766" y="5164169"/>
                <a:ext cx="31647" cy="14763"/>
              </a:xfrm>
              <a:custGeom>
                <a:avLst/>
                <a:gdLst/>
                <a:ahLst/>
                <a:cxnLst/>
                <a:rect l="l" t="t" r="r" b="b"/>
                <a:pathLst>
                  <a:path w="31647" h="14763" extrusionOk="0">
                    <a:moveTo>
                      <a:pt x="31648" y="12859"/>
                    </a:moveTo>
                    <a:lnTo>
                      <a:pt x="31648" y="0"/>
                    </a:lnTo>
                    <a:lnTo>
                      <a:pt x="0" y="2381"/>
                    </a:lnTo>
                    <a:lnTo>
                      <a:pt x="18152" y="14764"/>
                    </a:lnTo>
                    <a:lnTo>
                      <a:pt x="31648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4399;p48">
                <a:extLst>
                  <a:ext uri="{FF2B5EF4-FFF2-40B4-BE49-F238E27FC236}">
                    <a16:creationId xmlns:a16="http://schemas.microsoft.com/office/drawing/2014/main" id="{418FA8AD-83B3-4DAD-9AA4-13BBEFE3D815}"/>
                  </a:ext>
                </a:extLst>
              </p:cNvPr>
              <p:cNvSpPr/>
              <p:nvPr/>
            </p:nvSpPr>
            <p:spPr>
              <a:xfrm>
                <a:off x="5381410" y="5116639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4400;p48">
                <a:extLst>
                  <a:ext uri="{FF2B5EF4-FFF2-40B4-BE49-F238E27FC236}">
                    <a16:creationId xmlns:a16="http://schemas.microsoft.com/office/drawing/2014/main" id="{B42EC7E5-2007-41E2-A391-023AD99D99F6}"/>
                  </a:ext>
                </a:extLst>
              </p:cNvPr>
              <p:cNvSpPr/>
              <p:nvPr/>
            </p:nvSpPr>
            <p:spPr>
              <a:xfrm>
                <a:off x="5307090" y="5121401"/>
                <a:ext cx="35639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669" extrusionOk="0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8" y="24670"/>
                    </a:lnTo>
                    <a:cubicBezTo>
                      <a:pt x="33928" y="24670"/>
                      <a:pt x="13210" y="15907"/>
                      <a:pt x="12545" y="1514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4401;p48">
                <a:extLst>
                  <a:ext uri="{FF2B5EF4-FFF2-40B4-BE49-F238E27FC236}">
                    <a16:creationId xmlns:a16="http://schemas.microsoft.com/office/drawing/2014/main" id="{3F7D6C38-A24B-43BC-88A9-74727EAC4C29}"/>
                  </a:ext>
                </a:extLst>
              </p:cNvPr>
              <p:cNvSpPr/>
              <p:nvPr/>
            </p:nvSpPr>
            <p:spPr>
              <a:xfrm>
                <a:off x="5234481" y="5079968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287"/>
                    </a:moveTo>
                    <a:lnTo>
                      <a:pt x="36780" y="29242"/>
                    </a:lnTo>
                    <a:lnTo>
                      <a:pt x="44383" y="23717"/>
                    </a:lnTo>
                    <a:cubicBezTo>
                      <a:pt x="44383" y="23717"/>
                      <a:pt x="39726" y="18479"/>
                      <a:pt x="39346" y="17907"/>
                    </a:cubicBezTo>
                    <a:cubicBezTo>
                      <a:pt x="36029" y="14192"/>
                      <a:pt x="32189" y="10982"/>
                      <a:pt x="27941" y="8382"/>
                    </a:cubicBezTo>
                    <a:cubicBezTo>
                      <a:pt x="25185" y="7906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4402;p48">
                <a:extLst>
                  <a:ext uri="{FF2B5EF4-FFF2-40B4-BE49-F238E27FC236}">
                    <a16:creationId xmlns:a16="http://schemas.microsoft.com/office/drawing/2014/main" id="{35033C95-99F3-4E85-9FCC-911EBC6BC2AE}"/>
                  </a:ext>
                </a:extLst>
              </p:cNvPr>
              <p:cNvSpPr/>
              <p:nvPr/>
            </p:nvSpPr>
            <p:spPr>
              <a:xfrm>
                <a:off x="5275158" y="5056536"/>
                <a:ext cx="20623" cy="18383"/>
              </a:xfrm>
              <a:custGeom>
                <a:avLst/>
                <a:gdLst/>
                <a:ahLst/>
                <a:cxnLst/>
                <a:rect l="l" t="t" r="r" b="b"/>
                <a:pathLst>
                  <a:path w="20623" h="18383" extrusionOk="0">
                    <a:moveTo>
                      <a:pt x="20623" y="18383"/>
                    </a:moveTo>
                    <a:lnTo>
                      <a:pt x="20623" y="5525"/>
                    </a:lnTo>
                    <a:lnTo>
                      <a:pt x="3706" y="0"/>
                    </a:lnTo>
                    <a:lnTo>
                      <a:pt x="0" y="10096"/>
                    </a:lnTo>
                    <a:lnTo>
                      <a:pt x="950" y="14764"/>
                    </a:lnTo>
                    <a:lnTo>
                      <a:pt x="20623" y="18383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4403;p48">
                <a:extLst>
                  <a:ext uri="{FF2B5EF4-FFF2-40B4-BE49-F238E27FC236}">
                    <a16:creationId xmlns:a16="http://schemas.microsoft.com/office/drawing/2014/main" id="{6086CF02-8A90-451B-8F3B-599D11E84E2F}"/>
                  </a:ext>
                </a:extLst>
              </p:cNvPr>
              <p:cNvSpPr/>
              <p:nvPr/>
            </p:nvSpPr>
            <p:spPr>
              <a:xfrm>
                <a:off x="5183351" y="5052726"/>
                <a:ext cx="19577" cy="14573"/>
              </a:xfrm>
              <a:custGeom>
                <a:avLst/>
                <a:gdLst/>
                <a:ahLst/>
                <a:cxnLst/>
                <a:rect l="l" t="t" r="r" b="b"/>
                <a:pathLst>
                  <a:path w="19577" h="14573" extrusionOk="0">
                    <a:moveTo>
                      <a:pt x="0" y="12859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573"/>
                    </a:lnTo>
                    <a:lnTo>
                      <a:pt x="0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4404;p48">
                <a:extLst>
                  <a:ext uri="{FF2B5EF4-FFF2-40B4-BE49-F238E27FC236}">
                    <a16:creationId xmlns:a16="http://schemas.microsoft.com/office/drawing/2014/main" id="{8A773B44-C1D8-45ED-9F20-EA7E11172E75}"/>
                  </a:ext>
                </a:extLst>
              </p:cNvPr>
              <p:cNvSpPr/>
              <p:nvPr/>
            </p:nvSpPr>
            <p:spPr>
              <a:xfrm>
                <a:off x="5184016" y="5095875"/>
                <a:ext cx="22524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524" h="22764" extrusionOk="0">
                    <a:moveTo>
                      <a:pt x="0" y="13526"/>
                    </a:moveTo>
                    <a:lnTo>
                      <a:pt x="0" y="0"/>
                    </a:lnTo>
                    <a:lnTo>
                      <a:pt x="22524" y="0"/>
                    </a:lnTo>
                    <a:lnTo>
                      <a:pt x="17012" y="12097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4405;p48">
                <a:extLst>
                  <a:ext uri="{FF2B5EF4-FFF2-40B4-BE49-F238E27FC236}">
                    <a16:creationId xmlns:a16="http://schemas.microsoft.com/office/drawing/2014/main" id="{25901097-EACB-4458-9BFD-EA66094EBCB8}"/>
                  </a:ext>
                </a:extLst>
              </p:cNvPr>
              <p:cNvSpPr/>
              <p:nvPr/>
            </p:nvSpPr>
            <p:spPr>
              <a:xfrm>
                <a:off x="5183826" y="5039963"/>
                <a:ext cx="221034" cy="138969"/>
              </a:xfrm>
              <a:custGeom>
                <a:avLst/>
                <a:gdLst/>
                <a:ahLst/>
                <a:cxnLst/>
                <a:rect l="l" t="t" r="r" b="b"/>
                <a:pathLst>
                  <a:path w="221034" h="138969" extrusionOk="0">
                    <a:moveTo>
                      <a:pt x="111955" y="22098"/>
                    </a:moveTo>
                    <a:cubicBezTo>
                      <a:pt x="109027" y="22050"/>
                      <a:pt x="106100" y="22279"/>
                      <a:pt x="103211" y="22765"/>
                    </a:cubicBezTo>
                    <a:cubicBezTo>
                      <a:pt x="99315" y="23336"/>
                      <a:pt x="94943" y="24098"/>
                      <a:pt x="90096" y="25146"/>
                    </a:cubicBezTo>
                    <a:cubicBezTo>
                      <a:pt x="85249" y="26194"/>
                      <a:pt x="80117" y="27432"/>
                      <a:pt x="74890" y="29051"/>
                    </a:cubicBezTo>
                    <a:cubicBezTo>
                      <a:pt x="69786" y="30547"/>
                      <a:pt x="64797" y="32433"/>
                      <a:pt x="59969" y="34671"/>
                    </a:cubicBezTo>
                    <a:lnTo>
                      <a:pt x="97984" y="56864"/>
                    </a:lnTo>
                    <a:lnTo>
                      <a:pt x="104922" y="54388"/>
                    </a:lnTo>
                    <a:cubicBezTo>
                      <a:pt x="114426" y="51149"/>
                      <a:pt x="123929" y="48387"/>
                      <a:pt x="132388" y="46196"/>
                    </a:cubicBezTo>
                    <a:cubicBezTo>
                      <a:pt x="140466" y="44005"/>
                      <a:pt x="148744" y="42634"/>
                      <a:pt x="157098" y="42100"/>
                    </a:cubicBezTo>
                    <a:cubicBezTo>
                      <a:pt x="164739" y="41596"/>
                      <a:pt x="172408" y="42100"/>
                      <a:pt x="179907" y="43624"/>
                    </a:cubicBezTo>
                    <a:cubicBezTo>
                      <a:pt x="187548" y="45215"/>
                      <a:pt x="194875" y="48082"/>
                      <a:pt x="201575" y="52102"/>
                    </a:cubicBezTo>
                    <a:cubicBezTo>
                      <a:pt x="208218" y="55454"/>
                      <a:pt x="213911" y="60427"/>
                      <a:pt x="218112" y="66580"/>
                    </a:cubicBezTo>
                    <a:cubicBezTo>
                      <a:pt x="220858" y="71047"/>
                      <a:pt x="221714" y="76428"/>
                      <a:pt x="220488" y="81534"/>
                    </a:cubicBezTo>
                    <a:cubicBezTo>
                      <a:pt x="218901" y="87173"/>
                      <a:pt x="215812" y="92278"/>
                      <a:pt x="211554" y="96298"/>
                    </a:cubicBezTo>
                    <a:cubicBezTo>
                      <a:pt x="206280" y="101565"/>
                      <a:pt x="200416" y="106204"/>
                      <a:pt x="194067" y="110109"/>
                    </a:cubicBezTo>
                    <a:lnTo>
                      <a:pt x="218397" y="124206"/>
                    </a:lnTo>
                    <a:lnTo>
                      <a:pt x="205187" y="131826"/>
                    </a:lnTo>
                    <a:lnTo>
                      <a:pt x="180667" y="117634"/>
                    </a:lnTo>
                    <a:cubicBezTo>
                      <a:pt x="168977" y="123425"/>
                      <a:pt x="156755" y="128045"/>
                      <a:pt x="144172" y="131445"/>
                    </a:cubicBezTo>
                    <a:cubicBezTo>
                      <a:pt x="131019" y="135131"/>
                      <a:pt x="117562" y="137655"/>
                      <a:pt x="103971" y="138970"/>
                    </a:cubicBezTo>
                    <a:lnTo>
                      <a:pt x="91141" y="116014"/>
                    </a:lnTo>
                    <a:cubicBezTo>
                      <a:pt x="94734" y="115929"/>
                      <a:pt x="98317" y="115633"/>
                      <a:pt x="101881" y="115157"/>
                    </a:cubicBezTo>
                    <a:cubicBezTo>
                      <a:pt x="107279" y="114519"/>
                      <a:pt x="112639" y="113595"/>
                      <a:pt x="117942" y="112395"/>
                    </a:cubicBezTo>
                    <a:cubicBezTo>
                      <a:pt x="123834" y="111157"/>
                      <a:pt x="130012" y="109538"/>
                      <a:pt x="136949" y="107632"/>
                    </a:cubicBezTo>
                    <a:cubicBezTo>
                      <a:pt x="143441" y="105775"/>
                      <a:pt x="149799" y="103451"/>
                      <a:pt x="155957" y="100679"/>
                    </a:cubicBezTo>
                    <a:lnTo>
                      <a:pt x="117942" y="78677"/>
                    </a:lnTo>
                    <a:lnTo>
                      <a:pt x="112905" y="80391"/>
                    </a:ln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447" y="89440"/>
                    </a:cubicBezTo>
                    <a:cubicBezTo>
                      <a:pt x="74082" y="91164"/>
                      <a:pt x="66574" y="92154"/>
                      <a:pt x="59018" y="92392"/>
                    </a:cubicBezTo>
                    <a:cubicBezTo>
                      <a:pt x="52375" y="92631"/>
                      <a:pt x="45732" y="92021"/>
                      <a:pt x="39251" y="90583"/>
                    </a:cubicBezTo>
                    <a:cubicBezTo>
                      <a:pt x="32826" y="89049"/>
                      <a:pt x="26668" y="86544"/>
                      <a:pt x="21003" y="83153"/>
                    </a:cubicBezTo>
                    <a:cubicBezTo>
                      <a:pt x="14712" y="79848"/>
                      <a:pt x="9257" y="75162"/>
                      <a:pt x="5037" y="69437"/>
                    </a:cubicBezTo>
                    <a:cubicBezTo>
                      <a:pt x="1958" y="65151"/>
                      <a:pt x="447" y="59941"/>
                      <a:pt x="760" y="54673"/>
                    </a:cubicBezTo>
                    <a:cubicBezTo>
                      <a:pt x="1350" y="49216"/>
                      <a:pt x="3535" y="44044"/>
                      <a:pt x="7033" y="39814"/>
                    </a:cubicBezTo>
                    <a:cubicBezTo>
                      <a:pt x="11424" y="34357"/>
                      <a:pt x="16651" y="29623"/>
                      <a:pt x="22524" y="25813"/>
                    </a:cubicBezTo>
                    <a:lnTo>
                      <a:pt x="0" y="12763"/>
                    </a:lnTo>
                    <a:lnTo>
                      <a:pt x="13210" y="5048"/>
                    </a:lnTo>
                    <a:lnTo>
                      <a:pt x="35544" y="18002"/>
                    </a:lnTo>
                    <a:cubicBezTo>
                      <a:pt x="45998" y="12782"/>
                      <a:pt x="56994" y="8725"/>
                      <a:pt x="68332" y="5905"/>
                    </a:cubicBezTo>
                    <a:cubicBezTo>
                      <a:pt x="79100" y="3143"/>
                      <a:pt x="90067" y="1171"/>
                      <a:pt x="101120" y="0"/>
                    </a:cubicBezTo>
                    <a:close/>
                    <a:moveTo>
                      <a:pt x="46949" y="62198"/>
                    </a:moveTo>
                    <a:cubicBezTo>
                      <a:pt x="51995" y="65075"/>
                      <a:pt x="57802" y="66332"/>
                      <a:pt x="63580" y="65818"/>
                    </a:cubicBezTo>
                    <a:cubicBezTo>
                      <a:pt x="71307" y="64865"/>
                      <a:pt x="78910" y="63141"/>
                      <a:pt x="86294" y="60674"/>
                    </a:cubicBezTo>
                    <a:lnTo>
                      <a:pt x="50560" y="39910"/>
                    </a:lnTo>
                    <a:cubicBezTo>
                      <a:pt x="37445" y="48606"/>
                      <a:pt x="36238" y="56036"/>
                      <a:pt x="46949" y="62198"/>
                    </a:cubicBezTo>
                    <a:close/>
                    <a:moveTo>
                      <a:pt x="172399" y="72676"/>
                    </a:moveTo>
                    <a:cubicBezTo>
                      <a:pt x="166953" y="69675"/>
                      <a:pt x="160680" y="68532"/>
                      <a:pt x="154532" y="69437"/>
                    </a:cubicBezTo>
                    <a:cubicBezTo>
                      <a:pt x="146092" y="70561"/>
                      <a:pt x="137757" y="72409"/>
                      <a:pt x="129632" y="74962"/>
                    </a:cubicBezTo>
                    <a:lnTo>
                      <a:pt x="165176" y="95536"/>
                    </a:lnTo>
                    <a:cubicBezTo>
                      <a:pt x="180287" y="86296"/>
                      <a:pt x="182758" y="78677"/>
                      <a:pt x="172399" y="7267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4" name="Google Shape;4406;p48">
              <a:extLst>
                <a:ext uri="{FF2B5EF4-FFF2-40B4-BE49-F238E27FC236}">
                  <a16:creationId xmlns:a16="http://schemas.microsoft.com/office/drawing/2014/main" id="{75108941-2D8F-499B-9E8F-16CAC719B132}"/>
                </a:ext>
              </a:extLst>
            </p:cNvPr>
            <p:cNvGrpSpPr/>
            <p:nvPr/>
          </p:nvGrpSpPr>
          <p:grpSpPr>
            <a:xfrm>
              <a:off x="3213031" y="4002823"/>
              <a:ext cx="664504" cy="467011"/>
              <a:chOff x="4994131" y="4819173"/>
              <a:chExt cx="664504" cy="467011"/>
            </a:xfrm>
          </p:grpSpPr>
          <p:sp>
            <p:nvSpPr>
              <p:cNvPr id="179" name="Google Shape;4407;p48">
                <a:extLst>
                  <a:ext uri="{FF2B5EF4-FFF2-40B4-BE49-F238E27FC236}">
                    <a16:creationId xmlns:a16="http://schemas.microsoft.com/office/drawing/2014/main" id="{11EFEB3A-3EAF-4657-B6B6-F219B3453CA7}"/>
                  </a:ext>
                </a:extLst>
              </p:cNvPr>
              <p:cNvSpPr/>
              <p:nvPr/>
            </p:nvSpPr>
            <p:spPr>
              <a:xfrm>
                <a:off x="4994131" y="490156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" name="Google Shape;4408;p48">
                <a:extLst>
                  <a:ext uri="{FF2B5EF4-FFF2-40B4-BE49-F238E27FC236}">
                    <a16:creationId xmlns:a16="http://schemas.microsoft.com/office/drawing/2014/main" id="{4824F9AB-A222-4193-ABEC-90C100FF45E3}"/>
                  </a:ext>
                </a:extLst>
              </p:cNvPr>
              <p:cNvSpPr/>
              <p:nvPr/>
            </p:nvSpPr>
            <p:spPr>
              <a:xfrm>
                <a:off x="4994226" y="5009197"/>
                <a:ext cx="65576" cy="87630"/>
              </a:xfrm>
              <a:custGeom>
                <a:avLst/>
                <a:gdLst/>
                <a:ahLst/>
                <a:cxnLst/>
                <a:rect l="l" t="t" r="r" b="b"/>
                <a:pathLst>
                  <a:path w="65576" h="87630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576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" name="Google Shape;4409;p48">
                <a:extLst>
                  <a:ext uri="{FF2B5EF4-FFF2-40B4-BE49-F238E27FC236}">
                    <a16:creationId xmlns:a16="http://schemas.microsoft.com/office/drawing/2014/main" id="{6CF20DE5-DC4A-4D8F-81DE-371A260509F2}"/>
                  </a:ext>
                </a:extLst>
              </p:cNvPr>
              <p:cNvSpPr/>
              <p:nvPr/>
            </p:nvSpPr>
            <p:spPr>
              <a:xfrm>
                <a:off x="5608645" y="5011483"/>
                <a:ext cx="49989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49989" h="118109" extrusionOk="0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" name="Google Shape;4410;p48">
                <a:extLst>
                  <a:ext uri="{FF2B5EF4-FFF2-40B4-BE49-F238E27FC236}">
                    <a16:creationId xmlns:a16="http://schemas.microsoft.com/office/drawing/2014/main" id="{76CC53A2-FE9D-4A81-9AB5-3CCC0FA3283F}"/>
                  </a:ext>
                </a:extLst>
              </p:cNvPr>
              <p:cNvSpPr/>
              <p:nvPr/>
            </p:nvSpPr>
            <p:spPr>
              <a:xfrm>
                <a:off x="4994131" y="4819173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" name="Google Shape;4411;p48">
                <a:extLst>
                  <a:ext uri="{FF2B5EF4-FFF2-40B4-BE49-F238E27FC236}">
                    <a16:creationId xmlns:a16="http://schemas.microsoft.com/office/drawing/2014/main" id="{54E0F474-73BE-4C54-8CFE-D18F09393201}"/>
                  </a:ext>
                </a:extLst>
              </p:cNvPr>
              <p:cNvSpPr/>
              <p:nvPr/>
            </p:nvSpPr>
            <p:spPr>
              <a:xfrm>
                <a:off x="5088612" y="4871585"/>
                <a:ext cx="475616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16" h="275248" extrusionOk="0">
                    <a:moveTo>
                      <a:pt x="475175" y="145899"/>
                    </a:moveTo>
                    <a:cubicBezTo>
                      <a:pt x="471849" y="178284"/>
                      <a:pt x="448849" y="210193"/>
                      <a:pt x="405987" y="234958"/>
                    </a:cubicBezTo>
                    <a:cubicBezTo>
                      <a:pt x="313040" y="288679"/>
                      <a:pt x="162500" y="288679"/>
                      <a:pt x="69553" y="234958"/>
                    </a:cubicBezTo>
                    <a:cubicBezTo>
                      <a:pt x="26691" y="210193"/>
                      <a:pt x="3692" y="178284"/>
                      <a:pt x="461" y="145899"/>
                    </a:cubicBezTo>
                    <a:cubicBezTo>
                      <a:pt x="-3626" y="107799"/>
                      <a:pt x="19468" y="69699"/>
                      <a:pt x="69553" y="40362"/>
                    </a:cubicBezTo>
                    <a:cubicBezTo>
                      <a:pt x="162500" y="-13454"/>
                      <a:pt x="313040" y="-13454"/>
                      <a:pt x="405987" y="40362"/>
                    </a:cubicBezTo>
                    <a:cubicBezTo>
                      <a:pt x="456072" y="69223"/>
                      <a:pt x="479167" y="107990"/>
                      <a:pt x="475175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" name="Google Shape;4412;p48">
                <a:extLst>
                  <a:ext uri="{FF2B5EF4-FFF2-40B4-BE49-F238E27FC236}">
                    <a16:creationId xmlns:a16="http://schemas.microsoft.com/office/drawing/2014/main" id="{EC065618-0840-4BCD-AC7D-D59935D5A571}"/>
                  </a:ext>
                </a:extLst>
              </p:cNvPr>
              <p:cNvSpPr/>
              <p:nvPr/>
            </p:nvSpPr>
            <p:spPr>
              <a:xfrm>
                <a:off x="5089073" y="4888063"/>
                <a:ext cx="474714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714" h="258770" extrusionOk="0">
                    <a:moveTo>
                      <a:pt x="474714" y="129421"/>
                    </a:moveTo>
                    <a:cubicBezTo>
                      <a:pt x="471388" y="161806"/>
                      <a:pt x="448389" y="193715"/>
                      <a:pt x="405527" y="218480"/>
                    </a:cubicBezTo>
                    <a:cubicBezTo>
                      <a:pt x="312580" y="272201"/>
                      <a:pt x="162040" y="272201"/>
                      <a:pt x="69092" y="218480"/>
                    </a:cubicBezTo>
                    <a:cubicBezTo>
                      <a:pt x="26230" y="193715"/>
                      <a:pt x="3231" y="161806"/>
                      <a:pt x="0" y="129421"/>
                    </a:cubicBezTo>
                    <a:cubicBezTo>
                      <a:pt x="3231" y="97036"/>
                      <a:pt x="26230" y="65127"/>
                      <a:pt x="69092" y="40362"/>
                    </a:cubicBezTo>
                    <a:cubicBezTo>
                      <a:pt x="162040" y="-13454"/>
                      <a:pt x="312580" y="-13454"/>
                      <a:pt x="405527" y="40362"/>
                    </a:cubicBezTo>
                    <a:cubicBezTo>
                      <a:pt x="448389" y="64937"/>
                      <a:pt x="471388" y="97036"/>
                      <a:pt x="474714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" name="Google Shape;4413;p48">
                <a:extLst>
                  <a:ext uri="{FF2B5EF4-FFF2-40B4-BE49-F238E27FC236}">
                    <a16:creationId xmlns:a16="http://schemas.microsoft.com/office/drawing/2014/main" id="{BA0D0CAB-FA1F-45D2-A0B0-C964F91D9AFB}"/>
                  </a:ext>
                </a:extLst>
              </p:cNvPr>
              <p:cNvSpPr/>
              <p:nvPr/>
            </p:nvSpPr>
            <p:spPr>
              <a:xfrm>
                <a:off x="5211197" y="4950333"/>
                <a:ext cx="220817" cy="138588"/>
              </a:xfrm>
              <a:custGeom>
                <a:avLst/>
                <a:gdLst/>
                <a:ahLst/>
                <a:cxnLst/>
                <a:rect l="l" t="t" r="r" b="b"/>
                <a:pathLst>
                  <a:path w="220817" h="138588" extrusionOk="0">
                    <a:moveTo>
                      <a:pt x="111669" y="21717"/>
                    </a:moveTo>
                    <a:cubicBezTo>
                      <a:pt x="108742" y="21679"/>
                      <a:pt x="105815" y="21898"/>
                      <a:pt x="102926" y="22384"/>
                    </a:cubicBezTo>
                    <a:cubicBezTo>
                      <a:pt x="99030" y="22955"/>
                      <a:pt x="94658" y="23717"/>
                      <a:pt x="89811" y="24765"/>
                    </a:cubicBezTo>
                    <a:cubicBezTo>
                      <a:pt x="84964" y="25813"/>
                      <a:pt x="80307" y="27051"/>
                      <a:pt x="74700" y="28670"/>
                    </a:cubicBezTo>
                    <a:cubicBezTo>
                      <a:pt x="69596" y="30204"/>
                      <a:pt x="64607" y="32109"/>
                      <a:pt x="59779" y="34385"/>
                    </a:cubicBezTo>
                    <a:lnTo>
                      <a:pt x="97794" y="56483"/>
                    </a:lnTo>
                    <a:lnTo>
                      <a:pt x="104637" y="54007"/>
                    </a:lnTo>
                    <a:cubicBezTo>
                      <a:pt x="114141" y="50768"/>
                      <a:pt x="123644" y="48006"/>
                      <a:pt x="132198" y="45815"/>
                    </a:cubicBezTo>
                    <a:cubicBezTo>
                      <a:pt x="140276" y="43624"/>
                      <a:pt x="148554" y="42253"/>
                      <a:pt x="156908" y="41720"/>
                    </a:cubicBezTo>
                    <a:cubicBezTo>
                      <a:pt x="164511" y="41215"/>
                      <a:pt x="172152" y="41720"/>
                      <a:pt x="179622" y="43244"/>
                    </a:cubicBezTo>
                    <a:cubicBezTo>
                      <a:pt x="187282" y="44872"/>
                      <a:pt x="194638" y="47739"/>
                      <a:pt x="201385" y="51721"/>
                    </a:cubicBezTo>
                    <a:cubicBezTo>
                      <a:pt x="208009" y="55064"/>
                      <a:pt x="213664" y="60045"/>
                      <a:pt x="217827" y="66199"/>
                    </a:cubicBezTo>
                    <a:cubicBezTo>
                      <a:pt x="220602" y="70656"/>
                      <a:pt x="221495" y="76038"/>
                      <a:pt x="220298" y="81153"/>
                    </a:cubicBezTo>
                    <a:cubicBezTo>
                      <a:pt x="218673" y="86773"/>
                      <a:pt x="215584" y="91869"/>
                      <a:pt x="211364" y="95917"/>
                    </a:cubicBezTo>
                    <a:cubicBezTo>
                      <a:pt x="206118" y="101213"/>
                      <a:pt x="200245" y="105851"/>
                      <a:pt x="193877" y="109728"/>
                    </a:cubicBezTo>
                    <a:lnTo>
                      <a:pt x="218207" y="123825"/>
                    </a:lnTo>
                    <a:lnTo>
                      <a:pt x="204902" y="131445"/>
                    </a:lnTo>
                    <a:lnTo>
                      <a:pt x="180382" y="117253"/>
                    </a:lnTo>
                    <a:cubicBezTo>
                      <a:pt x="168730" y="123044"/>
                      <a:pt x="156537" y="127663"/>
                      <a:pt x="143982" y="131064"/>
                    </a:cubicBezTo>
                    <a:cubicBezTo>
                      <a:pt x="130829" y="134731"/>
                      <a:pt x="117372" y="137255"/>
                      <a:pt x="103781" y="138589"/>
                    </a:cubicBezTo>
                    <a:lnTo>
                      <a:pt x="91236" y="116014"/>
                    </a:lnTo>
                    <a:cubicBezTo>
                      <a:pt x="94829" y="115919"/>
                      <a:pt x="98412" y="115633"/>
                      <a:pt x="101976" y="115157"/>
                    </a:cubicBezTo>
                    <a:cubicBezTo>
                      <a:pt x="107345" y="114510"/>
                      <a:pt x="112667" y="113586"/>
                      <a:pt x="117942" y="112395"/>
                    </a:cubicBezTo>
                    <a:cubicBezTo>
                      <a:pt x="123834" y="111157"/>
                      <a:pt x="130107" y="109538"/>
                      <a:pt x="136950" y="107632"/>
                    </a:cubicBezTo>
                    <a:cubicBezTo>
                      <a:pt x="143460" y="105823"/>
                      <a:pt x="149818" y="103499"/>
                      <a:pt x="155957" y="100679"/>
                    </a:cubicBezTo>
                    <a:lnTo>
                      <a:pt x="117942" y="78677"/>
                    </a:lnTo>
                    <a:lnTo>
                      <a:pt x="113000" y="80391"/>
                    </a:lnTo>
                    <a:lnTo>
                      <a:pt x="107773" y="82010"/>
                    </a:lnTo>
                    <a:cubicBezTo>
                      <a:pt x="98269" y="85182"/>
                      <a:pt x="89526" y="87659"/>
                      <a:pt x="81543" y="89440"/>
                    </a:cubicBezTo>
                    <a:cubicBezTo>
                      <a:pt x="74177" y="91154"/>
                      <a:pt x="66669" y="92145"/>
                      <a:pt x="59114" y="92393"/>
                    </a:cubicBezTo>
                    <a:cubicBezTo>
                      <a:pt x="52471" y="92678"/>
                      <a:pt x="45827" y="92069"/>
                      <a:pt x="39346" y="90583"/>
                    </a:cubicBezTo>
                    <a:cubicBezTo>
                      <a:pt x="32893" y="89040"/>
                      <a:pt x="26715" y="86535"/>
                      <a:pt x="21003" y="83153"/>
                    </a:cubicBezTo>
                    <a:cubicBezTo>
                      <a:pt x="14769" y="79848"/>
                      <a:pt x="9352" y="75200"/>
                      <a:pt x="5132" y="69532"/>
                    </a:cubicBezTo>
                    <a:cubicBezTo>
                      <a:pt x="2072" y="65246"/>
                      <a:pt x="561" y="60036"/>
                      <a:pt x="855" y="54769"/>
                    </a:cubicBezTo>
                    <a:cubicBezTo>
                      <a:pt x="1378" y="49263"/>
                      <a:pt x="3573" y="44044"/>
                      <a:pt x="7128" y="39814"/>
                    </a:cubicBezTo>
                    <a:cubicBezTo>
                      <a:pt x="11481" y="34357"/>
                      <a:pt x="16679" y="29623"/>
                      <a:pt x="22524" y="25813"/>
                    </a:cubicBezTo>
                    <a:lnTo>
                      <a:pt x="0" y="12763"/>
                    </a:lnTo>
                    <a:lnTo>
                      <a:pt x="13305" y="5048"/>
                    </a:lnTo>
                    <a:lnTo>
                      <a:pt x="35639" y="18002"/>
                    </a:lnTo>
                    <a:cubicBezTo>
                      <a:pt x="46093" y="12783"/>
                      <a:pt x="57089" y="8725"/>
                      <a:pt x="68427" y="5905"/>
                    </a:cubicBezTo>
                    <a:cubicBezTo>
                      <a:pt x="79195" y="3143"/>
                      <a:pt x="90162" y="1171"/>
                      <a:pt x="101215" y="0"/>
                    </a:cubicBezTo>
                    <a:close/>
                    <a:moveTo>
                      <a:pt x="46759" y="61817"/>
                    </a:moveTo>
                    <a:cubicBezTo>
                      <a:pt x="51758" y="64732"/>
                      <a:pt x="57546" y="65999"/>
                      <a:pt x="63295" y="65437"/>
                    </a:cubicBezTo>
                    <a:cubicBezTo>
                      <a:pt x="71050" y="64494"/>
                      <a:pt x="78691" y="62770"/>
                      <a:pt x="86104" y="60293"/>
                    </a:cubicBezTo>
                    <a:lnTo>
                      <a:pt x="50275" y="39624"/>
                    </a:lnTo>
                    <a:cubicBezTo>
                      <a:pt x="37160" y="48454"/>
                      <a:pt x="35991" y="55978"/>
                      <a:pt x="46759" y="62198"/>
                    </a:cubicBezTo>
                    <a:close/>
                    <a:moveTo>
                      <a:pt x="172209" y="72295"/>
                    </a:moveTo>
                    <a:cubicBezTo>
                      <a:pt x="166753" y="69323"/>
                      <a:pt x="160481" y="68218"/>
                      <a:pt x="154342" y="69152"/>
                    </a:cubicBezTo>
                    <a:cubicBezTo>
                      <a:pt x="145874" y="70237"/>
                      <a:pt x="137510" y="72057"/>
                      <a:pt x="129347" y="74581"/>
                    </a:cubicBezTo>
                    <a:lnTo>
                      <a:pt x="164891" y="95155"/>
                    </a:lnTo>
                    <a:cubicBezTo>
                      <a:pt x="180097" y="86296"/>
                      <a:pt x="182473" y="78867"/>
                      <a:pt x="172209" y="7267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" name="Google Shape;4414;p48">
                <a:extLst>
                  <a:ext uri="{FF2B5EF4-FFF2-40B4-BE49-F238E27FC236}">
                    <a16:creationId xmlns:a16="http://schemas.microsoft.com/office/drawing/2014/main" id="{5FD797EF-962E-4712-BC9B-DCB4C19C08DB}"/>
                  </a:ext>
                </a:extLst>
              </p:cNvPr>
              <p:cNvSpPr/>
              <p:nvPr/>
            </p:nvSpPr>
            <p:spPr>
              <a:xfrm>
                <a:off x="5302433" y="5053393"/>
                <a:ext cx="14635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635" h="19050" extrusionOk="0">
                    <a:moveTo>
                      <a:pt x="0" y="12954"/>
                    </a:moveTo>
                    <a:cubicBezTo>
                      <a:pt x="0" y="12001"/>
                      <a:pt x="0" y="0"/>
                      <a:pt x="0" y="0"/>
                    </a:cubicBezTo>
                    <a:lnTo>
                      <a:pt x="14636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" name="Google Shape;4415;p48">
                <a:extLst>
                  <a:ext uri="{FF2B5EF4-FFF2-40B4-BE49-F238E27FC236}">
                    <a16:creationId xmlns:a16="http://schemas.microsoft.com/office/drawing/2014/main" id="{AED1EDF8-4ABC-45A0-B95C-116E79C7D6C5}"/>
                  </a:ext>
                </a:extLst>
              </p:cNvPr>
              <p:cNvSpPr/>
              <p:nvPr/>
            </p:nvSpPr>
            <p:spPr>
              <a:xfrm>
                <a:off x="5397946" y="5061584"/>
                <a:ext cx="31647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647" h="14858" extrusionOk="0">
                    <a:moveTo>
                      <a:pt x="31648" y="12954"/>
                    </a:moveTo>
                    <a:lnTo>
                      <a:pt x="31648" y="0"/>
                    </a:lnTo>
                    <a:lnTo>
                      <a:pt x="0" y="2477"/>
                    </a:lnTo>
                    <a:lnTo>
                      <a:pt x="18152" y="14859"/>
                    </a:lnTo>
                    <a:lnTo>
                      <a:pt x="31648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" name="Google Shape;4416;p48">
                <a:extLst>
                  <a:ext uri="{FF2B5EF4-FFF2-40B4-BE49-F238E27FC236}">
                    <a16:creationId xmlns:a16="http://schemas.microsoft.com/office/drawing/2014/main" id="{D6CCBEC1-5369-406D-B963-50CBD6A3A469}"/>
                  </a:ext>
                </a:extLst>
              </p:cNvPr>
              <p:cNvSpPr/>
              <p:nvPr/>
            </p:nvSpPr>
            <p:spPr>
              <a:xfrm>
                <a:off x="5408591" y="5014055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" name="Google Shape;4417;p48">
                <a:extLst>
                  <a:ext uri="{FF2B5EF4-FFF2-40B4-BE49-F238E27FC236}">
                    <a16:creationId xmlns:a16="http://schemas.microsoft.com/office/drawing/2014/main" id="{C3EF3B2A-C8D9-4E29-B86D-D719061C99BD}"/>
                  </a:ext>
                </a:extLst>
              </p:cNvPr>
              <p:cNvSpPr/>
              <p:nvPr/>
            </p:nvSpPr>
            <p:spPr>
              <a:xfrm>
                <a:off x="5334271" y="5018913"/>
                <a:ext cx="35639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669" extrusionOk="0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8" y="24670"/>
                    </a:lnTo>
                    <a:cubicBezTo>
                      <a:pt x="33928" y="24670"/>
                      <a:pt x="13115" y="15907"/>
                      <a:pt x="12450" y="15145"/>
                    </a:cubicBezTo>
                    <a:cubicBezTo>
                      <a:pt x="11785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" name="Google Shape;4418;p48">
                <a:extLst>
                  <a:ext uri="{FF2B5EF4-FFF2-40B4-BE49-F238E27FC236}">
                    <a16:creationId xmlns:a16="http://schemas.microsoft.com/office/drawing/2014/main" id="{02B1779B-CD27-42AD-BA05-EC4A5C156011}"/>
                  </a:ext>
                </a:extLst>
              </p:cNvPr>
              <p:cNvSpPr/>
              <p:nvPr/>
            </p:nvSpPr>
            <p:spPr>
              <a:xfrm>
                <a:off x="5261567" y="4977479"/>
                <a:ext cx="44382" cy="29146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146" extrusionOk="0">
                    <a:moveTo>
                      <a:pt x="0" y="8287"/>
                    </a:moveTo>
                    <a:lnTo>
                      <a:pt x="36875" y="29146"/>
                    </a:lnTo>
                    <a:lnTo>
                      <a:pt x="44383" y="23717"/>
                    </a:lnTo>
                    <a:lnTo>
                      <a:pt x="39441" y="17907"/>
                    </a:lnTo>
                    <a:cubicBezTo>
                      <a:pt x="36143" y="14135"/>
                      <a:pt x="32256" y="10925"/>
                      <a:pt x="27941" y="8382"/>
                    </a:cubicBezTo>
                    <a:cubicBezTo>
                      <a:pt x="25185" y="7811"/>
                      <a:pt x="7793" y="0"/>
                      <a:pt x="7793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" name="Google Shape;4419;p48">
                <a:extLst>
                  <a:ext uri="{FF2B5EF4-FFF2-40B4-BE49-F238E27FC236}">
                    <a16:creationId xmlns:a16="http://schemas.microsoft.com/office/drawing/2014/main" id="{87748F64-F8F6-4D48-9A0F-733F1F7C1E07}"/>
                  </a:ext>
                </a:extLst>
              </p:cNvPr>
              <p:cNvSpPr/>
              <p:nvPr/>
            </p:nvSpPr>
            <p:spPr>
              <a:xfrm>
                <a:off x="5302338" y="4953952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4"/>
                    </a:lnTo>
                    <a:lnTo>
                      <a:pt x="3611" y="0"/>
                    </a:lnTo>
                    <a:lnTo>
                      <a:pt x="0" y="10192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" name="Google Shape;4420;p48">
                <a:extLst>
                  <a:ext uri="{FF2B5EF4-FFF2-40B4-BE49-F238E27FC236}">
                    <a16:creationId xmlns:a16="http://schemas.microsoft.com/office/drawing/2014/main" id="{31B20046-236F-4DB9-9287-CE2D2FEFAD0E}"/>
                  </a:ext>
                </a:extLst>
              </p:cNvPr>
              <p:cNvSpPr/>
              <p:nvPr/>
            </p:nvSpPr>
            <p:spPr>
              <a:xfrm>
                <a:off x="5210437" y="4950142"/>
                <a:ext cx="19672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672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8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" name="Google Shape;4421;p48">
                <a:extLst>
                  <a:ext uri="{FF2B5EF4-FFF2-40B4-BE49-F238E27FC236}">
                    <a16:creationId xmlns:a16="http://schemas.microsoft.com/office/drawing/2014/main" id="{5BBB94A8-28C4-4292-92E6-A2FB05AEE929}"/>
                  </a:ext>
                </a:extLst>
              </p:cNvPr>
              <p:cNvSpPr/>
              <p:nvPr/>
            </p:nvSpPr>
            <p:spPr>
              <a:xfrm>
                <a:off x="5211197" y="4993481"/>
                <a:ext cx="22524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524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524" y="0"/>
                    </a:lnTo>
                    <a:lnTo>
                      <a:pt x="17012" y="12002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" name="Google Shape;4422;p48">
                <a:extLst>
                  <a:ext uri="{FF2B5EF4-FFF2-40B4-BE49-F238E27FC236}">
                    <a16:creationId xmlns:a16="http://schemas.microsoft.com/office/drawing/2014/main" id="{5F69CEC9-84B1-4A15-96C2-697B9A79C521}"/>
                  </a:ext>
                </a:extLst>
              </p:cNvPr>
              <p:cNvSpPr/>
              <p:nvPr/>
            </p:nvSpPr>
            <p:spPr>
              <a:xfrm>
                <a:off x="5211197" y="4937378"/>
                <a:ext cx="220817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0817" h="139065" extrusionOk="0">
                    <a:moveTo>
                      <a:pt x="111669" y="22098"/>
                    </a:moveTo>
                    <a:cubicBezTo>
                      <a:pt x="108742" y="22098"/>
                      <a:pt x="105815" y="22355"/>
                      <a:pt x="102926" y="22860"/>
                    </a:cubicBezTo>
                    <a:cubicBezTo>
                      <a:pt x="99030" y="23336"/>
                      <a:pt x="94658" y="24194"/>
                      <a:pt x="89811" y="25146"/>
                    </a:cubicBezTo>
                    <a:cubicBezTo>
                      <a:pt x="84964" y="26099"/>
                      <a:pt x="80307" y="27527"/>
                      <a:pt x="74700" y="29051"/>
                    </a:cubicBezTo>
                    <a:cubicBezTo>
                      <a:pt x="69606" y="30623"/>
                      <a:pt x="64626" y="32538"/>
                      <a:pt x="59779" y="34766"/>
                    </a:cubicBezTo>
                    <a:lnTo>
                      <a:pt x="97794" y="56864"/>
                    </a:lnTo>
                    <a:lnTo>
                      <a:pt x="104637" y="54483"/>
                    </a:lnTo>
                    <a:cubicBezTo>
                      <a:pt x="114141" y="51245"/>
                      <a:pt x="123644" y="48483"/>
                      <a:pt x="132198" y="46196"/>
                    </a:cubicBezTo>
                    <a:cubicBezTo>
                      <a:pt x="140276" y="44006"/>
                      <a:pt x="148554" y="42634"/>
                      <a:pt x="156908" y="42101"/>
                    </a:cubicBezTo>
                    <a:cubicBezTo>
                      <a:pt x="164511" y="41643"/>
                      <a:pt x="172142" y="42148"/>
                      <a:pt x="179622" y="43625"/>
                    </a:cubicBezTo>
                    <a:cubicBezTo>
                      <a:pt x="187291" y="45291"/>
                      <a:pt x="194638" y="48187"/>
                      <a:pt x="201385" y="52197"/>
                    </a:cubicBezTo>
                    <a:cubicBezTo>
                      <a:pt x="208028" y="55512"/>
                      <a:pt x="213693" y="60503"/>
                      <a:pt x="217827" y="66675"/>
                    </a:cubicBezTo>
                    <a:cubicBezTo>
                      <a:pt x="220602" y="71133"/>
                      <a:pt x="221495" y="76515"/>
                      <a:pt x="220298" y="81629"/>
                    </a:cubicBezTo>
                    <a:cubicBezTo>
                      <a:pt x="218644" y="87249"/>
                      <a:pt x="215574" y="92335"/>
                      <a:pt x="211364" y="96393"/>
                    </a:cubicBezTo>
                    <a:cubicBezTo>
                      <a:pt x="206090" y="101660"/>
                      <a:pt x="200226" y="106299"/>
                      <a:pt x="193877" y="110204"/>
                    </a:cubicBezTo>
                    <a:lnTo>
                      <a:pt x="218207" y="124206"/>
                    </a:lnTo>
                    <a:lnTo>
                      <a:pt x="204902" y="131921"/>
                    </a:lnTo>
                    <a:lnTo>
                      <a:pt x="180382" y="117729"/>
                    </a:lnTo>
                    <a:cubicBezTo>
                      <a:pt x="168711" y="123473"/>
                      <a:pt x="156527" y="128102"/>
                      <a:pt x="143982" y="131541"/>
                    </a:cubicBezTo>
                    <a:cubicBezTo>
                      <a:pt x="130810" y="135169"/>
                      <a:pt x="117372" y="137684"/>
                      <a:pt x="103781" y="139065"/>
                    </a:cubicBezTo>
                    <a:lnTo>
                      <a:pt x="91236" y="116015"/>
                    </a:lnTo>
                    <a:cubicBezTo>
                      <a:pt x="93612" y="116015"/>
                      <a:pt x="97129" y="116015"/>
                      <a:pt x="101976" y="115253"/>
                    </a:cubicBezTo>
                    <a:cubicBezTo>
                      <a:pt x="106823" y="114491"/>
                      <a:pt x="112050" y="113729"/>
                      <a:pt x="117942" y="112491"/>
                    </a:cubicBezTo>
                    <a:cubicBezTo>
                      <a:pt x="123834" y="111252"/>
                      <a:pt x="130107" y="109633"/>
                      <a:pt x="136950" y="107728"/>
                    </a:cubicBezTo>
                    <a:cubicBezTo>
                      <a:pt x="143450" y="105842"/>
                      <a:pt x="149799" y="103489"/>
                      <a:pt x="155957" y="100679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6"/>
                    </a:lnTo>
                    <a:cubicBezTo>
                      <a:pt x="99163" y="85011"/>
                      <a:pt x="90410" y="87468"/>
                      <a:pt x="81543" y="89440"/>
                    </a:cubicBezTo>
                    <a:cubicBezTo>
                      <a:pt x="74187" y="91183"/>
                      <a:pt x="66669" y="92202"/>
                      <a:pt x="59114" y="92488"/>
                    </a:cubicBezTo>
                    <a:cubicBezTo>
                      <a:pt x="52471" y="92745"/>
                      <a:pt x="45818" y="92107"/>
                      <a:pt x="39346" y="90583"/>
                    </a:cubicBezTo>
                    <a:cubicBezTo>
                      <a:pt x="32912" y="89030"/>
                      <a:pt x="26734" y="86563"/>
                      <a:pt x="21003" y="83249"/>
                    </a:cubicBezTo>
                    <a:cubicBezTo>
                      <a:pt x="14759" y="79915"/>
                      <a:pt x="9342" y="75229"/>
                      <a:pt x="5132" y="69533"/>
                    </a:cubicBezTo>
                    <a:cubicBezTo>
                      <a:pt x="2072" y="65246"/>
                      <a:pt x="561" y="60036"/>
                      <a:pt x="855" y="54769"/>
                    </a:cubicBezTo>
                    <a:cubicBezTo>
                      <a:pt x="1397" y="49292"/>
                      <a:pt x="3592" y="44110"/>
                      <a:pt x="7128" y="39910"/>
                    </a:cubicBezTo>
                    <a:cubicBezTo>
                      <a:pt x="11500" y="34443"/>
                      <a:pt x="16698" y="29689"/>
                      <a:pt x="22524" y="25813"/>
                    </a:cubicBezTo>
                    <a:lnTo>
                      <a:pt x="0" y="12764"/>
                    </a:lnTo>
                    <a:lnTo>
                      <a:pt x="13305" y="5144"/>
                    </a:lnTo>
                    <a:lnTo>
                      <a:pt x="35639" y="18002"/>
                    </a:lnTo>
                    <a:cubicBezTo>
                      <a:pt x="46093" y="12811"/>
                      <a:pt x="57089" y="8782"/>
                      <a:pt x="68427" y="6001"/>
                    </a:cubicBezTo>
                    <a:cubicBezTo>
                      <a:pt x="79205" y="3258"/>
                      <a:pt x="90162" y="1248"/>
                      <a:pt x="101215" y="0"/>
                    </a:cubicBezTo>
                    <a:close/>
                    <a:moveTo>
                      <a:pt x="46759" y="62294"/>
                    </a:moveTo>
                    <a:cubicBezTo>
                      <a:pt x="51786" y="65113"/>
                      <a:pt x="57555" y="66342"/>
                      <a:pt x="63295" y="65818"/>
                    </a:cubicBezTo>
                    <a:cubicBezTo>
                      <a:pt x="71069" y="64970"/>
                      <a:pt x="78720" y="63246"/>
                      <a:pt x="86104" y="60674"/>
                    </a:cubicBezTo>
                    <a:lnTo>
                      <a:pt x="50275" y="40005"/>
                    </a:lnTo>
                    <a:cubicBezTo>
                      <a:pt x="37160" y="48578"/>
                      <a:pt x="35991" y="56007"/>
                      <a:pt x="46759" y="62294"/>
                    </a:cubicBezTo>
                    <a:close/>
                    <a:moveTo>
                      <a:pt x="172209" y="72771"/>
                    </a:moveTo>
                    <a:cubicBezTo>
                      <a:pt x="166763" y="69771"/>
                      <a:pt x="160491" y="68628"/>
                      <a:pt x="154342" y="69533"/>
                    </a:cubicBezTo>
                    <a:cubicBezTo>
                      <a:pt x="145864" y="70609"/>
                      <a:pt x="137491" y="72457"/>
                      <a:pt x="129347" y="75057"/>
                    </a:cubicBezTo>
                    <a:lnTo>
                      <a:pt x="164891" y="95631"/>
                    </a:lnTo>
                    <a:cubicBezTo>
                      <a:pt x="180097" y="86297"/>
                      <a:pt x="182473" y="78677"/>
                      <a:pt x="172209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5" name="Google Shape;4423;p48">
              <a:extLst>
                <a:ext uri="{FF2B5EF4-FFF2-40B4-BE49-F238E27FC236}">
                  <a16:creationId xmlns:a16="http://schemas.microsoft.com/office/drawing/2014/main" id="{D1A3A73A-DD83-48A3-A04F-D240940622D2}"/>
                </a:ext>
              </a:extLst>
            </p:cNvPr>
            <p:cNvGrpSpPr/>
            <p:nvPr/>
          </p:nvGrpSpPr>
          <p:grpSpPr>
            <a:xfrm>
              <a:off x="3192597" y="3904144"/>
              <a:ext cx="664599" cy="467011"/>
              <a:chOff x="4973697" y="4720494"/>
              <a:chExt cx="664599" cy="467011"/>
            </a:xfrm>
          </p:grpSpPr>
          <p:sp>
            <p:nvSpPr>
              <p:cNvPr id="163" name="Google Shape;4424;p48">
                <a:extLst>
                  <a:ext uri="{FF2B5EF4-FFF2-40B4-BE49-F238E27FC236}">
                    <a16:creationId xmlns:a16="http://schemas.microsoft.com/office/drawing/2014/main" id="{57FC3512-78A4-417D-B125-81F4617BA199}"/>
                  </a:ext>
                </a:extLst>
              </p:cNvPr>
              <p:cNvSpPr/>
              <p:nvPr/>
            </p:nvSpPr>
            <p:spPr>
              <a:xfrm>
                <a:off x="4973697" y="4802886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4425;p48">
                <a:extLst>
                  <a:ext uri="{FF2B5EF4-FFF2-40B4-BE49-F238E27FC236}">
                    <a16:creationId xmlns:a16="http://schemas.microsoft.com/office/drawing/2014/main" id="{52F20116-CE5A-4D58-B723-5089AC4753AA}"/>
                  </a:ext>
                </a:extLst>
              </p:cNvPr>
              <p:cNvSpPr/>
              <p:nvPr/>
            </p:nvSpPr>
            <p:spPr>
              <a:xfrm>
                <a:off x="4973792" y="4910518"/>
                <a:ext cx="65671" cy="87629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29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4426;p48">
                <a:extLst>
                  <a:ext uri="{FF2B5EF4-FFF2-40B4-BE49-F238E27FC236}">
                    <a16:creationId xmlns:a16="http://schemas.microsoft.com/office/drawing/2014/main" id="{D0D9B966-B0D3-4DFC-A915-625ECEEAB166}"/>
                  </a:ext>
                </a:extLst>
              </p:cNvPr>
              <p:cNvSpPr/>
              <p:nvPr/>
            </p:nvSpPr>
            <p:spPr>
              <a:xfrm>
                <a:off x="5588212" y="4912804"/>
                <a:ext cx="50084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50084" h="118109" extrusionOk="0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536" y="118110"/>
                    </a:lnTo>
                    <a:lnTo>
                      <a:pt x="0" y="23717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4427;p48">
                <a:extLst>
                  <a:ext uri="{FF2B5EF4-FFF2-40B4-BE49-F238E27FC236}">
                    <a16:creationId xmlns:a16="http://schemas.microsoft.com/office/drawing/2014/main" id="{90EFAC7D-8945-4F98-844E-E00A07B713AF}"/>
                  </a:ext>
                </a:extLst>
              </p:cNvPr>
              <p:cNvSpPr/>
              <p:nvPr/>
            </p:nvSpPr>
            <p:spPr>
              <a:xfrm>
                <a:off x="4973697" y="472049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4428;p48">
                <a:extLst>
                  <a:ext uri="{FF2B5EF4-FFF2-40B4-BE49-F238E27FC236}">
                    <a16:creationId xmlns:a16="http://schemas.microsoft.com/office/drawing/2014/main" id="{06A0541D-AE80-4259-A2F5-244315F7D2E1}"/>
                  </a:ext>
                </a:extLst>
              </p:cNvPr>
              <p:cNvSpPr/>
              <p:nvPr/>
            </p:nvSpPr>
            <p:spPr>
              <a:xfrm>
                <a:off x="5068198" y="4772810"/>
                <a:ext cx="475691" cy="275343"/>
              </a:xfrm>
              <a:custGeom>
                <a:avLst/>
                <a:gdLst/>
                <a:ahLst/>
                <a:cxnLst/>
                <a:rect l="l" t="t" r="r" b="b"/>
                <a:pathLst>
                  <a:path w="475691" h="275343" extrusionOk="0">
                    <a:moveTo>
                      <a:pt x="475252" y="145899"/>
                    </a:moveTo>
                    <a:cubicBezTo>
                      <a:pt x="471925" y="178284"/>
                      <a:pt x="448831" y="210193"/>
                      <a:pt x="406064" y="235053"/>
                    </a:cubicBezTo>
                    <a:cubicBezTo>
                      <a:pt x="313117" y="288774"/>
                      <a:pt x="162482" y="288774"/>
                      <a:pt x="69630" y="235053"/>
                    </a:cubicBezTo>
                    <a:cubicBezTo>
                      <a:pt x="26768" y="210193"/>
                      <a:pt x="3769" y="177903"/>
                      <a:pt x="443" y="145899"/>
                    </a:cubicBezTo>
                    <a:cubicBezTo>
                      <a:pt x="-3549" y="107799"/>
                      <a:pt x="19450" y="69699"/>
                      <a:pt x="69630" y="40362"/>
                    </a:cubicBezTo>
                    <a:cubicBezTo>
                      <a:pt x="162482" y="-13454"/>
                      <a:pt x="313117" y="-13454"/>
                      <a:pt x="406064" y="40362"/>
                    </a:cubicBezTo>
                    <a:cubicBezTo>
                      <a:pt x="456054" y="69318"/>
                      <a:pt x="47924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4429;p48">
                <a:extLst>
                  <a:ext uri="{FF2B5EF4-FFF2-40B4-BE49-F238E27FC236}">
                    <a16:creationId xmlns:a16="http://schemas.microsoft.com/office/drawing/2014/main" id="{819DB099-C2B2-473C-8339-58D2161FFAF6}"/>
                  </a:ext>
                </a:extLst>
              </p:cNvPr>
              <p:cNvSpPr/>
              <p:nvPr/>
            </p:nvSpPr>
            <p:spPr>
              <a:xfrm>
                <a:off x="5068640" y="4789288"/>
                <a:ext cx="474809" cy="258865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865" extrusionOk="0">
                    <a:moveTo>
                      <a:pt x="474809" y="129421"/>
                    </a:moveTo>
                    <a:cubicBezTo>
                      <a:pt x="471483" y="161806"/>
                      <a:pt x="448389" y="193715"/>
                      <a:pt x="405622" y="218575"/>
                    </a:cubicBezTo>
                    <a:cubicBezTo>
                      <a:pt x="312675" y="272296"/>
                      <a:pt x="162040" y="272296"/>
                      <a:pt x="69188" y="218575"/>
                    </a:cubicBezTo>
                    <a:cubicBezTo>
                      <a:pt x="26325" y="193715"/>
                      <a:pt x="3326" y="161425"/>
                      <a:pt x="0" y="129421"/>
                    </a:cubicBezTo>
                    <a:cubicBezTo>
                      <a:pt x="3326" y="97036"/>
                      <a:pt x="26325" y="65223"/>
                      <a:pt x="69188" y="40362"/>
                    </a:cubicBezTo>
                    <a:cubicBezTo>
                      <a:pt x="162040" y="-13454"/>
                      <a:pt x="312675" y="-13454"/>
                      <a:pt x="405622" y="40362"/>
                    </a:cubicBezTo>
                    <a:cubicBezTo>
                      <a:pt x="448389" y="65223"/>
                      <a:pt x="471388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4430;p48">
                <a:extLst>
                  <a:ext uri="{FF2B5EF4-FFF2-40B4-BE49-F238E27FC236}">
                    <a16:creationId xmlns:a16="http://schemas.microsoft.com/office/drawing/2014/main" id="{8DD03BD5-14EB-473C-AB9C-5B314AEF284F}"/>
                  </a:ext>
                </a:extLst>
              </p:cNvPr>
              <p:cNvSpPr/>
              <p:nvPr/>
            </p:nvSpPr>
            <p:spPr>
              <a:xfrm>
                <a:off x="5190479" y="4851558"/>
                <a:ext cx="221040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040" h="139065" extrusionOk="0">
                    <a:moveTo>
                      <a:pt x="111955" y="22193"/>
                    </a:moveTo>
                    <a:cubicBezTo>
                      <a:pt x="109027" y="22155"/>
                      <a:pt x="106100" y="22374"/>
                      <a:pt x="103211" y="22860"/>
                    </a:cubicBezTo>
                    <a:cubicBezTo>
                      <a:pt x="99315" y="23431"/>
                      <a:pt x="94943" y="24194"/>
                      <a:pt x="90096" y="25241"/>
                    </a:cubicBezTo>
                    <a:cubicBezTo>
                      <a:pt x="84992" y="26280"/>
                      <a:pt x="79946" y="27575"/>
                      <a:pt x="74985" y="29146"/>
                    </a:cubicBezTo>
                    <a:cubicBezTo>
                      <a:pt x="69872" y="30632"/>
                      <a:pt x="64882" y="32509"/>
                      <a:pt x="60064" y="34766"/>
                    </a:cubicBezTo>
                    <a:lnTo>
                      <a:pt x="98079" y="56864"/>
                    </a:lnTo>
                    <a:lnTo>
                      <a:pt x="104922" y="54483"/>
                    </a:lnTo>
                    <a:cubicBezTo>
                      <a:pt x="114426" y="51245"/>
                      <a:pt x="123929" y="48482"/>
                      <a:pt x="132388" y="46196"/>
                    </a:cubicBezTo>
                    <a:cubicBezTo>
                      <a:pt x="140476" y="44063"/>
                      <a:pt x="148753" y="42691"/>
                      <a:pt x="157098" y="42100"/>
                    </a:cubicBezTo>
                    <a:cubicBezTo>
                      <a:pt x="164739" y="41672"/>
                      <a:pt x="172399" y="42215"/>
                      <a:pt x="179907" y="43720"/>
                    </a:cubicBezTo>
                    <a:cubicBezTo>
                      <a:pt x="187576" y="45330"/>
                      <a:pt x="194932" y="48187"/>
                      <a:pt x="201670" y="52197"/>
                    </a:cubicBezTo>
                    <a:cubicBezTo>
                      <a:pt x="208294" y="55540"/>
                      <a:pt x="213949" y="60522"/>
                      <a:pt x="218112" y="66675"/>
                    </a:cubicBezTo>
                    <a:cubicBezTo>
                      <a:pt x="220868" y="71142"/>
                      <a:pt x="221723" y="76524"/>
                      <a:pt x="220488" y="81629"/>
                    </a:cubicBezTo>
                    <a:cubicBezTo>
                      <a:pt x="218872" y="87258"/>
                      <a:pt x="215793" y="92354"/>
                      <a:pt x="211554" y="96393"/>
                    </a:cubicBezTo>
                    <a:cubicBezTo>
                      <a:pt x="206318" y="101660"/>
                      <a:pt x="200473" y="106299"/>
                      <a:pt x="194162" y="110204"/>
                    </a:cubicBezTo>
                    <a:lnTo>
                      <a:pt x="218397" y="124206"/>
                    </a:lnTo>
                    <a:lnTo>
                      <a:pt x="205187" y="131921"/>
                    </a:lnTo>
                    <a:lnTo>
                      <a:pt x="180667" y="117729"/>
                    </a:lnTo>
                    <a:cubicBezTo>
                      <a:pt x="168987" y="123530"/>
                      <a:pt x="156765" y="128159"/>
                      <a:pt x="144172" y="131540"/>
                    </a:cubicBezTo>
                    <a:cubicBezTo>
                      <a:pt x="131010" y="135179"/>
                      <a:pt x="117562" y="137703"/>
                      <a:pt x="103971" y="139065"/>
                    </a:cubicBezTo>
                    <a:lnTo>
                      <a:pt x="91236" y="116110"/>
                    </a:lnTo>
                    <a:cubicBezTo>
                      <a:pt x="94800" y="116014"/>
                      <a:pt x="98355" y="115729"/>
                      <a:pt x="101881" y="115253"/>
                    </a:cubicBezTo>
                    <a:cubicBezTo>
                      <a:pt x="107279" y="114614"/>
                      <a:pt x="112639" y="113690"/>
                      <a:pt x="117942" y="112490"/>
                    </a:cubicBezTo>
                    <a:cubicBezTo>
                      <a:pt x="123834" y="111252"/>
                      <a:pt x="130012" y="109633"/>
                      <a:pt x="136950" y="107728"/>
                    </a:cubicBezTo>
                    <a:cubicBezTo>
                      <a:pt x="143441" y="105870"/>
                      <a:pt x="149799" y="103546"/>
                      <a:pt x="155957" y="100774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5"/>
                    </a:lnTo>
                    <a:cubicBezTo>
                      <a:pt x="98269" y="85249"/>
                      <a:pt x="89431" y="87725"/>
                      <a:pt x="81447" y="89535"/>
                    </a:cubicBezTo>
                    <a:cubicBezTo>
                      <a:pt x="74111" y="91202"/>
                      <a:pt x="66631" y="92192"/>
                      <a:pt x="59114" y="92488"/>
                    </a:cubicBezTo>
                    <a:cubicBezTo>
                      <a:pt x="52470" y="92726"/>
                      <a:pt x="45827" y="92126"/>
                      <a:pt x="39346" y="90678"/>
                    </a:cubicBezTo>
                    <a:cubicBezTo>
                      <a:pt x="32902" y="89125"/>
                      <a:pt x="26715" y="86620"/>
                      <a:pt x="21003" y="83248"/>
                    </a:cubicBezTo>
                    <a:cubicBezTo>
                      <a:pt x="14712" y="79943"/>
                      <a:pt x="9257" y="75257"/>
                      <a:pt x="5037" y="69532"/>
                    </a:cubicBezTo>
                    <a:cubicBezTo>
                      <a:pt x="1958" y="65246"/>
                      <a:pt x="447" y="60036"/>
                      <a:pt x="760" y="54769"/>
                    </a:cubicBezTo>
                    <a:cubicBezTo>
                      <a:pt x="1350" y="49311"/>
                      <a:pt x="3535" y="44139"/>
                      <a:pt x="7033" y="39910"/>
                    </a:cubicBezTo>
                    <a:cubicBezTo>
                      <a:pt x="11471" y="34461"/>
                      <a:pt x="16689" y="29708"/>
                      <a:pt x="22524" y="25813"/>
                    </a:cubicBezTo>
                    <a:lnTo>
                      <a:pt x="0" y="12859"/>
                    </a:lnTo>
                    <a:lnTo>
                      <a:pt x="13210" y="5144"/>
                    </a:lnTo>
                    <a:lnTo>
                      <a:pt x="35544" y="18097"/>
                    </a:lnTo>
                    <a:cubicBezTo>
                      <a:pt x="45998" y="12878"/>
                      <a:pt x="56994" y="8820"/>
                      <a:pt x="68332" y="6001"/>
                    </a:cubicBezTo>
                    <a:cubicBezTo>
                      <a:pt x="79110" y="3257"/>
                      <a:pt x="90067" y="1248"/>
                      <a:pt x="101120" y="0"/>
                    </a:cubicBezTo>
                    <a:close/>
                    <a:moveTo>
                      <a:pt x="47044" y="62294"/>
                    </a:moveTo>
                    <a:cubicBezTo>
                      <a:pt x="52043" y="65199"/>
                      <a:pt x="57830" y="66427"/>
                      <a:pt x="63580" y="65818"/>
                    </a:cubicBezTo>
                    <a:cubicBezTo>
                      <a:pt x="71307" y="64951"/>
                      <a:pt x="78929" y="63265"/>
                      <a:pt x="86294" y="60770"/>
                    </a:cubicBezTo>
                    <a:lnTo>
                      <a:pt x="50560" y="40005"/>
                    </a:lnTo>
                    <a:cubicBezTo>
                      <a:pt x="37540" y="48673"/>
                      <a:pt x="35924" y="56102"/>
                      <a:pt x="47139" y="62294"/>
                    </a:cubicBezTo>
                    <a:close/>
                    <a:moveTo>
                      <a:pt x="172494" y="72771"/>
                    </a:moveTo>
                    <a:cubicBezTo>
                      <a:pt x="167020" y="69752"/>
                      <a:pt x="160709" y="68609"/>
                      <a:pt x="154532" y="69532"/>
                    </a:cubicBezTo>
                    <a:cubicBezTo>
                      <a:pt x="146092" y="70656"/>
                      <a:pt x="137757" y="72504"/>
                      <a:pt x="129632" y="75057"/>
                    </a:cubicBezTo>
                    <a:lnTo>
                      <a:pt x="165176" y="95631"/>
                    </a:lnTo>
                    <a:cubicBezTo>
                      <a:pt x="180382" y="86296"/>
                      <a:pt x="182853" y="78705"/>
                      <a:pt x="172589" y="7286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4431;p48">
                <a:extLst>
                  <a:ext uri="{FF2B5EF4-FFF2-40B4-BE49-F238E27FC236}">
                    <a16:creationId xmlns:a16="http://schemas.microsoft.com/office/drawing/2014/main" id="{531A3C8F-A21B-431E-831C-441BFD095AB5}"/>
                  </a:ext>
                </a:extLst>
              </p:cNvPr>
              <p:cNvSpPr/>
              <p:nvPr/>
            </p:nvSpPr>
            <p:spPr>
              <a:xfrm>
                <a:off x="5282000" y="4954714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173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4432;p48">
                <a:extLst>
                  <a:ext uri="{FF2B5EF4-FFF2-40B4-BE49-F238E27FC236}">
                    <a16:creationId xmlns:a16="http://schemas.microsoft.com/office/drawing/2014/main" id="{C861CD18-46D7-4086-85CE-1C06867946C9}"/>
                  </a:ext>
                </a:extLst>
              </p:cNvPr>
              <p:cNvSpPr/>
              <p:nvPr/>
            </p:nvSpPr>
            <p:spPr>
              <a:xfrm>
                <a:off x="5377608" y="4962906"/>
                <a:ext cx="31552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858" extrusionOk="0">
                    <a:moveTo>
                      <a:pt x="31552" y="12859"/>
                    </a:moveTo>
                    <a:lnTo>
                      <a:pt x="31552" y="0"/>
                    </a:lnTo>
                    <a:lnTo>
                      <a:pt x="0" y="2381"/>
                    </a:lnTo>
                    <a:lnTo>
                      <a:pt x="18152" y="14859"/>
                    </a:lnTo>
                    <a:lnTo>
                      <a:pt x="31552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4433;p48">
                <a:extLst>
                  <a:ext uri="{FF2B5EF4-FFF2-40B4-BE49-F238E27FC236}">
                    <a16:creationId xmlns:a16="http://schemas.microsoft.com/office/drawing/2014/main" id="{34C5419E-FF43-424D-9FF5-4893ED3CF63D}"/>
                  </a:ext>
                </a:extLst>
              </p:cNvPr>
              <p:cNvSpPr/>
              <p:nvPr/>
            </p:nvSpPr>
            <p:spPr>
              <a:xfrm>
                <a:off x="5388158" y="4915376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3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" name="Google Shape;4434;p48">
                <a:extLst>
                  <a:ext uri="{FF2B5EF4-FFF2-40B4-BE49-F238E27FC236}">
                    <a16:creationId xmlns:a16="http://schemas.microsoft.com/office/drawing/2014/main" id="{C34E9832-7348-4851-AA11-E3ABFDB975AD}"/>
                  </a:ext>
                </a:extLst>
              </p:cNvPr>
              <p:cNvSpPr/>
              <p:nvPr/>
            </p:nvSpPr>
            <p:spPr>
              <a:xfrm>
                <a:off x="5313838" y="4920138"/>
                <a:ext cx="35639" cy="24765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765" extrusionOk="0">
                    <a:moveTo>
                      <a:pt x="0" y="7620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765"/>
                    </a:lnTo>
                    <a:cubicBezTo>
                      <a:pt x="33929" y="24765"/>
                      <a:pt x="13210" y="16002"/>
                      <a:pt x="12545" y="1524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" name="Google Shape;4435;p48">
                <a:extLst>
                  <a:ext uri="{FF2B5EF4-FFF2-40B4-BE49-F238E27FC236}">
                    <a16:creationId xmlns:a16="http://schemas.microsoft.com/office/drawing/2014/main" id="{CD3D588C-B3C9-4437-81D6-5AC0AA54A6A9}"/>
                  </a:ext>
                </a:extLst>
              </p:cNvPr>
              <p:cNvSpPr/>
              <p:nvPr/>
            </p:nvSpPr>
            <p:spPr>
              <a:xfrm>
                <a:off x="5241229" y="4878705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382"/>
                    </a:moveTo>
                    <a:lnTo>
                      <a:pt x="36875" y="29242"/>
                    </a:lnTo>
                    <a:lnTo>
                      <a:pt x="44383" y="23813"/>
                    </a:lnTo>
                    <a:cubicBezTo>
                      <a:pt x="44383" y="23813"/>
                      <a:pt x="39726" y="18479"/>
                      <a:pt x="39441" y="17907"/>
                    </a:cubicBezTo>
                    <a:cubicBezTo>
                      <a:pt x="39156" y="17335"/>
                      <a:pt x="30697" y="8858"/>
                      <a:pt x="27941" y="8382"/>
                    </a:cubicBezTo>
                    <a:cubicBezTo>
                      <a:pt x="25185" y="7906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" name="Google Shape;4436;p48">
                <a:extLst>
                  <a:ext uri="{FF2B5EF4-FFF2-40B4-BE49-F238E27FC236}">
                    <a16:creationId xmlns:a16="http://schemas.microsoft.com/office/drawing/2014/main" id="{2E8A382C-240F-4C64-ABBE-84762D419068}"/>
                  </a:ext>
                </a:extLst>
              </p:cNvPr>
              <p:cNvSpPr/>
              <p:nvPr/>
            </p:nvSpPr>
            <p:spPr>
              <a:xfrm>
                <a:off x="5282000" y="4855273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5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" name="Google Shape;4437;p48">
                <a:extLst>
                  <a:ext uri="{FF2B5EF4-FFF2-40B4-BE49-F238E27FC236}">
                    <a16:creationId xmlns:a16="http://schemas.microsoft.com/office/drawing/2014/main" id="{CC80945F-AA92-4D0B-B6D2-92A28B718AAC}"/>
                  </a:ext>
                </a:extLst>
              </p:cNvPr>
              <p:cNvSpPr/>
              <p:nvPr/>
            </p:nvSpPr>
            <p:spPr>
              <a:xfrm>
                <a:off x="5190099" y="4851463"/>
                <a:ext cx="19577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577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" name="Google Shape;4438;p48">
                <a:extLst>
                  <a:ext uri="{FF2B5EF4-FFF2-40B4-BE49-F238E27FC236}">
                    <a16:creationId xmlns:a16="http://schemas.microsoft.com/office/drawing/2014/main" id="{5A95D311-26EA-40E0-B067-C19F293F6D57}"/>
                  </a:ext>
                </a:extLst>
              </p:cNvPr>
              <p:cNvSpPr/>
              <p:nvPr/>
            </p:nvSpPr>
            <p:spPr>
              <a:xfrm>
                <a:off x="5190859" y="4894802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429" y="0"/>
                    </a:lnTo>
                    <a:lnTo>
                      <a:pt x="17012" y="12001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" name="Google Shape;4439;p48">
                <a:extLst>
                  <a:ext uri="{FF2B5EF4-FFF2-40B4-BE49-F238E27FC236}">
                    <a16:creationId xmlns:a16="http://schemas.microsoft.com/office/drawing/2014/main" id="{807FF51F-EECC-4391-A16B-11CC68E63DCF}"/>
                  </a:ext>
                </a:extLst>
              </p:cNvPr>
              <p:cNvSpPr/>
              <p:nvPr/>
            </p:nvSpPr>
            <p:spPr>
              <a:xfrm>
                <a:off x="5190764" y="4838795"/>
                <a:ext cx="221036" cy="139064"/>
              </a:xfrm>
              <a:custGeom>
                <a:avLst/>
                <a:gdLst/>
                <a:ahLst/>
                <a:cxnLst/>
                <a:rect l="l" t="t" r="r" b="b"/>
                <a:pathLst>
                  <a:path w="221036" h="139064" extrusionOk="0">
                    <a:moveTo>
                      <a:pt x="111669" y="22003"/>
                    </a:moveTo>
                    <a:cubicBezTo>
                      <a:pt x="108742" y="22012"/>
                      <a:pt x="105825" y="22231"/>
                      <a:pt x="102926" y="22670"/>
                    </a:cubicBezTo>
                    <a:cubicBezTo>
                      <a:pt x="99029" y="23241"/>
                      <a:pt x="94658" y="24003"/>
                      <a:pt x="89811" y="25051"/>
                    </a:cubicBezTo>
                    <a:cubicBezTo>
                      <a:pt x="84964" y="26098"/>
                      <a:pt x="80307" y="27432"/>
                      <a:pt x="74700" y="28956"/>
                    </a:cubicBezTo>
                    <a:cubicBezTo>
                      <a:pt x="69596" y="30518"/>
                      <a:pt x="64616" y="32423"/>
                      <a:pt x="59779" y="34671"/>
                    </a:cubicBezTo>
                    <a:lnTo>
                      <a:pt x="97794" y="56769"/>
                    </a:lnTo>
                    <a:lnTo>
                      <a:pt x="104637" y="54292"/>
                    </a:lnTo>
                    <a:cubicBezTo>
                      <a:pt x="114140" y="51054"/>
                      <a:pt x="123644" y="48387"/>
                      <a:pt x="132103" y="46101"/>
                    </a:cubicBezTo>
                    <a:cubicBezTo>
                      <a:pt x="140181" y="43920"/>
                      <a:pt x="148459" y="42548"/>
                      <a:pt x="156812" y="42005"/>
                    </a:cubicBezTo>
                    <a:cubicBezTo>
                      <a:pt x="164454" y="41500"/>
                      <a:pt x="172123" y="42005"/>
                      <a:pt x="179622" y="43529"/>
                    </a:cubicBezTo>
                    <a:cubicBezTo>
                      <a:pt x="187282" y="45177"/>
                      <a:pt x="194628" y="48035"/>
                      <a:pt x="201385" y="52006"/>
                    </a:cubicBezTo>
                    <a:cubicBezTo>
                      <a:pt x="208123" y="55340"/>
                      <a:pt x="213883" y="60360"/>
                      <a:pt x="218112" y="66580"/>
                    </a:cubicBezTo>
                    <a:cubicBezTo>
                      <a:pt x="220868" y="71085"/>
                      <a:pt x="221714" y="76495"/>
                      <a:pt x="220488" y="81629"/>
                    </a:cubicBezTo>
                    <a:cubicBezTo>
                      <a:pt x="218872" y="87230"/>
                      <a:pt x="215793" y="92297"/>
                      <a:pt x="211554" y="96298"/>
                    </a:cubicBezTo>
                    <a:cubicBezTo>
                      <a:pt x="206337" y="101594"/>
                      <a:pt x="200501" y="106232"/>
                      <a:pt x="194162" y="110109"/>
                    </a:cubicBezTo>
                    <a:lnTo>
                      <a:pt x="218397" y="124206"/>
                    </a:lnTo>
                    <a:lnTo>
                      <a:pt x="205187" y="131826"/>
                    </a:lnTo>
                    <a:lnTo>
                      <a:pt x="180667" y="117729"/>
                    </a:lnTo>
                    <a:cubicBezTo>
                      <a:pt x="168987" y="123501"/>
                      <a:pt x="156765" y="128092"/>
                      <a:pt x="144172" y="131445"/>
                    </a:cubicBezTo>
                    <a:cubicBezTo>
                      <a:pt x="131010" y="135122"/>
                      <a:pt x="117562" y="137665"/>
                      <a:pt x="103971" y="139065"/>
                    </a:cubicBezTo>
                    <a:lnTo>
                      <a:pt x="91236" y="116014"/>
                    </a:lnTo>
                    <a:cubicBezTo>
                      <a:pt x="94800" y="115919"/>
                      <a:pt x="98355" y="115633"/>
                      <a:pt x="101881" y="115157"/>
                    </a:cubicBezTo>
                    <a:cubicBezTo>
                      <a:pt x="107288" y="114567"/>
                      <a:pt x="112648" y="113643"/>
                      <a:pt x="117942" y="112395"/>
                    </a:cubicBezTo>
                    <a:cubicBezTo>
                      <a:pt x="123834" y="111157"/>
                      <a:pt x="130012" y="109538"/>
                      <a:pt x="136950" y="107632"/>
                    </a:cubicBezTo>
                    <a:cubicBezTo>
                      <a:pt x="143460" y="105823"/>
                      <a:pt x="149818" y="103489"/>
                      <a:pt x="155957" y="100679"/>
                    </a:cubicBezTo>
                    <a:lnTo>
                      <a:pt x="117942" y="78676"/>
                    </a:lnTo>
                    <a:cubicBezTo>
                      <a:pt x="116326" y="79334"/>
                      <a:pt x="114673" y="79905"/>
                      <a:pt x="113000" y="80391"/>
                    </a:cubicBez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448" y="89440"/>
                    </a:cubicBezTo>
                    <a:cubicBezTo>
                      <a:pt x="74111" y="91135"/>
                      <a:pt x="66631" y="92154"/>
                      <a:pt x="59114" y="92488"/>
                    </a:cubicBezTo>
                    <a:cubicBezTo>
                      <a:pt x="52470" y="92697"/>
                      <a:pt x="45827" y="92059"/>
                      <a:pt x="39346" y="90583"/>
                    </a:cubicBezTo>
                    <a:cubicBezTo>
                      <a:pt x="32883" y="89068"/>
                      <a:pt x="26696" y="86563"/>
                      <a:pt x="21003" y="83153"/>
                    </a:cubicBezTo>
                    <a:cubicBezTo>
                      <a:pt x="14702" y="79915"/>
                      <a:pt x="9238" y="75247"/>
                      <a:pt x="5037" y="69532"/>
                    </a:cubicBezTo>
                    <a:cubicBezTo>
                      <a:pt x="1977" y="65246"/>
                      <a:pt x="466" y="60036"/>
                      <a:pt x="760" y="54769"/>
                    </a:cubicBezTo>
                    <a:cubicBezTo>
                      <a:pt x="1331" y="49273"/>
                      <a:pt x="3507" y="44062"/>
                      <a:pt x="7033" y="39814"/>
                    </a:cubicBezTo>
                    <a:cubicBezTo>
                      <a:pt x="11471" y="34404"/>
                      <a:pt x="16698" y="29680"/>
                      <a:pt x="22524" y="25813"/>
                    </a:cubicBezTo>
                    <a:lnTo>
                      <a:pt x="0" y="12763"/>
                    </a:lnTo>
                    <a:lnTo>
                      <a:pt x="13210" y="5048"/>
                    </a:lnTo>
                    <a:lnTo>
                      <a:pt x="35544" y="18002"/>
                    </a:lnTo>
                    <a:cubicBezTo>
                      <a:pt x="45998" y="12782"/>
                      <a:pt x="56994" y="8725"/>
                      <a:pt x="68332" y="5905"/>
                    </a:cubicBezTo>
                    <a:cubicBezTo>
                      <a:pt x="79110" y="3143"/>
                      <a:pt x="90067" y="1171"/>
                      <a:pt x="101120" y="0"/>
                    </a:cubicBezTo>
                    <a:close/>
                    <a:moveTo>
                      <a:pt x="46759" y="62103"/>
                    </a:moveTo>
                    <a:cubicBezTo>
                      <a:pt x="51748" y="65037"/>
                      <a:pt x="57536" y="66304"/>
                      <a:pt x="63295" y="65722"/>
                    </a:cubicBezTo>
                    <a:cubicBezTo>
                      <a:pt x="71031" y="64818"/>
                      <a:pt x="78644" y="63094"/>
                      <a:pt x="86009" y="60579"/>
                    </a:cubicBezTo>
                    <a:lnTo>
                      <a:pt x="50275" y="39910"/>
                    </a:lnTo>
                    <a:cubicBezTo>
                      <a:pt x="37255" y="48482"/>
                      <a:pt x="35639" y="55912"/>
                      <a:pt x="46854" y="62103"/>
                    </a:cubicBezTo>
                    <a:close/>
                    <a:moveTo>
                      <a:pt x="172209" y="72580"/>
                    </a:moveTo>
                    <a:cubicBezTo>
                      <a:pt x="166706" y="69637"/>
                      <a:pt x="160414" y="68532"/>
                      <a:pt x="154246" y="69437"/>
                    </a:cubicBezTo>
                    <a:cubicBezTo>
                      <a:pt x="145807" y="70523"/>
                      <a:pt x="137472" y="72342"/>
                      <a:pt x="129347" y="74866"/>
                    </a:cubicBezTo>
                    <a:lnTo>
                      <a:pt x="164891" y="95440"/>
                    </a:lnTo>
                    <a:cubicBezTo>
                      <a:pt x="180097" y="86230"/>
                      <a:pt x="182568" y="78610"/>
                      <a:pt x="172304" y="72580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6" name="Google Shape;4440;p48">
              <a:extLst>
                <a:ext uri="{FF2B5EF4-FFF2-40B4-BE49-F238E27FC236}">
                  <a16:creationId xmlns:a16="http://schemas.microsoft.com/office/drawing/2014/main" id="{46C2868A-78AD-4E65-96FF-ED8735166BF5}"/>
                </a:ext>
              </a:extLst>
            </p:cNvPr>
            <p:cNvGrpSpPr/>
            <p:nvPr/>
          </p:nvGrpSpPr>
          <p:grpSpPr>
            <a:xfrm>
              <a:off x="3220919" y="3808894"/>
              <a:ext cx="664504" cy="467011"/>
              <a:chOff x="5002019" y="4625244"/>
              <a:chExt cx="664504" cy="467011"/>
            </a:xfrm>
          </p:grpSpPr>
          <p:sp>
            <p:nvSpPr>
              <p:cNvPr id="147" name="Google Shape;4441;p48">
                <a:extLst>
                  <a:ext uri="{FF2B5EF4-FFF2-40B4-BE49-F238E27FC236}">
                    <a16:creationId xmlns:a16="http://schemas.microsoft.com/office/drawing/2014/main" id="{751FEBF1-B5CC-494D-BC78-A32DA2D6A937}"/>
                  </a:ext>
                </a:extLst>
              </p:cNvPr>
              <p:cNvSpPr/>
              <p:nvPr/>
            </p:nvSpPr>
            <p:spPr>
              <a:xfrm>
                <a:off x="5002019" y="4707636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4442;p48">
                <a:extLst>
                  <a:ext uri="{FF2B5EF4-FFF2-40B4-BE49-F238E27FC236}">
                    <a16:creationId xmlns:a16="http://schemas.microsoft.com/office/drawing/2014/main" id="{2328A51C-6275-4302-A4AD-255F99969E10}"/>
                  </a:ext>
                </a:extLst>
              </p:cNvPr>
              <p:cNvSpPr/>
              <p:nvPr/>
            </p:nvSpPr>
            <p:spPr>
              <a:xfrm>
                <a:off x="5002019" y="4815268"/>
                <a:ext cx="65671" cy="87629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29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4443;p48">
                <a:extLst>
                  <a:ext uri="{FF2B5EF4-FFF2-40B4-BE49-F238E27FC236}">
                    <a16:creationId xmlns:a16="http://schemas.microsoft.com/office/drawing/2014/main" id="{770C853C-6ECD-4127-9EB3-7FA07697480D}"/>
                  </a:ext>
                </a:extLst>
              </p:cNvPr>
              <p:cNvSpPr/>
              <p:nvPr/>
            </p:nvSpPr>
            <p:spPr>
              <a:xfrm>
                <a:off x="5616534" y="4817554"/>
                <a:ext cx="49989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49989" h="118109" extrusionOk="0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4444;p48">
                <a:extLst>
                  <a:ext uri="{FF2B5EF4-FFF2-40B4-BE49-F238E27FC236}">
                    <a16:creationId xmlns:a16="http://schemas.microsoft.com/office/drawing/2014/main" id="{6B9E65EE-D8E8-45C4-8697-FEE19886C771}"/>
                  </a:ext>
                </a:extLst>
              </p:cNvPr>
              <p:cNvSpPr/>
              <p:nvPr/>
            </p:nvSpPr>
            <p:spPr>
              <a:xfrm>
                <a:off x="5002019" y="462524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4445;p48">
                <a:extLst>
                  <a:ext uri="{FF2B5EF4-FFF2-40B4-BE49-F238E27FC236}">
                    <a16:creationId xmlns:a16="http://schemas.microsoft.com/office/drawing/2014/main" id="{150B7DE1-0CE7-4A08-A96B-B4C92DA5008E}"/>
                  </a:ext>
                </a:extLst>
              </p:cNvPr>
              <p:cNvSpPr/>
              <p:nvPr/>
            </p:nvSpPr>
            <p:spPr>
              <a:xfrm>
                <a:off x="5096424" y="4677655"/>
                <a:ext cx="475693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93" h="275248" extrusionOk="0">
                    <a:moveTo>
                      <a:pt x="475252" y="145899"/>
                    </a:moveTo>
                    <a:cubicBezTo>
                      <a:pt x="471925" y="178284"/>
                      <a:pt x="448926" y="210193"/>
                      <a:pt x="406064" y="234958"/>
                    </a:cubicBezTo>
                    <a:cubicBezTo>
                      <a:pt x="313117" y="288679"/>
                      <a:pt x="162577" y="288679"/>
                      <a:pt x="69630" y="234958"/>
                    </a:cubicBezTo>
                    <a:cubicBezTo>
                      <a:pt x="26768" y="210193"/>
                      <a:pt x="3769" y="178284"/>
                      <a:pt x="443" y="145899"/>
                    </a:cubicBezTo>
                    <a:cubicBezTo>
                      <a:pt x="-3549" y="107799"/>
                      <a:pt x="19450" y="69223"/>
                      <a:pt x="69630" y="40362"/>
                    </a:cubicBezTo>
                    <a:cubicBezTo>
                      <a:pt x="162577" y="-13454"/>
                      <a:pt x="313117" y="-13454"/>
                      <a:pt x="406064" y="40362"/>
                    </a:cubicBezTo>
                    <a:cubicBezTo>
                      <a:pt x="456149" y="69223"/>
                      <a:pt x="47924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4446;p48">
                <a:extLst>
                  <a:ext uri="{FF2B5EF4-FFF2-40B4-BE49-F238E27FC236}">
                    <a16:creationId xmlns:a16="http://schemas.microsoft.com/office/drawing/2014/main" id="{595D2926-CA57-4BFA-AF03-79885EB11D82}"/>
                  </a:ext>
                </a:extLst>
              </p:cNvPr>
              <p:cNvSpPr/>
              <p:nvPr/>
            </p:nvSpPr>
            <p:spPr>
              <a:xfrm>
                <a:off x="5096866" y="4694134"/>
                <a:ext cx="474809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770" extrusionOk="0">
                    <a:moveTo>
                      <a:pt x="474809" y="129421"/>
                    </a:moveTo>
                    <a:cubicBezTo>
                      <a:pt x="471483" y="161806"/>
                      <a:pt x="448484" y="193715"/>
                      <a:pt x="405622" y="218480"/>
                    </a:cubicBezTo>
                    <a:cubicBezTo>
                      <a:pt x="312675" y="272201"/>
                      <a:pt x="162135" y="272201"/>
                      <a:pt x="69188" y="218480"/>
                    </a:cubicBezTo>
                    <a:cubicBezTo>
                      <a:pt x="26325" y="193715"/>
                      <a:pt x="3326" y="161806"/>
                      <a:pt x="0" y="129421"/>
                    </a:cubicBezTo>
                    <a:cubicBezTo>
                      <a:pt x="3326" y="97036"/>
                      <a:pt x="26325" y="65127"/>
                      <a:pt x="69188" y="40362"/>
                    </a:cubicBezTo>
                    <a:cubicBezTo>
                      <a:pt x="162135" y="-13454"/>
                      <a:pt x="312675" y="-13454"/>
                      <a:pt x="405622" y="40362"/>
                    </a:cubicBezTo>
                    <a:cubicBezTo>
                      <a:pt x="448484" y="65127"/>
                      <a:pt x="471673" y="96941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4447;p48">
                <a:extLst>
                  <a:ext uri="{FF2B5EF4-FFF2-40B4-BE49-F238E27FC236}">
                    <a16:creationId xmlns:a16="http://schemas.microsoft.com/office/drawing/2014/main" id="{A1B39887-E1A8-4A12-9518-E468D2501E5A}"/>
                  </a:ext>
                </a:extLst>
              </p:cNvPr>
              <p:cNvSpPr/>
              <p:nvPr/>
            </p:nvSpPr>
            <p:spPr>
              <a:xfrm>
                <a:off x="5218990" y="4756403"/>
                <a:ext cx="221102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102" h="139065" extrusionOk="0">
                    <a:moveTo>
                      <a:pt x="111955" y="22098"/>
                    </a:moveTo>
                    <a:cubicBezTo>
                      <a:pt x="109027" y="22060"/>
                      <a:pt x="106100" y="22279"/>
                      <a:pt x="103211" y="22765"/>
                    </a:cubicBezTo>
                    <a:cubicBezTo>
                      <a:pt x="99315" y="23336"/>
                      <a:pt x="94943" y="24099"/>
                      <a:pt x="90096" y="25146"/>
                    </a:cubicBezTo>
                    <a:cubicBezTo>
                      <a:pt x="85249" y="26194"/>
                      <a:pt x="80592" y="27527"/>
                      <a:pt x="74985" y="29051"/>
                    </a:cubicBezTo>
                    <a:cubicBezTo>
                      <a:pt x="69881" y="30585"/>
                      <a:pt x="64892" y="32490"/>
                      <a:pt x="60064" y="34766"/>
                    </a:cubicBezTo>
                    <a:lnTo>
                      <a:pt x="98079" y="56864"/>
                    </a:lnTo>
                    <a:lnTo>
                      <a:pt x="104922" y="54388"/>
                    </a:lnTo>
                    <a:cubicBezTo>
                      <a:pt x="114426" y="51149"/>
                      <a:pt x="123929" y="48483"/>
                      <a:pt x="132388" y="46196"/>
                    </a:cubicBezTo>
                    <a:cubicBezTo>
                      <a:pt x="140504" y="44015"/>
                      <a:pt x="148810" y="42644"/>
                      <a:pt x="157193" y="42101"/>
                    </a:cubicBezTo>
                    <a:cubicBezTo>
                      <a:pt x="164796" y="41596"/>
                      <a:pt x="172437" y="42101"/>
                      <a:pt x="179907" y="43625"/>
                    </a:cubicBezTo>
                    <a:cubicBezTo>
                      <a:pt x="187567" y="45253"/>
                      <a:pt x="194923" y="48120"/>
                      <a:pt x="201670" y="52102"/>
                    </a:cubicBezTo>
                    <a:cubicBezTo>
                      <a:pt x="208294" y="55445"/>
                      <a:pt x="213949" y="60427"/>
                      <a:pt x="218112" y="66580"/>
                    </a:cubicBezTo>
                    <a:cubicBezTo>
                      <a:pt x="220887" y="71038"/>
                      <a:pt x="221780" y="76419"/>
                      <a:pt x="220583" y="81534"/>
                    </a:cubicBezTo>
                    <a:cubicBezTo>
                      <a:pt x="218958" y="87154"/>
                      <a:pt x="215869" y="92250"/>
                      <a:pt x="211649" y="96298"/>
                    </a:cubicBezTo>
                    <a:cubicBezTo>
                      <a:pt x="206403" y="101594"/>
                      <a:pt x="200530" y="106232"/>
                      <a:pt x="194162" y="110109"/>
                    </a:cubicBezTo>
                    <a:lnTo>
                      <a:pt x="218492" y="124206"/>
                    </a:lnTo>
                    <a:lnTo>
                      <a:pt x="205187" y="131826"/>
                    </a:lnTo>
                    <a:lnTo>
                      <a:pt x="180667" y="117729"/>
                    </a:lnTo>
                    <a:cubicBezTo>
                      <a:pt x="169015" y="123482"/>
                      <a:pt x="156822" y="128083"/>
                      <a:pt x="144267" y="131445"/>
                    </a:cubicBezTo>
                    <a:cubicBezTo>
                      <a:pt x="131105" y="135103"/>
                      <a:pt x="117657" y="137646"/>
                      <a:pt x="104066" y="139065"/>
                    </a:cubicBezTo>
                    <a:lnTo>
                      <a:pt x="91236" y="116015"/>
                    </a:lnTo>
                    <a:cubicBezTo>
                      <a:pt x="94829" y="115919"/>
                      <a:pt x="98412" y="115634"/>
                      <a:pt x="101976" y="115158"/>
                    </a:cubicBezTo>
                    <a:cubicBezTo>
                      <a:pt x="107345" y="114557"/>
                      <a:pt x="112677" y="113633"/>
                      <a:pt x="117942" y="112395"/>
                    </a:cubicBezTo>
                    <a:cubicBezTo>
                      <a:pt x="123834" y="111157"/>
                      <a:pt x="130107" y="109538"/>
                      <a:pt x="136950" y="107633"/>
                    </a:cubicBezTo>
                    <a:cubicBezTo>
                      <a:pt x="143460" y="105823"/>
                      <a:pt x="149818" y="103499"/>
                      <a:pt x="155957" y="100679"/>
                    </a:cubicBezTo>
                    <a:lnTo>
                      <a:pt x="117942" y="78677"/>
                    </a:lnTo>
                    <a:cubicBezTo>
                      <a:pt x="116326" y="79343"/>
                      <a:pt x="114682" y="79924"/>
                      <a:pt x="113000" y="80391"/>
                    </a:cubicBezTo>
                    <a:lnTo>
                      <a:pt x="107773" y="82010"/>
                    </a:lnTo>
                    <a:cubicBezTo>
                      <a:pt x="98269" y="85182"/>
                      <a:pt x="89526" y="87659"/>
                      <a:pt x="81543" y="89440"/>
                    </a:cubicBezTo>
                    <a:cubicBezTo>
                      <a:pt x="74177" y="91135"/>
                      <a:pt x="66669" y="92155"/>
                      <a:pt x="59114" y="92488"/>
                    </a:cubicBezTo>
                    <a:cubicBezTo>
                      <a:pt x="52470" y="92698"/>
                      <a:pt x="45827" y="92059"/>
                      <a:pt x="39346" y="90583"/>
                    </a:cubicBezTo>
                    <a:cubicBezTo>
                      <a:pt x="32893" y="89040"/>
                      <a:pt x="26715" y="86535"/>
                      <a:pt x="21003" y="83153"/>
                    </a:cubicBezTo>
                    <a:cubicBezTo>
                      <a:pt x="14740" y="79886"/>
                      <a:pt x="9314" y="75229"/>
                      <a:pt x="5132" y="69533"/>
                    </a:cubicBezTo>
                    <a:cubicBezTo>
                      <a:pt x="2072" y="65246"/>
                      <a:pt x="561" y="60036"/>
                      <a:pt x="855" y="54769"/>
                    </a:cubicBezTo>
                    <a:cubicBezTo>
                      <a:pt x="1340" y="49254"/>
                      <a:pt x="3535" y="44025"/>
                      <a:pt x="7128" y="39815"/>
                    </a:cubicBezTo>
                    <a:cubicBezTo>
                      <a:pt x="11509" y="34376"/>
                      <a:pt x="16698" y="29651"/>
                      <a:pt x="22524" y="25813"/>
                    </a:cubicBezTo>
                    <a:lnTo>
                      <a:pt x="0" y="12764"/>
                    </a:lnTo>
                    <a:lnTo>
                      <a:pt x="13305" y="5049"/>
                    </a:lnTo>
                    <a:lnTo>
                      <a:pt x="35544" y="18002"/>
                    </a:lnTo>
                    <a:cubicBezTo>
                      <a:pt x="46027" y="12783"/>
                      <a:pt x="57061" y="8725"/>
                      <a:pt x="68427" y="5906"/>
                    </a:cubicBezTo>
                    <a:cubicBezTo>
                      <a:pt x="79205" y="3143"/>
                      <a:pt x="90162" y="1172"/>
                      <a:pt x="101215" y="0"/>
                    </a:cubicBezTo>
                    <a:close/>
                    <a:moveTo>
                      <a:pt x="47044" y="62199"/>
                    </a:moveTo>
                    <a:cubicBezTo>
                      <a:pt x="52043" y="65113"/>
                      <a:pt x="57830" y="66380"/>
                      <a:pt x="63580" y="65818"/>
                    </a:cubicBezTo>
                    <a:cubicBezTo>
                      <a:pt x="71345" y="64922"/>
                      <a:pt x="78995" y="63198"/>
                      <a:pt x="86389" y="60674"/>
                    </a:cubicBezTo>
                    <a:lnTo>
                      <a:pt x="50560" y="40005"/>
                    </a:lnTo>
                    <a:cubicBezTo>
                      <a:pt x="37321" y="48578"/>
                      <a:pt x="36086" y="55979"/>
                      <a:pt x="46854" y="62199"/>
                    </a:cubicBezTo>
                    <a:close/>
                    <a:moveTo>
                      <a:pt x="172494" y="72676"/>
                    </a:moveTo>
                    <a:cubicBezTo>
                      <a:pt x="167029" y="69742"/>
                      <a:pt x="160766" y="68637"/>
                      <a:pt x="154627" y="69533"/>
                    </a:cubicBezTo>
                    <a:cubicBezTo>
                      <a:pt x="146159" y="70618"/>
                      <a:pt x="137795" y="72438"/>
                      <a:pt x="129632" y="74962"/>
                    </a:cubicBezTo>
                    <a:lnTo>
                      <a:pt x="165176" y="95536"/>
                    </a:lnTo>
                    <a:cubicBezTo>
                      <a:pt x="180192" y="86297"/>
                      <a:pt x="182568" y="78677"/>
                      <a:pt x="172304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4448;p48">
                <a:extLst>
                  <a:ext uri="{FF2B5EF4-FFF2-40B4-BE49-F238E27FC236}">
                    <a16:creationId xmlns:a16="http://schemas.microsoft.com/office/drawing/2014/main" id="{8849C6E4-90E1-43E0-BEA8-7A18808C2C01}"/>
                  </a:ext>
                </a:extLst>
              </p:cNvPr>
              <p:cNvSpPr/>
              <p:nvPr/>
            </p:nvSpPr>
            <p:spPr>
              <a:xfrm>
                <a:off x="5310227" y="4859464"/>
                <a:ext cx="14635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635" h="19050" extrusionOk="0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636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4449;p48">
                <a:extLst>
                  <a:ext uri="{FF2B5EF4-FFF2-40B4-BE49-F238E27FC236}">
                    <a16:creationId xmlns:a16="http://schemas.microsoft.com/office/drawing/2014/main" id="{8873C063-B8D7-473A-8559-BF01355C4759}"/>
                  </a:ext>
                </a:extLst>
              </p:cNvPr>
              <p:cNvSpPr/>
              <p:nvPr/>
            </p:nvSpPr>
            <p:spPr>
              <a:xfrm>
                <a:off x="5405835" y="4867656"/>
                <a:ext cx="31647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647" h="14858" extrusionOk="0">
                    <a:moveTo>
                      <a:pt x="31648" y="12954"/>
                    </a:moveTo>
                    <a:lnTo>
                      <a:pt x="31648" y="0"/>
                    </a:lnTo>
                    <a:lnTo>
                      <a:pt x="0" y="2476"/>
                    </a:lnTo>
                    <a:lnTo>
                      <a:pt x="18152" y="14859"/>
                    </a:lnTo>
                    <a:lnTo>
                      <a:pt x="31648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4450;p48">
                <a:extLst>
                  <a:ext uri="{FF2B5EF4-FFF2-40B4-BE49-F238E27FC236}">
                    <a16:creationId xmlns:a16="http://schemas.microsoft.com/office/drawing/2014/main" id="{0C9631FB-E4BF-4966-A486-F4110D2962D5}"/>
                  </a:ext>
                </a:extLst>
              </p:cNvPr>
              <p:cNvSpPr/>
              <p:nvPr/>
            </p:nvSpPr>
            <p:spPr>
              <a:xfrm>
                <a:off x="5416479" y="4820126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3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4451;p48">
                <a:extLst>
                  <a:ext uri="{FF2B5EF4-FFF2-40B4-BE49-F238E27FC236}">
                    <a16:creationId xmlns:a16="http://schemas.microsoft.com/office/drawing/2014/main" id="{FA7DE2D6-12C7-409E-81D7-D9021DEE66FD}"/>
                  </a:ext>
                </a:extLst>
              </p:cNvPr>
              <p:cNvSpPr/>
              <p:nvPr/>
            </p:nvSpPr>
            <p:spPr>
              <a:xfrm>
                <a:off x="5342159" y="4824983"/>
                <a:ext cx="35544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544" h="24669" extrusionOk="0">
                    <a:moveTo>
                      <a:pt x="0" y="7525"/>
                    </a:moveTo>
                    <a:lnTo>
                      <a:pt x="7793" y="0"/>
                    </a:lnTo>
                    <a:lnTo>
                      <a:pt x="35544" y="19050"/>
                    </a:lnTo>
                    <a:lnTo>
                      <a:pt x="33834" y="24670"/>
                    </a:lnTo>
                    <a:cubicBezTo>
                      <a:pt x="33834" y="24670"/>
                      <a:pt x="13115" y="15907"/>
                      <a:pt x="12450" y="15145"/>
                    </a:cubicBezTo>
                    <a:cubicBezTo>
                      <a:pt x="11785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4452;p48">
                <a:extLst>
                  <a:ext uri="{FF2B5EF4-FFF2-40B4-BE49-F238E27FC236}">
                    <a16:creationId xmlns:a16="http://schemas.microsoft.com/office/drawing/2014/main" id="{E928722A-8FA3-4CAA-BFA1-109F7A016628}"/>
                  </a:ext>
                </a:extLst>
              </p:cNvPr>
              <p:cNvSpPr/>
              <p:nvPr/>
            </p:nvSpPr>
            <p:spPr>
              <a:xfrm>
                <a:off x="5269455" y="4783550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287"/>
                    </a:moveTo>
                    <a:lnTo>
                      <a:pt x="36875" y="29242"/>
                    </a:lnTo>
                    <a:lnTo>
                      <a:pt x="44383" y="23717"/>
                    </a:lnTo>
                    <a:lnTo>
                      <a:pt x="39441" y="17907"/>
                    </a:lnTo>
                    <a:cubicBezTo>
                      <a:pt x="36143" y="14135"/>
                      <a:pt x="32256" y="10925"/>
                      <a:pt x="27941" y="8382"/>
                    </a:cubicBezTo>
                    <a:cubicBezTo>
                      <a:pt x="25185" y="7906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4453;p48">
                <a:extLst>
                  <a:ext uri="{FF2B5EF4-FFF2-40B4-BE49-F238E27FC236}">
                    <a16:creationId xmlns:a16="http://schemas.microsoft.com/office/drawing/2014/main" id="{16B758E8-5E5D-41E5-AF12-0F62FE16C081}"/>
                  </a:ext>
                </a:extLst>
              </p:cNvPr>
              <p:cNvSpPr/>
              <p:nvPr/>
            </p:nvSpPr>
            <p:spPr>
              <a:xfrm>
                <a:off x="5310227" y="4760118"/>
                <a:ext cx="20528" cy="18383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383" extrusionOk="0">
                    <a:moveTo>
                      <a:pt x="20528" y="18383"/>
                    </a:moveTo>
                    <a:lnTo>
                      <a:pt x="20528" y="5429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383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4454;p48">
                <a:extLst>
                  <a:ext uri="{FF2B5EF4-FFF2-40B4-BE49-F238E27FC236}">
                    <a16:creationId xmlns:a16="http://schemas.microsoft.com/office/drawing/2014/main" id="{509E6D1C-DC50-4C88-87BF-4B2AA4B29A38}"/>
                  </a:ext>
                </a:extLst>
              </p:cNvPr>
              <p:cNvSpPr/>
              <p:nvPr/>
            </p:nvSpPr>
            <p:spPr>
              <a:xfrm>
                <a:off x="5218325" y="4756213"/>
                <a:ext cx="19672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672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4455;p48">
                <a:extLst>
                  <a:ext uri="{FF2B5EF4-FFF2-40B4-BE49-F238E27FC236}">
                    <a16:creationId xmlns:a16="http://schemas.microsoft.com/office/drawing/2014/main" id="{1DD41E68-7B2E-4DC4-A9F7-96B4D6370809}"/>
                  </a:ext>
                </a:extLst>
              </p:cNvPr>
              <p:cNvSpPr/>
              <p:nvPr/>
            </p:nvSpPr>
            <p:spPr>
              <a:xfrm>
                <a:off x="5219085" y="4799552"/>
                <a:ext cx="22524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524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524" y="0"/>
                    </a:lnTo>
                    <a:lnTo>
                      <a:pt x="17012" y="12001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4456;p48">
                <a:extLst>
                  <a:ext uri="{FF2B5EF4-FFF2-40B4-BE49-F238E27FC236}">
                    <a16:creationId xmlns:a16="http://schemas.microsoft.com/office/drawing/2014/main" id="{58FA431A-6593-4636-B1D9-94488039861E}"/>
                  </a:ext>
                </a:extLst>
              </p:cNvPr>
              <p:cNvSpPr/>
              <p:nvPr/>
            </p:nvSpPr>
            <p:spPr>
              <a:xfrm>
                <a:off x="5218990" y="4743450"/>
                <a:ext cx="221102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102" h="139065" extrusionOk="0">
                    <a:moveTo>
                      <a:pt x="111955" y="22098"/>
                    </a:moveTo>
                    <a:cubicBezTo>
                      <a:pt x="109027" y="22098"/>
                      <a:pt x="106100" y="22355"/>
                      <a:pt x="103211" y="22860"/>
                    </a:cubicBezTo>
                    <a:cubicBezTo>
                      <a:pt x="99315" y="23431"/>
                      <a:pt x="94943" y="24194"/>
                      <a:pt x="90096" y="25241"/>
                    </a:cubicBezTo>
                    <a:cubicBezTo>
                      <a:pt x="85249" y="26289"/>
                      <a:pt x="80592" y="27527"/>
                      <a:pt x="74985" y="29051"/>
                    </a:cubicBezTo>
                    <a:cubicBezTo>
                      <a:pt x="69891" y="30623"/>
                      <a:pt x="64911" y="32537"/>
                      <a:pt x="60064" y="34766"/>
                    </a:cubicBezTo>
                    <a:lnTo>
                      <a:pt x="98079" y="56864"/>
                    </a:lnTo>
                    <a:lnTo>
                      <a:pt x="104922" y="54483"/>
                    </a:lnTo>
                    <a:cubicBezTo>
                      <a:pt x="114426" y="51245"/>
                      <a:pt x="123929" y="48482"/>
                      <a:pt x="132388" y="46196"/>
                    </a:cubicBezTo>
                    <a:cubicBezTo>
                      <a:pt x="140514" y="44063"/>
                      <a:pt x="148820" y="42691"/>
                      <a:pt x="157193" y="42101"/>
                    </a:cubicBezTo>
                    <a:cubicBezTo>
                      <a:pt x="164796" y="41643"/>
                      <a:pt x="172427" y="42148"/>
                      <a:pt x="179907" y="43624"/>
                    </a:cubicBezTo>
                    <a:cubicBezTo>
                      <a:pt x="187576" y="45291"/>
                      <a:pt x="194923" y="48187"/>
                      <a:pt x="201670" y="52197"/>
                    </a:cubicBezTo>
                    <a:cubicBezTo>
                      <a:pt x="208294" y="55540"/>
                      <a:pt x="213949" y="60522"/>
                      <a:pt x="218112" y="66675"/>
                    </a:cubicBezTo>
                    <a:cubicBezTo>
                      <a:pt x="220887" y="71133"/>
                      <a:pt x="221780" y="76514"/>
                      <a:pt x="220583" y="81629"/>
                    </a:cubicBezTo>
                    <a:cubicBezTo>
                      <a:pt x="218929" y="87249"/>
                      <a:pt x="215859" y="92335"/>
                      <a:pt x="211649" y="96393"/>
                    </a:cubicBezTo>
                    <a:cubicBezTo>
                      <a:pt x="206375" y="101660"/>
                      <a:pt x="200511" y="106299"/>
                      <a:pt x="194162" y="110204"/>
                    </a:cubicBezTo>
                    <a:lnTo>
                      <a:pt x="218492" y="124206"/>
                    </a:lnTo>
                    <a:lnTo>
                      <a:pt x="205187" y="131921"/>
                    </a:lnTo>
                    <a:lnTo>
                      <a:pt x="180667" y="117729"/>
                    </a:lnTo>
                    <a:cubicBezTo>
                      <a:pt x="168996" y="123473"/>
                      <a:pt x="156812" y="128102"/>
                      <a:pt x="144267" y="131540"/>
                    </a:cubicBezTo>
                    <a:cubicBezTo>
                      <a:pt x="131095" y="135169"/>
                      <a:pt x="117657" y="137684"/>
                      <a:pt x="104066" y="139065"/>
                    </a:cubicBezTo>
                    <a:lnTo>
                      <a:pt x="91236" y="116014"/>
                    </a:lnTo>
                    <a:cubicBezTo>
                      <a:pt x="94829" y="116014"/>
                      <a:pt x="98421" y="115757"/>
                      <a:pt x="101976" y="115253"/>
                    </a:cubicBezTo>
                    <a:cubicBezTo>
                      <a:pt x="106727" y="114681"/>
                      <a:pt x="112050" y="113729"/>
                      <a:pt x="117942" y="112490"/>
                    </a:cubicBezTo>
                    <a:cubicBezTo>
                      <a:pt x="123834" y="111252"/>
                      <a:pt x="130107" y="109633"/>
                      <a:pt x="136950" y="107728"/>
                    </a:cubicBezTo>
                    <a:cubicBezTo>
                      <a:pt x="143450" y="105842"/>
                      <a:pt x="149799" y="103489"/>
                      <a:pt x="155957" y="100679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5"/>
                    </a:lnTo>
                    <a:cubicBezTo>
                      <a:pt x="99163" y="85011"/>
                      <a:pt x="90410" y="87459"/>
                      <a:pt x="81543" y="89440"/>
                    </a:cubicBezTo>
                    <a:cubicBezTo>
                      <a:pt x="74187" y="91183"/>
                      <a:pt x="66669" y="92202"/>
                      <a:pt x="59114" y="92488"/>
                    </a:cubicBezTo>
                    <a:cubicBezTo>
                      <a:pt x="52470" y="92726"/>
                      <a:pt x="45827" y="92126"/>
                      <a:pt x="39346" y="90678"/>
                    </a:cubicBezTo>
                    <a:cubicBezTo>
                      <a:pt x="32921" y="89049"/>
                      <a:pt x="26753" y="86544"/>
                      <a:pt x="21003" y="83248"/>
                    </a:cubicBezTo>
                    <a:cubicBezTo>
                      <a:pt x="14759" y="79915"/>
                      <a:pt x="9342" y="75229"/>
                      <a:pt x="5132" y="69532"/>
                    </a:cubicBezTo>
                    <a:cubicBezTo>
                      <a:pt x="2053" y="65246"/>
                      <a:pt x="542" y="60036"/>
                      <a:pt x="855" y="54769"/>
                    </a:cubicBezTo>
                    <a:cubicBezTo>
                      <a:pt x="1359" y="49282"/>
                      <a:pt x="3554" y="44091"/>
                      <a:pt x="7128" y="39910"/>
                    </a:cubicBezTo>
                    <a:cubicBezTo>
                      <a:pt x="11500" y="34442"/>
                      <a:pt x="16698" y="29689"/>
                      <a:pt x="22524" y="25813"/>
                    </a:cubicBezTo>
                    <a:lnTo>
                      <a:pt x="0" y="12763"/>
                    </a:lnTo>
                    <a:lnTo>
                      <a:pt x="13305" y="5144"/>
                    </a:lnTo>
                    <a:lnTo>
                      <a:pt x="35544" y="18002"/>
                    </a:lnTo>
                    <a:cubicBezTo>
                      <a:pt x="46055" y="12849"/>
                      <a:pt x="57070" y="8830"/>
                      <a:pt x="68427" y="6001"/>
                    </a:cubicBezTo>
                    <a:cubicBezTo>
                      <a:pt x="79205" y="3258"/>
                      <a:pt x="90162" y="1248"/>
                      <a:pt x="101215" y="0"/>
                    </a:cubicBezTo>
                    <a:close/>
                    <a:moveTo>
                      <a:pt x="47044" y="62294"/>
                    </a:moveTo>
                    <a:cubicBezTo>
                      <a:pt x="52052" y="65179"/>
                      <a:pt x="57840" y="66408"/>
                      <a:pt x="63580" y="65818"/>
                    </a:cubicBezTo>
                    <a:cubicBezTo>
                      <a:pt x="71345" y="64961"/>
                      <a:pt x="78986" y="63275"/>
                      <a:pt x="86389" y="60770"/>
                    </a:cubicBezTo>
                    <a:lnTo>
                      <a:pt x="50560" y="40005"/>
                    </a:lnTo>
                    <a:cubicBezTo>
                      <a:pt x="37255" y="48673"/>
                      <a:pt x="35924" y="56007"/>
                      <a:pt x="46854" y="62294"/>
                    </a:cubicBezTo>
                    <a:close/>
                    <a:moveTo>
                      <a:pt x="172494" y="72771"/>
                    </a:moveTo>
                    <a:cubicBezTo>
                      <a:pt x="167048" y="69771"/>
                      <a:pt x="160775" y="68628"/>
                      <a:pt x="154627" y="69532"/>
                    </a:cubicBezTo>
                    <a:cubicBezTo>
                      <a:pt x="146149" y="70609"/>
                      <a:pt x="137776" y="72457"/>
                      <a:pt x="129632" y="75057"/>
                    </a:cubicBezTo>
                    <a:lnTo>
                      <a:pt x="165176" y="95631"/>
                    </a:lnTo>
                    <a:cubicBezTo>
                      <a:pt x="180192" y="86296"/>
                      <a:pt x="182568" y="78677"/>
                      <a:pt x="172304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" name="Google Shape;4457;p48">
              <a:extLst>
                <a:ext uri="{FF2B5EF4-FFF2-40B4-BE49-F238E27FC236}">
                  <a16:creationId xmlns:a16="http://schemas.microsoft.com/office/drawing/2014/main" id="{FFABBA72-96E7-4633-8183-B96E98391988}"/>
                </a:ext>
              </a:extLst>
            </p:cNvPr>
            <p:cNvGrpSpPr/>
            <p:nvPr/>
          </p:nvGrpSpPr>
          <p:grpSpPr>
            <a:xfrm>
              <a:off x="3200486" y="3710215"/>
              <a:ext cx="664598" cy="467011"/>
              <a:chOff x="4981586" y="4526565"/>
              <a:chExt cx="664598" cy="467011"/>
            </a:xfrm>
          </p:grpSpPr>
          <p:sp>
            <p:nvSpPr>
              <p:cNvPr id="131" name="Google Shape;4458;p48">
                <a:extLst>
                  <a:ext uri="{FF2B5EF4-FFF2-40B4-BE49-F238E27FC236}">
                    <a16:creationId xmlns:a16="http://schemas.microsoft.com/office/drawing/2014/main" id="{2F418313-FF02-44E0-A6CE-40AC010EA601}"/>
                  </a:ext>
                </a:extLst>
              </p:cNvPr>
              <p:cNvSpPr/>
              <p:nvPr/>
            </p:nvSpPr>
            <p:spPr>
              <a:xfrm>
                <a:off x="4981586" y="4608957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4459;p48">
                <a:extLst>
                  <a:ext uri="{FF2B5EF4-FFF2-40B4-BE49-F238E27FC236}">
                    <a16:creationId xmlns:a16="http://schemas.microsoft.com/office/drawing/2014/main" id="{D8736794-6B59-4E06-967C-DFC375AB46F5}"/>
                  </a:ext>
                </a:extLst>
              </p:cNvPr>
              <p:cNvSpPr/>
              <p:nvPr/>
            </p:nvSpPr>
            <p:spPr>
              <a:xfrm>
                <a:off x="4981681" y="4716589"/>
                <a:ext cx="65671" cy="87630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30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4460;p48">
                <a:extLst>
                  <a:ext uri="{FF2B5EF4-FFF2-40B4-BE49-F238E27FC236}">
                    <a16:creationId xmlns:a16="http://schemas.microsoft.com/office/drawing/2014/main" id="{FB5CF0DB-36BE-41F2-B0C9-ED7D44700F90}"/>
                  </a:ext>
                </a:extLst>
              </p:cNvPr>
              <p:cNvSpPr/>
              <p:nvPr/>
            </p:nvSpPr>
            <p:spPr>
              <a:xfrm>
                <a:off x="5596100" y="4718875"/>
                <a:ext cx="50084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50084" h="118109" extrusionOk="0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4461;p48">
                <a:extLst>
                  <a:ext uri="{FF2B5EF4-FFF2-40B4-BE49-F238E27FC236}">
                    <a16:creationId xmlns:a16="http://schemas.microsoft.com/office/drawing/2014/main" id="{AF89B5D5-1B4D-4FBE-912D-7845CBEDEB4C}"/>
                  </a:ext>
                </a:extLst>
              </p:cNvPr>
              <p:cNvSpPr/>
              <p:nvPr/>
            </p:nvSpPr>
            <p:spPr>
              <a:xfrm>
                <a:off x="4981586" y="452656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4462;p48">
                <a:extLst>
                  <a:ext uri="{FF2B5EF4-FFF2-40B4-BE49-F238E27FC236}">
                    <a16:creationId xmlns:a16="http://schemas.microsoft.com/office/drawing/2014/main" id="{C1FB60DB-574B-476C-A1EF-C30ADEE189E2}"/>
                  </a:ext>
                </a:extLst>
              </p:cNvPr>
              <p:cNvSpPr/>
              <p:nvPr/>
            </p:nvSpPr>
            <p:spPr>
              <a:xfrm>
                <a:off x="5076086" y="4578881"/>
                <a:ext cx="475673" cy="275344"/>
              </a:xfrm>
              <a:custGeom>
                <a:avLst/>
                <a:gdLst/>
                <a:ahLst/>
                <a:cxnLst/>
                <a:rect l="l" t="t" r="r" b="b"/>
                <a:pathLst>
                  <a:path w="475673" h="275344" extrusionOk="0">
                    <a:moveTo>
                      <a:pt x="475252" y="145994"/>
                    </a:moveTo>
                    <a:cubicBezTo>
                      <a:pt x="471830" y="178380"/>
                      <a:pt x="448831" y="210193"/>
                      <a:pt x="405969" y="235053"/>
                    </a:cubicBezTo>
                    <a:cubicBezTo>
                      <a:pt x="313117" y="288774"/>
                      <a:pt x="162482" y="288774"/>
                      <a:pt x="69535" y="235053"/>
                    </a:cubicBezTo>
                    <a:cubicBezTo>
                      <a:pt x="26768" y="210193"/>
                      <a:pt x="3769" y="178380"/>
                      <a:pt x="443" y="145994"/>
                    </a:cubicBezTo>
                    <a:cubicBezTo>
                      <a:pt x="-3549" y="107894"/>
                      <a:pt x="19450" y="69318"/>
                      <a:pt x="69535" y="40362"/>
                    </a:cubicBezTo>
                    <a:cubicBezTo>
                      <a:pt x="162482" y="-13454"/>
                      <a:pt x="313117" y="-13454"/>
                      <a:pt x="405969" y="40362"/>
                    </a:cubicBezTo>
                    <a:cubicBezTo>
                      <a:pt x="456054" y="69318"/>
                      <a:pt x="479148" y="108085"/>
                      <a:pt x="475252" y="14599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4463;p48">
                <a:extLst>
                  <a:ext uri="{FF2B5EF4-FFF2-40B4-BE49-F238E27FC236}">
                    <a16:creationId xmlns:a16="http://schemas.microsoft.com/office/drawing/2014/main" id="{55F567D4-F320-43FA-8EF2-0CB2C0477858}"/>
                  </a:ext>
                </a:extLst>
              </p:cNvPr>
              <p:cNvSpPr/>
              <p:nvPr/>
            </p:nvSpPr>
            <p:spPr>
              <a:xfrm>
                <a:off x="5076528" y="4595360"/>
                <a:ext cx="474809" cy="258865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865" extrusionOk="0">
                    <a:moveTo>
                      <a:pt x="474809" y="129516"/>
                    </a:moveTo>
                    <a:cubicBezTo>
                      <a:pt x="471388" y="161901"/>
                      <a:pt x="448389" y="193715"/>
                      <a:pt x="405526" y="218575"/>
                    </a:cubicBezTo>
                    <a:cubicBezTo>
                      <a:pt x="312675" y="272296"/>
                      <a:pt x="162040" y="272296"/>
                      <a:pt x="69092" y="218575"/>
                    </a:cubicBezTo>
                    <a:cubicBezTo>
                      <a:pt x="26325" y="193715"/>
                      <a:pt x="3326" y="161901"/>
                      <a:pt x="0" y="129516"/>
                    </a:cubicBezTo>
                    <a:cubicBezTo>
                      <a:pt x="3326" y="97131"/>
                      <a:pt x="26325" y="65222"/>
                      <a:pt x="69092" y="40362"/>
                    </a:cubicBezTo>
                    <a:cubicBezTo>
                      <a:pt x="162040" y="-13454"/>
                      <a:pt x="312675" y="-13454"/>
                      <a:pt x="405526" y="40362"/>
                    </a:cubicBezTo>
                    <a:cubicBezTo>
                      <a:pt x="448389" y="65222"/>
                      <a:pt x="471388" y="97131"/>
                      <a:pt x="474809" y="129516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4464;p48">
                <a:extLst>
                  <a:ext uri="{FF2B5EF4-FFF2-40B4-BE49-F238E27FC236}">
                    <a16:creationId xmlns:a16="http://schemas.microsoft.com/office/drawing/2014/main" id="{23142584-17BB-42B0-8B27-1A7447B3E53C}"/>
                  </a:ext>
                </a:extLst>
              </p:cNvPr>
              <p:cNvSpPr/>
              <p:nvPr/>
            </p:nvSpPr>
            <p:spPr>
              <a:xfrm>
                <a:off x="5197892" y="4657629"/>
                <a:ext cx="221515" cy="139160"/>
              </a:xfrm>
              <a:custGeom>
                <a:avLst/>
                <a:gdLst/>
                <a:ahLst/>
                <a:cxnLst/>
                <a:rect l="l" t="t" r="r" b="b"/>
                <a:pathLst>
                  <a:path w="221515" h="139160" extrusionOk="0">
                    <a:moveTo>
                      <a:pt x="112525" y="22193"/>
                    </a:moveTo>
                    <a:cubicBezTo>
                      <a:pt x="109598" y="22155"/>
                      <a:pt x="106670" y="22374"/>
                      <a:pt x="103781" y="22860"/>
                    </a:cubicBezTo>
                    <a:cubicBezTo>
                      <a:pt x="99885" y="23432"/>
                      <a:pt x="95513" y="24194"/>
                      <a:pt x="90666" y="25241"/>
                    </a:cubicBezTo>
                    <a:cubicBezTo>
                      <a:pt x="85819" y="26289"/>
                      <a:pt x="81162" y="27527"/>
                      <a:pt x="75460" y="29146"/>
                    </a:cubicBezTo>
                    <a:cubicBezTo>
                      <a:pt x="70376" y="30632"/>
                      <a:pt x="65424" y="32509"/>
                      <a:pt x="60634" y="34766"/>
                    </a:cubicBezTo>
                    <a:lnTo>
                      <a:pt x="98649" y="56960"/>
                    </a:lnTo>
                    <a:lnTo>
                      <a:pt x="105492" y="54483"/>
                    </a:lnTo>
                    <a:cubicBezTo>
                      <a:pt x="114996" y="51245"/>
                      <a:pt x="124500" y="48482"/>
                      <a:pt x="132958" y="46196"/>
                    </a:cubicBezTo>
                    <a:cubicBezTo>
                      <a:pt x="141046" y="44044"/>
                      <a:pt x="149324" y="42701"/>
                      <a:pt x="157668" y="42196"/>
                    </a:cubicBezTo>
                    <a:cubicBezTo>
                      <a:pt x="165309" y="41691"/>
                      <a:pt x="172978" y="42196"/>
                      <a:pt x="180477" y="43720"/>
                    </a:cubicBezTo>
                    <a:cubicBezTo>
                      <a:pt x="188146" y="45330"/>
                      <a:pt x="195502" y="48187"/>
                      <a:pt x="202241" y="52197"/>
                    </a:cubicBezTo>
                    <a:cubicBezTo>
                      <a:pt x="208817" y="55607"/>
                      <a:pt x="214443" y="60617"/>
                      <a:pt x="218587" y="66770"/>
                    </a:cubicBezTo>
                    <a:cubicBezTo>
                      <a:pt x="221343" y="71238"/>
                      <a:pt x="222199" y="76619"/>
                      <a:pt x="220963" y="81725"/>
                    </a:cubicBezTo>
                    <a:cubicBezTo>
                      <a:pt x="219347" y="87354"/>
                      <a:pt x="216268" y="92450"/>
                      <a:pt x="212029" y="96488"/>
                    </a:cubicBezTo>
                    <a:cubicBezTo>
                      <a:pt x="206755" y="101756"/>
                      <a:pt x="200891" y="106394"/>
                      <a:pt x="194543" y="110300"/>
                    </a:cubicBezTo>
                    <a:lnTo>
                      <a:pt x="218872" y="124396"/>
                    </a:lnTo>
                    <a:lnTo>
                      <a:pt x="205662" y="132017"/>
                    </a:lnTo>
                    <a:lnTo>
                      <a:pt x="181142" y="117824"/>
                    </a:lnTo>
                    <a:cubicBezTo>
                      <a:pt x="169462" y="123625"/>
                      <a:pt x="157240" y="128254"/>
                      <a:pt x="144648" y="131636"/>
                    </a:cubicBezTo>
                    <a:cubicBezTo>
                      <a:pt x="131494" y="135322"/>
                      <a:pt x="118037" y="137846"/>
                      <a:pt x="104447" y="139160"/>
                    </a:cubicBezTo>
                    <a:lnTo>
                      <a:pt x="91711" y="116205"/>
                    </a:lnTo>
                    <a:cubicBezTo>
                      <a:pt x="95275" y="116110"/>
                      <a:pt x="98830" y="115824"/>
                      <a:pt x="102356" y="115348"/>
                    </a:cubicBezTo>
                    <a:cubicBezTo>
                      <a:pt x="107754" y="114710"/>
                      <a:pt x="113114" y="113786"/>
                      <a:pt x="118417" y="112586"/>
                    </a:cubicBezTo>
                    <a:cubicBezTo>
                      <a:pt x="124310" y="111347"/>
                      <a:pt x="130487" y="109728"/>
                      <a:pt x="137425" y="107823"/>
                    </a:cubicBezTo>
                    <a:cubicBezTo>
                      <a:pt x="143925" y="105985"/>
                      <a:pt x="150283" y="103661"/>
                      <a:pt x="156432" y="100870"/>
                    </a:cubicBezTo>
                    <a:lnTo>
                      <a:pt x="118417" y="78867"/>
                    </a:lnTo>
                    <a:lnTo>
                      <a:pt x="113475" y="80582"/>
                    </a:lnTo>
                    <a:lnTo>
                      <a:pt x="108248" y="82201"/>
                    </a:lnTo>
                    <a:cubicBezTo>
                      <a:pt x="98744" y="85344"/>
                      <a:pt x="89906" y="87821"/>
                      <a:pt x="81923" y="89630"/>
                    </a:cubicBezTo>
                    <a:cubicBezTo>
                      <a:pt x="74557" y="91307"/>
                      <a:pt x="67049" y="92297"/>
                      <a:pt x="59494" y="92583"/>
                    </a:cubicBezTo>
                    <a:cubicBezTo>
                      <a:pt x="52851" y="92812"/>
                      <a:pt x="46217" y="92212"/>
                      <a:pt x="39726" y="90773"/>
                    </a:cubicBezTo>
                    <a:cubicBezTo>
                      <a:pt x="33301" y="89240"/>
                      <a:pt x="27143" y="86735"/>
                      <a:pt x="21479" y="83344"/>
                    </a:cubicBezTo>
                    <a:cubicBezTo>
                      <a:pt x="15187" y="80039"/>
                      <a:pt x="9732" y="75352"/>
                      <a:pt x="5512" y="69628"/>
                    </a:cubicBezTo>
                    <a:cubicBezTo>
                      <a:pt x="2433" y="65342"/>
                      <a:pt x="922" y="60132"/>
                      <a:pt x="1236" y="54864"/>
                    </a:cubicBezTo>
                    <a:cubicBezTo>
                      <a:pt x="1825" y="49406"/>
                      <a:pt x="4011" y="44234"/>
                      <a:pt x="7508" y="40005"/>
                    </a:cubicBezTo>
                    <a:cubicBezTo>
                      <a:pt x="11918" y="34566"/>
                      <a:pt x="17145" y="29842"/>
                      <a:pt x="22999" y="26003"/>
                    </a:cubicBezTo>
                    <a:lnTo>
                      <a:pt x="0" y="12859"/>
                    </a:lnTo>
                    <a:lnTo>
                      <a:pt x="13210" y="5144"/>
                    </a:lnTo>
                    <a:lnTo>
                      <a:pt x="35544" y="18098"/>
                    </a:lnTo>
                    <a:cubicBezTo>
                      <a:pt x="45998" y="12878"/>
                      <a:pt x="56994" y="8820"/>
                      <a:pt x="68332" y="6001"/>
                    </a:cubicBezTo>
                    <a:cubicBezTo>
                      <a:pt x="79110" y="3258"/>
                      <a:pt x="90067" y="1248"/>
                      <a:pt x="101120" y="0"/>
                    </a:cubicBezTo>
                    <a:close/>
                    <a:moveTo>
                      <a:pt x="47519" y="62294"/>
                    </a:moveTo>
                    <a:cubicBezTo>
                      <a:pt x="52556" y="65189"/>
                      <a:pt x="58372" y="66418"/>
                      <a:pt x="64151" y="65818"/>
                    </a:cubicBezTo>
                    <a:cubicBezTo>
                      <a:pt x="71877" y="64951"/>
                      <a:pt x="79499" y="63265"/>
                      <a:pt x="86865" y="60770"/>
                    </a:cubicBezTo>
                    <a:lnTo>
                      <a:pt x="51130" y="40005"/>
                    </a:lnTo>
                    <a:cubicBezTo>
                      <a:pt x="38015" y="48701"/>
                      <a:pt x="36808" y="56131"/>
                      <a:pt x="47519" y="62294"/>
                    </a:cubicBezTo>
                    <a:close/>
                    <a:moveTo>
                      <a:pt x="172969" y="72771"/>
                    </a:moveTo>
                    <a:cubicBezTo>
                      <a:pt x="167523" y="69771"/>
                      <a:pt x="161251" y="68628"/>
                      <a:pt x="155102" y="69533"/>
                    </a:cubicBezTo>
                    <a:cubicBezTo>
                      <a:pt x="146663" y="70656"/>
                      <a:pt x="138328" y="72504"/>
                      <a:pt x="130202" y="75057"/>
                    </a:cubicBezTo>
                    <a:lnTo>
                      <a:pt x="165746" y="95631"/>
                    </a:lnTo>
                    <a:cubicBezTo>
                      <a:pt x="180572" y="86392"/>
                      <a:pt x="183328" y="78677"/>
                      <a:pt x="172969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4465;p48">
                <a:extLst>
                  <a:ext uri="{FF2B5EF4-FFF2-40B4-BE49-F238E27FC236}">
                    <a16:creationId xmlns:a16="http://schemas.microsoft.com/office/drawing/2014/main" id="{88243866-3F88-4696-8889-CAB1FC0BCD5F}"/>
                  </a:ext>
                </a:extLst>
              </p:cNvPr>
              <p:cNvSpPr/>
              <p:nvPr/>
            </p:nvSpPr>
            <p:spPr>
              <a:xfrm>
                <a:off x="5289888" y="4760785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1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173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4466;p48">
                <a:extLst>
                  <a:ext uri="{FF2B5EF4-FFF2-40B4-BE49-F238E27FC236}">
                    <a16:creationId xmlns:a16="http://schemas.microsoft.com/office/drawing/2014/main" id="{92FB057C-D8F2-4A74-A49E-731A9283FDC5}"/>
                  </a:ext>
                </a:extLst>
              </p:cNvPr>
              <p:cNvSpPr/>
              <p:nvPr/>
            </p:nvSpPr>
            <p:spPr>
              <a:xfrm>
                <a:off x="5385496" y="4768976"/>
                <a:ext cx="31552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858" extrusionOk="0">
                    <a:moveTo>
                      <a:pt x="31552" y="12954"/>
                    </a:moveTo>
                    <a:lnTo>
                      <a:pt x="31552" y="0"/>
                    </a:lnTo>
                    <a:lnTo>
                      <a:pt x="0" y="2477"/>
                    </a:lnTo>
                    <a:lnTo>
                      <a:pt x="18152" y="14859"/>
                    </a:lnTo>
                    <a:lnTo>
                      <a:pt x="31552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4467;p48">
                <a:extLst>
                  <a:ext uri="{FF2B5EF4-FFF2-40B4-BE49-F238E27FC236}">
                    <a16:creationId xmlns:a16="http://schemas.microsoft.com/office/drawing/2014/main" id="{4E5E66BB-1191-4D45-993E-B10DCCCEA0CF}"/>
                  </a:ext>
                </a:extLst>
              </p:cNvPr>
              <p:cNvSpPr/>
              <p:nvPr/>
            </p:nvSpPr>
            <p:spPr>
              <a:xfrm>
                <a:off x="5396046" y="4721447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4468;p48">
                <a:extLst>
                  <a:ext uri="{FF2B5EF4-FFF2-40B4-BE49-F238E27FC236}">
                    <a16:creationId xmlns:a16="http://schemas.microsoft.com/office/drawing/2014/main" id="{8752CFC3-1278-462F-BC37-070A35F06818}"/>
                  </a:ext>
                </a:extLst>
              </p:cNvPr>
              <p:cNvSpPr/>
              <p:nvPr/>
            </p:nvSpPr>
            <p:spPr>
              <a:xfrm>
                <a:off x="5321441" y="4726305"/>
                <a:ext cx="35639" cy="24764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764" extrusionOk="0">
                    <a:moveTo>
                      <a:pt x="0" y="7620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765"/>
                    </a:lnTo>
                    <a:cubicBezTo>
                      <a:pt x="33929" y="24765"/>
                      <a:pt x="13210" y="16002"/>
                      <a:pt x="12545" y="1524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4469;p48">
                <a:extLst>
                  <a:ext uri="{FF2B5EF4-FFF2-40B4-BE49-F238E27FC236}">
                    <a16:creationId xmlns:a16="http://schemas.microsoft.com/office/drawing/2014/main" id="{B3964E2D-72A3-41E4-AB7D-DD2B3B37C0E5}"/>
                  </a:ext>
                </a:extLst>
              </p:cNvPr>
              <p:cNvSpPr/>
              <p:nvPr/>
            </p:nvSpPr>
            <p:spPr>
              <a:xfrm>
                <a:off x="5249117" y="4684871"/>
                <a:ext cx="44382" cy="29146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146" extrusionOk="0">
                    <a:moveTo>
                      <a:pt x="0" y="8287"/>
                    </a:moveTo>
                    <a:lnTo>
                      <a:pt x="36780" y="29146"/>
                    </a:lnTo>
                    <a:lnTo>
                      <a:pt x="44383" y="23717"/>
                    </a:lnTo>
                    <a:lnTo>
                      <a:pt x="39346" y="17907"/>
                    </a:lnTo>
                    <a:cubicBezTo>
                      <a:pt x="36105" y="14116"/>
                      <a:pt x="32246" y="10896"/>
                      <a:pt x="27941" y="8382"/>
                    </a:cubicBezTo>
                    <a:cubicBezTo>
                      <a:pt x="25185" y="7811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4470;p48">
                <a:extLst>
                  <a:ext uri="{FF2B5EF4-FFF2-40B4-BE49-F238E27FC236}">
                    <a16:creationId xmlns:a16="http://schemas.microsoft.com/office/drawing/2014/main" id="{D7FD45CD-5577-4E3E-A70E-06E0E8EF180D}"/>
                  </a:ext>
                </a:extLst>
              </p:cNvPr>
              <p:cNvSpPr/>
              <p:nvPr/>
            </p:nvSpPr>
            <p:spPr>
              <a:xfrm>
                <a:off x="5289888" y="4661344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4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4471;p48">
                <a:extLst>
                  <a:ext uri="{FF2B5EF4-FFF2-40B4-BE49-F238E27FC236}">
                    <a16:creationId xmlns:a16="http://schemas.microsoft.com/office/drawing/2014/main" id="{E4A78F70-2D00-4767-AA03-6C860BAD5B52}"/>
                  </a:ext>
                </a:extLst>
              </p:cNvPr>
              <p:cNvSpPr/>
              <p:nvPr/>
            </p:nvSpPr>
            <p:spPr>
              <a:xfrm>
                <a:off x="5197987" y="4657534"/>
                <a:ext cx="19577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577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668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4472;p48">
                <a:extLst>
                  <a:ext uri="{FF2B5EF4-FFF2-40B4-BE49-F238E27FC236}">
                    <a16:creationId xmlns:a16="http://schemas.microsoft.com/office/drawing/2014/main" id="{A5184784-8BE4-4502-9E0B-F7CB77E9533E}"/>
                  </a:ext>
                </a:extLst>
              </p:cNvPr>
              <p:cNvSpPr/>
              <p:nvPr/>
            </p:nvSpPr>
            <p:spPr>
              <a:xfrm>
                <a:off x="5198652" y="4700873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cubicBezTo>
                      <a:pt x="0" y="13430"/>
                      <a:pt x="0" y="0"/>
                      <a:pt x="0" y="0"/>
                    </a:cubicBezTo>
                    <a:lnTo>
                      <a:pt x="22429" y="0"/>
                    </a:lnTo>
                    <a:lnTo>
                      <a:pt x="16917" y="12002"/>
                    </a:lnTo>
                    <a:lnTo>
                      <a:pt x="7413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4473;p48">
                <a:extLst>
                  <a:ext uri="{FF2B5EF4-FFF2-40B4-BE49-F238E27FC236}">
                    <a16:creationId xmlns:a16="http://schemas.microsoft.com/office/drawing/2014/main" id="{588E0E89-894E-4F9D-80AE-B59A8F892DAF}"/>
                  </a:ext>
                </a:extLst>
              </p:cNvPr>
              <p:cNvSpPr/>
              <p:nvPr/>
            </p:nvSpPr>
            <p:spPr>
              <a:xfrm>
                <a:off x="5197892" y="4644961"/>
                <a:ext cx="221610" cy="138874"/>
              </a:xfrm>
              <a:custGeom>
                <a:avLst/>
                <a:gdLst/>
                <a:ahLst/>
                <a:cxnLst/>
                <a:rect l="l" t="t" r="r" b="b"/>
                <a:pathLst>
                  <a:path w="221610" h="138874" extrusionOk="0">
                    <a:moveTo>
                      <a:pt x="112525" y="22288"/>
                    </a:moveTo>
                    <a:cubicBezTo>
                      <a:pt x="109598" y="22298"/>
                      <a:pt x="106680" y="22517"/>
                      <a:pt x="103781" y="22955"/>
                    </a:cubicBezTo>
                    <a:cubicBezTo>
                      <a:pt x="99885" y="23527"/>
                      <a:pt x="95513" y="24289"/>
                      <a:pt x="90666" y="25337"/>
                    </a:cubicBezTo>
                    <a:cubicBezTo>
                      <a:pt x="85819" y="26384"/>
                      <a:pt x="81162" y="27718"/>
                      <a:pt x="75460" y="29242"/>
                    </a:cubicBezTo>
                    <a:cubicBezTo>
                      <a:pt x="70395" y="30804"/>
                      <a:pt x="65434" y="32709"/>
                      <a:pt x="60634" y="34957"/>
                    </a:cubicBezTo>
                    <a:lnTo>
                      <a:pt x="98649" y="57055"/>
                    </a:lnTo>
                    <a:lnTo>
                      <a:pt x="105492" y="54578"/>
                    </a:lnTo>
                    <a:cubicBezTo>
                      <a:pt x="114996" y="51435"/>
                      <a:pt x="124500" y="48673"/>
                      <a:pt x="132958" y="46387"/>
                    </a:cubicBezTo>
                    <a:cubicBezTo>
                      <a:pt x="141036" y="44205"/>
                      <a:pt x="149314" y="42834"/>
                      <a:pt x="157668" y="42291"/>
                    </a:cubicBezTo>
                    <a:cubicBezTo>
                      <a:pt x="165309" y="41786"/>
                      <a:pt x="172978" y="42291"/>
                      <a:pt x="180477" y="43815"/>
                    </a:cubicBezTo>
                    <a:cubicBezTo>
                      <a:pt x="188127" y="45501"/>
                      <a:pt x="195464" y="48358"/>
                      <a:pt x="202241" y="52292"/>
                    </a:cubicBezTo>
                    <a:cubicBezTo>
                      <a:pt x="208846" y="55702"/>
                      <a:pt x="214501" y="60712"/>
                      <a:pt x="218682" y="66865"/>
                    </a:cubicBezTo>
                    <a:cubicBezTo>
                      <a:pt x="221438" y="71333"/>
                      <a:pt x="222294" y="76714"/>
                      <a:pt x="221058" y="81820"/>
                    </a:cubicBezTo>
                    <a:cubicBezTo>
                      <a:pt x="219442" y="87449"/>
                      <a:pt x="216363" y="92545"/>
                      <a:pt x="212125" y="96583"/>
                    </a:cubicBezTo>
                    <a:cubicBezTo>
                      <a:pt x="206869" y="101851"/>
                      <a:pt x="200996" y="106451"/>
                      <a:pt x="194638" y="110299"/>
                    </a:cubicBezTo>
                    <a:lnTo>
                      <a:pt x="218967" y="124396"/>
                    </a:lnTo>
                    <a:lnTo>
                      <a:pt x="205757" y="132112"/>
                    </a:lnTo>
                    <a:lnTo>
                      <a:pt x="181427" y="117538"/>
                    </a:lnTo>
                    <a:cubicBezTo>
                      <a:pt x="169728" y="123301"/>
                      <a:pt x="157506" y="127930"/>
                      <a:pt x="144933" y="131350"/>
                    </a:cubicBezTo>
                    <a:cubicBezTo>
                      <a:pt x="131760" y="134950"/>
                      <a:pt x="118313" y="137465"/>
                      <a:pt x="104732" y="138874"/>
                    </a:cubicBezTo>
                    <a:lnTo>
                      <a:pt x="91997" y="115824"/>
                    </a:lnTo>
                    <a:cubicBezTo>
                      <a:pt x="95561" y="115729"/>
                      <a:pt x="99115" y="115443"/>
                      <a:pt x="102641" y="114967"/>
                    </a:cubicBezTo>
                    <a:cubicBezTo>
                      <a:pt x="108039" y="114367"/>
                      <a:pt x="113399" y="113471"/>
                      <a:pt x="118702" y="112300"/>
                    </a:cubicBezTo>
                    <a:cubicBezTo>
                      <a:pt x="124595" y="110966"/>
                      <a:pt x="130772" y="109347"/>
                      <a:pt x="137710" y="107442"/>
                    </a:cubicBezTo>
                    <a:cubicBezTo>
                      <a:pt x="144229" y="105651"/>
                      <a:pt x="150578" y="103327"/>
                      <a:pt x="156717" y="100489"/>
                    </a:cubicBezTo>
                    <a:lnTo>
                      <a:pt x="118702" y="78486"/>
                    </a:lnTo>
                    <a:lnTo>
                      <a:pt x="113760" y="80296"/>
                    </a:lnTo>
                    <a:lnTo>
                      <a:pt x="108533" y="81820"/>
                    </a:lnTo>
                    <a:cubicBezTo>
                      <a:pt x="99029" y="84963"/>
                      <a:pt x="90191" y="87439"/>
                      <a:pt x="82208" y="89249"/>
                    </a:cubicBezTo>
                    <a:cubicBezTo>
                      <a:pt x="74842" y="90954"/>
                      <a:pt x="67334" y="91973"/>
                      <a:pt x="59779" y="92297"/>
                    </a:cubicBezTo>
                    <a:cubicBezTo>
                      <a:pt x="53136" y="92497"/>
                      <a:pt x="46493" y="91859"/>
                      <a:pt x="40011" y="90392"/>
                    </a:cubicBezTo>
                    <a:cubicBezTo>
                      <a:pt x="33586" y="88859"/>
                      <a:pt x="27428" y="86354"/>
                      <a:pt x="21764" y="82963"/>
                    </a:cubicBezTo>
                    <a:cubicBezTo>
                      <a:pt x="15463" y="79724"/>
                      <a:pt x="9998" y="75057"/>
                      <a:pt x="5797" y="69342"/>
                    </a:cubicBezTo>
                    <a:cubicBezTo>
                      <a:pt x="2737" y="65056"/>
                      <a:pt x="1226" y="59845"/>
                      <a:pt x="1521" y="54578"/>
                    </a:cubicBezTo>
                    <a:cubicBezTo>
                      <a:pt x="2091" y="49111"/>
                      <a:pt x="4277" y="43939"/>
                      <a:pt x="7793" y="39719"/>
                    </a:cubicBezTo>
                    <a:cubicBezTo>
                      <a:pt x="12203" y="34252"/>
                      <a:pt x="17430" y="29499"/>
                      <a:pt x="23284" y="25622"/>
                    </a:cubicBezTo>
                    <a:lnTo>
                      <a:pt x="0" y="12763"/>
                    </a:lnTo>
                    <a:lnTo>
                      <a:pt x="13210" y="5144"/>
                    </a:lnTo>
                    <a:lnTo>
                      <a:pt x="35544" y="18002"/>
                    </a:lnTo>
                    <a:cubicBezTo>
                      <a:pt x="46017" y="12821"/>
                      <a:pt x="57004" y="8763"/>
                      <a:pt x="68332" y="5905"/>
                    </a:cubicBezTo>
                    <a:cubicBezTo>
                      <a:pt x="79119" y="3191"/>
                      <a:pt x="90067" y="1219"/>
                      <a:pt x="101120" y="0"/>
                    </a:cubicBezTo>
                    <a:close/>
                    <a:moveTo>
                      <a:pt x="47519" y="62008"/>
                    </a:moveTo>
                    <a:cubicBezTo>
                      <a:pt x="52547" y="64932"/>
                      <a:pt x="58363" y="66199"/>
                      <a:pt x="64151" y="65627"/>
                    </a:cubicBezTo>
                    <a:cubicBezTo>
                      <a:pt x="71887" y="64770"/>
                      <a:pt x="79509" y="63037"/>
                      <a:pt x="86865" y="60484"/>
                    </a:cubicBezTo>
                    <a:lnTo>
                      <a:pt x="51130" y="39814"/>
                    </a:lnTo>
                    <a:cubicBezTo>
                      <a:pt x="38015" y="48387"/>
                      <a:pt x="36808" y="55788"/>
                      <a:pt x="47519" y="62008"/>
                    </a:cubicBezTo>
                    <a:close/>
                    <a:moveTo>
                      <a:pt x="172969" y="72485"/>
                    </a:moveTo>
                    <a:cubicBezTo>
                      <a:pt x="167514" y="69513"/>
                      <a:pt x="161241" y="68409"/>
                      <a:pt x="155102" y="69342"/>
                    </a:cubicBezTo>
                    <a:cubicBezTo>
                      <a:pt x="146663" y="70428"/>
                      <a:pt x="138328" y="72247"/>
                      <a:pt x="130202" y="74771"/>
                    </a:cubicBezTo>
                    <a:lnTo>
                      <a:pt x="165746" y="95345"/>
                    </a:lnTo>
                    <a:cubicBezTo>
                      <a:pt x="180572" y="86106"/>
                      <a:pt x="183328" y="78486"/>
                      <a:pt x="172969" y="72485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8" name="Google Shape;4474;p48">
              <a:extLst>
                <a:ext uri="{FF2B5EF4-FFF2-40B4-BE49-F238E27FC236}">
                  <a16:creationId xmlns:a16="http://schemas.microsoft.com/office/drawing/2014/main" id="{D8A71BE8-ED98-47B1-BCE6-FE4750A827AA}"/>
                </a:ext>
              </a:extLst>
            </p:cNvPr>
            <p:cNvGrpSpPr/>
            <p:nvPr/>
          </p:nvGrpSpPr>
          <p:grpSpPr>
            <a:xfrm>
              <a:off x="2181300" y="4477454"/>
              <a:ext cx="746806" cy="516445"/>
              <a:chOff x="3962400" y="5293804"/>
              <a:chExt cx="746806" cy="516445"/>
            </a:xfrm>
          </p:grpSpPr>
          <p:sp>
            <p:nvSpPr>
              <p:cNvPr id="114" name="Google Shape;4475;p48">
                <a:extLst>
                  <a:ext uri="{FF2B5EF4-FFF2-40B4-BE49-F238E27FC236}">
                    <a16:creationId xmlns:a16="http://schemas.microsoft.com/office/drawing/2014/main" id="{A7713051-5E6B-4E46-ADA7-CC2D2DA4F358}"/>
                  </a:ext>
                </a:extLst>
              </p:cNvPr>
              <p:cNvSpPr/>
              <p:nvPr/>
            </p:nvSpPr>
            <p:spPr>
              <a:xfrm>
                <a:off x="3962400" y="5425630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4476;p48">
                <a:extLst>
                  <a:ext uri="{FF2B5EF4-FFF2-40B4-BE49-F238E27FC236}">
                    <a16:creationId xmlns:a16="http://schemas.microsoft.com/office/drawing/2014/main" id="{51C07B42-3D18-4B50-84CE-0EC7A872D507}"/>
                  </a:ext>
                </a:extLst>
              </p:cNvPr>
              <p:cNvSpPr/>
              <p:nvPr/>
            </p:nvSpPr>
            <p:spPr>
              <a:xfrm>
                <a:off x="4044607" y="537619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19"/>
                      <a:pt x="332252" y="384619"/>
                    </a:cubicBezTo>
                    <a:cubicBezTo>
                      <a:pt x="148754" y="384619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4477;p48">
                <a:extLst>
                  <a:ext uri="{FF2B5EF4-FFF2-40B4-BE49-F238E27FC236}">
                    <a16:creationId xmlns:a16="http://schemas.microsoft.com/office/drawing/2014/main" id="{591E25D6-C3A8-4F57-9AC6-76AFFF9B8F05}"/>
                  </a:ext>
                </a:extLst>
              </p:cNvPr>
              <p:cNvSpPr/>
              <p:nvPr/>
            </p:nvSpPr>
            <p:spPr>
              <a:xfrm>
                <a:off x="4044702" y="5483828"/>
                <a:ext cx="65671" cy="87629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29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4478;p48">
                <a:extLst>
                  <a:ext uri="{FF2B5EF4-FFF2-40B4-BE49-F238E27FC236}">
                    <a16:creationId xmlns:a16="http://schemas.microsoft.com/office/drawing/2014/main" id="{FE294D21-12DC-4E0B-8C7F-2FD59636E886}"/>
                  </a:ext>
                </a:extLst>
              </p:cNvPr>
              <p:cNvSpPr/>
              <p:nvPr/>
            </p:nvSpPr>
            <p:spPr>
              <a:xfrm>
                <a:off x="4659217" y="5486114"/>
                <a:ext cx="49989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49989" h="118109" extrusionOk="0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4479;p48">
                <a:extLst>
                  <a:ext uri="{FF2B5EF4-FFF2-40B4-BE49-F238E27FC236}">
                    <a16:creationId xmlns:a16="http://schemas.microsoft.com/office/drawing/2014/main" id="{9C91353C-F90A-4533-86A4-DEB360FDA41A}"/>
                  </a:ext>
                </a:extLst>
              </p:cNvPr>
              <p:cNvSpPr/>
              <p:nvPr/>
            </p:nvSpPr>
            <p:spPr>
              <a:xfrm>
                <a:off x="4044607" y="529380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4480;p48">
                <a:extLst>
                  <a:ext uri="{FF2B5EF4-FFF2-40B4-BE49-F238E27FC236}">
                    <a16:creationId xmlns:a16="http://schemas.microsoft.com/office/drawing/2014/main" id="{36EB66C5-AA23-4A3D-934E-6EE1F2B97A09}"/>
                  </a:ext>
                </a:extLst>
              </p:cNvPr>
              <p:cNvSpPr/>
              <p:nvPr/>
            </p:nvSpPr>
            <p:spPr>
              <a:xfrm>
                <a:off x="4139107" y="5346215"/>
                <a:ext cx="475657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57" h="275248" extrusionOk="0">
                    <a:moveTo>
                      <a:pt x="475252" y="145899"/>
                    </a:moveTo>
                    <a:cubicBezTo>
                      <a:pt x="471926" y="178284"/>
                      <a:pt x="448831" y="210193"/>
                      <a:pt x="406064" y="234958"/>
                    </a:cubicBezTo>
                    <a:cubicBezTo>
                      <a:pt x="313117" y="288679"/>
                      <a:pt x="162482" y="288679"/>
                      <a:pt x="69630" y="234958"/>
                    </a:cubicBezTo>
                    <a:cubicBezTo>
                      <a:pt x="26768" y="210193"/>
                      <a:pt x="3769" y="178284"/>
                      <a:pt x="443" y="145899"/>
                    </a:cubicBezTo>
                    <a:cubicBezTo>
                      <a:pt x="-3549" y="107799"/>
                      <a:pt x="19450" y="69223"/>
                      <a:pt x="69630" y="40362"/>
                    </a:cubicBezTo>
                    <a:cubicBezTo>
                      <a:pt x="162482" y="-13454"/>
                      <a:pt x="313117" y="-13454"/>
                      <a:pt x="406064" y="40362"/>
                    </a:cubicBezTo>
                    <a:cubicBezTo>
                      <a:pt x="456149" y="69223"/>
                      <a:pt x="47905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4481;p48">
                <a:extLst>
                  <a:ext uri="{FF2B5EF4-FFF2-40B4-BE49-F238E27FC236}">
                    <a16:creationId xmlns:a16="http://schemas.microsoft.com/office/drawing/2014/main" id="{F08B37DE-D4A4-4214-B95C-0F300CED0EFD}"/>
                  </a:ext>
                </a:extLst>
              </p:cNvPr>
              <p:cNvSpPr/>
              <p:nvPr/>
            </p:nvSpPr>
            <p:spPr>
              <a:xfrm>
                <a:off x="4139550" y="5362694"/>
                <a:ext cx="474809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770" extrusionOk="0">
                    <a:moveTo>
                      <a:pt x="474809" y="129421"/>
                    </a:moveTo>
                    <a:cubicBezTo>
                      <a:pt x="471483" y="161806"/>
                      <a:pt x="448389" y="193715"/>
                      <a:pt x="405622" y="218480"/>
                    </a:cubicBezTo>
                    <a:cubicBezTo>
                      <a:pt x="312675" y="272201"/>
                      <a:pt x="162040" y="272201"/>
                      <a:pt x="69188" y="218480"/>
                    </a:cubicBezTo>
                    <a:cubicBezTo>
                      <a:pt x="26325" y="193715"/>
                      <a:pt x="3326" y="161806"/>
                      <a:pt x="0" y="129421"/>
                    </a:cubicBezTo>
                    <a:cubicBezTo>
                      <a:pt x="3326" y="97036"/>
                      <a:pt x="26325" y="65127"/>
                      <a:pt x="69188" y="40362"/>
                    </a:cubicBezTo>
                    <a:cubicBezTo>
                      <a:pt x="162040" y="-13454"/>
                      <a:pt x="312675" y="-13454"/>
                      <a:pt x="405622" y="40362"/>
                    </a:cubicBezTo>
                    <a:cubicBezTo>
                      <a:pt x="448389" y="65127"/>
                      <a:pt x="471483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4482;p48">
                <a:extLst>
                  <a:ext uri="{FF2B5EF4-FFF2-40B4-BE49-F238E27FC236}">
                    <a16:creationId xmlns:a16="http://schemas.microsoft.com/office/drawing/2014/main" id="{FD5386CE-496E-4325-94E7-7136E5FF20DD}"/>
                  </a:ext>
                </a:extLst>
              </p:cNvPr>
              <p:cNvSpPr/>
              <p:nvPr/>
            </p:nvSpPr>
            <p:spPr>
              <a:xfrm>
                <a:off x="4261389" y="5424963"/>
                <a:ext cx="221102" cy="138970"/>
              </a:xfrm>
              <a:custGeom>
                <a:avLst/>
                <a:gdLst/>
                <a:ahLst/>
                <a:cxnLst/>
                <a:rect l="l" t="t" r="r" b="b"/>
                <a:pathLst>
                  <a:path w="221102" h="138970" extrusionOk="0">
                    <a:moveTo>
                      <a:pt x="112050" y="22098"/>
                    </a:moveTo>
                    <a:cubicBezTo>
                      <a:pt x="109122" y="22060"/>
                      <a:pt x="106194" y="22279"/>
                      <a:pt x="103306" y="22765"/>
                    </a:cubicBezTo>
                    <a:cubicBezTo>
                      <a:pt x="99410" y="23336"/>
                      <a:pt x="95038" y="24098"/>
                      <a:pt x="90191" y="25146"/>
                    </a:cubicBezTo>
                    <a:cubicBezTo>
                      <a:pt x="85344" y="26194"/>
                      <a:pt x="80687" y="27432"/>
                      <a:pt x="75080" y="29051"/>
                    </a:cubicBezTo>
                    <a:cubicBezTo>
                      <a:pt x="69967" y="30566"/>
                      <a:pt x="64977" y="32480"/>
                      <a:pt x="60159" y="34766"/>
                    </a:cubicBezTo>
                    <a:lnTo>
                      <a:pt x="98174" y="56864"/>
                    </a:lnTo>
                    <a:lnTo>
                      <a:pt x="105017" y="54388"/>
                    </a:lnTo>
                    <a:cubicBezTo>
                      <a:pt x="114521" y="51149"/>
                      <a:pt x="124024" y="48387"/>
                      <a:pt x="132483" y="46196"/>
                    </a:cubicBezTo>
                    <a:cubicBezTo>
                      <a:pt x="140574" y="44120"/>
                      <a:pt x="148851" y="42844"/>
                      <a:pt x="157193" y="42386"/>
                    </a:cubicBezTo>
                    <a:cubicBezTo>
                      <a:pt x="164798" y="41881"/>
                      <a:pt x="172437" y="42386"/>
                      <a:pt x="179907" y="43910"/>
                    </a:cubicBezTo>
                    <a:cubicBezTo>
                      <a:pt x="187570" y="45539"/>
                      <a:pt x="194919" y="48406"/>
                      <a:pt x="201670" y="52388"/>
                    </a:cubicBezTo>
                    <a:cubicBezTo>
                      <a:pt x="208292" y="55731"/>
                      <a:pt x="213951" y="60713"/>
                      <a:pt x="218112" y="66866"/>
                    </a:cubicBezTo>
                    <a:cubicBezTo>
                      <a:pt x="220891" y="71323"/>
                      <a:pt x="221780" y="76705"/>
                      <a:pt x="220583" y="81820"/>
                    </a:cubicBezTo>
                    <a:cubicBezTo>
                      <a:pt x="218785" y="87506"/>
                      <a:pt x="215504" y="92602"/>
                      <a:pt x="211079" y="96584"/>
                    </a:cubicBezTo>
                    <a:cubicBezTo>
                      <a:pt x="205885" y="101898"/>
                      <a:pt x="200041" y="106547"/>
                      <a:pt x="193687" y="110395"/>
                    </a:cubicBezTo>
                    <a:lnTo>
                      <a:pt x="217922" y="124492"/>
                    </a:lnTo>
                    <a:lnTo>
                      <a:pt x="204712" y="132112"/>
                    </a:lnTo>
                    <a:lnTo>
                      <a:pt x="180952" y="117634"/>
                    </a:lnTo>
                    <a:cubicBezTo>
                      <a:pt x="169319" y="123463"/>
                      <a:pt x="157122" y="128092"/>
                      <a:pt x="144553" y="131445"/>
                    </a:cubicBezTo>
                    <a:cubicBezTo>
                      <a:pt x="131396" y="135112"/>
                      <a:pt x="117944" y="137636"/>
                      <a:pt x="104352" y="138970"/>
                    </a:cubicBezTo>
                    <a:lnTo>
                      <a:pt x="91521" y="116015"/>
                    </a:lnTo>
                    <a:cubicBezTo>
                      <a:pt x="95114" y="115919"/>
                      <a:pt x="98699" y="115634"/>
                      <a:pt x="102261" y="115158"/>
                    </a:cubicBezTo>
                    <a:cubicBezTo>
                      <a:pt x="107627" y="114510"/>
                      <a:pt x="112956" y="113586"/>
                      <a:pt x="118227" y="112395"/>
                    </a:cubicBezTo>
                    <a:cubicBezTo>
                      <a:pt x="124119" y="111157"/>
                      <a:pt x="130392" y="109538"/>
                      <a:pt x="137235" y="107633"/>
                    </a:cubicBezTo>
                    <a:cubicBezTo>
                      <a:pt x="143743" y="105823"/>
                      <a:pt x="150098" y="103489"/>
                      <a:pt x="156242" y="100679"/>
                    </a:cubicBezTo>
                    <a:lnTo>
                      <a:pt x="118227" y="78677"/>
                    </a:lnTo>
                    <a:cubicBezTo>
                      <a:pt x="116611" y="79248"/>
                      <a:pt x="114996" y="79915"/>
                      <a:pt x="113285" y="80391"/>
                    </a:cubicBezTo>
                    <a:lnTo>
                      <a:pt x="108058" y="82010"/>
                    </a:lnTo>
                    <a:cubicBezTo>
                      <a:pt x="98554" y="85154"/>
                      <a:pt x="89716" y="87630"/>
                      <a:pt x="81828" y="89440"/>
                    </a:cubicBezTo>
                    <a:cubicBezTo>
                      <a:pt x="74465" y="91154"/>
                      <a:pt x="66953" y="92145"/>
                      <a:pt x="59399" y="92393"/>
                    </a:cubicBezTo>
                    <a:cubicBezTo>
                      <a:pt x="52758" y="92678"/>
                      <a:pt x="46110" y="92069"/>
                      <a:pt x="39631" y="90583"/>
                    </a:cubicBezTo>
                    <a:cubicBezTo>
                      <a:pt x="33176" y="89059"/>
                      <a:pt x="26991" y="86554"/>
                      <a:pt x="21288" y="83153"/>
                    </a:cubicBezTo>
                    <a:cubicBezTo>
                      <a:pt x="14928" y="79924"/>
                      <a:pt x="9398" y="75257"/>
                      <a:pt x="5132" y="69533"/>
                    </a:cubicBezTo>
                    <a:cubicBezTo>
                      <a:pt x="2001" y="65275"/>
                      <a:pt x="454" y="60055"/>
                      <a:pt x="760" y="54769"/>
                    </a:cubicBezTo>
                    <a:cubicBezTo>
                      <a:pt x="1328" y="49273"/>
                      <a:pt x="3511" y="44063"/>
                      <a:pt x="7033" y="39815"/>
                    </a:cubicBezTo>
                    <a:cubicBezTo>
                      <a:pt x="11446" y="34376"/>
                      <a:pt x="16672" y="29651"/>
                      <a:pt x="22524" y="25813"/>
                    </a:cubicBezTo>
                    <a:lnTo>
                      <a:pt x="0" y="12764"/>
                    </a:lnTo>
                    <a:lnTo>
                      <a:pt x="13305" y="5048"/>
                    </a:lnTo>
                    <a:lnTo>
                      <a:pt x="35544" y="18002"/>
                    </a:lnTo>
                    <a:cubicBezTo>
                      <a:pt x="45998" y="12783"/>
                      <a:pt x="56994" y="8725"/>
                      <a:pt x="68332" y="5906"/>
                    </a:cubicBezTo>
                    <a:cubicBezTo>
                      <a:pt x="79137" y="3143"/>
                      <a:pt x="90126" y="1172"/>
                      <a:pt x="101215" y="0"/>
                    </a:cubicBezTo>
                    <a:close/>
                    <a:moveTo>
                      <a:pt x="47139" y="62198"/>
                    </a:moveTo>
                    <a:cubicBezTo>
                      <a:pt x="52133" y="65122"/>
                      <a:pt x="57921" y="66389"/>
                      <a:pt x="63675" y="65818"/>
                    </a:cubicBezTo>
                    <a:cubicBezTo>
                      <a:pt x="71401" y="64875"/>
                      <a:pt x="79011" y="63151"/>
                      <a:pt x="86389" y="60674"/>
                    </a:cubicBezTo>
                    <a:lnTo>
                      <a:pt x="50655" y="40005"/>
                    </a:lnTo>
                    <a:cubicBezTo>
                      <a:pt x="37540" y="48578"/>
                      <a:pt x="36368" y="55979"/>
                      <a:pt x="47139" y="62198"/>
                    </a:cubicBezTo>
                    <a:close/>
                    <a:moveTo>
                      <a:pt x="172589" y="72676"/>
                    </a:moveTo>
                    <a:cubicBezTo>
                      <a:pt x="167122" y="69742"/>
                      <a:pt x="160859" y="68637"/>
                      <a:pt x="154722" y="69533"/>
                    </a:cubicBezTo>
                    <a:cubicBezTo>
                      <a:pt x="146250" y="70618"/>
                      <a:pt x="137887" y="72438"/>
                      <a:pt x="129727" y="74962"/>
                    </a:cubicBezTo>
                    <a:lnTo>
                      <a:pt x="165271" y="95536"/>
                    </a:lnTo>
                    <a:cubicBezTo>
                      <a:pt x="180477" y="86296"/>
                      <a:pt x="182853" y="78677"/>
                      <a:pt x="172589" y="7267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4483;p48">
                <a:extLst>
                  <a:ext uri="{FF2B5EF4-FFF2-40B4-BE49-F238E27FC236}">
                    <a16:creationId xmlns:a16="http://schemas.microsoft.com/office/drawing/2014/main" id="{9559EE1E-7BBE-40A9-9DA1-949144B7A07A}"/>
                  </a:ext>
                </a:extLst>
              </p:cNvPr>
              <p:cNvSpPr/>
              <p:nvPr/>
            </p:nvSpPr>
            <p:spPr>
              <a:xfrm>
                <a:off x="4352910" y="5528024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4484;p48">
                <a:extLst>
                  <a:ext uri="{FF2B5EF4-FFF2-40B4-BE49-F238E27FC236}">
                    <a16:creationId xmlns:a16="http://schemas.microsoft.com/office/drawing/2014/main" id="{3E09826D-C80E-4857-BE2C-1EE352BFD44B}"/>
                  </a:ext>
                </a:extLst>
              </p:cNvPr>
              <p:cNvSpPr/>
              <p:nvPr/>
            </p:nvSpPr>
            <p:spPr>
              <a:xfrm>
                <a:off x="4448518" y="5536215"/>
                <a:ext cx="31552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858" extrusionOk="0">
                    <a:moveTo>
                      <a:pt x="31553" y="12954"/>
                    </a:moveTo>
                    <a:lnTo>
                      <a:pt x="31553" y="0"/>
                    </a:lnTo>
                    <a:lnTo>
                      <a:pt x="0" y="2476"/>
                    </a:lnTo>
                    <a:lnTo>
                      <a:pt x="18152" y="14859"/>
                    </a:lnTo>
                    <a:lnTo>
                      <a:pt x="31553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4485;p48">
                <a:extLst>
                  <a:ext uri="{FF2B5EF4-FFF2-40B4-BE49-F238E27FC236}">
                    <a16:creationId xmlns:a16="http://schemas.microsoft.com/office/drawing/2014/main" id="{6B93A9A9-04ED-42F6-BE9E-604D64289170}"/>
                  </a:ext>
                </a:extLst>
              </p:cNvPr>
              <p:cNvSpPr/>
              <p:nvPr/>
            </p:nvSpPr>
            <p:spPr>
              <a:xfrm>
                <a:off x="4459162" y="5488685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3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4486;p48">
                <a:extLst>
                  <a:ext uri="{FF2B5EF4-FFF2-40B4-BE49-F238E27FC236}">
                    <a16:creationId xmlns:a16="http://schemas.microsoft.com/office/drawing/2014/main" id="{81BCA7BE-0C48-4B2D-89D7-FF2AF9117F31}"/>
                  </a:ext>
                </a:extLst>
              </p:cNvPr>
              <p:cNvSpPr/>
              <p:nvPr/>
            </p:nvSpPr>
            <p:spPr>
              <a:xfrm>
                <a:off x="4384748" y="5493543"/>
                <a:ext cx="35639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669" extrusionOk="0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670"/>
                    </a:lnTo>
                    <a:cubicBezTo>
                      <a:pt x="33929" y="24670"/>
                      <a:pt x="13210" y="15907"/>
                      <a:pt x="12545" y="15145"/>
                    </a:cubicBezTo>
                    <a:cubicBezTo>
                      <a:pt x="11880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4487;p48">
                <a:extLst>
                  <a:ext uri="{FF2B5EF4-FFF2-40B4-BE49-F238E27FC236}">
                    <a16:creationId xmlns:a16="http://schemas.microsoft.com/office/drawing/2014/main" id="{A2782A09-DCC4-4A76-A3D9-BE898DEDEDCE}"/>
                  </a:ext>
                </a:extLst>
              </p:cNvPr>
              <p:cNvSpPr/>
              <p:nvPr/>
            </p:nvSpPr>
            <p:spPr>
              <a:xfrm>
                <a:off x="4312139" y="5452109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287"/>
                    </a:moveTo>
                    <a:lnTo>
                      <a:pt x="36875" y="29242"/>
                    </a:lnTo>
                    <a:lnTo>
                      <a:pt x="44383" y="23717"/>
                    </a:lnTo>
                    <a:cubicBezTo>
                      <a:pt x="44383" y="23717"/>
                      <a:pt x="39726" y="18383"/>
                      <a:pt x="39441" y="17907"/>
                    </a:cubicBezTo>
                    <a:cubicBezTo>
                      <a:pt x="36140" y="14135"/>
                      <a:pt x="32258" y="10925"/>
                      <a:pt x="27941" y="8382"/>
                    </a:cubicBezTo>
                    <a:cubicBezTo>
                      <a:pt x="25185" y="7811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4488;p48">
                <a:extLst>
                  <a:ext uri="{FF2B5EF4-FFF2-40B4-BE49-F238E27FC236}">
                    <a16:creationId xmlns:a16="http://schemas.microsoft.com/office/drawing/2014/main" id="{6BEF537C-DBDA-4921-BBC9-5F098035F8BA}"/>
                  </a:ext>
                </a:extLst>
              </p:cNvPr>
              <p:cNvSpPr/>
              <p:nvPr/>
            </p:nvSpPr>
            <p:spPr>
              <a:xfrm>
                <a:off x="4352910" y="5428583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5"/>
                    </a:lnTo>
                    <a:lnTo>
                      <a:pt x="3611" y="0"/>
                    </a:lnTo>
                    <a:lnTo>
                      <a:pt x="0" y="10192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4489;p48">
                <a:extLst>
                  <a:ext uri="{FF2B5EF4-FFF2-40B4-BE49-F238E27FC236}">
                    <a16:creationId xmlns:a16="http://schemas.microsoft.com/office/drawing/2014/main" id="{6A73CBE0-C5B5-4284-A7D6-E43DDACAB24E}"/>
                  </a:ext>
                </a:extLst>
              </p:cNvPr>
              <p:cNvSpPr/>
              <p:nvPr/>
            </p:nvSpPr>
            <p:spPr>
              <a:xfrm>
                <a:off x="4261008" y="5424773"/>
                <a:ext cx="19672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672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4490;p48">
                <a:extLst>
                  <a:ext uri="{FF2B5EF4-FFF2-40B4-BE49-F238E27FC236}">
                    <a16:creationId xmlns:a16="http://schemas.microsoft.com/office/drawing/2014/main" id="{CB7F80B2-B138-42F3-A4E4-04AF5D984806}"/>
                  </a:ext>
                </a:extLst>
              </p:cNvPr>
              <p:cNvSpPr/>
              <p:nvPr/>
            </p:nvSpPr>
            <p:spPr>
              <a:xfrm>
                <a:off x="4261769" y="5468111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429" y="0"/>
                    </a:lnTo>
                    <a:lnTo>
                      <a:pt x="17012" y="12002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4491;p48">
                <a:extLst>
                  <a:ext uri="{FF2B5EF4-FFF2-40B4-BE49-F238E27FC236}">
                    <a16:creationId xmlns:a16="http://schemas.microsoft.com/office/drawing/2014/main" id="{BC9C8BBD-C898-4032-B11C-28CA784ECE45}"/>
                  </a:ext>
                </a:extLst>
              </p:cNvPr>
              <p:cNvSpPr/>
              <p:nvPr/>
            </p:nvSpPr>
            <p:spPr>
              <a:xfrm>
                <a:off x="4261389" y="5412009"/>
                <a:ext cx="221197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197" h="139065" extrusionOk="0">
                    <a:moveTo>
                      <a:pt x="112050" y="22098"/>
                    </a:moveTo>
                    <a:cubicBezTo>
                      <a:pt x="109119" y="22098"/>
                      <a:pt x="106193" y="22355"/>
                      <a:pt x="103306" y="22860"/>
                    </a:cubicBezTo>
                    <a:cubicBezTo>
                      <a:pt x="99441" y="23431"/>
                      <a:pt x="95069" y="24194"/>
                      <a:pt x="90191" y="25146"/>
                    </a:cubicBezTo>
                    <a:cubicBezTo>
                      <a:pt x="85344" y="26194"/>
                      <a:pt x="80687" y="27527"/>
                      <a:pt x="75080" y="29051"/>
                    </a:cubicBezTo>
                    <a:cubicBezTo>
                      <a:pt x="69981" y="30613"/>
                      <a:pt x="64995" y="32518"/>
                      <a:pt x="60159" y="34766"/>
                    </a:cubicBezTo>
                    <a:lnTo>
                      <a:pt x="98174" y="56864"/>
                    </a:lnTo>
                    <a:lnTo>
                      <a:pt x="105017" y="54483"/>
                    </a:lnTo>
                    <a:cubicBezTo>
                      <a:pt x="114521" y="51245"/>
                      <a:pt x="124024" y="48482"/>
                      <a:pt x="132483" y="46196"/>
                    </a:cubicBezTo>
                    <a:cubicBezTo>
                      <a:pt x="140606" y="44063"/>
                      <a:pt x="148910" y="42691"/>
                      <a:pt x="157288" y="42100"/>
                    </a:cubicBezTo>
                    <a:cubicBezTo>
                      <a:pt x="164893" y="41643"/>
                      <a:pt x="172525" y="42158"/>
                      <a:pt x="180002" y="43624"/>
                    </a:cubicBezTo>
                    <a:cubicBezTo>
                      <a:pt x="187668" y="45291"/>
                      <a:pt x="195018" y="48187"/>
                      <a:pt x="201765" y="52197"/>
                    </a:cubicBezTo>
                    <a:cubicBezTo>
                      <a:pt x="208387" y="55540"/>
                      <a:pt x="214046" y="60522"/>
                      <a:pt x="218207" y="66675"/>
                    </a:cubicBezTo>
                    <a:cubicBezTo>
                      <a:pt x="220986" y="71133"/>
                      <a:pt x="221875" y="76514"/>
                      <a:pt x="220678" y="81629"/>
                    </a:cubicBezTo>
                    <a:cubicBezTo>
                      <a:pt x="218855" y="87297"/>
                      <a:pt x="215578" y="92393"/>
                      <a:pt x="211174" y="96393"/>
                    </a:cubicBezTo>
                    <a:cubicBezTo>
                      <a:pt x="205956" y="101689"/>
                      <a:pt x="200116" y="106318"/>
                      <a:pt x="193782" y="110204"/>
                    </a:cubicBezTo>
                    <a:lnTo>
                      <a:pt x="218017" y="124206"/>
                    </a:lnTo>
                    <a:lnTo>
                      <a:pt x="204807" y="131921"/>
                    </a:lnTo>
                    <a:lnTo>
                      <a:pt x="180287" y="117729"/>
                    </a:lnTo>
                    <a:cubicBezTo>
                      <a:pt x="168831" y="123434"/>
                      <a:pt x="156868" y="128064"/>
                      <a:pt x="144553" y="131540"/>
                    </a:cubicBezTo>
                    <a:cubicBezTo>
                      <a:pt x="131385" y="135169"/>
                      <a:pt x="117937" y="137684"/>
                      <a:pt x="104352" y="139065"/>
                    </a:cubicBezTo>
                    <a:lnTo>
                      <a:pt x="91521" y="116014"/>
                    </a:lnTo>
                    <a:cubicBezTo>
                      <a:pt x="95113" y="115967"/>
                      <a:pt x="98698" y="115710"/>
                      <a:pt x="102261" y="115253"/>
                    </a:cubicBezTo>
                    <a:cubicBezTo>
                      <a:pt x="107013" y="114681"/>
                      <a:pt x="112335" y="113729"/>
                      <a:pt x="118227" y="112490"/>
                    </a:cubicBezTo>
                    <a:cubicBezTo>
                      <a:pt x="124119" y="111252"/>
                      <a:pt x="130392" y="109633"/>
                      <a:pt x="137235" y="107728"/>
                    </a:cubicBezTo>
                    <a:cubicBezTo>
                      <a:pt x="143731" y="105842"/>
                      <a:pt x="150083" y="103479"/>
                      <a:pt x="156242" y="100679"/>
                    </a:cubicBezTo>
                    <a:lnTo>
                      <a:pt x="118227" y="78772"/>
                    </a:lnTo>
                    <a:lnTo>
                      <a:pt x="113285" y="80486"/>
                    </a:lnTo>
                    <a:lnTo>
                      <a:pt x="108058" y="82105"/>
                    </a:lnTo>
                    <a:cubicBezTo>
                      <a:pt x="99447" y="85001"/>
                      <a:pt x="90692" y="87449"/>
                      <a:pt x="81828" y="89440"/>
                    </a:cubicBezTo>
                    <a:cubicBezTo>
                      <a:pt x="74467" y="91183"/>
                      <a:pt x="66956" y="92202"/>
                      <a:pt x="59399" y="92488"/>
                    </a:cubicBezTo>
                    <a:cubicBezTo>
                      <a:pt x="52754" y="92745"/>
                      <a:pt x="46105" y="92107"/>
                      <a:pt x="39631" y="90583"/>
                    </a:cubicBezTo>
                    <a:cubicBezTo>
                      <a:pt x="33193" y="89049"/>
                      <a:pt x="27013" y="86573"/>
                      <a:pt x="21288" y="83248"/>
                    </a:cubicBezTo>
                    <a:cubicBezTo>
                      <a:pt x="14922" y="79981"/>
                      <a:pt x="9393" y="75286"/>
                      <a:pt x="5132" y="69532"/>
                    </a:cubicBezTo>
                    <a:cubicBezTo>
                      <a:pt x="2001" y="65275"/>
                      <a:pt x="454" y="60055"/>
                      <a:pt x="760" y="54769"/>
                    </a:cubicBezTo>
                    <a:cubicBezTo>
                      <a:pt x="1351" y="49311"/>
                      <a:pt x="3533" y="44139"/>
                      <a:pt x="7033" y="39910"/>
                    </a:cubicBezTo>
                    <a:cubicBezTo>
                      <a:pt x="11467" y="34462"/>
                      <a:pt x="16689" y="29708"/>
                      <a:pt x="22524" y="25813"/>
                    </a:cubicBezTo>
                    <a:lnTo>
                      <a:pt x="0" y="12763"/>
                    </a:lnTo>
                    <a:lnTo>
                      <a:pt x="13305" y="5144"/>
                    </a:lnTo>
                    <a:lnTo>
                      <a:pt x="35544" y="18002"/>
                    </a:lnTo>
                    <a:cubicBezTo>
                      <a:pt x="46019" y="12849"/>
                      <a:pt x="57010" y="8830"/>
                      <a:pt x="68332" y="6001"/>
                    </a:cubicBezTo>
                    <a:cubicBezTo>
                      <a:pt x="79145" y="3258"/>
                      <a:pt x="90131" y="1248"/>
                      <a:pt x="101215" y="0"/>
                    </a:cubicBezTo>
                    <a:close/>
                    <a:moveTo>
                      <a:pt x="47139" y="62294"/>
                    </a:moveTo>
                    <a:cubicBezTo>
                      <a:pt x="52142" y="65189"/>
                      <a:pt x="57930" y="66418"/>
                      <a:pt x="63675" y="65818"/>
                    </a:cubicBezTo>
                    <a:cubicBezTo>
                      <a:pt x="71416" y="64970"/>
                      <a:pt x="79036" y="63246"/>
                      <a:pt x="86389" y="60674"/>
                    </a:cubicBezTo>
                    <a:lnTo>
                      <a:pt x="50655" y="40005"/>
                    </a:lnTo>
                    <a:cubicBezTo>
                      <a:pt x="37540" y="48578"/>
                      <a:pt x="36368" y="56007"/>
                      <a:pt x="47139" y="62294"/>
                    </a:cubicBezTo>
                    <a:close/>
                    <a:moveTo>
                      <a:pt x="172589" y="72771"/>
                    </a:moveTo>
                    <a:cubicBezTo>
                      <a:pt x="167144" y="69771"/>
                      <a:pt x="160871" y="68628"/>
                      <a:pt x="154722" y="69532"/>
                    </a:cubicBezTo>
                    <a:cubicBezTo>
                      <a:pt x="146240" y="70609"/>
                      <a:pt x="137873" y="72457"/>
                      <a:pt x="129727" y="75057"/>
                    </a:cubicBezTo>
                    <a:lnTo>
                      <a:pt x="165271" y="95631"/>
                    </a:lnTo>
                    <a:cubicBezTo>
                      <a:pt x="180477" y="86296"/>
                      <a:pt x="182853" y="78677"/>
                      <a:pt x="172589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9" name="Google Shape;4492;p48">
              <a:extLst>
                <a:ext uri="{FF2B5EF4-FFF2-40B4-BE49-F238E27FC236}">
                  <a16:creationId xmlns:a16="http://schemas.microsoft.com/office/drawing/2014/main" id="{973CB141-0565-41D1-8289-1BEE8BAA525B}"/>
                </a:ext>
              </a:extLst>
            </p:cNvPr>
            <p:cNvGrpSpPr/>
            <p:nvPr/>
          </p:nvGrpSpPr>
          <p:grpSpPr>
            <a:xfrm>
              <a:off x="2290688" y="4374965"/>
              <a:ext cx="664599" cy="467010"/>
              <a:chOff x="4071788" y="5191315"/>
              <a:chExt cx="664599" cy="467010"/>
            </a:xfrm>
          </p:grpSpPr>
          <p:sp>
            <p:nvSpPr>
              <p:cNvPr id="98" name="Google Shape;4493;p48">
                <a:extLst>
                  <a:ext uri="{FF2B5EF4-FFF2-40B4-BE49-F238E27FC236}">
                    <a16:creationId xmlns:a16="http://schemas.microsoft.com/office/drawing/2014/main" id="{4E4A3C3B-32E9-4ABE-B54B-501E87F17541}"/>
                  </a:ext>
                </a:extLst>
              </p:cNvPr>
              <p:cNvSpPr/>
              <p:nvPr/>
            </p:nvSpPr>
            <p:spPr>
              <a:xfrm>
                <a:off x="4071788" y="5273706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4494;p48">
                <a:extLst>
                  <a:ext uri="{FF2B5EF4-FFF2-40B4-BE49-F238E27FC236}">
                    <a16:creationId xmlns:a16="http://schemas.microsoft.com/office/drawing/2014/main" id="{71BE4A11-C568-4550-8C7E-322B7BF8845F}"/>
                  </a:ext>
                </a:extLst>
              </p:cNvPr>
              <p:cNvSpPr/>
              <p:nvPr/>
            </p:nvSpPr>
            <p:spPr>
              <a:xfrm>
                <a:off x="4071883" y="5381339"/>
                <a:ext cx="65671" cy="87630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30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4495;p48">
                <a:extLst>
                  <a:ext uri="{FF2B5EF4-FFF2-40B4-BE49-F238E27FC236}">
                    <a16:creationId xmlns:a16="http://schemas.microsoft.com/office/drawing/2014/main" id="{D86DA38B-F1C3-491C-8321-0A38D05567F7}"/>
                  </a:ext>
                </a:extLst>
              </p:cNvPr>
              <p:cNvSpPr/>
              <p:nvPr/>
            </p:nvSpPr>
            <p:spPr>
              <a:xfrm>
                <a:off x="4686303" y="5383625"/>
                <a:ext cx="50084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50084" h="118109" extrusionOk="0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442" y="118110"/>
                    </a:lnTo>
                    <a:lnTo>
                      <a:pt x="0" y="23717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4496;p48">
                <a:extLst>
                  <a:ext uri="{FF2B5EF4-FFF2-40B4-BE49-F238E27FC236}">
                    <a16:creationId xmlns:a16="http://schemas.microsoft.com/office/drawing/2014/main" id="{03B0786D-483A-4625-880B-10F33DDC4A99}"/>
                  </a:ext>
                </a:extLst>
              </p:cNvPr>
              <p:cNvSpPr/>
              <p:nvPr/>
            </p:nvSpPr>
            <p:spPr>
              <a:xfrm>
                <a:off x="4071788" y="519131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4497;p48">
                <a:extLst>
                  <a:ext uri="{FF2B5EF4-FFF2-40B4-BE49-F238E27FC236}">
                    <a16:creationId xmlns:a16="http://schemas.microsoft.com/office/drawing/2014/main" id="{9191F4D8-06E3-4EF0-A685-7FB2BEDA58F5}"/>
                  </a:ext>
                </a:extLst>
              </p:cNvPr>
              <p:cNvSpPr/>
              <p:nvPr/>
            </p:nvSpPr>
            <p:spPr>
              <a:xfrm>
                <a:off x="4166288" y="5243631"/>
                <a:ext cx="475673" cy="275343"/>
              </a:xfrm>
              <a:custGeom>
                <a:avLst/>
                <a:gdLst/>
                <a:ahLst/>
                <a:cxnLst/>
                <a:rect l="l" t="t" r="r" b="b"/>
                <a:pathLst>
                  <a:path w="475673" h="275343" extrusionOk="0">
                    <a:moveTo>
                      <a:pt x="475252" y="145899"/>
                    </a:moveTo>
                    <a:cubicBezTo>
                      <a:pt x="471830" y="178284"/>
                      <a:pt x="448831" y="210193"/>
                      <a:pt x="405969" y="235053"/>
                    </a:cubicBezTo>
                    <a:cubicBezTo>
                      <a:pt x="313117" y="288774"/>
                      <a:pt x="162482" y="288774"/>
                      <a:pt x="69535" y="235053"/>
                    </a:cubicBezTo>
                    <a:cubicBezTo>
                      <a:pt x="26768" y="210193"/>
                      <a:pt x="3769" y="177903"/>
                      <a:pt x="443" y="145899"/>
                    </a:cubicBezTo>
                    <a:cubicBezTo>
                      <a:pt x="-3549" y="107799"/>
                      <a:pt x="19450" y="69699"/>
                      <a:pt x="69535" y="40362"/>
                    </a:cubicBezTo>
                    <a:cubicBezTo>
                      <a:pt x="162482" y="-13454"/>
                      <a:pt x="313117" y="-13454"/>
                      <a:pt x="405969" y="40362"/>
                    </a:cubicBezTo>
                    <a:cubicBezTo>
                      <a:pt x="456054" y="69318"/>
                      <a:pt x="479148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4498;p48">
                <a:extLst>
                  <a:ext uri="{FF2B5EF4-FFF2-40B4-BE49-F238E27FC236}">
                    <a16:creationId xmlns:a16="http://schemas.microsoft.com/office/drawing/2014/main" id="{54B8DDDD-37D1-45F4-9831-24C7A0C5CBCC}"/>
                  </a:ext>
                </a:extLst>
              </p:cNvPr>
              <p:cNvSpPr/>
              <p:nvPr/>
            </p:nvSpPr>
            <p:spPr>
              <a:xfrm>
                <a:off x="4166731" y="5260109"/>
                <a:ext cx="474809" cy="258865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865" extrusionOk="0">
                    <a:moveTo>
                      <a:pt x="474809" y="129421"/>
                    </a:moveTo>
                    <a:cubicBezTo>
                      <a:pt x="471388" y="161806"/>
                      <a:pt x="448389" y="193715"/>
                      <a:pt x="405527" y="218575"/>
                    </a:cubicBezTo>
                    <a:cubicBezTo>
                      <a:pt x="312675" y="272296"/>
                      <a:pt x="162040" y="272296"/>
                      <a:pt x="69093" y="218575"/>
                    </a:cubicBezTo>
                    <a:cubicBezTo>
                      <a:pt x="26325" y="193715"/>
                      <a:pt x="3326" y="161425"/>
                      <a:pt x="0" y="129421"/>
                    </a:cubicBezTo>
                    <a:cubicBezTo>
                      <a:pt x="3326" y="97036"/>
                      <a:pt x="26325" y="65222"/>
                      <a:pt x="69093" y="40362"/>
                    </a:cubicBezTo>
                    <a:cubicBezTo>
                      <a:pt x="162040" y="-13454"/>
                      <a:pt x="312675" y="-13454"/>
                      <a:pt x="405527" y="40362"/>
                    </a:cubicBezTo>
                    <a:cubicBezTo>
                      <a:pt x="448389" y="65222"/>
                      <a:pt x="471388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4499;p48">
                <a:extLst>
                  <a:ext uri="{FF2B5EF4-FFF2-40B4-BE49-F238E27FC236}">
                    <a16:creationId xmlns:a16="http://schemas.microsoft.com/office/drawing/2014/main" id="{E7165DC9-7A2B-421E-B450-C8B3E301F850}"/>
                  </a:ext>
                </a:extLst>
              </p:cNvPr>
              <p:cNvSpPr/>
              <p:nvPr/>
            </p:nvSpPr>
            <p:spPr>
              <a:xfrm>
                <a:off x="4287999" y="5322379"/>
                <a:ext cx="221706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706" h="139065" extrusionOk="0">
                    <a:moveTo>
                      <a:pt x="112620" y="22098"/>
                    </a:moveTo>
                    <a:cubicBezTo>
                      <a:pt x="109691" y="22146"/>
                      <a:pt x="106769" y="22403"/>
                      <a:pt x="103876" y="22860"/>
                    </a:cubicBezTo>
                    <a:cubicBezTo>
                      <a:pt x="99980" y="23431"/>
                      <a:pt x="95608" y="24194"/>
                      <a:pt x="90761" y="25241"/>
                    </a:cubicBezTo>
                    <a:cubicBezTo>
                      <a:pt x="85627" y="26280"/>
                      <a:pt x="80552" y="27575"/>
                      <a:pt x="75555" y="29146"/>
                    </a:cubicBezTo>
                    <a:cubicBezTo>
                      <a:pt x="70475" y="30632"/>
                      <a:pt x="65518" y="32509"/>
                      <a:pt x="60729" y="34766"/>
                    </a:cubicBezTo>
                    <a:lnTo>
                      <a:pt x="98744" y="56864"/>
                    </a:lnTo>
                    <a:lnTo>
                      <a:pt x="105587" y="54483"/>
                    </a:lnTo>
                    <a:cubicBezTo>
                      <a:pt x="115091" y="51245"/>
                      <a:pt x="124595" y="48482"/>
                      <a:pt x="133053" y="46196"/>
                    </a:cubicBezTo>
                    <a:cubicBezTo>
                      <a:pt x="141144" y="44063"/>
                      <a:pt x="149417" y="42691"/>
                      <a:pt x="157763" y="42101"/>
                    </a:cubicBezTo>
                    <a:cubicBezTo>
                      <a:pt x="165404" y="41624"/>
                      <a:pt x="173074" y="42167"/>
                      <a:pt x="180572" y="43720"/>
                    </a:cubicBezTo>
                    <a:cubicBezTo>
                      <a:pt x="188218" y="45310"/>
                      <a:pt x="195542" y="48178"/>
                      <a:pt x="202241" y="52197"/>
                    </a:cubicBezTo>
                    <a:cubicBezTo>
                      <a:pt x="208885" y="55550"/>
                      <a:pt x="214575" y="60522"/>
                      <a:pt x="218777" y="66675"/>
                    </a:cubicBezTo>
                    <a:cubicBezTo>
                      <a:pt x="221533" y="71142"/>
                      <a:pt x="222390" y="76524"/>
                      <a:pt x="221153" y="81629"/>
                    </a:cubicBezTo>
                    <a:cubicBezTo>
                      <a:pt x="219541" y="87259"/>
                      <a:pt x="216457" y="92355"/>
                      <a:pt x="212220" y="96393"/>
                    </a:cubicBezTo>
                    <a:cubicBezTo>
                      <a:pt x="206946" y="101660"/>
                      <a:pt x="201077" y="106299"/>
                      <a:pt x="194733" y="110204"/>
                    </a:cubicBezTo>
                    <a:lnTo>
                      <a:pt x="219062" y="124206"/>
                    </a:lnTo>
                    <a:lnTo>
                      <a:pt x="205852" y="131921"/>
                    </a:lnTo>
                    <a:lnTo>
                      <a:pt x="181332" y="117729"/>
                    </a:lnTo>
                    <a:cubicBezTo>
                      <a:pt x="169629" y="123473"/>
                      <a:pt x="157410" y="128102"/>
                      <a:pt x="144838" y="131540"/>
                    </a:cubicBezTo>
                    <a:cubicBezTo>
                      <a:pt x="131674" y="135179"/>
                      <a:pt x="118225" y="137703"/>
                      <a:pt x="104637" y="139065"/>
                    </a:cubicBezTo>
                    <a:lnTo>
                      <a:pt x="92567" y="116396"/>
                    </a:lnTo>
                    <a:cubicBezTo>
                      <a:pt x="96128" y="116300"/>
                      <a:pt x="99680" y="116014"/>
                      <a:pt x="103211" y="115538"/>
                    </a:cubicBezTo>
                    <a:cubicBezTo>
                      <a:pt x="108058" y="114967"/>
                      <a:pt x="113380" y="114014"/>
                      <a:pt x="119273" y="112776"/>
                    </a:cubicBezTo>
                    <a:cubicBezTo>
                      <a:pt x="125165" y="111538"/>
                      <a:pt x="131342" y="109919"/>
                      <a:pt x="138280" y="108013"/>
                    </a:cubicBezTo>
                    <a:cubicBezTo>
                      <a:pt x="144781" y="106175"/>
                      <a:pt x="151135" y="103851"/>
                      <a:pt x="157288" y="101060"/>
                    </a:cubicBezTo>
                    <a:lnTo>
                      <a:pt x="119273" y="79057"/>
                    </a:lnTo>
                    <a:lnTo>
                      <a:pt x="114236" y="80772"/>
                    </a:lnTo>
                    <a:lnTo>
                      <a:pt x="109104" y="82391"/>
                    </a:lnTo>
                    <a:cubicBezTo>
                      <a:pt x="99600" y="85535"/>
                      <a:pt x="90761" y="88011"/>
                      <a:pt x="82778" y="89821"/>
                    </a:cubicBezTo>
                    <a:cubicBezTo>
                      <a:pt x="75409" y="91497"/>
                      <a:pt x="67901" y="92488"/>
                      <a:pt x="60349" y="92773"/>
                    </a:cubicBezTo>
                    <a:cubicBezTo>
                      <a:pt x="53710" y="93002"/>
                      <a:pt x="47068" y="92402"/>
                      <a:pt x="40581" y="90964"/>
                    </a:cubicBezTo>
                    <a:cubicBezTo>
                      <a:pt x="34183" y="89354"/>
                      <a:pt x="28042" y="86849"/>
                      <a:pt x="22334" y="83534"/>
                    </a:cubicBezTo>
                    <a:cubicBezTo>
                      <a:pt x="16043" y="80229"/>
                      <a:pt x="10584" y="75543"/>
                      <a:pt x="6368" y="69818"/>
                    </a:cubicBezTo>
                    <a:cubicBezTo>
                      <a:pt x="3291" y="65532"/>
                      <a:pt x="1781" y="60322"/>
                      <a:pt x="2091" y="55054"/>
                    </a:cubicBezTo>
                    <a:cubicBezTo>
                      <a:pt x="2294" y="49730"/>
                      <a:pt x="4009" y="44577"/>
                      <a:pt x="7033" y="40196"/>
                    </a:cubicBezTo>
                    <a:cubicBezTo>
                      <a:pt x="11467" y="34747"/>
                      <a:pt x="16689" y="29994"/>
                      <a:pt x="22524" y="26098"/>
                    </a:cubicBezTo>
                    <a:lnTo>
                      <a:pt x="0" y="13049"/>
                    </a:lnTo>
                    <a:lnTo>
                      <a:pt x="13210" y="5429"/>
                    </a:lnTo>
                    <a:lnTo>
                      <a:pt x="35544" y="18002"/>
                    </a:lnTo>
                    <a:cubicBezTo>
                      <a:pt x="46019" y="12849"/>
                      <a:pt x="57010" y="8830"/>
                      <a:pt x="68332" y="6001"/>
                    </a:cubicBezTo>
                    <a:cubicBezTo>
                      <a:pt x="79113" y="3258"/>
                      <a:pt x="90067" y="1248"/>
                      <a:pt x="101120" y="0"/>
                    </a:cubicBezTo>
                    <a:close/>
                    <a:moveTo>
                      <a:pt x="47614" y="62294"/>
                    </a:moveTo>
                    <a:cubicBezTo>
                      <a:pt x="52651" y="65189"/>
                      <a:pt x="58470" y="66418"/>
                      <a:pt x="64246" y="65818"/>
                    </a:cubicBezTo>
                    <a:cubicBezTo>
                      <a:pt x="71975" y="64951"/>
                      <a:pt x="79590" y="63265"/>
                      <a:pt x="86960" y="60770"/>
                    </a:cubicBezTo>
                    <a:lnTo>
                      <a:pt x="51225" y="40196"/>
                    </a:lnTo>
                    <a:cubicBezTo>
                      <a:pt x="38110" y="48673"/>
                      <a:pt x="36875" y="56007"/>
                      <a:pt x="47614" y="62294"/>
                    </a:cubicBezTo>
                    <a:close/>
                    <a:moveTo>
                      <a:pt x="173064" y="72771"/>
                    </a:moveTo>
                    <a:cubicBezTo>
                      <a:pt x="167619" y="69771"/>
                      <a:pt x="161346" y="68628"/>
                      <a:pt x="155197" y="69532"/>
                    </a:cubicBezTo>
                    <a:cubicBezTo>
                      <a:pt x="146746" y="70609"/>
                      <a:pt x="138412" y="72457"/>
                      <a:pt x="130297" y="75057"/>
                    </a:cubicBezTo>
                    <a:lnTo>
                      <a:pt x="165841" y="95631"/>
                    </a:lnTo>
                    <a:cubicBezTo>
                      <a:pt x="180952" y="86296"/>
                      <a:pt x="183423" y="78296"/>
                      <a:pt x="173064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4500;p48">
                <a:extLst>
                  <a:ext uri="{FF2B5EF4-FFF2-40B4-BE49-F238E27FC236}">
                    <a16:creationId xmlns:a16="http://schemas.microsoft.com/office/drawing/2014/main" id="{B112ADE4-B0B2-4F93-BF16-B0014C7C761C}"/>
                  </a:ext>
                </a:extLst>
              </p:cNvPr>
              <p:cNvSpPr/>
              <p:nvPr/>
            </p:nvSpPr>
            <p:spPr>
              <a:xfrm>
                <a:off x="4380566" y="5425821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1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173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4501;p48">
                <a:extLst>
                  <a:ext uri="{FF2B5EF4-FFF2-40B4-BE49-F238E27FC236}">
                    <a16:creationId xmlns:a16="http://schemas.microsoft.com/office/drawing/2014/main" id="{9F744782-15EC-4CDF-94A6-CD6558BB1EF0}"/>
                  </a:ext>
                </a:extLst>
              </p:cNvPr>
              <p:cNvSpPr/>
              <p:nvPr/>
            </p:nvSpPr>
            <p:spPr>
              <a:xfrm>
                <a:off x="4475699" y="5433726"/>
                <a:ext cx="31552" cy="14763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763" extrusionOk="0">
                    <a:moveTo>
                      <a:pt x="31553" y="12859"/>
                    </a:moveTo>
                    <a:lnTo>
                      <a:pt x="31553" y="0"/>
                    </a:lnTo>
                    <a:lnTo>
                      <a:pt x="0" y="2381"/>
                    </a:lnTo>
                    <a:lnTo>
                      <a:pt x="18152" y="14764"/>
                    </a:lnTo>
                    <a:lnTo>
                      <a:pt x="31553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4502;p48">
                <a:extLst>
                  <a:ext uri="{FF2B5EF4-FFF2-40B4-BE49-F238E27FC236}">
                    <a16:creationId xmlns:a16="http://schemas.microsoft.com/office/drawing/2014/main" id="{DF807853-59C1-40DE-907F-34AC85286D2A}"/>
                  </a:ext>
                </a:extLst>
              </p:cNvPr>
              <p:cNvSpPr/>
              <p:nvPr/>
            </p:nvSpPr>
            <p:spPr>
              <a:xfrm>
                <a:off x="4486248" y="5386197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4503;p48">
                <a:extLst>
                  <a:ext uri="{FF2B5EF4-FFF2-40B4-BE49-F238E27FC236}">
                    <a16:creationId xmlns:a16="http://schemas.microsoft.com/office/drawing/2014/main" id="{3C40D572-45DB-4055-8E88-8E53DE7862C9}"/>
                  </a:ext>
                </a:extLst>
              </p:cNvPr>
              <p:cNvSpPr/>
              <p:nvPr/>
            </p:nvSpPr>
            <p:spPr>
              <a:xfrm>
                <a:off x="4411929" y="5390959"/>
                <a:ext cx="35639" cy="24764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764" extrusionOk="0">
                    <a:moveTo>
                      <a:pt x="0" y="7620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765"/>
                    </a:lnTo>
                    <a:cubicBezTo>
                      <a:pt x="33929" y="24765"/>
                      <a:pt x="13210" y="16002"/>
                      <a:pt x="12545" y="1524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4504;p48">
                <a:extLst>
                  <a:ext uri="{FF2B5EF4-FFF2-40B4-BE49-F238E27FC236}">
                    <a16:creationId xmlns:a16="http://schemas.microsoft.com/office/drawing/2014/main" id="{0CD6F4E7-C50F-45A9-A6D9-5A68BC91B550}"/>
                  </a:ext>
                </a:extLst>
              </p:cNvPr>
              <p:cNvSpPr/>
              <p:nvPr/>
            </p:nvSpPr>
            <p:spPr>
              <a:xfrm>
                <a:off x="4339320" y="5349621"/>
                <a:ext cx="44382" cy="29146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146" extrusionOk="0">
                    <a:moveTo>
                      <a:pt x="0" y="8191"/>
                    </a:moveTo>
                    <a:lnTo>
                      <a:pt x="36780" y="29146"/>
                    </a:lnTo>
                    <a:lnTo>
                      <a:pt x="44383" y="23717"/>
                    </a:lnTo>
                    <a:cubicBezTo>
                      <a:pt x="44383" y="23717"/>
                      <a:pt x="39726" y="18383"/>
                      <a:pt x="39346" y="17812"/>
                    </a:cubicBezTo>
                    <a:cubicBezTo>
                      <a:pt x="36032" y="14097"/>
                      <a:pt x="32188" y="10887"/>
                      <a:pt x="27941" y="8287"/>
                    </a:cubicBezTo>
                    <a:cubicBezTo>
                      <a:pt x="25185" y="7810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4505;p48">
                <a:extLst>
                  <a:ext uri="{FF2B5EF4-FFF2-40B4-BE49-F238E27FC236}">
                    <a16:creationId xmlns:a16="http://schemas.microsoft.com/office/drawing/2014/main" id="{ED96C591-FC2F-4226-8A3F-07B8DE3712F7}"/>
                  </a:ext>
                </a:extLst>
              </p:cNvPr>
              <p:cNvSpPr/>
              <p:nvPr/>
            </p:nvSpPr>
            <p:spPr>
              <a:xfrm>
                <a:off x="4380091" y="5326094"/>
                <a:ext cx="20528" cy="18383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383" extrusionOk="0">
                    <a:moveTo>
                      <a:pt x="20528" y="18383"/>
                    </a:moveTo>
                    <a:lnTo>
                      <a:pt x="20528" y="5524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383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4506;p48">
                <a:extLst>
                  <a:ext uri="{FF2B5EF4-FFF2-40B4-BE49-F238E27FC236}">
                    <a16:creationId xmlns:a16="http://schemas.microsoft.com/office/drawing/2014/main" id="{6E0BAA1E-E5A0-42EE-8034-6DA75D08F989}"/>
                  </a:ext>
                </a:extLst>
              </p:cNvPr>
              <p:cNvSpPr/>
              <p:nvPr/>
            </p:nvSpPr>
            <p:spPr>
              <a:xfrm>
                <a:off x="4288189" y="5322284"/>
                <a:ext cx="19577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577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4507;p48">
                <a:extLst>
                  <a:ext uri="{FF2B5EF4-FFF2-40B4-BE49-F238E27FC236}">
                    <a16:creationId xmlns:a16="http://schemas.microsoft.com/office/drawing/2014/main" id="{69796C26-F98B-470A-8DF6-09E4DFAF4D6B}"/>
                  </a:ext>
                </a:extLst>
              </p:cNvPr>
              <p:cNvSpPr/>
              <p:nvPr/>
            </p:nvSpPr>
            <p:spPr>
              <a:xfrm>
                <a:off x="4288855" y="5365623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cubicBezTo>
                      <a:pt x="0" y="13430"/>
                      <a:pt x="0" y="0"/>
                      <a:pt x="0" y="0"/>
                    </a:cubicBezTo>
                    <a:lnTo>
                      <a:pt x="22429" y="0"/>
                    </a:lnTo>
                    <a:lnTo>
                      <a:pt x="16917" y="12001"/>
                    </a:lnTo>
                    <a:lnTo>
                      <a:pt x="7413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4508;p48">
                <a:extLst>
                  <a:ext uri="{FF2B5EF4-FFF2-40B4-BE49-F238E27FC236}">
                    <a16:creationId xmlns:a16="http://schemas.microsoft.com/office/drawing/2014/main" id="{599E39B3-FD35-41F0-B573-7D25B3255207}"/>
                  </a:ext>
                </a:extLst>
              </p:cNvPr>
              <p:cNvSpPr/>
              <p:nvPr/>
            </p:nvSpPr>
            <p:spPr>
              <a:xfrm>
                <a:off x="4289330" y="5309520"/>
                <a:ext cx="220369" cy="139160"/>
              </a:xfrm>
              <a:custGeom>
                <a:avLst/>
                <a:gdLst/>
                <a:ahLst/>
                <a:cxnLst/>
                <a:rect l="l" t="t" r="r" b="b"/>
                <a:pathLst>
                  <a:path w="220369" h="139160" extrusionOk="0">
                    <a:moveTo>
                      <a:pt x="111289" y="22098"/>
                    </a:moveTo>
                    <a:cubicBezTo>
                      <a:pt x="108361" y="22060"/>
                      <a:pt x="105434" y="22279"/>
                      <a:pt x="102546" y="22765"/>
                    </a:cubicBezTo>
                    <a:cubicBezTo>
                      <a:pt x="98649" y="23336"/>
                      <a:pt x="94278" y="24098"/>
                      <a:pt x="89431" y="25146"/>
                    </a:cubicBezTo>
                    <a:cubicBezTo>
                      <a:pt x="84584" y="26194"/>
                      <a:pt x="79452" y="27432"/>
                      <a:pt x="74225" y="29051"/>
                    </a:cubicBezTo>
                    <a:cubicBezTo>
                      <a:pt x="69142" y="30566"/>
                      <a:pt x="64185" y="32480"/>
                      <a:pt x="59399" y="34766"/>
                    </a:cubicBezTo>
                    <a:lnTo>
                      <a:pt x="97414" y="56864"/>
                    </a:lnTo>
                    <a:lnTo>
                      <a:pt x="104257" y="54388"/>
                    </a:lnTo>
                    <a:cubicBezTo>
                      <a:pt x="113760" y="51149"/>
                      <a:pt x="123264" y="48482"/>
                      <a:pt x="131722" y="46196"/>
                    </a:cubicBezTo>
                    <a:cubicBezTo>
                      <a:pt x="139804" y="44015"/>
                      <a:pt x="148080" y="42644"/>
                      <a:pt x="156432" y="42101"/>
                    </a:cubicBezTo>
                    <a:cubicBezTo>
                      <a:pt x="164070" y="41596"/>
                      <a:pt x="171739" y="42101"/>
                      <a:pt x="179241" y="43625"/>
                    </a:cubicBezTo>
                    <a:cubicBezTo>
                      <a:pt x="186874" y="45253"/>
                      <a:pt x="194193" y="48120"/>
                      <a:pt x="200910" y="52102"/>
                    </a:cubicBezTo>
                    <a:cubicBezTo>
                      <a:pt x="207554" y="55455"/>
                      <a:pt x="213244" y="60427"/>
                      <a:pt x="217447" y="66580"/>
                    </a:cubicBezTo>
                    <a:cubicBezTo>
                      <a:pt x="220193" y="71047"/>
                      <a:pt x="221049" y="76429"/>
                      <a:pt x="219823" y="81534"/>
                    </a:cubicBezTo>
                    <a:cubicBezTo>
                      <a:pt x="218233" y="87173"/>
                      <a:pt x="215145" y="92278"/>
                      <a:pt x="210889" y="96298"/>
                    </a:cubicBezTo>
                    <a:cubicBezTo>
                      <a:pt x="205705" y="101613"/>
                      <a:pt x="199897" y="106289"/>
                      <a:pt x="193592" y="110204"/>
                    </a:cubicBezTo>
                    <a:lnTo>
                      <a:pt x="217922" y="124301"/>
                    </a:lnTo>
                    <a:lnTo>
                      <a:pt x="204712" y="131921"/>
                    </a:lnTo>
                    <a:lnTo>
                      <a:pt x="180192" y="117729"/>
                    </a:lnTo>
                    <a:cubicBezTo>
                      <a:pt x="168525" y="123558"/>
                      <a:pt x="156297" y="128188"/>
                      <a:pt x="143697" y="131540"/>
                    </a:cubicBezTo>
                    <a:cubicBezTo>
                      <a:pt x="130535" y="135217"/>
                      <a:pt x="117088" y="137760"/>
                      <a:pt x="103496" y="139160"/>
                    </a:cubicBezTo>
                    <a:lnTo>
                      <a:pt x="91236" y="116014"/>
                    </a:lnTo>
                    <a:cubicBezTo>
                      <a:pt x="94797" y="115919"/>
                      <a:pt x="98350" y="115634"/>
                      <a:pt x="101881" y="115157"/>
                    </a:cubicBezTo>
                    <a:cubicBezTo>
                      <a:pt x="107279" y="114519"/>
                      <a:pt x="112641" y="113595"/>
                      <a:pt x="117942" y="112395"/>
                    </a:cubicBezTo>
                    <a:cubicBezTo>
                      <a:pt x="123834" y="111157"/>
                      <a:pt x="130012" y="109538"/>
                      <a:pt x="136950" y="107633"/>
                    </a:cubicBezTo>
                    <a:cubicBezTo>
                      <a:pt x="143464" y="105842"/>
                      <a:pt x="149821" y="103518"/>
                      <a:pt x="155957" y="100679"/>
                    </a:cubicBezTo>
                    <a:lnTo>
                      <a:pt x="117942" y="78677"/>
                    </a:lnTo>
                    <a:cubicBezTo>
                      <a:pt x="116326" y="79248"/>
                      <a:pt x="114616" y="79915"/>
                      <a:pt x="112905" y="80391"/>
                    </a:cubicBez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447" y="89440"/>
                    </a:cubicBezTo>
                    <a:cubicBezTo>
                      <a:pt x="74081" y="91145"/>
                      <a:pt x="66572" y="92164"/>
                      <a:pt x="59019" y="92488"/>
                    </a:cubicBezTo>
                    <a:cubicBezTo>
                      <a:pt x="52375" y="92688"/>
                      <a:pt x="45733" y="92050"/>
                      <a:pt x="39251" y="90583"/>
                    </a:cubicBezTo>
                    <a:cubicBezTo>
                      <a:pt x="32826" y="89049"/>
                      <a:pt x="26672" y="86544"/>
                      <a:pt x="21003" y="83153"/>
                    </a:cubicBezTo>
                    <a:cubicBezTo>
                      <a:pt x="14721" y="79886"/>
                      <a:pt x="9261" y="75229"/>
                      <a:pt x="5037" y="69533"/>
                    </a:cubicBezTo>
                    <a:cubicBezTo>
                      <a:pt x="1975" y="65246"/>
                      <a:pt x="466" y="60036"/>
                      <a:pt x="760" y="54769"/>
                    </a:cubicBezTo>
                    <a:cubicBezTo>
                      <a:pt x="1328" y="49273"/>
                      <a:pt x="3511" y="44063"/>
                      <a:pt x="7033" y="39814"/>
                    </a:cubicBezTo>
                    <a:cubicBezTo>
                      <a:pt x="11472" y="34404"/>
                      <a:pt x="16693" y="29680"/>
                      <a:pt x="22524" y="25813"/>
                    </a:cubicBezTo>
                    <a:lnTo>
                      <a:pt x="0" y="12763"/>
                    </a:lnTo>
                    <a:lnTo>
                      <a:pt x="13210" y="5048"/>
                    </a:lnTo>
                    <a:lnTo>
                      <a:pt x="34214" y="18002"/>
                    </a:lnTo>
                    <a:cubicBezTo>
                      <a:pt x="44668" y="12783"/>
                      <a:pt x="55664" y="8725"/>
                      <a:pt x="67002" y="5905"/>
                    </a:cubicBezTo>
                    <a:cubicBezTo>
                      <a:pt x="77774" y="3143"/>
                      <a:pt x="88732" y="1172"/>
                      <a:pt x="99790" y="0"/>
                    </a:cubicBezTo>
                    <a:close/>
                    <a:moveTo>
                      <a:pt x="46283" y="62579"/>
                    </a:moveTo>
                    <a:cubicBezTo>
                      <a:pt x="51312" y="65504"/>
                      <a:pt x="57130" y="66770"/>
                      <a:pt x="62915" y="66199"/>
                    </a:cubicBezTo>
                    <a:cubicBezTo>
                      <a:pt x="70639" y="65246"/>
                      <a:pt x="78248" y="63522"/>
                      <a:pt x="85629" y="61055"/>
                    </a:cubicBezTo>
                    <a:lnTo>
                      <a:pt x="49895" y="40386"/>
                    </a:lnTo>
                    <a:cubicBezTo>
                      <a:pt x="36780" y="48835"/>
                      <a:pt x="35576" y="56226"/>
                      <a:pt x="46283" y="62579"/>
                    </a:cubicBezTo>
                    <a:close/>
                    <a:moveTo>
                      <a:pt x="171733" y="73057"/>
                    </a:moveTo>
                    <a:cubicBezTo>
                      <a:pt x="166278" y="70085"/>
                      <a:pt x="160005" y="68980"/>
                      <a:pt x="153866" y="69913"/>
                    </a:cubicBezTo>
                    <a:cubicBezTo>
                      <a:pt x="145426" y="70999"/>
                      <a:pt x="137095" y="72819"/>
                      <a:pt x="128966" y="75343"/>
                    </a:cubicBezTo>
                    <a:lnTo>
                      <a:pt x="164511" y="95917"/>
                    </a:lnTo>
                    <a:cubicBezTo>
                      <a:pt x="179622" y="86296"/>
                      <a:pt x="182093" y="78677"/>
                      <a:pt x="171733" y="7267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0" name="Google Shape;4509;p48">
              <a:extLst>
                <a:ext uri="{FF2B5EF4-FFF2-40B4-BE49-F238E27FC236}">
                  <a16:creationId xmlns:a16="http://schemas.microsoft.com/office/drawing/2014/main" id="{F13C7989-4B5D-41E9-9730-B07AC7AE54F4}"/>
                </a:ext>
              </a:extLst>
            </p:cNvPr>
            <p:cNvGrpSpPr/>
            <p:nvPr/>
          </p:nvGrpSpPr>
          <p:grpSpPr>
            <a:xfrm>
              <a:off x="3915836" y="4477454"/>
              <a:ext cx="746806" cy="516445"/>
              <a:chOff x="5696936" y="5293804"/>
              <a:chExt cx="746806" cy="516445"/>
            </a:xfrm>
          </p:grpSpPr>
          <p:sp>
            <p:nvSpPr>
              <p:cNvPr id="81" name="Google Shape;4510;p48">
                <a:extLst>
                  <a:ext uri="{FF2B5EF4-FFF2-40B4-BE49-F238E27FC236}">
                    <a16:creationId xmlns:a16="http://schemas.microsoft.com/office/drawing/2014/main" id="{1F772507-8D32-41B8-AB89-4C097669BF0E}"/>
                  </a:ext>
                </a:extLst>
              </p:cNvPr>
              <p:cNvSpPr/>
              <p:nvPr/>
            </p:nvSpPr>
            <p:spPr>
              <a:xfrm>
                <a:off x="5696936" y="5425630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4511;p48">
                <a:extLst>
                  <a:ext uri="{FF2B5EF4-FFF2-40B4-BE49-F238E27FC236}">
                    <a16:creationId xmlns:a16="http://schemas.microsoft.com/office/drawing/2014/main" id="{E95A1F73-0937-4B37-9269-EF5599FBA676}"/>
                  </a:ext>
                </a:extLst>
              </p:cNvPr>
              <p:cNvSpPr/>
              <p:nvPr/>
            </p:nvSpPr>
            <p:spPr>
              <a:xfrm>
                <a:off x="5779143" y="537619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19"/>
                      <a:pt x="332252" y="384619"/>
                    </a:cubicBezTo>
                    <a:cubicBezTo>
                      <a:pt x="148754" y="384619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4512;p48">
                <a:extLst>
                  <a:ext uri="{FF2B5EF4-FFF2-40B4-BE49-F238E27FC236}">
                    <a16:creationId xmlns:a16="http://schemas.microsoft.com/office/drawing/2014/main" id="{5F71A988-66D6-4522-A3E6-D3F029E8F82E}"/>
                  </a:ext>
                </a:extLst>
              </p:cNvPr>
              <p:cNvSpPr/>
              <p:nvPr/>
            </p:nvSpPr>
            <p:spPr>
              <a:xfrm>
                <a:off x="5779238" y="5483828"/>
                <a:ext cx="65671" cy="87629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29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4513;p48">
                <a:extLst>
                  <a:ext uri="{FF2B5EF4-FFF2-40B4-BE49-F238E27FC236}">
                    <a16:creationId xmlns:a16="http://schemas.microsoft.com/office/drawing/2014/main" id="{CDE39728-FFB6-446A-BE46-93FB9104E598}"/>
                  </a:ext>
                </a:extLst>
              </p:cNvPr>
              <p:cNvSpPr/>
              <p:nvPr/>
            </p:nvSpPr>
            <p:spPr>
              <a:xfrm>
                <a:off x="6393753" y="5486114"/>
                <a:ext cx="49989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49989" h="118109" extrusionOk="0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4514;p48">
                <a:extLst>
                  <a:ext uri="{FF2B5EF4-FFF2-40B4-BE49-F238E27FC236}">
                    <a16:creationId xmlns:a16="http://schemas.microsoft.com/office/drawing/2014/main" id="{0BE5D1B0-D05A-4869-A5EC-1D1520B1A15B}"/>
                  </a:ext>
                </a:extLst>
              </p:cNvPr>
              <p:cNvSpPr/>
              <p:nvPr/>
            </p:nvSpPr>
            <p:spPr>
              <a:xfrm>
                <a:off x="5779143" y="529380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4515;p48">
                <a:extLst>
                  <a:ext uri="{FF2B5EF4-FFF2-40B4-BE49-F238E27FC236}">
                    <a16:creationId xmlns:a16="http://schemas.microsoft.com/office/drawing/2014/main" id="{630C52E9-9CB9-43F0-A798-77BE7BC7AA5A}"/>
                  </a:ext>
                </a:extLst>
              </p:cNvPr>
              <p:cNvSpPr/>
              <p:nvPr/>
            </p:nvSpPr>
            <p:spPr>
              <a:xfrm>
                <a:off x="5873643" y="5346215"/>
                <a:ext cx="475693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93" h="275248" extrusionOk="0">
                    <a:moveTo>
                      <a:pt x="475252" y="145899"/>
                    </a:moveTo>
                    <a:cubicBezTo>
                      <a:pt x="471926" y="178284"/>
                      <a:pt x="448831" y="210193"/>
                      <a:pt x="406064" y="234958"/>
                    </a:cubicBezTo>
                    <a:cubicBezTo>
                      <a:pt x="313117" y="288679"/>
                      <a:pt x="162482" y="288679"/>
                      <a:pt x="69630" y="234958"/>
                    </a:cubicBezTo>
                    <a:cubicBezTo>
                      <a:pt x="26768" y="210193"/>
                      <a:pt x="3769" y="178284"/>
                      <a:pt x="443" y="145899"/>
                    </a:cubicBezTo>
                    <a:cubicBezTo>
                      <a:pt x="-3549" y="107799"/>
                      <a:pt x="19450" y="69223"/>
                      <a:pt x="69630" y="40362"/>
                    </a:cubicBezTo>
                    <a:cubicBezTo>
                      <a:pt x="162482" y="-13454"/>
                      <a:pt x="313117" y="-13454"/>
                      <a:pt x="406064" y="40362"/>
                    </a:cubicBezTo>
                    <a:cubicBezTo>
                      <a:pt x="456149" y="69223"/>
                      <a:pt x="47924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4516;p48">
                <a:extLst>
                  <a:ext uri="{FF2B5EF4-FFF2-40B4-BE49-F238E27FC236}">
                    <a16:creationId xmlns:a16="http://schemas.microsoft.com/office/drawing/2014/main" id="{9B555FEF-E788-43E5-9BAE-00040103D49A}"/>
                  </a:ext>
                </a:extLst>
              </p:cNvPr>
              <p:cNvSpPr/>
              <p:nvPr/>
            </p:nvSpPr>
            <p:spPr>
              <a:xfrm>
                <a:off x="5874086" y="5362694"/>
                <a:ext cx="474809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770" extrusionOk="0">
                    <a:moveTo>
                      <a:pt x="474809" y="129421"/>
                    </a:moveTo>
                    <a:cubicBezTo>
                      <a:pt x="471483" y="161806"/>
                      <a:pt x="448389" y="193715"/>
                      <a:pt x="405622" y="218480"/>
                    </a:cubicBezTo>
                    <a:cubicBezTo>
                      <a:pt x="312675" y="272201"/>
                      <a:pt x="162040" y="272201"/>
                      <a:pt x="69188" y="218480"/>
                    </a:cubicBezTo>
                    <a:cubicBezTo>
                      <a:pt x="26326" y="193715"/>
                      <a:pt x="3326" y="161806"/>
                      <a:pt x="0" y="129421"/>
                    </a:cubicBezTo>
                    <a:cubicBezTo>
                      <a:pt x="3326" y="97036"/>
                      <a:pt x="26326" y="65127"/>
                      <a:pt x="69188" y="40362"/>
                    </a:cubicBezTo>
                    <a:cubicBezTo>
                      <a:pt x="162040" y="-13454"/>
                      <a:pt x="312675" y="-13454"/>
                      <a:pt x="405622" y="40362"/>
                    </a:cubicBezTo>
                    <a:cubicBezTo>
                      <a:pt x="448389" y="65127"/>
                      <a:pt x="471483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4517;p48">
                <a:extLst>
                  <a:ext uri="{FF2B5EF4-FFF2-40B4-BE49-F238E27FC236}">
                    <a16:creationId xmlns:a16="http://schemas.microsoft.com/office/drawing/2014/main" id="{EB41D300-6ECA-4310-991E-50CFA184BCF0}"/>
                  </a:ext>
                </a:extLst>
              </p:cNvPr>
              <p:cNvSpPr/>
              <p:nvPr/>
            </p:nvSpPr>
            <p:spPr>
              <a:xfrm>
                <a:off x="5996115" y="5424963"/>
                <a:ext cx="220987" cy="138970"/>
              </a:xfrm>
              <a:custGeom>
                <a:avLst/>
                <a:gdLst/>
                <a:ahLst/>
                <a:cxnLst/>
                <a:rect l="l" t="t" r="r" b="b"/>
                <a:pathLst>
                  <a:path w="220987" h="138970" extrusionOk="0">
                    <a:moveTo>
                      <a:pt x="111859" y="22098"/>
                    </a:moveTo>
                    <a:cubicBezTo>
                      <a:pt x="108932" y="22060"/>
                      <a:pt x="106005" y="22279"/>
                      <a:pt x="103116" y="22765"/>
                    </a:cubicBezTo>
                    <a:cubicBezTo>
                      <a:pt x="99219" y="23336"/>
                      <a:pt x="94848" y="24098"/>
                      <a:pt x="90001" y="25146"/>
                    </a:cubicBezTo>
                    <a:cubicBezTo>
                      <a:pt x="85154" y="26194"/>
                      <a:pt x="80497" y="27432"/>
                      <a:pt x="74890" y="29051"/>
                    </a:cubicBezTo>
                    <a:cubicBezTo>
                      <a:pt x="69777" y="30566"/>
                      <a:pt x="64787" y="32480"/>
                      <a:pt x="59969" y="34766"/>
                    </a:cubicBezTo>
                    <a:lnTo>
                      <a:pt x="97984" y="56864"/>
                    </a:lnTo>
                    <a:lnTo>
                      <a:pt x="104827" y="54388"/>
                    </a:lnTo>
                    <a:cubicBezTo>
                      <a:pt x="114331" y="51149"/>
                      <a:pt x="123834" y="48387"/>
                      <a:pt x="132293" y="46196"/>
                    </a:cubicBezTo>
                    <a:cubicBezTo>
                      <a:pt x="140409" y="44015"/>
                      <a:pt x="148715" y="42644"/>
                      <a:pt x="157098" y="42101"/>
                    </a:cubicBezTo>
                    <a:cubicBezTo>
                      <a:pt x="164701" y="41596"/>
                      <a:pt x="172342" y="42101"/>
                      <a:pt x="179812" y="43625"/>
                    </a:cubicBezTo>
                    <a:cubicBezTo>
                      <a:pt x="187472" y="45253"/>
                      <a:pt x="194828" y="48120"/>
                      <a:pt x="201575" y="52102"/>
                    </a:cubicBezTo>
                    <a:cubicBezTo>
                      <a:pt x="208199" y="55445"/>
                      <a:pt x="213854" y="60427"/>
                      <a:pt x="218017" y="66580"/>
                    </a:cubicBezTo>
                    <a:cubicBezTo>
                      <a:pt x="220839" y="71019"/>
                      <a:pt x="221695" y="76438"/>
                      <a:pt x="220393" y="81534"/>
                    </a:cubicBezTo>
                    <a:cubicBezTo>
                      <a:pt x="218806" y="87173"/>
                      <a:pt x="215717" y="92278"/>
                      <a:pt x="211459" y="96298"/>
                    </a:cubicBezTo>
                    <a:cubicBezTo>
                      <a:pt x="206261" y="101613"/>
                      <a:pt x="200425" y="106261"/>
                      <a:pt x="194067" y="110109"/>
                    </a:cubicBezTo>
                    <a:lnTo>
                      <a:pt x="218302" y="124206"/>
                    </a:lnTo>
                    <a:lnTo>
                      <a:pt x="205092" y="131826"/>
                    </a:lnTo>
                    <a:lnTo>
                      <a:pt x="180667" y="117634"/>
                    </a:lnTo>
                    <a:cubicBezTo>
                      <a:pt x="169034" y="123463"/>
                      <a:pt x="156841" y="128092"/>
                      <a:pt x="144267" y="131445"/>
                    </a:cubicBezTo>
                    <a:cubicBezTo>
                      <a:pt x="131114" y="135112"/>
                      <a:pt x="117657" y="137636"/>
                      <a:pt x="104066" y="138970"/>
                    </a:cubicBezTo>
                    <a:lnTo>
                      <a:pt x="91236" y="116015"/>
                    </a:lnTo>
                    <a:cubicBezTo>
                      <a:pt x="94829" y="115919"/>
                      <a:pt x="98412" y="115634"/>
                      <a:pt x="101976" y="115158"/>
                    </a:cubicBezTo>
                    <a:cubicBezTo>
                      <a:pt x="107345" y="114510"/>
                      <a:pt x="112667" y="113586"/>
                      <a:pt x="117942" y="112395"/>
                    </a:cubicBezTo>
                    <a:cubicBezTo>
                      <a:pt x="123834" y="111157"/>
                      <a:pt x="130012" y="109538"/>
                      <a:pt x="136949" y="107633"/>
                    </a:cubicBezTo>
                    <a:cubicBezTo>
                      <a:pt x="143460" y="105823"/>
                      <a:pt x="149818" y="103489"/>
                      <a:pt x="155957" y="100679"/>
                    </a:cubicBezTo>
                    <a:lnTo>
                      <a:pt x="117942" y="78677"/>
                    </a:lnTo>
                    <a:cubicBezTo>
                      <a:pt x="116326" y="79248"/>
                      <a:pt x="114711" y="79915"/>
                      <a:pt x="113000" y="80391"/>
                    </a:cubicBez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543" y="89440"/>
                    </a:cubicBezTo>
                    <a:cubicBezTo>
                      <a:pt x="74177" y="91154"/>
                      <a:pt x="66669" y="92145"/>
                      <a:pt x="59114" y="92393"/>
                    </a:cubicBezTo>
                    <a:cubicBezTo>
                      <a:pt x="52470" y="92678"/>
                      <a:pt x="45827" y="92069"/>
                      <a:pt x="39346" y="90583"/>
                    </a:cubicBezTo>
                    <a:cubicBezTo>
                      <a:pt x="32893" y="89059"/>
                      <a:pt x="26706" y="86554"/>
                      <a:pt x="21003" y="83153"/>
                    </a:cubicBezTo>
                    <a:cubicBezTo>
                      <a:pt x="14750" y="79886"/>
                      <a:pt x="9314" y="75229"/>
                      <a:pt x="5132" y="69533"/>
                    </a:cubicBezTo>
                    <a:cubicBezTo>
                      <a:pt x="2005" y="65275"/>
                      <a:pt x="456" y="60055"/>
                      <a:pt x="760" y="54769"/>
                    </a:cubicBezTo>
                    <a:cubicBezTo>
                      <a:pt x="1331" y="49273"/>
                      <a:pt x="3507" y="44063"/>
                      <a:pt x="7033" y="39815"/>
                    </a:cubicBezTo>
                    <a:cubicBezTo>
                      <a:pt x="11443" y="34376"/>
                      <a:pt x="16670" y="29651"/>
                      <a:pt x="22524" y="25813"/>
                    </a:cubicBezTo>
                    <a:lnTo>
                      <a:pt x="0" y="12764"/>
                    </a:lnTo>
                    <a:lnTo>
                      <a:pt x="13305" y="5048"/>
                    </a:lnTo>
                    <a:lnTo>
                      <a:pt x="35544" y="18002"/>
                    </a:lnTo>
                    <a:cubicBezTo>
                      <a:pt x="45998" y="12783"/>
                      <a:pt x="56994" y="8725"/>
                      <a:pt x="68332" y="5906"/>
                    </a:cubicBezTo>
                    <a:cubicBezTo>
                      <a:pt x="79109" y="3153"/>
                      <a:pt x="90067" y="1181"/>
                      <a:pt x="101120" y="0"/>
                    </a:cubicBezTo>
                    <a:close/>
                    <a:moveTo>
                      <a:pt x="46949" y="62198"/>
                    </a:moveTo>
                    <a:cubicBezTo>
                      <a:pt x="51948" y="65122"/>
                      <a:pt x="57726" y="66389"/>
                      <a:pt x="63485" y="65818"/>
                    </a:cubicBezTo>
                    <a:cubicBezTo>
                      <a:pt x="71212" y="64875"/>
                      <a:pt x="78824" y="63151"/>
                      <a:pt x="86199" y="60674"/>
                    </a:cubicBezTo>
                    <a:lnTo>
                      <a:pt x="50465" y="40005"/>
                    </a:lnTo>
                    <a:cubicBezTo>
                      <a:pt x="37350" y="48578"/>
                      <a:pt x="36181" y="55979"/>
                      <a:pt x="46949" y="62198"/>
                    </a:cubicBezTo>
                    <a:close/>
                    <a:moveTo>
                      <a:pt x="172399" y="72676"/>
                    </a:moveTo>
                    <a:cubicBezTo>
                      <a:pt x="166896" y="69733"/>
                      <a:pt x="160605" y="68628"/>
                      <a:pt x="154437" y="69533"/>
                    </a:cubicBezTo>
                    <a:cubicBezTo>
                      <a:pt x="145997" y="70628"/>
                      <a:pt x="137672" y="72447"/>
                      <a:pt x="129537" y="74962"/>
                    </a:cubicBezTo>
                    <a:lnTo>
                      <a:pt x="165081" y="95536"/>
                    </a:lnTo>
                    <a:cubicBezTo>
                      <a:pt x="180667" y="86296"/>
                      <a:pt x="182663" y="78677"/>
                      <a:pt x="172399" y="7267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4518;p48">
                <a:extLst>
                  <a:ext uri="{FF2B5EF4-FFF2-40B4-BE49-F238E27FC236}">
                    <a16:creationId xmlns:a16="http://schemas.microsoft.com/office/drawing/2014/main" id="{2EDDB2E3-CC68-4C43-8A18-E3E52D303541}"/>
                  </a:ext>
                </a:extLst>
              </p:cNvPr>
              <p:cNvSpPr/>
              <p:nvPr/>
            </p:nvSpPr>
            <p:spPr>
              <a:xfrm>
                <a:off x="6087446" y="5528024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4519;p48">
                <a:extLst>
                  <a:ext uri="{FF2B5EF4-FFF2-40B4-BE49-F238E27FC236}">
                    <a16:creationId xmlns:a16="http://schemas.microsoft.com/office/drawing/2014/main" id="{41F6BA60-58B1-46AD-938A-D5F2C496456C}"/>
                  </a:ext>
                </a:extLst>
              </p:cNvPr>
              <p:cNvSpPr/>
              <p:nvPr/>
            </p:nvSpPr>
            <p:spPr>
              <a:xfrm>
                <a:off x="6183054" y="5536215"/>
                <a:ext cx="31552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858" extrusionOk="0">
                    <a:moveTo>
                      <a:pt x="31552" y="12954"/>
                    </a:moveTo>
                    <a:lnTo>
                      <a:pt x="31552" y="0"/>
                    </a:lnTo>
                    <a:lnTo>
                      <a:pt x="0" y="2476"/>
                    </a:lnTo>
                    <a:lnTo>
                      <a:pt x="18152" y="14859"/>
                    </a:lnTo>
                    <a:lnTo>
                      <a:pt x="31552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4520;p48">
                <a:extLst>
                  <a:ext uri="{FF2B5EF4-FFF2-40B4-BE49-F238E27FC236}">
                    <a16:creationId xmlns:a16="http://schemas.microsoft.com/office/drawing/2014/main" id="{D35504BE-063F-4E14-9A88-F22E33768C7D}"/>
                  </a:ext>
                </a:extLst>
              </p:cNvPr>
              <p:cNvSpPr/>
              <p:nvPr/>
            </p:nvSpPr>
            <p:spPr>
              <a:xfrm>
                <a:off x="6193698" y="5488685"/>
                <a:ext cx="23569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569" h="13049" extrusionOk="0">
                    <a:moveTo>
                      <a:pt x="23569" y="13049"/>
                    </a:moveTo>
                    <a:lnTo>
                      <a:pt x="23569" y="0"/>
                    </a:lnTo>
                    <a:lnTo>
                      <a:pt x="0" y="8573"/>
                    </a:lnTo>
                    <a:lnTo>
                      <a:pt x="23569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4521;p48">
                <a:extLst>
                  <a:ext uri="{FF2B5EF4-FFF2-40B4-BE49-F238E27FC236}">
                    <a16:creationId xmlns:a16="http://schemas.microsoft.com/office/drawing/2014/main" id="{EB67DC6C-237B-4C85-8B8E-F404CBCB527B}"/>
                  </a:ext>
                </a:extLst>
              </p:cNvPr>
              <p:cNvSpPr/>
              <p:nvPr/>
            </p:nvSpPr>
            <p:spPr>
              <a:xfrm>
                <a:off x="6119759" y="5493543"/>
                <a:ext cx="35639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669" extrusionOk="0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670"/>
                    </a:lnTo>
                    <a:cubicBezTo>
                      <a:pt x="33929" y="24670"/>
                      <a:pt x="13210" y="15907"/>
                      <a:pt x="12545" y="15145"/>
                    </a:cubicBezTo>
                    <a:cubicBezTo>
                      <a:pt x="11880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4522;p48">
                <a:extLst>
                  <a:ext uri="{FF2B5EF4-FFF2-40B4-BE49-F238E27FC236}">
                    <a16:creationId xmlns:a16="http://schemas.microsoft.com/office/drawing/2014/main" id="{062D5171-E38B-4B81-845D-74D7B5B001E5}"/>
                  </a:ext>
                </a:extLst>
              </p:cNvPr>
              <p:cNvSpPr/>
              <p:nvPr/>
            </p:nvSpPr>
            <p:spPr>
              <a:xfrm>
                <a:off x="6046675" y="5452109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287"/>
                    </a:moveTo>
                    <a:lnTo>
                      <a:pt x="36875" y="29242"/>
                    </a:lnTo>
                    <a:lnTo>
                      <a:pt x="44383" y="23717"/>
                    </a:lnTo>
                    <a:cubicBezTo>
                      <a:pt x="44383" y="23717"/>
                      <a:pt x="39726" y="18383"/>
                      <a:pt x="39441" y="17907"/>
                    </a:cubicBezTo>
                    <a:cubicBezTo>
                      <a:pt x="36143" y="14135"/>
                      <a:pt x="32256" y="10925"/>
                      <a:pt x="27941" y="8382"/>
                    </a:cubicBezTo>
                    <a:cubicBezTo>
                      <a:pt x="25185" y="7811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4523;p48">
                <a:extLst>
                  <a:ext uri="{FF2B5EF4-FFF2-40B4-BE49-F238E27FC236}">
                    <a16:creationId xmlns:a16="http://schemas.microsoft.com/office/drawing/2014/main" id="{2B5D0EF4-9756-48DC-81FE-D305D3F4B915}"/>
                  </a:ext>
                </a:extLst>
              </p:cNvPr>
              <p:cNvSpPr/>
              <p:nvPr/>
            </p:nvSpPr>
            <p:spPr>
              <a:xfrm>
                <a:off x="6087446" y="5428583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5"/>
                    </a:lnTo>
                    <a:lnTo>
                      <a:pt x="3611" y="0"/>
                    </a:lnTo>
                    <a:lnTo>
                      <a:pt x="0" y="10192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4524;p48">
                <a:extLst>
                  <a:ext uri="{FF2B5EF4-FFF2-40B4-BE49-F238E27FC236}">
                    <a16:creationId xmlns:a16="http://schemas.microsoft.com/office/drawing/2014/main" id="{CDFFF65D-69F4-47E6-B741-1D92951885FB}"/>
                  </a:ext>
                </a:extLst>
              </p:cNvPr>
              <p:cNvSpPr/>
              <p:nvPr/>
            </p:nvSpPr>
            <p:spPr>
              <a:xfrm>
                <a:off x="5995544" y="5424773"/>
                <a:ext cx="19672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672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4525;p48">
                <a:extLst>
                  <a:ext uri="{FF2B5EF4-FFF2-40B4-BE49-F238E27FC236}">
                    <a16:creationId xmlns:a16="http://schemas.microsoft.com/office/drawing/2014/main" id="{3EA3E716-49FB-4120-9C9E-02D22B44E14E}"/>
                  </a:ext>
                </a:extLst>
              </p:cNvPr>
              <p:cNvSpPr/>
              <p:nvPr/>
            </p:nvSpPr>
            <p:spPr>
              <a:xfrm>
                <a:off x="5996210" y="5468111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429" y="0"/>
                    </a:lnTo>
                    <a:lnTo>
                      <a:pt x="17012" y="12002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4526;p48">
                <a:extLst>
                  <a:ext uri="{FF2B5EF4-FFF2-40B4-BE49-F238E27FC236}">
                    <a16:creationId xmlns:a16="http://schemas.microsoft.com/office/drawing/2014/main" id="{2452DA6A-8505-4DC1-A031-F26192C82B67}"/>
                  </a:ext>
                </a:extLst>
              </p:cNvPr>
              <p:cNvSpPr/>
              <p:nvPr/>
            </p:nvSpPr>
            <p:spPr>
              <a:xfrm>
                <a:off x="5996115" y="5412009"/>
                <a:ext cx="220987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0987" h="139065" extrusionOk="0">
                    <a:moveTo>
                      <a:pt x="111859" y="22098"/>
                    </a:moveTo>
                    <a:cubicBezTo>
                      <a:pt x="108932" y="22098"/>
                      <a:pt x="106005" y="22355"/>
                      <a:pt x="103116" y="22860"/>
                    </a:cubicBezTo>
                    <a:cubicBezTo>
                      <a:pt x="99248" y="23431"/>
                      <a:pt x="94876" y="24194"/>
                      <a:pt x="90001" y="25146"/>
                    </a:cubicBezTo>
                    <a:cubicBezTo>
                      <a:pt x="85154" y="26194"/>
                      <a:pt x="80497" y="27527"/>
                      <a:pt x="74890" y="29051"/>
                    </a:cubicBezTo>
                    <a:cubicBezTo>
                      <a:pt x="69786" y="30613"/>
                      <a:pt x="64806" y="32518"/>
                      <a:pt x="59969" y="34766"/>
                    </a:cubicBezTo>
                    <a:lnTo>
                      <a:pt x="97984" y="56864"/>
                    </a:lnTo>
                    <a:lnTo>
                      <a:pt x="104827" y="54483"/>
                    </a:lnTo>
                    <a:cubicBezTo>
                      <a:pt x="114331" y="51245"/>
                      <a:pt x="123834" y="48482"/>
                      <a:pt x="132293" y="46196"/>
                    </a:cubicBezTo>
                    <a:cubicBezTo>
                      <a:pt x="140418" y="44063"/>
                      <a:pt x="148725" y="42691"/>
                      <a:pt x="157098" y="42100"/>
                    </a:cubicBezTo>
                    <a:cubicBezTo>
                      <a:pt x="164701" y="41643"/>
                      <a:pt x="172332" y="42158"/>
                      <a:pt x="179812" y="43624"/>
                    </a:cubicBezTo>
                    <a:cubicBezTo>
                      <a:pt x="187481" y="45291"/>
                      <a:pt x="194828" y="48187"/>
                      <a:pt x="201575" y="52197"/>
                    </a:cubicBezTo>
                    <a:cubicBezTo>
                      <a:pt x="208199" y="55540"/>
                      <a:pt x="213854" y="60522"/>
                      <a:pt x="218017" y="66675"/>
                    </a:cubicBezTo>
                    <a:cubicBezTo>
                      <a:pt x="220839" y="71114"/>
                      <a:pt x="221695" y="76533"/>
                      <a:pt x="220393" y="81629"/>
                    </a:cubicBezTo>
                    <a:cubicBezTo>
                      <a:pt x="218777" y="87259"/>
                      <a:pt x="215698" y="92354"/>
                      <a:pt x="211459" y="96393"/>
                    </a:cubicBezTo>
                    <a:cubicBezTo>
                      <a:pt x="206242" y="101689"/>
                      <a:pt x="200397" y="106318"/>
                      <a:pt x="194067" y="110204"/>
                    </a:cubicBezTo>
                    <a:lnTo>
                      <a:pt x="218302" y="124206"/>
                    </a:lnTo>
                    <a:lnTo>
                      <a:pt x="205092" y="131921"/>
                    </a:lnTo>
                    <a:lnTo>
                      <a:pt x="180667" y="117729"/>
                    </a:lnTo>
                    <a:cubicBezTo>
                      <a:pt x="168996" y="123473"/>
                      <a:pt x="156812" y="128102"/>
                      <a:pt x="144267" y="131540"/>
                    </a:cubicBezTo>
                    <a:cubicBezTo>
                      <a:pt x="131095" y="135169"/>
                      <a:pt x="117657" y="137684"/>
                      <a:pt x="104066" y="139065"/>
                    </a:cubicBezTo>
                    <a:lnTo>
                      <a:pt x="91236" y="116014"/>
                    </a:lnTo>
                    <a:cubicBezTo>
                      <a:pt x="94829" y="115967"/>
                      <a:pt x="98412" y="115710"/>
                      <a:pt x="101976" y="115253"/>
                    </a:cubicBezTo>
                    <a:cubicBezTo>
                      <a:pt x="106727" y="114681"/>
                      <a:pt x="112050" y="113729"/>
                      <a:pt x="117942" y="112490"/>
                    </a:cubicBezTo>
                    <a:cubicBezTo>
                      <a:pt x="123834" y="111252"/>
                      <a:pt x="130012" y="109633"/>
                      <a:pt x="136949" y="107728"/>
                    </a:cubicBezTo>
                    <a:cubicBezTo>
                      <a:pt x="143450" y="105842"/>
                      <a:pt x="149799" y="103479"/>
                      <a:pt x="155957" y="100679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5"/>
                    </a:lnTo>
                    <a:cubicBezTo>
                      <a:pt x="99162" y="85001"/>
                      <a:pt x="90410" y="87449"/>
                      <a:pt x="81543" y="89440"/>
                    </a:cubicBezTo>
                    <a:cubicBezTo>
                      <a:pt x="74187" y="91183"/>
                      <a:pt x="66669" y="92202"/>
                      <a:pt x="59114" y="92488"/>
                    </a:cubicBezTo>
                    <a:cubicBezTo>
                      <a:pt x="52470" y="92745"/>
                      <a:pt x="45818" y="92107"/>
                      <a:pt x="39346" y="90583"/>
                    </a:cubicBezTo>
                    <a:cubicBezTo>
                      <a:pt x="32912" y="89049"/>
                      <a:pt x="26725" y="86573"/>
                      <a:pt x="21003" y="83248"/>
                    </a:cubicBezTo>
                    <a:cubicBezTo>
                      <a:pt x="14740" y="79943"/>
                      <a:pt x="9314" y="75257"/>
                      <a:pt x="5132" y="69532"/>
                    </a:cubicBezTo>
                    <a:cubicBezTo>
                      <a:pt x="2005" y="65275"/>
                      <a:pt x="456" y="60055"/>
                      <a:pt x="760" y="54769"/>
                    </a:cubicBezTo>
                    <a:cubicBezTo>
                      <a:pt x="1350" y="49311"/>
                      <a:pt x="3535" y="44139"/>
                      <a:pt x="7033" y="39910"/>
                    </a:cubicBezTo>
                    <a:cubicBezTo>
                      <a:pt x="11471" y="34462"/>
                      <a:pt x="16689" y="29708"/>
                      <a:pt x="22524" y="25813"/>
                    </a:cubicBezTo>
                    <a:lnTo>
                      <a:pt x="0" y="12763"/>
                    </a:lnTo>
                    <a:lnTo>
                      <a:pt x="13305" y="5144"/>
                    </a:lnTo>
                    <a:lnTo>
                      <a:pt x="35544" y="18002"/>
                    </a:lnTo>
                    <a:cubicBezTo>
                      <a:pt x="46017" y="12849"/>
                      <a:pt x="57013" y="8830"/>
                      <a:pt x="68332" y="6001"/>
                    </a:cubicBezTo>
                    <a:cubicBezTo>
                      <a:pt x="79119" y="3267"/>
                      <a:pt x="90067" y="1257"/>
                      <a:pt x="101120" y="0"/>
                    </a:cubicBezTo>
                    <a:close/>
                    <a:moveTo>
                      <a:pt x="46949" y="62294"/>
                    </a:moveTo>
                    <a:cubicBezTo>
                      <a:pt x="51948" y="65189"/>
                      <a:pt x="57735" y="66418"/>
                      <a:pt x="63485" y="65818"/>
                    </a:cubicBezTo>
                    <a:cubicBezTo>
                      <a:pt x="71231" y="64970"/>
                      <a:pt x="78843" y="63246"/>
                      <a:pt x="86199" y="60674"/>
                    </a:cubicBezTo>
                    <a:lnTo>
                      <a:pt x="50465" y="40005"/>
                    </a:lnTo>
                    <a:cubicBezTo>
                      <a:pt x="37350" y="48578"/>
                      <a:pt x="36181" y="56007"/>
                      <a:pt x="46949" y="62294"/>
                    </a:cubicBezTo>
                    <a:close/>
                    <a:moveTo>
                      <a:pt x="172399" y="72771"/>
                    </a:moveTo>
                    <a:cubicBezTo>
                      <a:pt x="166924" y="69752"/>
                      <a:pt x="160614" y="68609"/>
                      <a:pt x="154437" y="69532"/>
                    </a:cubicBezTo>
                    <a:cubicBezTo>
                      <a:pt x="145988" y="70618"/>
                      <a:pt x="137653" y="72466"/>
                      <a:pt x="129537" y="75057"/>
                    </a:cubicBezTo>
                    <a:lnTo>
                      <a:pt x="165081" y="95631"/>
                    </a:lnTo>
                    <a:cubicBezTo>
                      <a:pt x="180667" y="86296"/>
                      <a:pt x="182663" y="78677"/>
                      <a:pt x="172399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1" name="Google Shape;4527;p48">
              <a:extLst>
                <a:ext uri="{FF2B5EF4-FFF2-40B4-BE49-F238E27FC236}">
                  <a16:creationId xmlns:a16="http://schemas.microsoft.com/office/drawing/2014/main" id="{278BA5FC-8314-4CBE-A9AD-48F7BBCC3B8E}"/>
                </a:ext>
              </a:extLst>
            </p:cNvPr>
            <p:cNvSpPr/>
            <p:nvPr/>
          </p:nvSpPr>
          <p:spPr>
            <a:xfrm>
              <a:off x="5615017" y="4460119"/>
              <a:ext cx="828920" cy="479679"/>
            </a:xfrm>
            <a:custGeom>
              <a:avLst/>
              <a:gdLst/>
              <a:ahLst/>
              <a:cxnLst/>
              <a:rect l="l" t="t" r="r" b="b"/>
              <a:pathLst>
                <a:path w="828920" h="479679" extrusionOk="0">
                  <a:moveTo>
                    <a:pt x="828920" y="239840"/>
                  </a:moveTo>
                  <a:cubicBezTo>
                    <a:pt x="828920" y="372299"/>
                    <a:pt x="643360" y="479679"/>
                    <a:pt x="414460" y="479679"/>
                  </a:cubicBezTo>
                  <a:cubicBezTo>
                    <a:pt x="185560" y="479679"/>
                    <a:pt x="0" y="372299"/>
                    <a:pt x="0" y="239840"/>
                  </a:cubicBezTo>
                  <a:cubicBezTo>
                    <a:pt x="0" y="107380"/>
                    <a:pt x="185560" y="0"/>
                    <a:pt x="414460" y="0"/>
                  </a:cubicBezTo>
                  <a:cubicBezTo>
                    <a:pt x="643360" y="0"/>
                    <a:pt x="828920" y="107380"/>
                    <a:pt x="828920" y="23984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4528;p48">
              <a:extLst>
                <a:ext uri="{FF2B5EF4-FFF2-40B4-BE49-F238E27FC236}">
                  <a16:creationId xmlns:a16="http://schemas.microsoft.com/office/drawing/2014/main" id="{82B40DA5-9B9E-45EF-ABD6-C2C11325105A}"/>
                </a:ext>
              </a:extLst>
            </p:cNvPr>
            <p:cNvSpPr/>
            <p:nvPr/>
          </p:nvSpPr>
          <p:spPr>
            <a:xfrm>
              <a:off x="5846435" y="2182763"/>
              <a:ext cx="465451" cy="682637"/>
            </a:xfrm>
            <a:custGeom>
              <a:avLst/>
              <a:gdLst/>
              <a:ahLst/>
              <a:cxnLst/>
              <a:rect l="l" t="t" r="r" b="b"/>
              <a:pathLst>
                <a:path w="465451" h="682637" extrusionOk="0">
                  <a:moveTo>
                    <a:pt x="164035" y="22597"/>
                  </a:moveTo>
                  <a:cubicBezTo>
                    <a:pt x="182568" y="-7216"/>
                    <a:pt x="324079" y="-26837"/>
                    <a:pt x="370648" y="93368"/>
                  </a:cubicBezTo>
                  <a:cubicBezTo>
                    <a:pt x="388325" y="138898"/>
                    <a:pt x="385569" y="255293"/>
                    <a:pt x="400299" y="328540"/>
                  </a:cubicBezTo>
                  <a:cubicBezTo>
                    <a:pt x="415030" y="401788"/>
                    <a:pt x="449909" y="442840"/>
                    <a:pt x="462359" y="502562"/>
                  </a:cubicBezTo>
                  <a:cubicBezTo>
                    <a:pt x="474809" y="562284"/>
                    <a:pt x="454471" y="661534"/>
                    <a:pt x="311724" y="679060"/>
                  </a:cubicBezTo>
                  <a:cubicBezTo>
                    <a:pt x="168977" y="696586"/>
                    <a:pt x="59209" y="646390"/>
                    <a:pt x="25470" y="600765"/>
                  </a:cubicBezTo>
                  <a:cubicBezTo>
                    <a:pt x="-8268" y="555140"/>
                    <a:pt x="-8934" y="457890"/>
                    <a:pt x="26135" y="406169"/>
                  </a:cubicBezTo>
                  <a:cubicBezTo>
                    <a:pt x="61204" y="354448"/>
                    <a:pt x="87720" y="311776"/>
                    <a:pt x="86865" y="244244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4529;p48">
              <a:extLst>
                <a:ext uri="{FF2B5EF4-FFF2-40B4-BE49-F238E27FC236}">
                  <a16:creationId xmlns:a16="http://schemas.microsoft.com/office/drawing/2014/main" id="{C94EFCE8-D944-4FB6-8D43-56D29B17F56D}"/>
                </a:ext>
              </a:extLst>
            </p:cNvPr>
            <p:cNvSpPr/>
            <p:nvPr/>
          </p:nvSpPr>
          <p:spPr>
            <a:xfrm>
              <a:off x="5832052" y="2673876"/>
              <a:ext cx="86758" cy="504907"/>
            </a:xfrm>
            <a:custGeom>
              <a:avLst/>
              <a:gdLst/>
              <a:ahLst/>
              <a:cxnLst/>
              <a:rect l="l" t="t" r="r" b="b"/>
              <a:pathLst>
                <a:path w="86758" h="504907" extrusionOk="0">
                  <a:moveTo>
                    <a:pt x="8870" y="34023"/>
                  </a:moveTo>
                  <a:cubicBezTo>
                    <a:pt x="8870" y="34023"/>
                    <a:pt x="-24678" y="271196"/>
                    <a:pt x="38712" y="439789"/>
                  </a:cubicBezTo>
                  <a:cubicBezTo>
                    <a:pt x="102102" y="608381"/>
                    <a:pt x="84520" y="396355"/>
                    <a:pt x="84520" y="396355"/>
                  </a:cubicBezTo>
                  <a:lnTo>
                    <a:pt x="69314" y="345967"/>
                  </a:lnTo>
                  <a:cubicBezTo>
                    <a:pt x="69314" y="345967"/>
                    <a:pt x="56579" y="152038"/>
                    <a:pt x="61807" y="104508"/>
                  </a:cubicBezTo>
                  <a:cubicBezTo>
                    <a:pt x="67033" y="56979"/>
                    <a:pt x="65798" y="16116"/>
                    <a:pt x="69314" y="12306"/>
                  </a:cubicBezTo>
                  <a:cubicBezTo>
                    <a:pt x="72831" y="8497"/>
                    <a:pt x="56674" y="972"/>
                    <a:pt x="50307" y="19"/>
                  </a:cubicBezTo>
                  <a:cubicBezTo>
                    <a:pt x="43939" y="-933"/>
                    <a:pt x="8870" y="34023"/>
                    <a:pt x="8870" y="34023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4530;p48">
              <a:extLst>
                <a:ext uri="{FF2B5EF4-FFF2-40B4-BE49-F238E27FC236}">
                  <a16:creationId xmlns:a16="http://schemas.microsoft.com/office/drawing/2014/main" id="{CC0E4008-E9BE-42DC-A8D4-647CEB0BEAAA}"/>
                </a:ext>
              </a:extLst>
            </p:cNvPr>
            <p:cNvSpPr/>
            <p:nvPr/>
          </p:nvSpPr>
          <p:spPr>
            <a:xfrm>
              <a:off x="5882176" y="2176405"/>
              <a:ext cx="221715" cy="275766"/>
            </a:xfrm>
            <a:custGeom>
              <a:avLst/>
              <a:gdLst/>
              <a:ahLst/>
              <a:cxnLst/>
              <a:rect l="l" t="t" r="r" b="b"/>
              <a:pathLst>
                <a:path w="221715" h="275766" extrusionOk="0">
                  <a:moveTo>
                    <a:pt x="221716" y="8191"/>
                  </a:moveTo>
                  <a:cubicBezTo>
                    <a:pt x="221716" y="8191"/>
                    <a:pt x="115178" y="-22575"/>
                    <a:pt x="50648" y="35147"/>
                  </a:cubicBezTo>
                  <a:cubicBezTo>
                    <a:pt x="-8371" y="87915"/>
                    <a:pt x="-3429" y="159734"/>
                    <a:pt x="5125" y="193452"/>
                  </a:cubicBezTo>
                  <a:cubicBezTo>
                    <a:pt x="13678" y="227171"/>
                    <a:pt x="30975" y="273176"/>
                    <a:pt x="57681" y="275748"/>
                  </a:cubicBezTo>
                  <a:cubicBezTo>
                    <a:pt x="84386" y="278320"/>
                    <a:pt x="221716" y="8191"/>
                    <a:pt x="221716" y="819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4531;p48">
              <a:extLst>
                <a:ext uri="{FF2B5EF4-FFF2-40B4-BE49-F238E27FC236}">
                  <a16:creationId xmlns:a16="http://schemas.microsoft.com/office/drawing/2014/main" id="{924DA898-4968-4695-8B56-3EFD6B55C76D}"/>
                </a:ext>
              </a:extLst>
            </p:cNvPr>
            <p:cNvSpPr/>
            <p:nvPr/>
          </p:nvSpPr>
          <p:spPr>
            <a:xfrm>
              <a:off x="5925036" y="2475870"/>
              <a:ext cx="274953" cy="308347"/>
            </a:xfrm>
            <a:custGeom>
              <a:avLst/>
              <a:gdLst/>
              <a:ahLst/>
              <a:cxnLst/>
              <a:rect l="l" t="t" r="r" b="b"/>
              <a:pathLst>
                <a:path w="274953" h="308347" extrusionOk="0">
                  <a:moveTo>
                    <a:pt x="219342" y="0"/>
                  </a:moveTo>
                  <a:cubicBezTo>
                    <a:pt x="219342" y="0"/>
                    <a:pt x="212310" y="119063"/>
                    <a:pt x="214495" y="127825"/>
                  </a:cubicBezTo>
                  <a:cubicBezTo>
                    <a:pt x="216681" y="136588"/>
                    <a:pt x="261159" y="144971"/>
                    <a:pt x="273609" y="155353"/>
                  </a:cubicBezTo>
                  <a:cubicBezTo>
                    <a:pt x="286059" y="165735"/>
                    <a:pt x="208983" y="286512"/>
                    <a:pt x="169828" y="304419"/>
                  </a:cubicBezTo>
                  <a:cubicBezTo>
                    <a:pt x="130672" y="322326"/>
                    <a:pt x="9308" y="276606"/>
                    <a:pt x="945" y="216122"/>
                  </a:cubicBezTo>
                  <a:cubicBezTo>
                    <a:pt x="-6848" y="160401"/>
                    <a:pt x="35634" y="117158"/>
                    <a:pt x="51981" y="101822"/>
                  </a:cubicBezTo>
                  <a:cubicBezTo>
                    <a:pt x="63100" y="100841"/>
                    <a:pt x="74276" y="100555"/>
                    <a:pt x="85434" y="100965"/>
                  </a:cubicBezTo>
                  <a:lnTo>
                    <a:pt x="89045" y="43243"/>
                  </a:lnTo>
                  <a:cubicBezTo>
                    <a:pt x="142457" y="26575"/>
                    <a:pt x="219342" y="0"/>
                    <a:pt x="219342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4532;p48">
              <a:extLst>
                <a:ext uri="{FF2B5EF4-FFF2-40B4-BE49-F238E27FC236}">
                  <a16:creationId xmlns:a16="http://schemas.microsoft.com/office/drawing/2014/main" id="{B2B122F5-E41B-4F5F-B53E-ACF7D27B6840}"/>
                </a:ext>
              </a:extLst>
            </p:cNvPr>
            <p:cNvSpPr/>
            <p:nvPr/>
          </p:nvSpPr>
          <p:spPr>
            <a:xfrm>
              <a:off x="5845497" y="2576533"/>
              <a:ext cx="400459" cy="461811"/>
            </a:xfrm>
            <a:custGeom>
              <a:avLst/>
              <a:gdLst/>
              <a:ahLst/>
              <a:cxnLst/>
              <a:rect l="l" t="t" r="r" b="b"/>
              <a:pathLst>
                <a:path w="400459" h="461811" extrusionOk="0">
                  <a:moveTo>
                    <a:pt x="315417" y="38688"/>
                  </a:moveTo>
                  <a:cubicBezTo>
                    <a:pt x="348776" y="43832"/>
                    <a:pt x="386981" y="61739"/>
                    <a:pt x="392208" y="80027"/>
                  </a:cubicBezTo>
                  <a:cubicBezTo>
                    <a:pt x="398290" y="101363"/>
                    <a:pt x="411216" y="202042"/>
                    <a:pt x="382704" y="278718"/>
                  </a:cubicBezTo>
                  <a:cubicBezTo>
                    <a:pt x="354193" y="355394"/>
                    <a:pt x="334330" y="404067"/>
                    <a:pt x="317793" y="437024"/>
                  </a:cubicBezTo>
                  <a:cubicBezTo>
                    <a:pt x="317793" y="437024"/>
                    <a:pt x="173431" y="499126"/>
                    <a:pt x="57009" y="426737"/>
                  </a:cubicBezTo>
                  <a:cubicBezTo>
                    <a:pt x="57009" y="426737"/>
                    <a:pt x="49026" y="344631"/>
                    <a:pt x="48456" y="300721"/>
                  </a:cubicBezTo>
                  <a:cubicBezTo>
                    <a:pt x="-58937" y="206804"/>
                    <a:pt x="32870" y="91171"/>
                    <a:pt x="123916" y="969"/>
                  </a:cubicBezTo>
                  <a:cubicBezTo>
                    <a:pt x="134807" y="-136"/>
                    <a:pt x="145784" y="-298"/>
                    <a:pt x="156704" y="493"/>
                  </a:cubicBezTo>
                  <a:cubicBezTo>
                    <a:pt x="156704" y="493"/>
                    <a:pt x="75447" y="96791"/>
                    <a:pt x="131899" y="151464"/>
                  </a:cubicBezTo>
                  <a:cubicBezTo>
                    <a:pt x="252693" y="114793"/>
                    <a:pt x="276737" y="60405"/>
                    <a:pt x="315417" y="3868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4533;p48">
              <a:extLst>
                <a:ext uri="{FF2B5EF4-FFF2-40B4-BE49-F238E27FC236}">
                  <a16:creationId xmlns:a16="http://schemas.microsoft.com/office/drawing/2014/main" id="{7C194499-00D8-401D-8387-06080A7E9755}"/>
                </a:ext>
              </a:extLst>
            </p:cNvPr>
            <p:cNvSpPr/>
            <p:nvPr/>
          </p:nvSpPr>
          <p:spPr>
            <a:xfrm>
              <a:off x="5916607" y="2198526"/>
              <a:ext cx="294816" cy="364308"/>
            </a:xfrm>
            <a:custGeom>
              <a:avLst/>
              <a:gdLst/>
              <a:ahLst/>
              <a:cxnLst/>
              <a:rect l="l" t="t" r="r" b="b"/>
              <a:pathLst>
                <a:path w="294816" h="364308" extrusionOk="0">
                  <a:moveTo>
                    <a:pt x="6143" y="129898"/>
                  </a:moveTo>
                  <a:lnTo>
                    <a:pt x="6143" y="129898"/>
                  </a:lnTo>
                  <a:cubicBezTo>
                    <a:pt x="18118" y="53698"/>
                    <a:pt x="73240" y="-4405"/>
                    <a:pt x="151931" y="263"/>
                  </a:cubicBezTo>
                  <a:cubicBezTo>
                    <a:pt x="235318" y="4873"/>
                    <a:pt x="299183" y="76348"/>
                    <a:pt x="294583" y="159921"/>
                  </a:cubicBezTo>
                  <a:cubicBezTo>
                    <a:pt x="291970" y="207365"/>
                    <a:pt x="267307" y="250837"/>
                    <a:pt x="227961" y="277345"/>
                  </a:cubicBezTo>
                  <a:cubicBezTo>
                    <a:pt x="225244" y="288937"/>
                    <a:pt x="221157" y="300157"/>
                    <a:pt x="215797" y="310778"/>
                  </a:cubicBezTo>
                  <a:cubicBezTo>
                    <a:pt x="187855" y="343353"/>
                    <a:pt x="113916" y="363927"/>
                    <a:pt x="89492" y="364308"/>
                  </a:cubicBezTo>
                  <a:cubicBezTo>
                    <a:pt x="68298" y="364308"/>
                    <a:pt x="50146" y="344782"/>
                    <a:pt x="30283" y="311921"/>
                  </a:cubicBezTo>
                  <a:cubicBezTo>
                    <a:pt x="-10774" y="243436"/>
                    <a:pt x="-319" y="167617"/>
                    <a:pt x="6143" y="12989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4534;p48">
              <a:extLst>
                <a:ext uri="{FF2B5EF4-FFF2-40B4-BE49-F238E27FC236}">
                  <a16:creationId xmlns:a16="http://schemas.microsoft.com/office/drawing/2014/main" id="{ADCCBBBF-05B7-44A2-B6C3-CF3734D9F03F}"/>
                </a:ext>
              </a:extLst>
            </p:cNvPr>
            <p:cNvSpPr/>
            <p:nvPr/>
          </p:nvSpPr>
          <p:spPr>
            <a:xfrm>
              <a:off x="5928072" y="2197020"/>
              <a:ext cx="296585" cy="278850"/>
            </a:xfrm>
            <a:custGeom>
              <a:avLst/>
              <a:gdLst/>
              <a:ahLst/>
              <a:cxnLst/>
              <a:rect l="l" t="t" r="r" b="b"/>
              <a:pathLst>
                <a:path w="296585" h="278850" extrusionOk="0">
                  <a:moveTo>
                    <a:pt x="164891" y="3197"/>
                  </a:moveTo>
                  <a:cubicBezTo>
                    <a:pt x="220108" y="13961"/>
                    <a:pt x="265441" y="29582"/>
                    <a:pt x="280457" y="83874"/>
                  </a:cubicBezTo>
                  <a:cubicBezTo>
                    <a:pt x="290721" y="121307"/>
                    <a:pt x="304121" y="192554"/>
                    <a:pt x="291386" y="222653"/>
                  </a:cubicBezTo>
                  <a:lnTo>
                    <a:pt x="283403" y="244370"/>
                  </a:lnTo>
                  <a:lnTo>
                    <a:pt x="216876" y="278851"/>
                  </a:lnTo>
                  <a:cubicBezTo>
                    <a:pt x="216876" y="278851"/>
                    <a:pt x="185704" y="252848"/>
                    <a:pt x="195398" y="176457"/>
                  </a:cubicBezTo>
                  <a:cubicBezTo>
                    <a:pt x="194980" y="166227"/>
                    <a:pt x="191692" y="156321"/>
                    <a:pt x="185894" y="147882"/>
                  </a:cubicBezTo>
                  <a:cubicBezTo>
                    <a:pt x="181580" y="140729"/>
                    <a:pt x="178367" y="132956"/>
                    <a:pt x="176390" y="124832"/>
                  </a:cubicBezTo>
                  <a:cubicBezTo>
                    <a:pt x="168531" y="104162"/>
                    <a:pt x="153001" y="87332"/>
                    <a:pt x="133053" y="77873"/>
                  </a:cubicBezTo>
                  <a:cubicBezTo>
                    <a:pt x="83348" y="49870"/>
                    <a:pt x="10454" y="74063"/>
                    <a:pt x="0" y="84160"/>
                  </a:cubicBezTo>
                  <a:cubicBezTo>
                    <a:pt x="33929" y="14627"/>
                    <a:pt x="100645" y="-9376"/>
                    <a:pt x="164891" y="319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4535;p48">
              <a:extLst>
                <a:ext uri="{FF2B5EF4-FFF2-40B4-BE49-F238E27FC236}">
                  <a16:creationId xmlns:a16="http://schemas.microsoft.com/office/drawing/2014/main" id="{6D2A19DA-77CB-436A-BEC1-8667C138D02A}"/>
                </a:ext>
              </a:extLst>
            </p:cNvPr>
            <p:cNvSpPr/>
            <p:nvPr/>
          </p:nvSpPr>
          <p:spPr>
            <a:xfrm>
              <a:off x="5977205" y="4610895"/>
              <a:ext cx="232912" cy="178155"/>
            </a:xfrm>
            <a:custGeom>
              <a:avLst/>
              <a:gdLst/>
              <a:ahLst/>
              <a:cxnLst/>
              <a:rect l="l" t="t" r="r" b="b"/>
              <a:pathLst>
                <a:path w="232912" h="178155" extrusionOk="0">
                  <a:moveTo>
                    <a:pt x="216022" y="5"/>
                  </a:moveTo>
                  <a:cubicBezTo>
                    <a:pt x="188081" y="22769"/>
                    <a:pt x="144649" y="7053"/>
                    <a:pt x="142558" y="9053"/>
                  </a:cubicBezTo>
                  <a:cubicBezTo>
                    <a:pt x="114047" y="37628"/>
                    <a:pt x="71755" y="62489"/>
                    <a:pt x="40202" y="87444"/>
                  </a:cubicBezTo>
                  <a:cubicBezTo>
                    <a:pt x="22810" y="101160"/>
                    <a:pt x="-4276" y="119543"/>
                    <a:pt x="571" y="145927"/>
                  </a:cubicBezTo>
                  <a:cubicBezTo>
                    <a:pt x="9410" y="193076"/>
                    <a:pt x="84775" y="178598"/>
                    <a:pt x="113191" y="164120"/>
                  </a:cubicBezTo>
                  <a:cubicBezTo>
                    <a:pt x="141608" y="149642"/>
                    <a:pt x="164797" y="126020"/>
                    <a:pt x="191692" y="109066"/>
                  </a:cubicBezTo>
                  <a:cubicBezTo>
                    <a:pt x="210700" y="97064"/>
                    <a:pt x="229708" y="90873"/>
                    <a:pt x="232749" y="66584"/>
                  </a:cubicBezTo>
                  <a:cubicBezTo>
                    <a:pt x="234555" y="51916"/>
                    <a:pt x="220964" y="-567"/>
                    <a:pt x="21602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4536;p48">
              <a:extLst>
                <a:ext uri="{FF2B5EF4-FFF2-40B4-BE49-F238E27FC236}">
                  <a16:creationId xmlns:a16="http://schemas.microsoft.com/office/drawing/2014/main" id="{DAB2383B-CA7C-42AA-8B3A-FEE213711154}"/>
                </a:ext>
              </a:extLst>
            </p:cNvPr>
            <p:cNvSpPr/>
            <p:nvPr/>
          </p:nvSpPr>
          <p:spPr>
            <a:xfrm>
              <a:off x="5978157" y="4667764"/>
              <a:ext cx="231905" cy="121227"/>
            </a:xfrm>
            <a:custGeom>
              <a:avLst/>
              <a:gdLst/>
              <a:ahLst/>
              <a:cxnLst/>
              <a:rect l="l" t="t" r="r" b="b"/>
              <a:pathLst>
                <a:path w="231905" h="121227" extrusionOk="0">
                  <a:moveTo>
                    <a:pt x="231417" y="0"/>
                  </a:moveTo>
                  <a:cubicBezTo>
                    <a:pt x="227711" y="23241"/>
                    <a:pt x="209083" y="29623"/>
                    <a:pt x="190076" y="41434"/>
                  </a:cubicBezTo>
                  <a:cubicBezTo>
                    <a:pt x="162705" y="58483"/>
                    <a:pt x="138660" y="83058"/>
                    <a:pt x="110244" y="97441"/>
                  </a:cubicBezTo>
                  <a:cubicBezTo>
                    <a:pt x="84013" y="110776"/>
                    <a:pt x="18437" y="124015"/>
                    <a:pt x="0" y="90392"/>
                  </a:cubicBezTo>
                  <a:cubicBezTo>
                    <a:pt x="10074" y="135826"/>
                    <a:pt x="84108" y="121539"/>
                    <a:pt x="112240" y="107251"/>
                  </a:cubicBezTo>
                  <a:cubicBezTo>
                    <a:pt x="140371" y="92964"/>
                    <a:pt x="163845" y="69151"/>
                    <a:pt x="190741" y="52197"/>
                  </a:cubicBezTo>
                  <a:cubicBezTo>
                    <a:pt x="209748" y="40196"/>
                    <a:pt x="228756" y="34004"/>
                    <a:pt x="231797" y="9715"/>
                  </a:cubicBezTo>
                  <a:cubicBezTo>
                    <a:pt x="232025" y="6477"/>
                    <a:pt x="231892" y="3219"/>
                    <a:pt x="2314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4537;p48">
              <a:extLst>
                <a:ext uri="{FF2B5EF4-FFF2-40B4-BE49-F238E27FC236}">
                  <a16:creationId xmlns:a16="http://schemas.microsoft.com/office/drawing/2014/main" id="{511AFDB9-3BD8-45D3-93C8-3C966E95CBFF}"/>
                </a:ext>
              </a:extLst>
            </p:cNvPr>
            <p:cNvSpPr/>
            <p:nvPr/>
          </p:nvSpPr>
          <p:spPr>
            <a:xfrm>
              <a:off x="5800764" y="4571652"/>
              <a:ext cx="213680" cy="165568"/>
            </a:xfrm>
            <a:custGeom>
              <a:avLst/>
              <a:gdLst/>
              <a:ahLst/>
              <a:cxnLst/>
              <a:rect l="l" t="t" r="r" b="b"/>
              <a:pathLst>
                <a:path w="213680" h="165568" extrusionOk="0">
                  <a:moveTo>
                    <a:pt x="196496" y="5"/>
                  </a:moveTo>
                  <a:cubicBezTo>
                    <a:pt x="170931" y="20864"/>
                    <a:pt x="132345" y="9530"/>
                    <a:pt x="130445" y="11054"/>
                  </a:cubicBezTo>
                  <a:cubicBezTo>
                    <a:pt x="104404" y="37247"/>
                    <a:pt x="65819" y="59726"/>
                    <a:pt x="36927" y="82491"/>
                  </a:cubicBezTo>
                  <a:cubicBezTo>
                    <a:pt x="20961" y="95064"/>
                    <a:pt x="-3939" y="111924"/>
                    <a:pt x="528" y="136022"/>
                  </a:cubicBezTo>
                  <a:cubicBezTo>
                    <a:pt x="8606" y="179265"/>
                    <a:pt x="77604" y="165930"/>
                    <a:pt x="103644" y="152786"/>
                  </a:cubicBezTo>
                  <a:cubicBezTo>
                    <a:pt x="129684" y="139641"/>
                    <a:pt x="151163" y="117638"/>
                    <a:pt x="175588" y="102303"/>
                  </a:cubicBezTo>
                  <a:cubicBezTo>
                    <a:pt x="193170" y="91350"/>
                    <a:pt x="210466" y="85634"/>
                    <a:pt x="213603" y="63441"/>
                  </a:cubicBezTo>
                  <a:cubicBezTo>
                    <a:pt x="214838" y="50011"/>
                    <a:pt x="201058" y="-567"/>
                    <a:pt x="196496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4538;p48">
              <a:extLst>
                <a:ext uri="{FF2B5EF4-FFF2-40B4-BE49-F238E27FC236}">
                  <a16:creationId xmlns:a16="http://schemas.microsoft.com/office/drawing/2014/main" id="{F345AADA-1B83-4E02-9840-D6EDF32705A8}"/>
                </a:ext>
              </a:extLst>
            </p:cNvPr>
            <p:cNvSpPr/>
            <p:nvPr/>
          </p:nvSpPr>
          <p:spPr>
            <a:xfrm>
              <a:off x="5801482" y="4626139"/>
              <a:ext cx="212755" cy="111143"/>
            </a:xfrm>
            <a:custGeom>
              <a:avLst/>
              <a:gdLst/>
              <a:ahLst/>
              <a:cxnLst/>
              <a:rect l="l" t="t" r="r" b="b"/>
              <a:pathLst>
                <a:path w="212755" h="111143" extrusionOk="0">
                  <a:moveTo>
                    <a:pt x="212124" y="0"/>
                  </a:moveTo>
                  <a:cubicBezTo>
                    <a:pt x="208798" y="21241"/>
                    <a:pt x="191691" y="27146"/>
                    <a:pt x="174109" y="38100"/>
                  </a:cubicBezTo>
                  <a:cubicBezTo>
                    <a:pt x="149019" y="53721"/>
                    <a:pt x="126590" y="76200"/>
                    <a:pt x="100930" y="89344"/>
                  </a:cubicBezTo>
                  <a:cubicBezTo>
                    <a:pt x="76886" y="101632"/>
                    <a:pt x="16917" y="113728"/>
                    <a:pt x="0" y="82867"/>
                  </a:cubicBezTo>
                  <a:cubicBezTo>
                    <a:pt x="9504" y="124492"/>
                    <a:pt x="76980" y="111442"/>
                    <a:pt x="102736" y="98393"/>
                  </a:cubicBezTo>
                  <a:cubicBezTo>
                    <a:pt x="128491" y="85344"/>
                    <a:pt x="150255" y="63246"/>
                    <a:pt x="174679" y="47911"/>
                  </a:cubicBezTo>
                  <a:cubicBezTo>
                    <a:pt x="192261" y="36957"/>
                    <a:pt x="209558" y="31242"/>
                    <a:pt x="212694" y="9049"/>
                  </a:cubicBezTo>
                  <a:cubicBezTo>
                    <a:pt x="212866" y="6020"/>
                    <a:pt x="212676" y="2981"/>
                    <a:pt x="21212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4539;p48">
              <a:extLst>
                <a:ext uri="{FF2B5EF4-FFF2-40B4-BE49-F238E27FC236}">
                  <a16:creationId xmlns:a16="http://schemas.microsoft.com/office/drawing/2014/main" id="{6B9907E5-E33A-462A-A9DC-EB6A5B6E126C}"/>
                </a:ext>
              </a:extLst>
            </p:cNvPr>
            <p:cNvSpPr/>
            <p:nvPr/>
          </p:nvSpPr>
          <p:spPr>
            <a:xfrm>
              <a:off x="5835285" y="3032607"/>
              <a:ext cx="455829" cy="1595222"/>
            </a:xfrm>
            <a:custGeom>
              <a:avLst/>
              <a:gdLst/>
              <a:ahLst/>
              <a:cxnLst/>
              <a:rect l="l" t="t" r="r" b="b"/>
              <a:pathLst>
                <a:path w="455829" h="1595222" extrusionOk="0">
                  <a:moveTo>
                    <a:pt x="11434" y="236696"/>
                  </a:moveTo>
                  <a:cubicBezTo>
                    <a:pt x="23694" y="140208"/>
                    <a:pt x="58953" y="0"/>
                    <a:pt x="58953" y="0"/>
                  </a:cubicBezTo>
                  <a:cubicBezTo>
                    <a:pt x="92720" y="15859"/>
                    <a:pt x="129281" y="24889"/>
                    <a:pt x="166536" y="26575"/>
                  </a:cubicBezTo>
                  <a:cubicBezTo>
                    <a:pt x="228691" y="29718"/>
                    <a:pt x="328101" y="10859"/>
                    <a:pt x="328101" y="10859"/>
                  </a:cubicBezTo>
                  <a:cubicBezTo>
                    <a:pt x="345540" y="41281"/>
                    <a:pt x="364576" y="70752"/>
                    <a:pt x="385123" y="99155"/>
                  </a:cubicBezTo>
                  <a:cubicBezTo>
                    <a:pt x="412875" y="137731"/>
                    <a:pt x="466856" y="222409"/>
                    <a:pt x="453836" y="370332"/>
                  </a:cubicBezTo>
                  <a:cubicBezTo>
                    <a:pt x="445282" y="467011"/>
                    <a:pt x="391301" y="877443"/>
                    <a:pt x="391301" y="877443"/>
                  </a:cubicBezTo>
                  <a:cubicBezTo>
                    <a:pt x="412295" y="946490"/>
                    <a:pt x="423452" y="1018156"/>
                    <a:pt x="424469" y="1090327"/>
                  </a:cubicBezTo>
                  <a:cubicBezTo>
                    <a:pt x="423899" y="1150048"/>
                    <a:pt x="408218" y="1251490"/>
                    <a:pt x="390635" y="1345311"/>
                  </a:cubicBezTo>
                  <a:lnTo>
                    <a:pt x="358418" y="1578293"/>
                  </a:lnTo>
                  <a:cubicBezTo>
                    <a:pt x="358418" y="1578293"/>
                    <a:pt x="315556" y="1609344"/>
                    <a:pt x="284953" y="1587341"/>
                  </a:cubicBezTo>
                  <a:lnTo>
                    <a:pt x="288850" y="1359408"/>
                  </a:lnTo>
                  <a:cubicBezTo>
                    <a:pt x="285049" y="1303592"/>
                    <a:pt x="279346" y="1221296"/>
                    <a:pt x="276020" y="1168908"/>
                  </a:cubicBezTo>
                  <a:cubicBezTo>
                    <a:pt x="270223" y="1083183"/>
                    <a:pt x="254921" y="947356"/>
                    <a:pt x="250550" y="913352"/>
                  </a:cubicBezTo>
                  <a:cubicBezTo>
                    <a:pt x="246178" y="879348"/>
                    <a:pt x="235249" y="820103"/>
                    <a:pt x="230117" y="753618"/>
                  </a:cubicBezTo>
                  <a:cubicBezTo>
                    <a:pt x="224985" y="687134"/>
                    <a:pt x="199895" y="349282"/>
                    <a:pt x="199895" y="349282"/>
                  </a:cubicBezTo>
                  <a:lnTo>
                    <a:pt x="196473" y="412528"/>
                  </a:lnTo>
                  <a:cubicBezTo>
                    <a:pt x="196473" y="412528"/>
                    <a:pt x="193147" y="515303"/>
                    <a:pt x="178416" y="641985"/>
                  </a:cubicBezTo>
                  <a:cubicBezTo>
                    <a:pt x="163685" y="768668"/>
                    <a:pt x="158553" y="824960"/>
                    <a:pt x="158553" y="824960"/>
                  </a:cubicBezTo>
                  <a:cubicBezTo>
                    <a:pt x="158553" y="824960"/>
                    <a:pt x="184118" y="872109"/>
                    <a:pt x="187065" y="906780"/>
                  </a:cubicBezTo>
                  <a:cubicBezTo>
                    <a:pt x="189630" y="934212"/>
                    <a:pt x="220898" y="1150906"/>
                    <a:pt x="202271" y="1261110"/>
                  </a:cubicBezTo>
                  <a:lnTo>
                    <a:pt x="164256" y="1541336"/>
                  </a:lnTo>
                  <a:cubicBezTo>
                    <a:pt x="144782" y="1554832"/>
                    <a:pt x="120015" y="1558090"/>
                    <a:pt x="97729" y="1550098"/>
                  </a:cubicBezTo>
                  <a:lnTo>
                    <a:pt x="75205" y="1267682"/>
                  </a:lnTo>
                  <a:cubicBezTo>
                    <a:pt x="60094" y="1160145"/>
                    <a:pt x="27686" y="932307"/>
                    <a:pt x="23124" y="902684"/>
                  </a:cubicBezTo>
                  <a:cubicBezTo>
                    <a:pt x="16662" y="863727"/>
                    <a:pt x="11340" y="844487"/>
                    <a:pt x="4117" y="721709"/>
                  </a:cubicBezTo>
                  <a:cubicBezTo>
                    <a:pt x="-3106" y="598932"/>
                    <a:pt x="-920" y="333185"/>
                    <a:pt x="11434" y="236696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4540;p48">
              <a:extLst>
                <a:ext uri="{FF2B5EF4-FFF2-40B4-BE49-F238E27FC236}">
                  <a16:creationId xmlns:a16="http://schemas.microsoft.com/office/drawing/2014/main" id="{FD5F5931-739E-48E6-A563-12906F5D54CF}"/>
                </a:ext>
              </a:extLst>
            </p:cNvPr>
            <p:cNvSpPr/>
            <p:nvPr/>
          </p:nvSpPr>
          <p:spPr>
            <a:xfrm>
              <a:off x="5815995" y="3000698"/>
              <a:ext cx="485198" cy="1060979"/>
            </a:xfrm>
            <a:custGeom>
              <a:avLst/>
              <a:gdLst/>
              <a:ahLst/>
              <a:cxnLst/>
              <a:rect l="l" t="t" r="r" b="b"/>
              <a:pathLst>
                <a:path w="485198" h="1060979" extrusionOk="0">
                  <a:moveTo>
                    <a:pt x="347391" y="12859"/>
                  </a:moveTo>
                  <a:lnTo>
                    <a:pt x="430264" y="179832"/>
                  </a:lnTo>
                  <a:cubicBezTo>
                    <a:pt x="430264" y="179832"/>
                    <a:pt x="556855" y="365474"/>
                    <a:pt x="425702" y="842772"/>
                  </a:cubicBezTo>
                  <a:lnTo>
                    <a:pt x="450317" y="990029"/>
                  </a:lnTo>
                  <a:cubicBezTo>
                    <a:pt x="450317" y="990029"/>
                    <a:pt x="202078" y="1149668"/>
                    <a:pt x="35952" y="990029"/>
                  </a:cubicBezTo>
                  <a:cubicBezTo>
                    <a:pt x="35952" y="990029"/>
                    <a:pt x="-21641" y="548926"/>
                    <a:pt x="8961" y="345567"/>
                  </a:cubicBezTo>
                  <a:cubicBezTo>
                    <a:pt x="26011" y="228591"/>
                    <a:pt x="51871" y="113071"/>
                    <a:pt x="86322" y="0"/>
                  </a:cubicBezTo>
                  <a:cubicBezTo>
                    <a:pt x="86322" y="0"/>
                    <a:pt x="126998" y="45053"/>
                    <a:pt x="336367" y="153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4541;p48">
              <a:extLst>
                <a:ext uri="{FF2B5EF4-FFF2-40B4-BE49-F238E27FC236}">
                  <a16:creationId xmlns:a16="http://schemas.microsoft.com/office/drawing/2014/main" id="{C2A42485-0504-4312-AD35-039D546EB88E}"/>
                </a:ext>
              </a:extLst>
            </p:cNvPr>
            <p:cNvSpPr/>
            <p:nvPr/>
          </p:nvSpPr>
          <p:spPr>
            <a:xfrm>
              <a:off x="5561118" y="2683306"/>
              <a:ext cx="698939" cy="609714"/>
            </a:xfrm>
            <a:custGeom>
              <a:avLst/>
              <a:gdLst/>
              <a:ahLst/>
              <a:cxnLst/>
              <a:rect l="l" t="t" r="r" b="b"/>
              <a:pathLst>
                <a:path w="698939" h="609714" extrusionOk="0">
                  <a:moveTo>
                    <a:pt x="82790" y="448837"/>
                  </a:moveTo>
                  <a:cubicBezTo>
                    <a:pt x="101798" y="452457"/>
                    <a:pt x="119950" y="448361"/>
                    <a:pt x="146561" y="455600"/>
                  </a:cubicBezTo>
                  <a:cubicBezTo>
                    <a:pt x="166452" y="461905"/>
                    <a:pt x="187190" y="465125"/>
                    <a:pt x="208050" y="465125"/>
                  </a:cubicBezTo>
                  <a:cubicBezTo>
                    <a:pt x="230669" y="465125"/>
                    <a:pt x="294155" y="433407"/>
                    <a:pt x="348611" y="395116"/>
                  </a:cubicBezTo>
                  <a:cubicBezTo>
                    <a:pt x="412762" y="350063"/>
                    <a:pt x="476437" y="272244"/>
                    <a:pt x="499436" y="234811"/>
                  </a:cubicBezTo>
                  <a:cubicBezTo>
                    <a:pt x="548951" y="154038"/>
                    <a:pt x="596375" y="70695"/>
                    <a:pt x="611011" y="28023"/>
                  </a:cubicBezTo>
                  <a:cubicBezTo>
                    <a:pt x="628498" y="-23222"/>
                    <a:pt x="628118" y="11640"/>
                    <a:pt x="658530" y="10878"/>
                  </a:cubicBezTo>
                  <a:cubicBezTo>
                    <a:pt x="693979" y="10020"/>
                    <a:pt x="713082" y="23070"/>
                    <a:pt x="686471" y="92602"/>
                  </a:cubicBezTo>
                  <a:cubicBezTo>
                    <a:pt x="659860" y="162135"/>
                    <a:pt x="635626" y="210522"/>
                    <a:pt x="576322" y="292627"/>
                  </a:cubicBezTo>
                  <a:cubicBezTo>
                    <a:pt x="532918" y="354245"/>
                    <a:pt x="479260" y="407918"/>
                    <a:pt x="417704" y="451314"/>
                  </a:cubicBezTo>
                  <a:cubicBezTo>
                    <a:pt x="363608" y="489280"/>
                    <a:pt x="305151" y="520589"/>
                    <a:pt x="243595" y="544563"/>
                  </a:cubicBezTo>
                  <a:cubicBezTo>
                    <a:pt x="225823" y="551898"/>
                    <a:pt x="214513" y="561709"/>
                    <a:pt x="182295" y="579615"/>
                  </a:cubicBezTo>
                  <a:cubicBezTo>
                    <a:pt x="150381" y="597951"/>
                    <a:pt x="114514" y="608276"/>
                    <a:pt x="77753" y="609714"/>
                  </a:cubicBezTo>
                  <a:cubicBezTo>
                    <a:pt x="46961" y="608953"/>
                    <a:pt x="35937" y="603809"/>
                    <a:pt x="33371" y="597522"/>
                  </a:cubicBezTo>
                  <a:cubicBezTo>
                    <a:pt x="30139" y="589617"/>
                    <a:pt x="36127" y="584188"/>
                    <a:pt x="50193" y="582854"/>
                  </a:cubicBezTo>
                  <a:cubicBezTo>
                    <a:pt x="72688" y="582521"/>
                    <a:pt x="94936" y="578101"/>
                    <a:pt x="115864" y="569805"/>
                  </a:cubicBezTo>
                  <a:cubicBezTo>
                    <a:pt x="115864" y="569805"/>
                    <a:pt x="85166" y="574186"/>
                    <a:pt x="66634" y="575139"/>
                  </a:cubicBezTo>
                  <a:cubicBezTo>
                    <a:pt x="50088" y="576034"/>
                    <a:pt x="33504" y="574729"/>
                    <a:pt x="17310" y="571234"/>
                  </a:cubicBezTo>
                  <a:cubicBezTo>
                    <a:pt x="1723" y="567519"/>
                    <a:pt x="-7020" y="545421"/>
                    <a:pt x="7140" y="543706"/>
                  </a:cubicBezTo>
                  <a:cubicBezTo>
                    <a:pt x="21301" y="541992"/>
                    <a:pt x="32706" y="544659"/>
                    <a:pt x="60267" y="542849"/>
                  </a:cubicBezTo>
                  <a:cubicBezTo>
                    <a:pt x="74845" y="541935"/>
                    <a:pt x="89272" y="539277"/>
                    <a:pt x="103224" y="534943"/>
                  </a:cubicBezTo>
                  <a:cubicBezTo>
                    <a:pt x="84805" y="535105"/>
                    <a:pt x="66396" y="533772"/>
                    <a:pt x="48197" y="530943"/>
                  </a:cubicBezTo>
                  <a:cubicBezTo>
                    <a:pt x="33390" y="529543"/>
                    <a:pt x="19296" y="523885"/>
                    <a:pt x="7615" y="514655"/>
                  </a:cubicBezTo>
                  <a:cubicBezTo>
                    <a:pt x="1628" y="509702"/>
                    <a:pt x="583" y="495605"/>
                    <a:pt x="18450" y="495605"/>
                  </a:cubicBezTo>
                  <a:cubicBezTo>
                    <a:pt x="34511" y="495605"/>
                    <a:pt x="54659" y="503035"/>
                    <a:pt x="84976" y="498844"/>
                  </a:cubicBezTo>
                  <a:cubicBezTo>
                    <a:pt x="107310" y="495700"/>
                    <a:pt x="122992" y="490462"/>
                    <a:pt x="119190" y="487509"/>
                  </a:cubicBezTo>
                  <a:cubicBezTo>
                    <a:pt x="115388" y="484556"/>
                    <a:pt x="102748" y="487509"/>
                    <a:pt x="84311" y="480746"/>
                  </a:cubicBezTo>
                  <a:cubicBezTo>
                    <a:pt x="65874" y="473983"/>
                    <a:pt x="52949" y="457791"/>
                    <a:pt x="57225" y="448075"/>
                  </a:cubicBezTo>
                  <a:cubicBezTo>
                    <a:pt x="61502" y="438360"/>
                    <a:pt x="63593" y="445313"/>
                    <a:pt x="82790" y="44883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4542;p48">
              <a:extLst>
                <a:ext uri="{FF2B5EF4-FFF2-40B4-BE49-F238E27FC236}">
                  <a16:creationId xmlns:a16="http://schemas.microsoft.com/office/drawing/2014/main" id="{D9247231-E4BB-4633-A0E0-71E557D7E6EC}"/>
                </a:ext>
              </a:extLst>
            </p:cNvPr>
            <p:cNvSpPr/>
            <p:nvPr/>
          </p:nvSpPr>
          <p:spPr>
            <a:xfrm>
              <a:off x="6103702" y="2644294"/>
              <a:ext cx="168312" cy="197615"/>
            </a:xfrm>
            <a:custGeom>
              <a:avLst/>
              <a:gdLst/>
              <a:ahLst/>
              <a:cxnLst/>
              <a:rect l="l" t="t" r="r" b="b"/>
              <a:pathLst>
                <a:path w="168312" h="197615" extrusionOk="0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4543;p48">
              <a:extLst>
                <a:ext uri="{FF2B5EF4-FFF2-40B4-BE49-F238E27FC236}">
                  <a16:creationId xmlns:a16="http://schemas.microsoft.com/office/drawing/2014/main" id="{F84BBD66-CD58-4187-A872-E55160410A30}"/>
                </a:ext>
              </a:extLst>
            </p:cNvPr>
            <p:cNvSpPr/>
            <p:nvPr/>
          </p:nvSpPr>
          <p:spPr>
            <a:xfrm>
              <a:off x="5833319" y="2576558"/>
              <a:ext cx="135999" cy="142961"/>
            </a:xfrm>
            <a:custGeom>
              <a:avLst/>
              <a:gdLst/>
              <a:ahLst/>
              <a:cxnLst/>
              <a:rect l="l" t="t" r="r" b="b"/>
              <a:pathLst>
                <a:path w="135999" h="142961" extrusionOk="0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4544;p48">
              <a:extLst>
                <a:ext uri="{FF2B5EF4-FFF2-40B4-BE49-F238E27FC236}">
                  <a16:creationId xmlns:a16="http://schemas.microsoft.com/office/drawing/2014/main" id="{6D6CD2CF-74E3-476F-8ED7-97630C5EBDD5}"/>
                </a:ext>
              </a:extLst>
            </p:cNvPr>
            <p:cNvSpPr/>
            <p:nvPr/>
          </p:nvSpPr>
          <p:spPr>
            <a:xfrm>
              <a:off x="2925535" y="2722330"/>
              <a:ext cx="1200895" cy="746478"/>
            </a:xfrm>
            <a:custGeom>
              <a:avLst/>
              <a:gdLst/>
              <a:ahLst/>
              <a:cxnLst/>
              <a:rect l="l" t="t" r="r" b="b"/>
              <a:pathLst>
                <a:path w="1200895" h="746478" extrusionOk="0">
                  <a:moveTo>
                    <a:pt x="1109954" y="738045"/>
                  </a:moveTo>
                  <a:lnTo>
                    <a:pt x="30323" y="113395"/>
                  </a:lnTo>
                  <a:cubicBezTo>
                    <a:pt x="1323" y="96612"/>
                    <a:pt x="-8610" y="59446"/>
                    <a:pt x="8136" y="30385"/>
                  </a:cubicBezTo>
                  <a:cubicBezTo>
                    <a:pt x="13457" y="21145"/>
                    <a:pt x="21109" y="13478"/>
                    <a:pt x="30323" y="8144"/>
                  </a:cubicBezTo>
                  <a:lnTo>
                    <a:pt x="30323" y="8144"/>
                  </a:lnTo>
                  <a:cubicBezTo>
                    <a:pt x="49084" y="-2715"/>
                    <a:pt x="72197" y="-2715"/>
                    <a:pt x="90957" y="8144"/>
                  </a:cubicBezTo>
                  <a:lnTo>
                    <a:pt x="1170588" y="633270"/>
                  </a:lnTo>
                  <a:cubicBezTo>
                    <a:pt x="1199584" y="650062"/>
                    <a:pt x="1209506" y="687229"/>
                    <a:pt x="1192750" y="716290"/>
                  </a:cubicBezTo>
                  <a:cubicBezTo>
                    <a:pt x="1186117" y="727805"/>
                    <a:pt x="1175891" y="736816"/>
                    <a:pt x="1163650" y="741950"/>
                  </a:cubicBezTo>
                  <a:lnTo>
                    <a:pt x="1163650" y="741950"/>
                  </a:lnTo>
                  <a:cubicBezTo>
                    <a:pt x="1146125" y="749151"/>
                    <a:pt x="1126253" y="747703"/>
                    <a:pt x="1109954" y="7380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4545;p48">
              <a:extLst>
                <a:ext uri="{FF2B5EF4-FFF2-40B4-BE49-F238E27FC236}">
                  <a16:creationId xmlns:a16="http://schemas.microsoft.com/office/drawing/2014/main" id="{A3F797B5-009A-491B-A056-5C9204653EB3}"/>
                </a:ext>
              </a:extLst>
            </p:cNvPr>
            <p:cNvSpPr/>
            <p:nvPr/>
          </p:nvSpPr>
          <p:spPr>
            <a:xfrm>
              <a:off x="2868613" y="1365288"/>
              <a:ext cx="1401428" cy="1812876"/>
            </a:xfrm>
            <a:custGeom>
              <a:avLst/>
              <a:gdLst/>
              <a:ahLst/>
              <a:cxnLst/>
              <a:rect l="l" t="t" r="r" b="b"/>
              <a:pathLst>
                <a:path w="1401428" h="1812876" extrusionOk="0">
                  <a:moveTo>
                    <a:pt x="700714" y="1717230"/>
                  </a:moveTo>
                  <a:cubicBezTo>
                    <a:pt x="314290" y="1493678"/>
                    <a:pt x="0" y="947991"/>
                    <a:pt x="0" y="500888"/>
                  </a:cubicBezTo>
                  <a:cubicBezTo>
                    <a:pt x="0" y="53784"/>
                    <a:pt x="314290" y="-127762"/>
                    <a:pt x="700714" y="95504"/>
                  </a:cubicBezTo>
                  <a:cubicBezTo>
                    <a:pt x="1087138" y="318770"/>
                    <a:pt x="1401428" y="864647"/>
                    <a:pt x="1401428" y="1311846"/>
                  </a:cubicBezTo>
                  <a:cubicBezTo>
                    <a:pt x="1401428" y="1759045"/>
                    <a:pt x="1087043" y="1940782"/>
                    <a:pt x="700714" y="1717230"/>
                  </a:cubicBezTo>
                  <a:close/>
                  <a:moveTo>
                    <a:pt x="700714" y="240855"/>
                  </a:moveTo>
                  <a:cubicBezTo>
                    <a:pt x="383478" y="57308"/>
                    <a:pt x="125355" y="206660"/>
                    <a:pt x="125355" y="573754"/>
                  </a:cubicBezTo>
                  <a:cubicBezTo>
                    <a:pt x="125355" y="940847"/>
                    <a:pt x="383478" y="1388808"/>
                    <a:pt x="700714" y="1572355"/>
                  </a:cubicBezTo>
                  <a:cubicBezTo>
                    <a:pt x="1017951" y="1755902"/>
                    <a:pt x="1275978" y="1606645"/>
                    <a:pt x="1275978" y="1239551"/>
                  </a:cubicBezTo>
                  <a:cubicBezTo>
                    <a:pt x="1275978" y="872458"/>
                    <a:pt x="1017951" y="424116"/>
                    <a:pt x="700714" y="24056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4546;p48">
              <a:extLst>
                <a:ext uri="{FF2B5EF4-FFF2-40B4-BE49-F238E27FC236}">
                  <a16:creationId xmlns:a16="http://schemas.microsoft.com/office/drawing/2014/main" id="{10C2890E-AAF6-4C59-B6B7-1BEDFBAB09CA}"/>
                </a:ext>
              </a:extLst>
            </p:cNvPr>
            <p:cNvSpPr/>
            <p:nvPr/>
          </p:nvSpPr>
          <p:spPr>
            <a:xfrm>
              <a:off x="2977907" y="1395545"/>
              <a:ext cx="128396" cy="88201"/>
            </a:xfrm>
            <a:custGeom>
              <a:avLst/>
              <a:gdLst/>
              <a:ahLst/>
              <a:cxnLst/>
              <a:rect l="l" t="t" r="r" b="b"/>
              <a:pathLst>
                <a:path w="128396" h="88201" extrusionOk="0">
                  <a:moveTo>
                    <a:pt x="0" y="70295"/>
                  </a:moveTo>
                  <a:lnTo>
                    <a:pt x="128396" y="0"/>
                  </a:lnTo>
                  <a:lnTo>
                    <a:pt x="109198" y="88201"/>
                  </a:lnTo>
                  <a:lnTo>
                    <a:pt x="0" y="70295"/>
                  </a:lnTo>
                  <a:close/>
                </a:path>
              </a:pathLst>
            </a:custGeom>
            <a:solidFill>
              <a:srgbClr val="D33D3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4547;p48">
              <a:extLst>
                <a:ext uri="{FF2B5EF4-FFF2-40B4-BE49-F238E27FC236}">
                  <a16:creationId xmlns:a16="http://schemas.microsoft.com/office/drawing/2014/main" id="{537E0365-94C3-481D-B10E-BB1B746CEDA6}"/>
                </a:ext>
              </a:extLst>
            </p:cNvPr>
            <p:cNvSpPr/>
            <p:nvPr/>
          </p:nvSpPr>
          <p:spPr>
            <a:xfrm>
              <a:off x="3945392" y="3100901"/>
              <a:ext cx="140370" cy="95440"/>
            </a:xfrm>
            <a:custGeom>
              <a:avLst/>
              <a:gdLst/>
              <a:ahLst/>
              <a:cxnLst/>
              <a:rect l="l" t="t" r="r" b="b"/>
              <a:pathLst>
                <a:path w="140370" h="95440" extrusionOk="0">
                  <a:moveTo>
                    <a:pt x="0" y="95440"/>
                  </a:moveTo>
                  <a:cubicBezTo>
                    <a:pt x="3136" y="94012"/>
                    <a:pt x="140371" y="17050"/>
                    <a:pt x="140371" y="17050"/>
                  </a:cubicBezTo>
                  <a:lnTo>
                    <a:pt x="34309" y="0"/>
                  </a:lnTo>
                  <a:close/>
                </a:path>
              </a:pathLst>
            </a:custGeom>
            <a:solidFill>
              <a:srgbClr val="D33D3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4548;p48">
              <a:extLst>
                <a:ext uri="{FF2B5EF4-FFF2-40B4-BE49-F238E27FC236}">
                  <a16:creationId xmlns:a16="http://schemas.microsoft.com/office/drawing/2014/main" id="{491C4685-1398-4EFF-9B0E-810D2D1071B9}"/>
                </a:ext>
              </a:extLst>
            </p:cNvPr>
            <p:cNvSpPr/>
            <p:nvPr/>
          </p:nvSpPr>
          <p:spPr>
            <a:xfrm rot="-1801764">
              <a:off x="2958862" y="1416978"/>
              <a:ext cx="1040879" cy="1807000"/>
            </a:xfrm>
            <a:custGeom>
              <a:avLst/>
              <a:gdLst/>
              <a:ahLst/>
              <a:cxnLst/>
              <a:rect l="l" t="t" r="r" b="b"/>
              <a:pathLst>
                <a:path w="1041804" h="1808606" extrusionOk="0">
                  <a:moveTo>
                    <a:pt x="1041805" y="904303"/>
                  </a:moveTo>
                  <a:cubicBezTo>
                    <a:pt x="1041805" y="1403736"/>
                    <a:pt x="808589" y="1808606"/>
                    <a:pt x="520902" y="1808606"/>
                  </a:cubicBezTo>
                  <a:cubicBezTo>
                    <a:pt x="233216" y="1808606"/>
                    <a:pt x="0" y="1403736"/>
                    <a:pt x="0" y="904303"/>
                  </a:cubicBezTo>
                  <a:cubicBezTo>
                    <a:pt x="0" y="404870"/>
                    <a:pt x="233216" y="0"/>
                    <a:pt x="520902" y="0"/>
                  </a:cubicBezTo>
                  <a:cubicBezTo>
                    <a:pt x="808589" y="0"/>
                    <a:pt x="1041805" y="404870"/>
                    <a:pt x="1041805" y="90430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4549;p48">
              <a:extLst>
                <a:ext uri="{FF2B5EF4-FFF2-40B4-BE49-F238E27FC236}">
                  <a16:creationId xmlns:a16="http://schemas.microsoft.com/office/drawing/2014/main" id="{B6A5F687-D61B-4D67-9F19-B24FB8781AEF}"/>
                </a:ext>
              </a:extLst>
            </p:cNvPr>
            <p:cNvSpPr/>
            <p:nvPr/>
          </p:nvSpPr>
          <p:spPr>
            <a:xfrm>
              <a:off x="2779183" y="1414991"/>
              <a:ext cx="1401428" cy="1812826"/>
            </a:xfrm>
            <a:custGeom>
              <a:avLst/>
              <a:gdLst/>
              <a:ahLst/>
              <a:cxnLst/>
              <a:rect l="l" t="t" r="r" b="b"/>
              <a:pathLst>
                <a:path w="1401428" h="1812826" extrusionOk="0">
                  <a:moveTo>
                    <a:pt x="700714" y="1717343"/>
                  </a:moveTo>
                  <a:cubicBezTo>
                    <a:pt x="314480" y="1493695"/>
                    <a:pt x="0" y="948104"/>
                    <a:pt x="0" y="500905"/>
                  </a:cubicBezTo>
                  <a:cubicBezTo>
                    <a:pt x="0" y="53706"/>
                    <a:pt x="314385" y="-127745"/>
                    <a:pt x="700714" y="95521"/>
                  </a:cubicBezTo>
                  <a:cubicBezTo>
                    <a:pt x="1087043" y="318787"/>
                    <a:pt x="1401428" y="864760"/>
                    <a:pt x="1401428" y="1311863"/>
                  </a:cubicBezTo>
                  <a:cubicBezTo>
                    <a:pt x="1401428" y="1758967"/>
                    <a:pt x="1087138" y="1940609"/>
                    <a:pt x="700714" y="1717343"/>
                  </a:cubicBezTo>
                  <a:close/>
                  <a:moveTo>
                    <a:pt x="700714" y="240967"/>
                  </a:moveTo>
                  <a:cubicBezTo>
                    <a:pt x="383573" y="57421"/>
                    <a:pt x="125450" y="206678"/>
                    <a:pt x="125450" y="573771"/>
                  </a:cubicBezTo>
                  <a:cubicBezTo>
                    <a:pt x="125450" y="940864"/>
                    <a:pt x="383573" y="1388920"/>
                    <a:pt x="700714" y="1572467"/>
                  </a:cubicBezTo>
                  <a:cubicBezTo>
                    <a:pt x="1017855" y="1756014"/>
                    <a:pt x="1276073" y="1606662"/>
                    <a:pt x="1276073" y="1239568"/>
                  </a:cubicBezTo>
                  <a:cubicBezTo>
                    <a:pt x="1276073" y="872475"/>
                    <a:pt x="1017760" y="424229"/>
                    <a:pt x="700714" y="24068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4550;p48">
              <a:extLst>
                <a:ext uri="{FF2B5EF4-FFF2-40B4-BE49-F238E27FC236}">
                  <a16:creationId xmlns:a16="http://schemas.microsoft.com/office/drawing/2014/main" id="{37C896F0-CF4F-4431-84C0-9A1ABA6398F5}"/>
                </a:ext>
              </a:extLst>
            </p:cNvPr>
            <p:cNvSpPr/>
            <p:nvPr/>
          </p:nvSpPr>
          <p:spPr>
            <a:xfrm>
              <a:off x="3046144" y="1759790"/>
              <a:ext cx="868170" cy="1123263"/>
            </a:xfrm>
            <a:custGeom>
              <a:avLst/>
              <a:gdLst/>
              <a:ahLst/>
              <a:cxnLst/>
              <a:rect l="l" t="t" r="r" b="b"/>
              <a:pathLst>
                <a:path w="868170" h="1123263" extrusionOk="0">
                  <a:moveTo>
                    <a:pt x="433753" y="1063934"/>
                  </a:moveTo>
                  <a:cubicBezTo>
                    <a:pt x="194447" y="925440"/>
                    <a:pt x="0" y="587398"/>
                    <a:pt x="0" y="310411"/>
                  </a:cubicBezTo>
                  <a:cubicBezTo>
                    <a:pt x="0" y="33424"/>
                    <a:pt x="194733" y="-79257"/>
                    <a:pt x="434038" y="59237"/>
                  </a:cubicBezTo>
                  <a:cubicBezTo>
                    <a:pt x="673343" y="197730"/>
                    <a:pt x="868171" y="535487"/>
                    <a:pt x="868171" y="812759"/>
                  </a:cubicBezTo>
                  <a:cubicBezTo>
                    <a:pt x="868171" y="1090032"/>
                    <a:pt x="673153" y="1202523"/>
                    <a:pt x="433753" y="1063934"/>
                  </a:cubicBezTo>
                  <a:close/>
                  <a:moveTo>
                    <a:pt x="433753" y="204398"/>
                  </a:moveTo>
                  <a:cubicBezTo>
                    <a:pt x="263540" y="105909"/>
                    <a:pt x="125070" y="186015"/>
                    <a:pt x="125070" y="382992"/>
                  </a:cubicBezTo>
                  <a:cubicBezTo>
                    <a:pt x="125070" y="579969"/>
                    <a:pt x="263540" y="820380"/>
                    <a:pt x="433753" y="918868"/>
                  </a:cubicBezTo>
                  <a:cubicBezTo>
                    <a:pt x="603966" y="1017356"/>
                    <a:pt x="742436" y="937156"/>
                    <a:pt x="742436" y="740179"/>
                  </a:cubicBezTo>
                  <a:cubicBezTo>
                    <a:pt x="742436" y="543202"/>
                    <a:pt x="603966" y="302886"/>
                    <a:pt x="433753" y="20439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4551;p48">
              <a:extLst>
                <a:ext uri="{FF2B5EF4-FFF2-40B4-BE49-F238E27FC236}">
                  <a16:creationId xmlns:a16="http://schemas.microsoft.com/office/drawing/2014/main" id="{D6C99239-7095-47E6-B401-7FC70ABA8E97}"/>
                </a:ext>
              </a:extLst>
            </p:cNvPr>
            <p:cNvSpPr/>
            <p:nvPr/>
          </p:nvSpPr>
          <p:spPr>
            <a:xfrm>
              <a:off x="3308258" y="2099261"/>
              <a:ext cx="343371" cy="444102"/>
            </a:xfrm>
            <a:custGeom>
              <a:avLst/>
              <a:gdLst/>
              <a:ahLst/>
              <a:cxnLst/>
              <a:rect l="l" t="t" r="r" b="b"/>
              <a:pathLst>
                <a:path w="343371" h="444102" extrusionOk="0">
                  <a:moveTo>
                    <a:pt x="171638" y="420806"/>
                  </a:moveTo>
                  <a:cubicBezTo>
                    <a:pt x="76600" y="366037"/>
                    <a:pt x="0" y="232306"/>
                    <a:pt x="0" y="122768"/>
                  </a:cubicBezTo>
                  <a:cubicBezTo>
                    <a:pt x="0" y="13231"/>
                    <a:pt x="76981" y="-31346"/>
                    <a:pt x="171638" y="23423"/>
                  </a:cubicBezTo>
                  <a:cubicBezTo>
                    <a:pt x="266296" y="78191"/>
                    <a:pt x="343372" y="211922"/>
                    <a:pt x="343372" y="321460"/>
                  </a:cubicBezTo>
                  <a:cubicBezTo>
                    <a:pt x="343372" y="430997"/>
                    <a:pt x="266391" y="475289"/>
                    <a:pt x="171638" y="420806"/>
                  </a:cubicBezTo>
                  <a:close/>
                  <a:moveTo>
                    <a:pt x="171638" y="168584"/>
                  </a:moveTo>
                  <a:cubicBezTo>
                    <a:pt x="146168" y="153820"/>
                    <a:pt x="125355" y="165821"/>
                    <a:pt x="125355" y="195349"/>
                  </a:cubicBezTo>
                  <a:cubicBezTo>
                    <a:pt x="127170" y="227962"/>
                    <a:pt x="144353" y="257776"/>
                    <a:pt x="171638" y="275644"/>
                  </a:cubicBezTo>
                  <a:cubicBezTo>
                    <a:pt x="197204" y="290408"/>
                    <a:pt x="217922" y="278407"/>
                    <a:pt x="217922" y="248879"/>
                  </a:cubicBezTo>
                  <a:cubicBezTo>
                    <a:pt x="216145" y="216247"/>
                    <a:pt x="198952" y="186424"/>
                    <a:pt x="171638" y="1685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4552;p48">
              <a:extLst>
                <a:ext uri="{FF2B5EF4-FFF2-40B4-BE49-F238E27FC236}">
                  <a16:creationId xmlns:a16="http://schemas.microsoft.com/office/drawing/2014/main" id="{6D0D01BA-B2B3-4448-93D3-A9E93B665CE7}"/>
                </a:ext>
              </a:extLst>
            </p:cNvPr>
            <p:cNvSpPr/>
            <p:nvPr/>
          </p:nvSpPr>
          <p:spPr>
            <a:xfrm>
              <a:off x="2221786" y="2914306"/>
              <a:ext cx="208703" cy="88772"/>
            </a:xfrm>
            <a:custGeom>
              <a:avLst/>
              <a:gdLst/>
              <a:ahLst/>
              <a:cxnLst/>
              <a:rect l="l" t="t" r="r" b="b"/>
              <a:pathLst>
                <a:path w="208703" h="88772" extrusionOk="0">
                  <a:moveTo>
                    <a:pt x="64246" y="87916"/>
                  </a:moveTo>
                  <a:lnTo>
                    <a:pt x="0" y="88773"/>
                  </a:lnTo>
                  <a:lnTo>
                    <a:pt x="208703" y="0"/>
                  </a:lnTo>
                  <a:lnTo>
                    <a:pt x="87720" y="75342"/>
                  </a:lnTo>
                  <a:lnTo>
                    <a:pt x="64246" y="87916"/>
                  </a:ln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4553;p48">
              <a:extLst>
                <a:ext uri="{FF2B5EF4-FFF2-40B4-BE49-F238E27FC236}">
                  <a16:creationId xmlns:a16="http://schemas.microsoft.com/office/drawing/2014/main" id="{F915EA31-D46C-42F9-A989-205F065EE327}"/>
                </a:ext>
              </a:extLst>
            </p:cNvPr>
            <p:cNvSpPr/>
            <p:nvPr/>
          </p:nvSpPr>
          <p:spPr>
            <a:xfrm rot="-1801764">
              <a:off x="2288993" y="2988576"/>
              <a:ext cx="26776" cy="46440"/>
            </a:xfrm>
            <a:custGeom>
              <a:avLst/>
              <a:gdLst/>
              <a:ahLst/>
              <a:cxnLst/>
              <a:rect l="l" t="t" r="r" b="b"/>
              <a:pathLst>
                <a:path w="26800" h="46481" extrusionOk="0">
                  <a:moveTo>
                    <a:pt x="26801" y="23241"/>
                  </a:moveTo>
                  <a:cubicBezTo>
                    <a:pt x="26801" y="36076"/>
                    <a:pt x="20801" y="46482"/>
                    <a:pt x="13400" y="46482"/>
                  </a:cubicBezTo>
                  <a:cubicBezTo>
                    <a:pt x="6000" y="46482"/>
                    <a:pt x="0" y="36076"/>
                    <a:pt x="0" y="23241"/>
                  </a:cubicBezTo>
                  <a:cubicBezTo>
                    <a:pt x="0" y="10405"/>
                    <a:pt x="6000" y="0"/>
                    <a:pt x="13400" y="0"/>
                  </a:cubicBezTo>
                  <a:cubicBezTo>
                    <a:pt x="20801" y="0"/>
                    <a:pt x="26801" y="10405"/>
                    <a:pt x="26801" y="23241"/>
                  </a:cubicBez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4554;p48">
              <a:extLst>
                <a:ext uri="{FF2B5EF4-FFF2-40B4-BE49-F238E27FC236}">
                  <a16:creationId xmlns:a16="http://schemas.microsoft.com/office/drawing/2014/main" id="{C10F65E9-F036-445D-B5A0-10910A35698F}"/>
                </a:ext>
              </a:extLst>
            </p:cNvPr>
            <p:cNvSpPr/>
            <p:nvPr/>
          </p:nvSpPr>
          <p:spPr>
            <a:xfrm rot="-1801764">
              <a:off x="3469496" y="2304051"/>
              <a:ext cx="26776" cy="46440"/>
            </a:xfrm>
            <a:custGeom>
              <a:avLst/>
              <a:gdLst/>
              <a:ahLst/>
              <a:cxnLst/>
              <a:rect l="l" t="t" r="r" b="b"/>
              <a:pathLst>
                <a:path w="26800" h="46481" extrusionOk="0">
                  <a:moveTo>
                    <a:pt x="26801" y="23241"/>
                  </a:moveTo>
                  <a:cubicBezTo>
                    <a:pt x="26801" y="36077"/>
                    <a:pt x="20801" y="46482"/>
                    <a:pt x="13400" y="46482"/>
                  </a:cubicBezTo>
                  <a:cubicBezTo>
                    <a:pt x="5999" y="46482"/>
                    <a:pt x="0" y="36077"/>
                    <a:pt x="0" y="23241"/>
                  </a:cubicBezTo>
                  <a:cubicBezTo>
                    <a:pt x="0" y="10405"/>
                    <a:pt x="5999" y="0"/>
                    <a:pt x="13400" y="0"/>
                  </a:cubicBezTo>
                  <a:cubicBezTo>
                    <a:pt x="20801" y="0"/>
                    <a:pt x="26801" y="10405"/>
                    <a:pt x="26801" y="23241"/>
                  </a:cubicBez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4555;p48">
              <a:extLst>
                <a:ext uri="{FF2B5EF4-FFF2-40B4-BE49-F238E27FC236}">
                  <a16:creationId xmlns:a16="http://schemas.microsoft.com/office/drawing/2014/main" id="{40163011-B3B1-44DE-A28B-2510019C0C5E}"/>
                </a:ext>
              </a:extLst>
            </p:cNvPr>
            <p:cNvSpPr/>
            <p:nvPr/>
          </p:nvSpPr>
          <p:spPr>
            <a:xfrm>
              <a:off x="2314638" y="2924117"/>
              <a:ext cx="167836" cy="171354"/>
            </a:xfrm>
            <a:custGeom>
              <a:avLst/>
              <a:gdLst/>
              <a:ahLst/>
              <a:cxnLst/>
              <a:rect l="l" t="t" r="r" b="b"/>
              <a:pathLst>
                <a:path w="167836" h="171354" extrusionOk="0">
                  <a:moveTo>
                    <a:pt x="15301" y="171355"/>
                  </a:moveTo>
                  <a:lnTo>
                    <a:pt x="0" y="107251"/>
                  </a:lnTo>
                  <a:lnTo>
                    <a:pt x="167837" y="0"/>
                  </a:lnTo>
                  <a:lnTo>
                    <a:pt x="160519" y="15145"/>
                  </a:lnTo>
                  <a:lnTo>
                    <a:pt x="15301" y="171355"/>
                  </a:ln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4556;p48">
              <a:extLst>
                <a:ext uri="{FF2B5EF4-FFF2-40B4-BE49-F238E27FC236}">
                  <a16:creationId xmlns:a16="http://schemas.microsoft.com/office/drawing/2014/main" id="{42EA9286-2577-46C5-9EEE-3BF60F576B73}"/>
                </a:ext>
              </a:extLst>
            </p:cNvPr>
            <p:cNvSpPr/>
            <p:nvPr/>
          </p:nvSpPr>
          <p:spPr>
            <a:xfrm>
              <a:off x="2290498" y="2306802"/>
              <a:ext cx="1203749" cy="724947"/>
            </a:xfrm>
            <a:custGeom>
              <a:avLst/>
              <a:gdLst/>
              <a:ahLst/>
              <a:cxnLst/>
              <a:rect l="l" t="t" r="r" b="b"/>
              <a:pathLst>
                <a:path w="1203749" h="724947" extrusionOk="0">
                  <a:moveTo>
                    <a:pt x="23855" y="724948"/>
                  </a:moveTo>
                  <a:cubicBezTo>
                    <a:pt x="25280" y="723709"/>
                    <a:pt x="1203750" y="40958"/>
                    <a:pt x="1203750" y="40958"/>
                  </a:cubicBezTo>
                  <a:lnTo>
                    <a:pt x="1182081" y="0"/>
                  </a:lnTo>
                  <a:lnTo>
                    <a:pt x="0" y="685800"/>
                  </a:ln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12" name="Picture 211" descr="Icon&#10;&#10;Description automatically generated">
            <a:extLst>
              <a:ext uri="{FF2B5EF4-FFF2-40B4-BE49-F238E27FC236}">
                <a16:creationId xmlns:a16="http://schemas.microsoft.com/office/drawing/2014/main" id="{D3F65AF7-9054-4C1B-B4B3-A2942D2618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302"/>
          <a:stretch/>
        </p:blipFill>
        <p:spPr>
          <a:xfrm>
            <a:off x="1689853" y="637819"/>
            <a:ext cx="1240158" cy="1192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1586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Hierarchy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780502"/>
            <a:ext cx="8191824" cy="2679000"/>
          </a:xfrm>
        </p:spPr>
        <p:txBody>
          <a:bodyPr/>
          <a:lstStyle/>
          <a:p>
            <a:r>
              <a:rPr lang="en-US" dirty="0"/>
              <a:t>Registers</a:t>
            </a:r>
          </a:p>
          <a:p>
            <a:pPr lvl="1"/>
            <a:r>
              <a:rPr lang="en-US" dirty="0"/>
              <a:t>Fastest storage elements</a:t>
            </a:r>
          </a:p>
          <a:p>
            <a:r>
              <a:rPr lang="en-US" dirty="0"/>
              <a:t>Cache Memory</a:t>
            </a:r>
          </a:p>
          <a:p>
            <a:pPr lvl="1"/>
            <a:r>
              <a:rPr lang="en-US" dirty="0"/>
              <a:t>Stores recently used instructions</a:t>
            </a:r>
          </a:p>
          <a:p>
            <a:r>
              <a:rPr lang="en-US" dirty="0"/>
              <a:t>Main Memory</a:t>
            </a:r>
          </a:p>
          <a:p>
            <a:r>
              <a:rPr lang="en-US" dirty="0"/>
              <a:t>Magnetic Disk</a:t>
            </a:r>
          </a:p>
          <a:p>
            <a:pPr lvl="1"/>
            <a:r>
              <a:rPr lang="en-US" dirty="0"/>
              <a:t>Stores data permanently</a:t>
            </a:r>
          </a:p>
          <a:p>
            <a:r>
              <a:rPr lang="en-US" dirty="0"/>
              <a:t>Magnetic Tape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BB565D-BC98-4CA7-9642-B2EC25C3A286}" type="slidenum">
              <a:rPr lang="en-US" smtClean="0"/>
              <a:pPr/>
              <a:t>20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5127733" y="2204843"/>
            <a:ext cx="3149457" cy="2641740"/>
            <a:chOff x="3276600" y="2492547"/>
            <a:chExt cx="4199276" cy="3522319"/>
          </a:xfrm>
        </p:grpSpPr>
        <p:sp>
          <p:nvSpPr>
            <p:cNvPr id="8" name="Isosceles Triangle 7"/>
            <p:cNvSpPr/>
            <p:nvPr/>
          </p:nvSpPr>
          <p:spPr>
            <a:xfrm rot="20016768">
              <a:off x="4468175" y="2581540"/>
              <a:ext cx="2222524" cy="3433326"/>
            </a:xfrm>
            <a:prstGeom prst="triangle">
              <a:avLst>
                <a:gd name="adj" fmla="val 77337"/>
              </a:avLst>
            </a:prstGeom>
            <a:solidFill>
              <a:schemeClr val="bg1">
                <a:lumMod val="85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9" name="Isosceles Triangle 8"/>
            <p:cNvSpPr/>
            <p:nvPr/>
          </p:nvSpPr>
          <p:spPr>
            <a:xfrm rot="1608730">
              <a:off x="4012215" y="2573773"/>
              <a:ext cx="2227022" cy="3426391"/>
            </a:xfrm>
            <a:prstGeom prst="triangle">
              <a:avLst>
                <a:gd name="adj" fmla="val 77337"/>
              </a:avLst>
            </a:prstGeom>
            <a:solidFill>
              <a:schemeClr val="bg1">
                <a:lumMod val="75000"/>
              </a:schemeClr>
            </a:solidFill>
            <a:ln w="6350"/>
            <a:scene3d>
              <a:camera prst="orthographicFront">
                <a:rot lat="0" lon="10799999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795747" y="4700279"/>
              <a:ext cx="1554577" cy="78594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5347337" y="4720014"/>
              <a:ext cx="1553423" cy="76638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349363" y="3914032"/>
              <a:ext cx="1000961" cy="5035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5349445" y="3922640"/>
              <a:ext cx="999672" cy="49629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5349904" y="3641697"/>
              <a:ext cx="808381" cy="39690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V="1">
              <a:off x="5355867" y="3359426"/>
              <a:ext cx="611587" cy="29817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 rot="20027018">
              <a:off x="5375216" y="5229098"/>
              <a:ext cx="15991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" pitchFamily="34" charset="0"/>
                  <a:cs typeface="Arial" pitchFamily="34" charset="0"/>
                </a:rPr>
                <a:t>Magnetic Tape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 rot="20027018">
              <a:off x="5345520" y="4117450"/>
              <a:ext cx="1376873" cy="984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>
                  <a:latin typeface="Arial" pitchFamily="34" charset="0"/>
                  <a:cs typeface="Arial" pitchFamily="34" charset="0"/>
                </a:rPr>
                <a:t>Magnetic Disk</a:t>
              </a:r>
            </a:p>
            <a:p>
              <a:pPr algn="ctr"/>
              <a:r>
                <a:rPr lang="en-US" sz="1050" dirty="0">
                  <a:latin typeface="Arial" pitchFamily="34" charset="0"/>
                  <a:cs typeface="Arial" pitchFamily="34" charset="0"/>
                </a:rPr>
                <a:t>CD-ROM</a:t>
              </a:r>
            </a:p>
            <a:p>
              <a:pPr algn="ctr"/>
              <a:r>
                <a:rPr lang="en-US" sz="1050" dirty="0">
                  <a:latin typeface="Arial" pitchFamily="34" charset="0"/>
                  <a:cs typeface="Arial" pitchFamily="34" charset="0"/>
                </a:rPr>
                <a:t>CD-RW</a:t>
              </a:r>
            </a:p>
            <a:p>
              <a:pPr algn="ctr"/>
              <a:r>
                <a:rPr lang="en-US" sz="1050" dirty="0">
                  <a:latin typeface="Arial" pitchFamily="34" charset="0"/>
                  <a:cs typeface="Arial" pitchFamily="34" charset="0"/>
                </a:rPr>
                <a:t>DVD-RW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 rot="1640288">
              <a:off x="3690371" y="5236843"/>
              <a:ext cx="16803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" pitchFamily="34" charset="0"/>
                  <a:cs typeface="Arial" pitchFamily="34" charset="0"/>
                </a:rPr>
                <a:t>Off-line Storage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 rot="1640288">
              <a:off x="4133449" y="4305714"/>
              <a:ext cx="1099020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Arial" pitchFamily="34" charset="0"/>
                  <a:cs typeface="Arial" pitchFamily="34" charset="0"/>
                </a:rPr>
                <a:t>Outboard</a:t>
              </a:r>
            </a:p>
            <a:p>
              <a:pPr algn="ctr"/>
              <a:r>
                <a:rPr lang="en-US" sz="1200" dirty="0">
                  <a:latin typeface="Arial" pitchFamily="34" charset="0"/>
                  <a:cs typeface="Arial" pitchFamily="34" charset="0"/>
                </a:rPr>
                <a:t>Storage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 rot="1640288">
              <a:off x="4462128" y="3428240"/>
              <a:ext cx="962229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Arial" pitchFamily="34" charset="0"/>
                  <a:cs typeface="Arial" pitchFamily="34" charset="0"/>
                </a:rPr>
                <a:t>Inboard</a:t>
              </a:r>
            </a:p>
            <a:p>
              <a:pPr algn="ctr"/>
              <a:r>
                <a:rPr lang="en-US" sz="1200" dirty="0">
                  <a:latin typeface="Arial" pitchFamily="34" charset="0"/>
                  <a:cs typeface="Arial" pitchFamily="34" charset="0"/>
                </a:rPr>
                <a:t>Storage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 rot="20027018">
              <a:off x="5229820" y="3849252"/>
              <a:ext cx="1178100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latin typeface="Arial" pitchFamily="34" charset="0"/>
                  <a:cs typeface="Arial" pitchFamily="34" charset="0"/>
                </a:rPr>
                <a:t>Main Memory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 rot="20027018">
              <a:off x="5331929" y="3545745"/>
              <a:ext cx="690788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latin typeface="Arial" pitchFamily="34" charset="0"/>
                  <a:cs typeface="Arial" pitchFamily="34" charset="0"/>
                </a:rPr>
                <a:t>Cache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 rot="20116997">
              <a:off x="5292969" y="3065524"/>
              <a:ext cx="676367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Arial" pitchFamily="34" charset="0"/>
                  <a:cs typeface="Arial" pitchFamily="34" charset="0"/>
                </a:rPr>
                <a:t>Regis-</a:t>
              </a:r>
              <a:r>
                <a:rPr lang="en-US" sz="900" dirty="0" err="1">
                  <a:latin typeface="Arial" pitchFamily="34" charset="0"/>
                  <a:cs typeface="Arial" pitchFamily="34" charset="0"/>
                </a:rPr>
                <a:t>ters</a:t>
              </a:r>
              <a:endParaRPr lang="en-US" sz="900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V="1">
              <a:off x="3276600" y="2590800"/>
              <a:ext cx="1761910" cy="24987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H="1" flipV="1">
              <a:off x="5719115" y="2603214"/>
              <a:ext cx="1756761" cy="253952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 rot="3326538">
              <a:off x="5774163" y="3630206"/>
              <a:ext cx="20565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Lower cost per Byte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 rot="18295506">
              <a:off x="2585935" y="3686678"/>
              <a:ext cx="27575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Higher Speed, Smaller Size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77664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1F264A1F-A3C0-47AB-B040-B5CEECECD8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PK"/>
              <a:t>Cache Memory</a:t>
            </a:r>
          </a:p>
        </p:txBody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id="{318CAEFC-8DF3-433D-8406-FFE38F319B0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PK"/>
              <a:t>High-speed expensive static RAM both inside and outside the CPU.</a:t>
            </a:r>
          </a:p>
          <a:p>
            <a:pPr lvl="1"/>
            <a:r>
              <a:rPr lang="en-US" altLang="en-PK"/>
              <a:t>Level-1 cache: inside the CPU</a:t>
            </a:r>
          </a:p>
          <a:p>
            <a:pPr lvl="1"/>
            <a:r>
              <a:rPr lang="en-US" altLang="en-PK"/>
              <a:t>Level-2 cache: outside the CPU</a:t>
            </a:r>
          </a:p>
          <a:p>
            <a:r>
              <a:rPr lang="en-US" altLang="en-PK"/>
              <a:t>Cache hit: when data to be read is already in cache memory</a:t>
            </a:r>
          </a:p>
          <a:p>
            <a:r>
              <a:rPr lang="en-US" altLang="en-PK"/>
              <a:t>Cache miss: when data to be read is not in cache memory.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54EB58-E460-4C24-81EA-91F406E02CE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3E3313-2489-4B62-A779-ECD4E4B7FB23}" type="slidenum">
              <a:rPr lang="en-US" altLang="en-PK"/>
              <a:pPr/>
              <a:t>21</a:t>
            </a:fld>
            <a:endParaRPr lang="en-US" altLang="en-PK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9" name="Rectangle 2055">
            <a:extLst>
              <a:ext uri="{FF2B5EF4-FFF2-40B4-BE49-F238E27FC236}">
                <a16:creationId xmlns:a16="http://schemas.microsoft.com/office/drawing/2014/main" id="{A39A0F44-AFD2-4CFA-8325-B375E18ED4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PK"/>
              <a:t>How a Program Runs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5BCD47-7DF7-40D6-8BE5-9A0D836329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D7B29C6-9ACC-4D23-A3C7-2D246FAEB831}" type="slidenum">
              <a:rPr lang="en-US" altLang="en-PK"/>
              <a:pPr/>
              <a:t>22</a:t>
            </a:fld>
            <a:endParaRPr lang="en-US" altLang="en-PK"/>
          </a:p>
        </p:txBody>
      </p:sp>
      <p:graphicFrame>
        <p:nvGraphicFramePr>
          <p:cNvPr id="131080" name="Object 2056">
            <a:extLst>
              <a:ext uri="{FF2B5EF4-FFF2-40B4-BE49-F238E27FC236}">
                <a16:creationId xmlns:a16="http://schemas.microsoft.com/office/drawing/2014/main" id="{9460CA7C-45F5-432C-A5E8-B9CAD8FED2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8406028"/>
              </p:ext>
            </p:extLst>
          </p:nvPr>
        </p:nvGraphicFramePr>
        <p:xfrm>
          <a:off x="2543175" y="1556350"/>
          <a:ext cx="4057650" cy="331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063600" imgH="2473200" progId="Visio.Drawing.6">
                  <p:embed/>
                </p:oleObj>
              </mc:Choice>
              <mc:Fallback>
                <p:oleObj name="VISIO" r:id="rId2" imgW="3063600" imgH="2473200" progId="Visio.Drawing.6">
                  <p:embed/>
                  <p:pic>
                    <p:nvPicPr>
                      <p:cNvPr id="131080" name="Object 2056">
                        <a:extLst>
                          <a:ext uri="{FF2B5EF4-FFF2-40B4-BE49-F238E27FC236}">
                            <a16:creationId xmlns:a16="http://schemas.microsoft.com/office/drawing/2014/main" id="{9460CA7C-45F5-432C-A5E8-B9CAD8FED2F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1450" t="-1794" r="-1450" b="-2319"/>
                      <a:stretch>
                        <a:fillRect/>
                      </a:stretch>
                    </p:blipFill>
                    <p:spPr bwMode="auto">
                      <a:xfrm>
                        <a:off x="2543175" y="1556350"/>
                        <a:ext cx="4057650" cy="331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55C07B-9C9E-4FDE-9494-8094D9A00D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547BE12-7E3A-427E-BF41-3FF257404CC3}" type="slidenum">
              <a:rPr lang="en-US" altLang="en-PK"/>
              <a:pPr/>
              <a:t>23</a:t>
            </a:fld>
            <a:endParaRPr lang="en-US" altLang="en-PK"/>
          </a:p>
        </p:txBody>
      </p:sp>
      <p:sp>
        <p:nvSpPr>
          <p:cNvPr id="107522" name="Rectangle 2050">
            <a:extLst>
              <a:ext uri="{FF2B5EF4-FFF2-40B4-BE49-F238E27FC236}">
                <a16:creationId xmlns:a16="http://schemas.microsoft.com/office/drawing/2014/main" id="{A9EE4428-5AE5-44DB-8EFC-8E585985EF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PK"/>
              <a:t>Multitasking</a:t>
            </a:r>
          </a:p>
        </p:txBody>
      </p:sp>
      <p:sp>
        <p:nvSpPr>
          <p:cNvPr id="107523" name="Rectangle 2051">
            <a:extLst>
              <a:ext uri="{FF2B5EF4-FFF2-40B4-BE49-F238E27FC236}">
                <a16:creationId xmlns:a16="http://schemas.microsoft.com/office/drawing/2014/main" id="{74EC1924-6329-4704-9BEF-13DBCD6236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94977" y="1688300"/>
            <a:ext cx="8191824" cy="2679000"/>
          </a:xfrm>
        </p:spPr>
        <p:txBody>
          <a:bodyPr/>
          <a:lstStyle/>
          <a:p>
            <a:r>
              <a:rPr lang="en-US" altLang="en-PK" dirty="0"/>
              <a:t>OS can run multiple programs at the same time.</a:t>
            </a:r>
          </a:p>
          <a:p>
            <a:r>
              <a:rPr lang="en-US" altLang="en-PK" dirty="0"/>
              <a:t>Multiple threads of execution within the same program.</a:t>
            </a:r>
          </a:p>
          <a:p>
            <a:r>
              <a:rPr lang="en-US" altLang="en-PK" dirty="0"/>
              <a:t>Scheduler utility assigns a given amount of CPU time to each running program.</a:t>
            </a:r>
          </a:p>
          <a:p>
            <a:r>
              <a:rPr lang="en-US" altLang="en-PK" dirty="0"/>
              <a:t>Rapid switching of tasks</a:t>
            </a:r>
          </a:p>
          <a:p>
            <a:pPr lvl="1"/>
            <a:r>
              <a:rPr lang="en-US" altLang="en-PK" dirty="0"/>
              <a:t>gives illusion that all programs are running at once</a:t>
            </a:r>
          </a:p>
          <a:p>
            <a:pPr lvl="1"/>
            <a:r>
              <a:rPr lang="en-US" altLang="en-PK" dirty="0"/>
              <a:t>the processor must support task switching.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1026">
            <a:extLst>
              <a:ext uri="{FF2B5EF4-FFF2-40B4-BE49-F238E27FC236}">
                <a16:creationId xmlns:a16="http://schemas.microsoft.com/office/drawing/2014/main" id="{106BDF9C-CC17-438B-8A68-3E6EADBC47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PK"/>
              <a:t>IA-32 Processor Architecture</a:t>
            </a:r>
          </a:p>
        </p:txBody>
      </p:sp>
      <p:sp>
        <p:nvSpPr>
          <p:cNvPr id="97283" name="Rectangle 1027">
            <a:extLst>
              <a:ext uri="{FF2B5EF4-FFF2-40B4-BE49-F238E27FC236}">
                <a16:creationId xmlns:a16="http://schemas.microsoft.com/office/drawing/2014/main" id="{10CC89BA-7B4A-4AE9-9F04-6376716373F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PK" dirty="0"/>
              <a:t>Modes of operation</a:t>
            </a:r>
          </a:p>
          <a:p>
            <a:r>
              <a:rPr lang="en-US" altLang="en-PK" dirty="0"/>
              <a:t>Basic execution environment</a:t>
            </a:r>
          </a:p>
          <a:p>
            <a:r>
              <a:rPr lang="en-US" altLang="en-PK" dirty="0"/>
              <a:t>Floating-point unit</a:t>
            </a:r>
          </a:p>
          <a:p>
            <a:r>
              <a:rPr lang="en-US" altLang="en-PK" dirty="0"/>
              <a:t>Intel Microprocessor history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276B31-7C91-42EE-9875-0CA9D8281F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A35E8E-268B-4078-9F7A-001A6FF4542F}" type="slidenum">
              <a:rPr lang="en-US" altLang="en-PK"/>
              <a:pPr/>
              <a:t>24</a:t>
            </a:fld>
            <a:endParaRPr lang="en-US" altLang="en-PK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050">
            <a:extLst>
              <a:ext uri="{FF2B5EF4-FFF2-40B4-BE49-F238E27FC236}">
                <a16:creationId xmlns:a16="http://schemas.microsoft.com/office/drawing/2014/main" id="{A7D4E1BC-9380-44F3-BD3E-7A1D2CCBF8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PK"/>
              <a:t>Basic Execution Environment</a:t>
            </a:r>
          </a:p>
        </p:txBody>
      </p:sp>
      <p:sp>
        <p:nvSpPr>
          <p:cNvPr id="133123" name="Rectangle 2051">
            <a:extLst>
              <a:ext uri="{FF2B5EF4-FFF2-40B4-BE49-F238E27FC236}">
                <a16:creationId xmlns:a16="http://schemas.microsoft.com/office/drawing/2014/main" id="{7C76974F-E403-4E28-B093-0FE028836F7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PK" dirty="0"/>
              <a:t>Addressable memory</a:t>
            </a:r>
          </a:p>
          <a:p>
            <a:pPr>
              <a:lnSpc>
                <a:spcPct val="90000"/>
              </a:lnSpc>
            </a:pPr>
            <a:r>
              <a:rPr lang="en-US" altLang="en-PK" dirty="0"/>
              <a:t>General-purpose registers</a:t>
            </a:r>
          </a:p>
          <a:p>
            <a:pPr>
              <a:lnSpc>
                <a:spcPct val="90000"/>
              </a:lnSpc>
            </a:pPr>
            <a:r>
              <a:rPr lang="en-US" altLang="en-PK" dirty="0"/>
              <a:t>Index and base registers</a:t>
            </a:r>
          </a:p>
          <a:p>
            <a:pPr>
              <a:lnSpc>
                <a:spcPct val="90000"/>
              </a:lnSpc>
            </a:pPr>
            <a:r>
              <a:rPr lang="en-US" altLang="en-PK" dirty="0"/>
              <a:t>Specialized register uses</a:t>
            </a:r>
          </a:p>
          <a:p>
            <a:pPr>
              <a:lnSpc>
                <a:spcPct val="90000"/>
              </a:lnSpc>
            </a:pPr>
            <a:r>
              <a:rPr lang="en-US" altLang="en-PK" dirty="0"/>
              <a:t>Status flags</a:t>
            </a:r>
          </a:p>
          <a:p>
            <a:pPr>
              <a:lnSpc>
                <a:spcPct val="90000"/>
              </a:lnSpc>
            </a:pPr>
            <a:r>
              <a:rPr lang="en-US" altLang="en-PK" dirty="0"/>
              <a:t>Floating-point, MMX, XMM registers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52EABF-DFCD-4714-AD0F-724D67402C4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B42B8D-8223-44F8-A193-87397BA8130D}" type="slidenum">
              <a:rPr lang="en-US" altLang="en-PK"/>
              <a:pPr/>
              <a:t>25</a:t>
            </a:fld>
            <a:endParaRPr lang="en-US" altLang="en-PK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88300"/>
            <a:ext cx="8191824" cy="2679000"/>
          </a:xfrm>
        </p:spPr>
        <p:txBody>
          <a:bodyPr/>
          <a:lstStyle/>
          <a:p>
            <a:r>
              <a:rPr lang="en-US" dirty="0"/>
              <a:t>Very high speed memory units inside CPU</a:t>
            </a:r>
          </a:p>
          <a:p>
            <a:r>
              <a:rPr lang="en-US" dirty="0"/>
              <a:t>Can be categorized into</a:t>
            </a:r>
          </a:p>
          <a:p>
            <a:pPr lvl="1"/>
            <a:r>
              <a:rPr lang="en-US" dirty="0"/>
              <a:t>General Purpose Registers</a:t>
            </a:r>
          </a:p>
          <a:p>
            <a:pPr lvl="1"/>
            <a:r>
              <a:rPr lang="en-US" dirty="0"/>
              <a:t>Segment Registers</a:t>
            </a:r>
          </a:p>
          <a:p>
            <a:pPr lvl="1"/>
            <a:r>
              <a:rPr lang="en-US" dirty="0"/>
              <a:t>Instruction Pointer </a:t>
            </a:r>
          </a:p>
          <a:p>
            <a:pPr lvl="1"/>
            <a:r>
              <a:rPr lang="en-US" dirty="0"/>
              <a:t>EFLAGS Register</a:t>
            </a:r>
          </a:p>
          <a:p>
            <a:pPr lvl="2"/>
            <a:r>
              <a:rPr lang="en-US" dirty="0"/>
              <a:t>Control Flags</a:t>
            </a:r>
          </a:p>
          <a:p>
            <a:pPr lvl="2"/>
            <a:r>
              <a:rPr lang="en-US" dirty="0"/>
              <a:t>Status Flags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BB565D-BC98-4CA7-9642-B2EC25C3A286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6242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Purpose Registers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8" y="1501764"/>
            <a:ext cx="8191824" cy="2679000"/>
          </a:xfrm>
        </p:spPr>
        <p:txBody>
          <a:bodyPr/>
          <a:lstStyle/>
          <a:p>
            <a:r>
              <a:rPr lang="en-US" dirty="0"/>
              <a:t>Used primarily for arithmetic and data movement</a:t>
            </a:r>
          </a:p>
          <a:p>
            <a:r>
              <a:rPr lang="en-US" dirty="0"/>
              <a:t>Eight 32-bit </a:t>
            </a:r>
            <a:r>
              <a:rPr lang="en-US" b="1" i="1" dirty="0"/>
              <a:t>Extended</a:t>
            </a:r>
            <a:r>
              <a:rPr lang="en-US" dirty="0"/>
              <a:t> general purpose registers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3125696"/>
              </p:ext>
            </p:extLst>
          </p:nvPr>
        </p:nvGraphicFramePr>
        <p:xfrm>
          <a:off x="1741330" y="2571750"/>
          <a:ext cx="5623561" cy="2503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5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404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100" dirty="0"/>
                        <a:t>Register</a:t>
                      </a:r>
                    </a:p>
                  </a:txBody>
                  <a:tcPr marL="68580" marR="68580" marT="34290" marB="34290">
                    <a:solidFill>
                      <a:srgbClr val="FF64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Description</a:t>
                      </a:r>
                    </a:p>
                  </a:txBody>
                  <a:tcPr marL="68580" marR="68580" marT="34290" marB="34290">
                    <a:solidFill>
                      <a:srgbClr val="FF64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Specialized</a:t>
                      </a:r>
                      <a:r>
                        <a:rPr lang="en-US" sz="1100" baseline="0" dirty="0"/>
                        <a:t> </a:t>
                      </a:r>
                      <a:r>
                        <a:rPr lang="en-US" sz="1100" dirty="0"/>
                        <a:t>Usage</a:t>
                      </a:r>
                    </a:p>
                  </a:txBody>
                  <a:tcPr marL="68580" marR="68580" marT="34290" marB="34290">
                    <a:solidFill>
                      <a:srgbClr val="FF646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/>
                        <a:t>E</a:t>
                      </a:r>
                      <a:r>
                        <a:rPr lang="en-US" sz="1100" b="1" dirty="0"/>
                        <a:t>A</a:t>
                      </a:r>
                      <a:r>
                        <a:rPr lang="en-US" sz="1100" dirty="0"/>
                        <a:t>X</a:t>
                      </a:r>
                    </a:p>
                  </a:txBody>
                  <a:tcPr marL="68580" marR="68580" marT="34290" marB="34290"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A</a:t>
                      </a:r>
                      <a:r>
                        <a:rPr lang="en-US" sz="1100" dirty="0"/>
                        <a:t>ccumulator</a:t>
                      </a:r>
                    </a:p>
                  </a:txBody>
                  <a:tcPr marL="68580" marR="68580" marT="34290" marB="34290"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Used in </a:t>
                      </a:r>
                      <a:r>
                        <a:rPr lang="en-US" sz="1100" i="1" dirty="0" err="1"/>
                        <a:t>mul</a:t>
                      </a:r>
                      <a:r>
                        <a:rPr lang="en-US" sz="1100" dirty="0"/>
                        <a:t> and </a:t>
                      </a:r>
                      <a:r>
                        <a:rPr lang="en-US" sz="1100" i="1" dirty="0"/>
                        <a:t>div</a:t>
                      </a:r>
                      <a:r>
                        <a:rPr lang="en-US" sz="1100" dirty="0"/>
                        <a:t> instruction</a:t>
                      </a:r>
                    </a:p>
                  </a:txBody>
                  <a:tcPr marL="68580" marR="68580" marT="34290" marB="34290">
                    <a:solidFill>
                      <a:srgbClr val="32E16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/>
                        <a:t>E</a:t>
                      </a:r>
                      <a:r>
                        <a:rPr lang="en-US" sz="1100" b="1" dirty="0"/>
                        <a:t>B</a:t>
                      </a:r>
                      <a:r>
                        <a:rPr lang="en-US" sz="1100" dirty="0"/>
                        <a:t>X</a:t>
                      </a:r>
                    </a:p>
                  </a:txBody>
                  <a:tcPr marL="68580" marR="68580" marT="34290" marB="34290"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B</a:t>
                      </a:r>
                      <a:r>
                        <a:rPr lang="en-US" sz="1100" dirty="0"/>
                        <a:t>ase</a:t>
                      </a:r>
                    </a:p>
                  </a:txBody>
                  <a:tcPr marL="68580" marR="68580" marT="34290" marB="34290"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>
                    <a:solidFill>
                      <a:srgbClr val="32E16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/>
                        <a:t>E</a:t>
                      </a:r>
                      <a:r>
                        <a:rPr lang="en-US" sz="1100" b="1" dirty="0"/>
                        <a:t>C</a:t>
                      </a:r>
                      <a:r>
                        <a:rPr lang="en-US" sz="1100" dirty="0"/>
                        <a:t>X</a:t>
                      </a:r>
                    </a:p>
                  </a:txBody>
                  <a:tcPr marL="68580" marR="68580" marT="34290" marB="34290"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C</a:t>
                      </a:r>
                      <a:r>
                        <a:rPr lang="en-US" sz="1100" dirty="0"/>
                        <a:t>ounter</a:t>
                      </a:r>
                    </a:p>
                  </a:txBody>
                  <a:tcPr marL="68580" marR="68580" marT="34290" marB="34290"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Used in </a:t>
                      </a:r>
                      <a:r>
                        <a:rPr lang="en-US" sz="1100" i="1" dirty="0"/>
                        <a:t>LOOP</a:t>
                      </a:r>
                      <a:r>
                        <a:rPr lang="en-US" sz="1100" dirty="0"/>
                        <a:t> instruction</a:t>
                      </a:r>
                    </a:p>
                  </a:txBody>
                  <a:tcPr marL="68580" marR="68580" marT="34290" marB="34290">
                    <a:solidFill>
                      <a:srgbClr val="32E16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/>
                        <a:t>E</a:t>
                      </a:r>
                      <a:r>
                        <a:rPr lang="en-US" sz="1100" b="1" dirty="0"/>
                        <a:t>D</a:t>
                      </a:r>
                      <a:r>
                        <a:rPr lang="en-US" sz="1100" dirty="0"/>
                        <a:t>X</a:t>
                      </a:r>
                    </a:p>
                  </a:txBody>
                  <a:tcPr marL="68580" marR="68580" marT="34290" marB="34290"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D</a:t>
                      </a:r>
                      <a:r>
                        <a:rPr lang="en-US" sz="1100" dirty="0"/>
                        <a:t>ata</a:t>
                      </a:r>
                    </a:p>
                  </a:txBody>
                  <a:tcPr marL="68580" marR="68580" marT="34290" marB="34290"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>
                    <a:solidFill>
                      <a:srgbClr val="32E16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/>
                        <a:t>E</a:t>
                      </a:r>
                      <a:r>
                        <a:rPr lang="en-US" sz="1100" b="1" dirty="0"/>
                        <a:t>BP</a:t>
                      </a:r>
                    </a:p>
                  </a:txBody>
                  <a:tcPr marL="68580" marR="68580" marT="34290" marB="34290"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B</a:t>
                      </a:r>
                      <a:r>
                        <a:rPr lang="en-US" sz="1100" dirty="0"/>
                        <a:t>ase </a:t>
                      </a:r>
                      <a:r>
                        <a:rPr lang="en-US" sz="1100" b="1" dirty="0"/>
                        <a:t>P</a:t>
                      </a:r>
                      <a:r>
                        <a:rPr lang="en-US" sz="1100" dirty="0"/>
                        <a:t>ointer</a:t>
                      </a:r>
                    </a:p>
                  </a:txBody>
                  <a:tcPr marL="68580" marR="68580" marT="34290" marB="34290"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Used</a:t>
                      </a:r>
                      <a:r>
                        <a:rPr lang="en-US" sz="1100" baseline="0" dirty="0"/>
                        <a:t> </a:t>
                      </a:r>
                      <a:r>
                        <a:rPr lang="en-US" sz="1100" dirty="0"/>
                        <a:t>to reference local variables on stack</a:t>
                      </a:r>
                    </a:p>
                  </a:txBody>
                  <a:tcPr marL="68580" marR="68580" marT="34290" marB="34290">
                    <a:solidFill>
                      <a:srgbClr val="32E16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/>
                        <a:t>E</a:t>
                      </a:r>
                      <a:r>
                        <a:rPr lang="en-US" sz="1100" b="1" dirty="0"/>
                        <a:t>SP</a:t>
                      </a:r>
                    </a:p>
                  </a:txBody>
                  <a:tcPr marL="68580" marR="68580" marT="34290" marB="34290"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S</a:t>
                      </a:r>
                      <a:r>
                        <a:rPr lang="en-US" sz="1100" dirty="0"/>
                        <a:t>tack </a:t>
                      </a:r>
                      <a:r>
                        <a:rPr lang="en-US" sz="1100" b="1" dirty="0"/>
                        <a:t>P</a:t>
                      </a:r>
                      <a:r>
                        <a:rPr lang="en-US" sz="1100" dirty="0"/>
                        <a:t>ointer</a:t>
                      </a:r>
                    </a:p>
                  </a:txBody>
                  <a:tcPr marL="68580" marR="68580" marT="34290" marB="34290"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Points at top of the stack, used by</a:t>
                      </a:r>
                      <a:r>
                        <a:rPr lang="en-US" sz="1100" baseline="0" dirty="0"/>
                        <a:t> </a:t>
                      </a:r>
                      <a:r>
                        <a:rPr lang="en-US" sz="1100" i="1" baseline="0" dirty="0"/>
                        <a:t>PUSH</a:t>
                      </a:r>
                      <a:r>
                        <a:rPr lang="en-US" sz="1100" baseline="0" dirty="0"/>
                        <a:t> and </a:t>
                      </a:r>
                      <a:r>
                        <a:rPr lang="en-US" sz="1100" i="1" baseline="0" dirty="0"/>
                        <a:t>POP</a:t>
                      </a:r>
                      <a:endParaRPr lang="en-US" sz="1100" i="1" dirty="0"/>
                    </a:p>
                  </a:txBody>
                  <a:tcPr marL="68580" marR="68580" marT="34290" marB="34290">
                    <a:solidFill>
                      <a:srgbClr val="32E16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/>
                        <a:t>E</a:t>
                      </a:r>
                      <a:r>
                        <a:rPr lang="en-US" sz="1100" b="1" dirty="0"/>
                        <a:t>SI</a:t>
                      </a:r>
                    </a:p>
                  </a:txBody>
                  <a:tcPr marL="68580" marR="68580" marT="34290" marB="34290"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S</a:t>
                      </a:r>
                      <a:r>
                        <a:rPr lang="en-US" sz="1100" dirty="0"/>
                        <a:t>ource </a:t>
                      </a:r>
                      <a:r>
                        <a:rPr lang="en-US" sz="1100" b="1" dirty="0"/>
                        <a:t>I</a:t>
                      </a:r>
                      <a:r>
                        <a:rPr lang="en-US" sz="1100" dirty="0"/>
                        <a:t>ndex</a:t>
                      </a:r>
                    </a:p>
                  </a:txBody>
                  <a:tcPr marL="68580" marR="68580" marT="34290" marB="34290"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Used by high speed memory transfer instruction</a:t>
                      </a:r>
                    </a:p>
                  </a:txBody>
                  <a:tcPr marL="68580" marR="68580" marT="34290" marB="34290">
                    <a:solidFill>
                      <a:srgbClr val="32E16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/>
                        <a:t>E</a:t>
                      </a:r>
                      <a:r>
                        <a:rPr lang="en-US" sz="1100" b="1" dirty="0"/>
                        <a:t>DI</a:t>
                      </a:r>
                    </a:p>
                  </a:txBody>
                  <a:tcPr marL="68580" marR="68580" marT="34290" marB="34290"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D</a:t>
                      </a:r>
                      <a:r>
                        <a:rPr lang="en-US" sz="1100" dirty="0"/>
                        <a:t>estination </a:t>
                      </a:r>
                      <a:r>
                        <a:rPr lang="en-US" sz="1100" b="1" dirty="0"/>
                        <a:t>I</a:t>
                      </a:r>
                      <a:r>
                        <a:rPr lang="en-US" sz="1100" dirty="0"/>
                        <a:t>ndex</a:t>
                      </a:r>
                    </a:p>
                  </a:txBody>
                  <a:tcPr marL="68580" marR="68580" marT="34290" marB="34290"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Used by high speed memory transfer instruction</a:t>
                      </a:r>
                    </a:p>
                  </a:txBody>
                  <a:tcPr marL="68580" marR="68580" marT="34290" marB="34290">
                    <a:solidFill>
                      <a:srgbClr val="32E16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BB565D-BC98-4CA7-9642-B2EC25C3A286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7969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Parts of Registers 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Portions of General Purpose Registers can also be accessed </a:t>
            </a:r>
          </a:p>
          <a:p>
            <a:pPr lvl="1"/>
            <a:r>
              <a:rPr lang="en-US" dirty="0"/>
              <a:t>Lower 16 bits of EAX are named AX</a:t>
            </a:r>
          </a:p>
          <a:p>
            <a:pPr lvl="1"/>
            <a:r>
              <a:rPr lang="en-US" dirty="0"/>
              <a:t>AX can further be divided into</a:t>
            </a:r>
          </a:p>
          <a:p>
            <a:pPr lvl="2"/>
            <a:r>
              <a:rPr lang="en-US" dirty="0"/>
              <a:t>A</a:t>
            </a:r>
            <a:r>
              <a:rPr lang="en-US" b="1" dirty="0">
                <a:solidFill>
                  <a:srgbClr val="FF0000"/>
                </a:solidFill>
              </a:rPr>
              <a:t>L</a:t>
            </a:r>
            <a:r>
              <a:rPr lang="en-US" dirty="0"/>
              <a:t> = </a:t>
            </a:r>
            <a:r>
              <a:rPr lang="en-US" b="1" dirty="0">
                <a:solidFill>
                  <a:srgbClr val="FF0000"/>
                </a:solidFill>
              </a:rPr>
              <a:t>L</a:t>
            </a:r>
            <a:r>
              <a:rPr lang="en-US" dirty="0"/>
              <a:t>ower 8 bits</a:t>
            </a:r>
          </a:p>
          <a:p>
            <a:pPr lvl="2"/>
            <a:r>
              <a:rPr lang="en-US" dirty="0"/>
              <a:t>A</a:t>
            </a:r>
            <a:r>
              <a:rPr lang="en-US" b="1" dirty="0">
                <a:solidFill>
                  <a:srgbClr val="FF0000"/>
                </a:solidFill>
              </a:rPr>
              <a:t>H</a:t>
            </a:r>
            <a:r>
              <a:rPr lang="en-US" dirty="0"/>
              <a:t> = </a:t>
            </a:r>
            <a:r>
              <a:rPr lang="en-US" b="1" dirty="0">
                <a:solidFill>
                  <a:srgbClr val="FF0000"/>
                </a:solidFill>
              </a:rPr>
              <a:t>H</a:t>
            </a:r>
            <a:r>
              <a:rPr lang="en-US" dirty="0"/>
              <a:t>igher 8 bits</a:t>
            </a:r>
          </a:p>
          <a:p>
            <a:pPr lvl="1"/>
            <a:endParaRPr lang="en-US" dirty="0"/>
          </a:p>
        </p:txBody>
      </p:sp>
      <p:sp>
        <p:nvSpPr>
          <p:cNvPr id="4" name="Cube 3"/>
          <p:cNvSpPr/>
          <p:nvPr/>
        </p:nvSpPr>
        <p:spPr>
          <a:xfrm>
            <a:off x="2964705" y="4470524"/>
            <a:ext cx="4937760" cy="445770"/>
          </a:xfrm>
          <a:prstGeom prst="cube">
            <a:avLst>
              <a:gd name="adj" fmla="val 15000"/>
            </a:avLst>
          </a:prstGeom>
          <a:solidFill>
            <a:srgbClr val="CC7472"/>
          </a:solidFill>
          <a:ln>
            <a:noFill/>
          </a:ln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5" name="Cube 4"/>
          <p:cNvSpPr/>
          <p:nvPr/>
        </p:nvSpPr>
        <p:spPr>
          <a:xfrm>
            <a:off x="5430121" y="3867591"/>
            <a:ext cx="2468880" cy="445770"/>
          </a:xfrm>
          <a:prstGeom prst="cube">
            <a:avLst>
              <a:gd name="adj" fmla="val 1500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" name="Cube 5"/>
          <p:cNvSpPr/>
          <p:nvPr/>
        </p:nvSpPr>
        <p:spPr>
          <a:xfrm>
            <a:off x="5431799" y="3258155"/>
            <a:ext cx="2468880" cy="445770"/>
          </a:xfrm>
          <a:prstGeom prst="cube">
            <a:avLst>
              <a:gd name="adj" fmla="val 15000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7" name="TextBox 6"/>
          <p:cNvSpPr txBox="1"/>
          <p:nvPr/>
        </p:nvSpPr>
        <p:spPr>
          <a:xfrm>
            <a:off x="5208944" y="4544819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latin typeface="Arial" pitchFamily="34" charset="0"/>
                <a:cs typeface="Arial" pitchFamily="34" charset="0"/>
              </a:rPr>
              <a:t>EAX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79787" y="3944528"/>
            <a:ext cx="3642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Arial" pitchFamily="34" charset="0"/>
                <a:cs typeface="Arial" pitchFamily="34" charset="0"/>
              </a:rPr>
              <a:t>AX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6665169" y="3261162"/>
            <a:ext cx="1284" cy="3771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865745" y="3328409"/>
            <a:ext cx="3722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Arial" pitchFamily="34" charset="0"/>
                <a:cs typeface="Arial" pitchFamily="34" charset="0"/>
              </a:rPr>
              <a:t>AH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094173" y="3328409"/>
            <a:ext cx="3497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Arial" pitchFamily="34" charset="0"/>
                <a:cs typeface="Arial" pitchFamily="34" charset="0"/>
              </a:rPr>
              <a:t>AL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6667366" y="3636491"/>
            <a:ext cx="4805" cy="149475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358916" y="4527674"/>
            <a:ext cx="58221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Arial" pitchFamily="34" charset="0"/>
                <a:cs typeface="Arial" pitchFamily="34" charset="0"/>
              </a:rPr>
              <a:t>32 bits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759216" y="3944349"/>
            <a:ext cx="58221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Arial" pitchFamily="34" charset="0"/>
                <a:cs typeface="Arial" pitchFamily="34" charset="0"/>
              </a:rPr>
              <a:t>16 bits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821416" y="3020097"/>
            <a:ext cx="5068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Arial" pitchFamily="34" charset="0"/>
                <a:cs typeface="Arial" pitchFamily="34" charset="0"/>
              </a:rPr>
              <a:t>8 bits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667786" y="4863429"/>
            <a:ext cx="260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Arial" pitchFamily="34" charset="0"/>
                <a:cs typeface="Arial" pitchFamily="34" charset="0"/>
              </a:rPr>
              <a:t>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662735" y="4870574"/>
            <a:ext cx="260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Arial" pitchFamily="34" charset="0"/>
                <a:cs typeface="Arial" pitchFamily="34" charset="0"/>
              </a:rPr>
              <a:t>7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451514" y="4870574"/>
            <a:ext cx="260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Arial" pitchFamily="34" charset="0"/>
                <a:cs typeface="Arial" pitchFamily="34" charset="0"/>
              </a:rPr>
              <a:t>8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387865" y="4870574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Arial" pitchFamily="34" charset="0"/>
                <a:cs typeface="Arial" pitchFamily="34" charset="0"/>
              </a:rPr>
              <a:t>15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123840" y="4870574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Arial" pitchFamily="34" charset="0"/>
                <a:cs typeface="Arial" pitchFamily="34" charset="0"/>
              </a:rPr>
              <a:t>16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828156" y="4870574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Arial" pitchFamily="34" charset="0"/>
                <a:cs typeface="Arial" pitchFamily="34" charset="0"/>
              </a:rPr>
              <a:t>31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5434003" y="3631895"/>
            <a:ext cx="4805" cy="149475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007491" y="3020097"/>
            <a:ext cx="5068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Arial" pitchFamily="34" charset="0"/>
                <a:cs typeface="Arial" pitchFamily="34" charset="0"/>
              </a:rPr>
              <a:t>8 bits</a:t>
            </a:r>
          </a:p>
        </p:txBody>
      </p:sp>
      <p:cxnSp>
        <p:nvCxnSpPr>
          <p:cNvPr id="42" name="Straight Connector 41"/>
          <p:cNvCxnSpPr/>
          <p:nvPr/>
        </p:nvCxnSpPr>
        <p:spPr>
          <a:xfrm>
            <a:off x="7840510" y="3648747"/>
            <a:ext cx="4805" cy="149475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BB565D-BC98-4CA7-9642-B2EC25C3A286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6794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65466"/>
            <a:ext cx="8191825" cy="1082700"/>
          </a:xfrm>
        </p:spPr>
        <p:txBody>
          <a:bodyPr/>
          <a:lstStyle/>
          <a:p>
            <a:r>
              <a:rPr lang="en-US" dirty="0"/>
              <a:t>Accessing Parts of Registers 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70233"/>
            <a:ext cx="8191824" cy="2679000"/>
          </a:xfrm>
        </p:spPr>
        <p:txBody>
          <a:bodyPr/>
          <a:lstStyle/>
          <a:p>
            <a:pPr lvl="1"/>
            <a:r>
              <a:rPr lang="en-US" dirty="0"/>
              <a:t>EAX, EBX, ECX, EDX can be accessed at word and byte level</a:t>
            </a:r>
          </a:p>
          <a:p>
            <a:pPr lvl="1"/>
            <a:r>
              <a:rPr lang="en-US" dirty="0"/>
              <a:t>EBP, ESP, ESI, EDI can be accessed at word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BB565D-BC98-4CA7-9642-B2EC25C3A286}" type="slidenum">
              <a:rPr lang="en-US" smtClean="0"/>
              <a:pPr/>
              <a:t>29</a:t>
            </a:fld>
            <a:endParaRPr lang="en-US"/>
          </a:p>
        </p:txBody>
      </p:sp>
      <p:graphicFrame>
        <p:nvGraphicFramePr>
          <p:cNvPr id="4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5921389"/>
              </p:ext>
            </p:extLst>
          </p:nvPr>
        </p:nvGraphicFramePr>
        <p:xfrm>
          <a:off x="2172356" y="2474524"/>
          <a:ext cx="4524704" cy="1268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1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1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11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1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369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rial" pitchFamily="34" charset="0"/>
                          <a:cs typeface="Arial" pitchFamily="34" charset="0"/>
                        </a:rPr>
                        <a:t>32-bit</a:t>
                      </a:r>
                    </a:p>
                  </a:txBody>
                  <a:tcPr marL="68580" marR="68580" marT="34290" marB="34290">
                    <a:solidFill>
                      <a:srgbClr val="FF64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rial" pitchFamily="34" charset="0"/>
                          <a:cs typeface="Arial" pitchFamily="34" charset="0"/>
                        </a:rPr>
                        <a:t>16-bit</a:t>
                      </a:r>
                    </a:p>
                  </a:txBody>
                  <a:tcPr marL="68580" marR="68580" marT="34290" marB="34290">
                    <a:solidFill>
                      <a:srgbClr val="FF64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rial" pitchFamily="34" charset="0"/>
                          <a:cs typeface="Arial" pitchFamily="34" charset="0"/>
                        </a:rPr>
                        <a:t>8-bit 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H</a:t>
                      </a:r>
                      <a:r>
                        <a:rPr lang="en-US" sz="1100" dirty="0">
                          <a:latin typeface="Arial" pitchFamily="34" charset="0"/>
                          <a:cs typeface="Arial" pitchFamily="34" charset="0"/>
                        </a:rPr>
                        <a:t>igher</a:t>
                      </a:r>
                    </a:p>
                  </a:txBody>
                  <a:tcPr marL="68580" marR="68580" marT="34290" marB="34290">
                    <a:solidFill>
                      <a:srgbClr val="FF64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rial" pitchFamily="34" charset="0"/>
                          <a:cs typeface="Arial" pitchFamily="34" charset="0"/>
                        </a:rPr>
                        <a:t>8-bit 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L</a:t>
                      </a:r>
                      <a:r>
                        <a:rPr lang="en-US" sz="1100" dirty="0">
                          <a:latin typeface="Arial" pitchFamily="34" charset="0"/>
                          <a:cs typeface="Arial" pitchFamily="34" charset="0"/>
                        </a:rPr>
                        <a:t>ower</a:t>
                      </a:r>
                    </a:p>
                  </a:txBody>
                  <a:tcPr marL="68580" marR="68580" marT="34290" marB="34290">
                    <a:solidFill>
                      <a:srgbClr val="FF646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69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rial" pitchFamily="34" charset="0"/>
                          <a:cs typeface="Arial" pitchFamily="34" charset="0"/>
                        </a:rPr>
                        <a:t>EAX</a:t>
                      </a:r>
                    </a:p>
                  </a:txBody>
                  <a:tcPr marL="68580" marR="68580" marT="34290" marB="34290"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rial" pitchFamily="34" charset="0"/>
                          <a:cs typeface="Arial" pitchFamily="34" charset="0"/>
                        </a:rPr>
                        <a:t>AX</a:t>
                      </a:r>
                    </a:p>
                  </a:txBody>
                  <a:tcPr marL="68580" marR="68580" marT="34290" marB="34290"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r>
                        <a:rPr lang="en-US" sz="1100" b="1" dirty="0">
                          <a:latin typeface="Arial" pitchFamily="34" charset="0"/>
                          <a:cs typeface="Arial" pitchFamily="34" charset="0"/>
                        </a:rPr>
                        <a:t>H</a:t>
                      </a:r>
                    </a:p>
                  </a:txBody>
                  <a:tcPr marL="68580" marR="68580" marT="34290" marB="34290"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r>
                        <a:rPr lang="en-US" sz="1100" b="1" dirty="0">
                          <a:latin typeface="Arial" pitchFamily="34" charset="0"/>
                          <a:cs typeface="Arial" pitchFamily="34" charset="0"/>
                        </a:rPr>
                        <a:t>L</a:t>
                      </a:r>
                    </a:p>
                  </a:txBody>
                  <a:tcPr marL="68580" marR="68580" marT="34290" marB="34290">
                    <a:solidFill>
                      <a:srgbClr val="32E16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69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rial" pitchFamily="34" charset="0"/>
                          <a:cs typeface="Arial" pitchFamily="34" charset="0"/>
                        </a:rPr>
                        <a:t>EBX</a:t>
                      </a:r>
                    </a:p>
                  </a:txBody>
                  <a:tcPr marL="68580" marR="68580" marT="34290" marB="34290"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rial" pitchFamily="34" charset="0"/>
                          <a:cs typeface="Arial" pitchFamily="34" charset="0"/>
                        </a:rPr>
                        <a:t>BX</a:t>
                      </a:r>
                    </a:p>
                  </a:txBody>
                  <a:tcPr marL="68580" marR="68580" marT="34290" marB="34290"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  <a:r>
                        <a:rPr lang="en-US" sz="1100" b="1" dirty="0">
                          <a:latin typeface="Arial" pitchFamily="34" charset="0"/>
                          <a:cs typeface="Arial" pitchFamily="34" charset="0"/>
                        </a:rPr>
                        <a:t>H</a:t>
                      </a:r>
                    </a:p>
                  </a:txBody>
                  <a:tcPr marL="68580" marR="68580" marT="34290" marB="34290"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  <a:r>
                        <a:rPr lang="en-US" sz="1100" b="1" dirty="0">
                          <a:latin typeface="Arial" pitchFamily="34" charset="0"/>
                          <a:cs typeface="Arial" pitchFamily="34" charset="0"/>
                        </a:rPr>
                        <a:t>L</a:t>
                      </a:r>
                    </a:p>
                  </a:txBody>
                  <a:tcPr marL="68580" marR="68580" marT="34290" marB="34290">
                    <a:solidFill>
                      <a:srgbClr val="32E16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69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rial" pitchFamily="34" charset="0"/>
                          <a:cs typeface="Arial" pitchFamily="34" charset="0"/>
                        </a:rPr>
                        <a:t>ECX</a:t>
                      </a:r>
                    </a:p>
                  </a:txBody>
                  <a:tcPr marL="68580" marR="68580" marT="34290" marB="34290"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rial" pitchFamily="34" charset="0"/>
                          <a:cs typeface="Arial" pitchFamily="34" charset="0"/>
                        </a:rPr>
                        <a:t>CX</a:t>
                      </a:r>
                    </a:p>
                  </a:txBody>
                  <a:tcPr marL="68580" marR="68580" marT="34290" marB="34290"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r>
                        <a:rPr lang="en-US" sz="1100" b="1" dirty="0">
                          <a:latin typeface="Arial" pitchFamily="34" charset="0"/>
                          <a:cs typeface="Arial" pitchFamily="34" charset="0"/>
                        </a:rPr>
                        <a:t>H</a:t>
                      </a:r>
                    </a:p>
                  </a:txBody>
                  <a:tcPr marL="68580" marR="68580" marT="34290" marB="34290"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r>
                        <a:rPr lang="en-US" sz="1100" b="1" dirty="0">
                          <a:latin typeface="Arial" pitchFamily="34" charset="0"/>
                          <a:cs typeface="Arial" pitchFamily="34" charset="0"/>
                        </a:rPr>
                        <a:t>L</a:t>
                      </a:r>
                    </a:p>
                  </a:txBody>
                  <a:tcPr marL="68580" marR="68580" marT="34290" marB="34290">
                    <a:solidFill>
                      <a:srgbClr val="32E16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369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rial" pitchFamily="34" charset="0"/>
                          <a:cs typeface="Arial" pitchFamily="34" charset="0"/>
                        </a:rPr>
                        <a:t>EDX</a:t>
                      </a:r>
                    </a:p>
                  </a:txBody>
                  <a:tcPr marL="68580" marR="68580" marT="34290" marB="34290"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rial" pitchFamily="34" charset="0"/>
                          <a:cs typeface="Arial" pitchFamily="34" charset="0"/>
                        </a:rPr>
                        <a:t>DX</a:t>
                      </a:r>
                    </a:p>
                  </a:txBody>
                  <a:tcPr marL="68580" marR="68580" marT="34290" marB="34290"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rial" pitchFamily="34" charset="0"/>
                          <a:cs typeface="Arial" pitchFamily="34" charset="0"/>
                        </a:rPr>
                        <a:t>D</a:t>
                      </a:r>
                      <a:r>
                        <a:rPr lang="en-US" sz="1100" b="1" dirty="0">
                          <a:latin typeface="Arial" pitchFamily="34" charset="0"/>
                          <a:cs typeface="Arial" pitchFamily="34" charset="0"/>
                        </a:rPr>
                        <a:t>H</a:t>
                      </a:r>
                    </a:p>
                  </a:txBody>
                  <a:tcPr marL="68580" marR="68580" marT="34290" marB="34290"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rial" pitchFamily="34" charset="0"/>
                          <a:cs typeface="Arial" pitchFamily="34" charset="0"/>
                        </a:rPr>
                        <a:t>D</a:t>
                      </a:r>
                      <a:r>
                        <a:rPr lang="en-US" sz="1100" b="1" dirty="0">
                          <a:latin typeface="Arial" pitchFamily="34" charset="0"/>
                          <a:cs typeface="Arial" pitchFamily="34" charset="0"/>
                        </a:rPr>
                        <a:t>L</a:t>
                      </a:r>
                    </a:p>
                  </a:txBody>
                  <a:tcPr marL="68580" marR="68580" marT="34290" marB="34290">
                    <a:solidFill>
                      <a:srgbClr val="32E16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4624562"/>
              </p:ext>
            </p:extLst>
          </p:nvPr>
        </p:nvGraphicFramePr>
        <p:xfrm>
          <a:off x="3258206" y="3865175"/>
          <a:ext cx="2359040" cy="1278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9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9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566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rial" pitchFamily="34" charset="0"/>
                          <a:cs typeface="Arial" pitchFamily="34" charset="0"/>
                        </a:rPr>
                        <a:t>32-bit</a:t>
                      </a:r>
                    </a:p>
                  </a:txBody>
                  <a:tcPr marL="68580" marR="68580" marT="34290" marB="34290">
                    <a:solidFill>
                      <a:srgbClr val="FF64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rial" pitchFamily="34" charset="0"/>
                          <a:cs typeface="Arial" pitchFamily="34" charset="0"/>
                        </a:rPr>
                        <a:t>16-bit Lower</a:t>
                      </a:r>
                    </a:p>
                  </a:txBody>
                  <a:tcPr marL="68580" marR="68580" marT="34290" marB="34290">
                    <a:solidFill>
                      <a:srgbClr val="FF646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66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rial" pitchFamily="34" charset="0"/>
                          <a:cs typeface="Arial" pitchFamily="34" charset="0"/>
                        </a:rPr>
                        <a:t>ESP</a:t>
                      </a:r>
                    </a:p>
                  </a:txBody>
                  <a:tcPr marL="68580" marR="68580" marT="34290" marB="34290"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rial" pitchFamily="34" charset="0"/>
                          <a:cs typeface="Arial" pitchFamily="34" charset="0"/>
                        </a:rPr>
                        <a:t>SP</a:t>
                      </a:r>
                    </a:p>
                  </a:txBody>
                  <a:tcPr marL="68580" marR="68580" marT="34290" marB="34290">
                    <a:solidFill>
                      <a:srgbClr val="32E16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66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rial" pitchFamily="34" charset="0"/>
                          <a:cs typeface="Arial" pitchFamily="34" charset="0"/>
                        </a:rPr>
                        <a:t>EBP</a:t>
                      </a:r>
                    </a:p>
                  </a:txBody>
                  <a:tcPr marL="68580" marR="68580" marT="34290" marB="34290"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rial" pitchFamily="34" charset="0"/>
                          <a:cs typeface="Arial" pitchFamily="34" charset="0"/>
                        </a:rPr>
                        <a:t>BP</a:t>
                      </a:r>
                    </a:p>
                  </a:txBody>
                  <a:tcPr marL="68580" marR="68580" marT="34290" marB="34290">
                    <a:solidFill>
                      <a:srgbClr val="32E16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66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rial" pitchFamily="34" charset="0"/>
                          <a:cs typeface="Arial" pitchFamily="34" charset="0"/>
                        </a:rPr>
                        <a:t>ESI</a:t>
                      </a:r>
                    </a:p>
                  </a:txBody>
                  <a:tcPr marL="68580" marR="68580" marT="34290" marB="34290"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rial" pitchFamily="34" charset="0"/>
                          <a:cs typeface="Arial" pitchFamily="34" charset="0"/>
                        </a:rPr>
                        <a:t>SI</a:t>
                      </a:r>
                    </a:p>
                  </a:txBody>
                  <a:tcPr marL="68580" marR="68580" marT="34290" marB="34290">
                    <a:solidFill>
                      <a:srgbClr val="32E16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66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rial" pitchFamily="34" charset="0"/>
                          <a:cs typeface="Arial" pitchFamily="34" charset="0"/>
                        </a:rPr>
                        <a:t>EDI</a:t>
                      </a:r>
                    </a:p>
                  </a:txBody>
                  <a:tcPr marL="68580" marR="68580" marT="34290" marB="34290"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rial" pitchFamily="34" charset="0"/>
                          <a:cs typeface="Arial" pitchFamily="34" charset="0"/>
                        </a:rPr>
                        <a:t>DI</a:t>
                      </a:r>
                    </a:p>
                  </a:txBody>
                  <a:tcPr marL="68580" marR="68580" marT="34290" marB="34290">
                    <a:solidFill>
                      <a:srgbClr val="32E16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2139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22F4C2BA-B029-4AC7-A5BF-3A3946FB85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PK"/>
              <a:t>Chapter Overview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C86E4DEF-5D41-4231-AA53-C3D9CC70F4E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PK" sz="1650" b="1" dirty="0">
                <a:solidFill>
                  <a:schemeClr val="tx1"/>
                </a:solidFill>
              </a:rPr>
              <a:t>General Concepts</a:t>
            </a:r>
          </a:p>
          <a:p>
            <a:r>
              <a:rPr lang="en-US" altLang="en-PK" sz="1650" dirty="0">
                <a:solidFill>
                  <a:schemeClr val="tx1"/>
                </a:solidFill>
              </a:rPr>
              <a:t>IA-32 Processor Architecture</a:t>
            </a:r>
          </a:p>
          <a:p>
            <a:r>
              <a:rPr lang="en-US" altLang="en-PK" sz="1650" dirty="0">
                <a:solidFill>
                  <a:schemeClr val="tx1"/>
                </a:solidFill>
              </a:rPr>
              <a:t>IA-32 Memory Management</a:t>
            </a:r>
          </a:p>
          <a:p>
            <a:r>
              <a:rPr lang="en-US" altLang="en-PK" sz="1650" dirty="0">
                <a:solidFill>
                  <a:schemeClr val="tx1"/>
                </a:solidFill>
              </a:rPr>
              <a:t>Components of an IA-32 Microcomputer</a:t>
            </a:r>
          </a:p>
          <a:p>
            <a:r>
              <a:rPr lang="en-US" altLang="en-PK" sz="1650" dirty="0">
                <a:solidFill>
                  <a:schemeClr val="tx1"/>
                </a:solidFill>
              </a:rPr>
              <a:t>Input-Output System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2AEE53-42F8-4907-89ED-6B925CF311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8B3B36-CBF3-461A-8C53-AAE25341BD01}" type="slidenum">
              <a:rPr lang="en-US" altLang="en-PK"/>
              <a:pPr/>
              <a:t>3</a:t>
            </a:fld>
            <a:endParaRPr lang="en-US" altLang="en-PK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 Registers 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Six 16-bit segment registers</a:t>
            </a:r>
          </a:p>
          <a:p>
            <a:r>
              <a:rPr lang="en-US" dirty="0"/>
              <a:t>Indicate base addresses of pre-assigned memory areas</a:t>
            </a:r>
          </a:p>
          <a:p>
            <a:r>
              <a:rPr lang="en-US" dirty="0"/>
              <a:t>An assembly program usually contains 3 segments</a:t>
            </a:r>
          </a:p>
          <a:p>
            <a:pPr lvl="1"/>
            <a:r>
              <a:rPr lang="en-US" dirty="0"/>
              <a:t>Stack Segment: holds local function variables and function parameters</a:t>
            </a:r>
          </a:p>
          <a:p>
            <a:pPr lvl="1"/>
            <a:r>
              <a:rPr lang="en-US" dirty="0"/>
              <a:t>Data Segment: holds variables</a:t>
            </a:r>
          </a:p>
          <a:p>
            <a:pPr lvl="1"/>
            <a:r>
              <a:rPr lang="en-US" dirty="0"/>
              <a:t>Code Segment: holds program instructions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BB565D-BC98-4CA7-9642-B2EC25C3A286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3287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 Registers 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920" y="1441887"/>
            <a:ext cx="8191824" cy="26790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/>
              <a:t>S = </a:t>
            </a:r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/>
              <a:t>tack Segment</a:t>
            </a:r>
          </a:p>
          <a:p>
            <a:r>
              <a:rPr lang="en-US" dirty="0">
                <a:solidFill>
                  <a:srgbClr val="FF0000"/>
                </a:solidFill>
              </a:rPr>
              <a:t>D</a:t>
            </a:r>
            <a:r>
              <a:rPr lang="en-US" dirty="0"/>
              <a:t>S = </a:t>
            </a:r>
            <a:r>
              <a:rPr lang="en-US" dirty="0">
                <a:solidFill>
                  <a:srgbClr val="FF0000"/>
                </a:solidFill>
              </a:rPr>
              <a:t>D</a:t>
            </a:r>
            <a:r>
              <a:rPr lang="en-US" dirty="0"/>
              <a:t>ata Segment</a:t>
            </a:r>
          </a:p>
          <a:p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/>
              <a:t>S = </a:t>
            </a: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/>
              <a:t>ode Segment</a:t>
            </a:r>
          </a:p>
          <a:p>
            <a:r>
              <a:rPr lang="en-US" dirty="0"/>
              <a:t>3 extra segment registers</a:t>
            </a:r>
          </a:p>
          <a:p>
            <a:pPr lvl="1"/>
            <a:r>
              <a:rPr lang="en-US" dirty="0"/>
              <a:t>ES, FS, GS (Extra Segment)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3567605" y="3736330"/>
            <a:ext cx="2469005" cy="1245870"/>
            <a:chOff x="1139024" y="3886200"/>
            <a:chExt cx="3292006" cy="1661160"/>
          </a:xfrm>
        </p:grpSpPr>
        <p:grpSp>
          <p:nvGrpSpPr>
            <p:cNvPr id="7" name="Group 6"/>
            <p:cNvGrpSpPr/>
            <p:nvPr/>
          </p:nvGrpSpPr>
          <p:grpSpPr>
            <a:xfrm>
              <a:off x="1139024" y="3886200"/>
              <a:ext cx="3291840" cy="594360"/>
              <a:chOff x="1143000" y="5120640"/>
              <a:chExt cx="3291840" cy="594360"/>
            </a:xfrm>
          </p:grpSpPr>
          <p:sp>
            <p:nvSpPr>
              <p:cNvPr id="8" name="Cube 7"/>
              <p:cNvSpPr/>
              <p:nvPr/>
            </p:nvSpPr>
            <p:spPr>
              <a:xfrm>
                <a:off x="1143000" y="5120640"/>
                <a:ext cx="3291840" cy="594360"/>
              </a:xfrm>
              <a:prstGeom prst="cube">
                <a:avLst>
                  <a:gd name="adj" fmla="val 15000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2531303" y="5181839"/>
                <a:ext cx="588195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>
                    <a:latin typeface="Arial" pitchFamily="34" charset="0"/>
                    <a:cs typeface="Arial" pitchFamily="34" charset="0"/>
                  </a:rPr>
                  <a:t>SS</a:t>
                </a: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1139190" y="4419600"/>
              <a:ext cx="3291840" cy="594360"/>
              <a:chOff x="1143000" y="5120640"/>
              <a:chExt cx="3291840" cy="594360"/>
            </a:xfrm>
          </p:grpSpPr>
          <p:sp>
            <p:nvSpPr>
              <p:cNvPr id="11" name="Cube 10"/>
              <p:cNvSpPr/>
              <p:nvPr/>
            </p:nvSpPr>
            <p:spPr>
              <a:xfrm>
                <a:off x="1143000" y="5120640"/>
                <a:ext cx="3291840" cy="594360"/>
              </a:xfrm>
              <a:prstGeom prst="cube">
                <a:avLst>
                  <a:gd name="adj" fmla="val 15000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2531303" y="5181839"/>
                <a:ext cx="603157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>
                    <a:latin typeface="Arial" pitchFamily="34" charset="0"/>
                    <a:cs typeface="Arial" pitchFamily="34" charset="0"/>
                  </a:rPr>
                  <a:t>DS</a:t>
                </a: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1139024" y="4953000"/>
              <a:ext cx="3291840" cy="594360"/>
              <a:chOff x="1143000" y="5120640"/>
              <a:chExt cx="3291840" cy="594360"/>
            </a:xfrm>
          </p:grpSpPr>
          <p:sp>
            <p:nvSpPr>
              <p:cNvPr id="4" name="Cube 3"/>
              <p:cNvSpPr/>
              <p:nvPr/>
            </p:nvSpPr>
            <p:spPr>
              <a:xfrm>
                <a:off x="1143000" y="5120640"/>
                <a:ext cx="3291840" cy="594360"/>
              </a:xfrm>
              <a:prstGeom prst="cube">
                <a:avLst>
                  <a:gd name="adj" fmla="val 15000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2531303" y="5181839"/>
                <a:ext cx="603157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>
                    <a:latin typeface="Arial" pitchFamily="34" charset="0"/>
                    <a:cs typeface="Arial" pitchFamily="34" charset="0"/>
                  </a:rPr>
                  <a:t>CS</a:t>
                </a:r>
              </a:p>
            </p:txBody>
          </p:sp>
        </p:grpSp>
      </p:grpSp>
      <p:grpSp>
        <p:nvGrpSpPr>
          <p:cNvPr id="23" name="Group 22"/>
          <p:cNvGrpSpPr/>
          <p:nvPr/>
        </p:nvGrpSpPr>
        <p:grpSpPr>
          <a:xfrm>
            <a:off x="6530832" y="3736330"/>
            <a:ext cx="2469005" cy="1245870"/>
            <a:chOff x="5089994" y="3886200"/>
            <a:chExt cx="3292006" cy="1661160"/>
          </a:xfrm>
        </p:grpSpPr>
        <p:grpSp>
          <p:nvGrpSpPr>
            <p:cNvPr id="13" name="Group 12"/>
            <p:cNvGrpSpPr/>
            <p:nvPr/>
          </p:nvGrpSpPr>
          <p:grpSpPr>
            <a:xfrm>
              <a:off x="5089994" y="3886200"/>
              <a:ext cx="3291840" cy="594360"/>
              <a:chOff x="1143000" y="5120640"/>
              <a:chExt cx="3291840" cy="594360"/>
            </a:xfrm>
          </p:grpSpPr>
          <p:sp>
            <p:nvSpPr>
              <p:cNvPr id="14" name="Cube 13"/>
              <p:cNvSpPr/>
              <p:nvPr/>
            </p:nvSpPr>
            <p:spPr>
              <a:xfrm>
                <a:off x="1143000" y="5120640"/>
                <a:ext cx="3291840" cy="594360"/>
              </a:xfrm>
              <a:prstGeom prst="cube">
                <a:avLst>
                  <a:gd name="adj" fmla="val 15000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2531303" y="5181839"/>
                <a:ext cx="588195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>
                    <a:latin typeface="Arial" pitchFamily="34" charset="0"/>
                    <a:cs typeface="Arial" pitchFamily="34" charset="0"/>
                  </a:rPr>
                  <a:t>ES</a:t>
                </a: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5090160" y="4419600"/>
              <a:ext cx="3291840" cy="594360"/>
              <a:chOff x="1143000" y="5120640"/>
              <a:chExt cx="3291840" cy="594360"/>
            </a:xfrm>
          </p:grpSpPr>
          <p:sp>
            <p:nvSpPr>
              <p:cNvPr id="17" name="Cube 16"/>
              <p:cNvSpPr/>
              <p:nvPr/>
            </p:nvSpPr>
            <p:spPr>
              <a:xfrm>
                <a:off x="1143000" y="5120640"/>
                <a:ext cx="3291840" cy="594360"/>
              </a:xfrm>
              <a:prstGeom prst="cube">
                <a:avLst>
                  <a:gd name="adj" fmla="val 15000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2531303" y="5181839"/>
                <a:ext cx="573235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>
                    <a:latin typeface="Arial" pitchFamily="34" charset="0"/>
                    <a:cs typeface="Arial" pitchFamily="34" charset="0"/>
                  </a:rPr>
                  <a:t>FS</a:t>
                </a: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5089994" y="4953000"/>
              <a:ext cx="3291840" cy="594360"/>
              <a:chOff x="1143000" y="5120640"/>
              <a:chExt cx="3291840" cy="594360"/>
            </a:xfrm>
          </p:grpSpPr>
          <p:sp>
            <p:nvSpPr>
              <p:cNvPr id="20" name="Cube 19"/>
              <p:cNvSpPr/>
              <p:nvPr/>
            </p:nvSpPr>
            <p:spPr>
              <a:xfrm>
                <a:off x="1143000" y="5120640"/>
                <a:ext cx="3291840" cy="594360"/>
              </a:xfrm>
              <a:prstGeom prst="cube">
                <a:avLst>
                  <a:gd name="adj" fmla="val 15000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2531303" y="5181839"/>
                <a:ext cx="615981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>
                    <a:latin typeface="Arial" pitchFamily="34" charset="0"/>
                    <a:cs typeface="Arial" pitchFamily="34" charset="0"/>
                  </a:rPr>
                  <a:t>GS</a:t>
                </a:r>
              </a:p>
            </p:txBody>
          </p:sp>
        </p:grpSp>
      </p:grp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BB565D-BC98-4CA7-9642-B2EC25C3A286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8233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Pointer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Represented by EIP</a:t>
            </a:r>
          </a:p>
          <a:p>
            <a:pPr>
              <a:lnSpc>
                <a:spcPct val="150000"/>
              </a:lnSpc>
            </a:pPr>
            <a:r>
              <a:rPr lang="en-US" dirty="0"/>
              <a:t>Also called Program Counter (PC)</a:t>
            </a:r>
          </a:p>
          <a:p>
            <a:pPr>
              <a:lnSpc>
                <a:spcPct val="150000"/>
              </a:lnSpc>
            </a:pPr>
            <a:r>
              <a:rPr lang="en-US" dirty="0"/>
              <a:t>Contains the address of next instruction to be executed</a:t>
            </a:r>
          </a:p>
          <a:p>
            <a:pPr>
              <a:lnSpc>
                <a:spcPct val="150000"/>
              </a:lnSpc>
            </a:pPr>
            <a:r>
              <a:rPr lang="en-US" dirty="0"/>
              <a:t>Its value changes with the execution of program</a:t>
            </a:r>
          </a:p>
          <a:p>
            <a:pPr>
              <a:lnSpc>
                <a:spcPct val="150000"/>
              </a:lnSpc>
            </a:pPr>
            <a:r>
              <a:rPr lang="en-US" dirty="0"/>
              <a:t>Certain machine instructions influence the value of EIP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BB565D-BC98-4CA7-9642-B2EC25C3A286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4305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 Flags 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EFLAGS register consists of individual binary bits</a:t>
            </a:r>
          </a:p>
          <a:p>
            <a:r>
              <a:rPr lang="en-US" dirty="0"/>
              <a:t>Can be categorized into</a:t>
            </a:r>
          </a:p>
          <a:p>
            <a:pPr lvl="1"/>
            <a:r>
              <a:rPr lang="en-US" dirty="0"/>
              <a:t>Control Flags: control the operation of CPU</a:t>
            </a:r>
          </a:p>
          <a:p>
            <a:pPr lvl="1"/>
            <a:r>
              <a:rPr lang="en-US" dirty="0"/>
              <a:t>Status Flags: reflect the outcome of arithmetic and logical operations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BB565D-BC98-4CA7-9642-B2EC25C3A286}" type="slidenum">
              <a:rPr lang="en-US" smtClean="0"/>
              <a:pPr/>
              <a:t>33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485372"/>
              </p:ext>
            </p:extLst>
          </p:nvPr>
        </p:nvGraphicFramePr>
        <p:xfrm>
          <a:off x="1581303" y="4297560"/>
          <a:ext cx="5943615" cy="754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85738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</a:tblGrid>
              <a:tr h="75438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68580" marR="68580" marT="34290" marB="3429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68580" marR="68580" marT="34290" marB="3429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68580" marR="68580" marT="34290" marB="3429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68580" marR="68580" marT="34290" marB="3429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68580" marR="68580" marT="34290" marB="3429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68580" marR="68580" marT="34290" marB="3429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68580" marR="68580" marT="34290" marB="3429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68580" marR="68580" marT="34290" marB="3429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68580" marR="68580" marT="34290" marB="3429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68580" marR="68580" marT="34290" marB="3429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ID</a:t>
                      </a:r>
                    </a:p>
                  </a:txBody>
                  <a:tcPr marL="68580" marR="68580" marT="34290" marB="3429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VIP</a:t>
                      </a:r>
                    </a:p>
                  </a:txBody>
                  <a:tcPr marL="68580" marR="68580" marT="34290" marB="3429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VIF</a:t>
                      </a:r>
                    </a:p>
                  </a:txBody>
                  <a:tcPr marL="68580" marR="68580" marT="34290" marB="3429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AC</a:t>
                      </a:r>
                    </a:p>
                  </a:txBody>
                  <a:tcPr marL="68580" marR="68580" marT="34290" marB="3429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VM</a:t>
                      </a:r>
                    </a:p>
                  </a:txBody>
                  <a:tcPr marL="68580" marR="68580" marT="34290" marB="3429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RF</a:t>
                      </a:r>
                    </a:p>
                  </a:txBody>
                  <a:tcPr marL="68580" marR="68580" marT="34290" marB="3429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68580" marR="68580" marT="34290" marB="3429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NT</a:t>
                      </a:r>
                    </a:p>
                  </a:txBody>
                  <a:tcPr marL="68580" marR="68580" marT="34290" marB="3429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IOPL</a:t>
                      </a:r>
                    </a:p>
                  </a:txBody>
                  <a:tcPr marL="68580" marR="68580" marT="34290" marB="3429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OF</a:t>
                      </a:r>
                    </a:p>
                  </a:txBody>
                  <a:tcPr marL="68580" marR="68580" marT="34290" marB="3429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DF</a:t>
                      </a:r>
                    </a:p>
                  </a:txBody>
                  <a:tcPr marL="68580" marR="68580" marT="34290" marB="3429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IF</a:t>
                      </a:r>
                    </a:p>
                  </a:txBody>
                  <a:tcPr marL="68580" marR="68580" marT="34290" marB="3429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TF</a:t>
                      </a:r>
                    </a:p>
                  </a:txBody>
                  <a:tcPr marL="68580" marR="68580" marT="34290" marB="3429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SF</a:t>
                      </a:r>
                    </a:p>
                  </a:txBody>
                  <a:tcPr marL="68580" marR="68580" marT="34290" marB="3429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ZF</a:t>
                      </a:r>
                    </a:p>
                  </a:txBody>
                  <a:tcPr marL="68580" marR="68580" marT="34290" marB="3429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68580" marR="68580" marT="34290" marB="3429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AF</a:t>
                      </a:r>
                    </a:p>
                  </a:txBody>
                  <a:tcPr marL="68580" marR="68580" marT="34290" marB="3429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5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PF</a:t>
                      </a:r>
                      <a:endParaRPr lang="en-US" sz="15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8580" marR="68580" marT="34290" marB="3429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68580" marR="68580" marT="34290" marB="3429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CF</a:t>
                      </a:r>
                    </a:p>
                  </a:txBody>
                  <a:tcPr marL="68580" marR="68580" marT="34290" marB="3429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93509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 Flags 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Arithmetic and Logical operations set/reset them</a:t>
            </a:r>
          </a:p>
          <a:p>
            <a:r>
              <a:rPr lang="en-US" dirty="0"/>
              <a:t>Status Flags are</a:t>
            </a:r>
          </a:p>
          <a:p>
            <a:pPr lvl="1"/>
            <a:r>
              <a:rPr lang="en-US" dirty="0"/>
              <a:t>Carry Flag (CF): set when unsigned arithmetic operation produces a carry</a:t>
            </a:r>
          </a:p>
          <a:p>
            <a:pPr lvl="1"/>
            <a:r>
              <a:rPr lang="en-US" dirty="0"/>
              <a:t>Overflow Flag (OF): sets when signed arithmetic result is out of range</a:t>
            </a:r>
          </a:p>
          <a:p>
            <a:pPr lvl="1"/>
            <a:r>
              <a:rPr lang="en-US" dirty="0"/>
              <a:t>Sign Flag (SF): sets when result of operation is –</a:t>
            </a:r>
            <a:r>
              <a:rPr lang="en-US" dirty="0" err="1"/>
              <a:t>ve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Zero Flag (ZF): sets when result of operation is zero</a:t>
            </a:r>
          </a:p>
          <a:p>
            <a:pPr lvl="1"/>
            <a:r>
              <a:rPr lang="en-US" dirty="0"/>
              <a:t>Auxiliary Flag (AF): sets when there is a carry from bit 3 to bit 4</a:t>
            </a:r>
          </a:p>
          <a:p>
            <a:pPr lvl="1"/>
            <a:r>
              <a:rPr lang="en-US" dirty="0"/>
              <a:t>Parity Flag (PF): sets when parity is even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BB565D-BC98-4CA7-9642-B2EC25C3A286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8038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 Unit (FPU)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FPU performs high speed floating point operations</a:t>
            </a:r>
          </a:p>
          <a:p>
            <a:r>
              <a:rPr lang="en-US" dirty="0"/>
              <a:t>Integrated into main processor chip from Intel486 onward</a:t>
            </a:r>
          </a:p>
          <a:p>
            <a:r>
              <a:rPr lang="en-US" dirty="0"/>
              <a:t>Eight 80-bit floating point data registers</a:t>
            </a:r>
          </a:p>
          <a:p>
            <a:r>
              <a:rPr lang="en-US" dirty="0"/>
              <a:t>All arranged as a stack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BB565D-BC98-4CA7-9642-B2EC25C3A286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283669" y="4730450"/>
            <a:ext cx="1828800" cy="3429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Arial" pitchFamily="34" charset="0"/>
                <a:cs typeface="Arial" pitchFamily="34" charset="0"/>
              </a:rPr>
              <a:t>ST(7)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283669" y="2635026"/>
            <a:ext cx="1828800" cy="3429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Arial" pitchFamily="34" charset="0"/>
                <a:cs typeface="Arial" pitchFamily="34" charset="0"/>
              </a:rPr>
              <a:t>ST(1)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283669" y="2285501"/>
            <a:ext cx="1828800" cy="3429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Arial" pitchFamily="34" charset="0"/>
                <a:cs typeface="Arial" pitchFamily="34" charset="0"/>
              </a:rPr>
              <a:t>ST(0)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283669" y="3335636"/>
            <a:ext cx="1828800" cy="3429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Arial" pitchFamily="34" charset="0"/>
                <a:cs typeface="Arial" pitchFamily="34" charset="0"/>
              </a:rPr>
              <a:t>ST(3)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283669" y="2985833"/>
            <a:ext cx="1828800" cy="3429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Arial" pitchFamily="34" charset="0"/>
                <a:cs typeface="Arial" pitchFamily="34" charset="0"/>
              </a:rPr>
              <a:t>ST(2)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283669" y="4032150"/>
            <a:ext cx="1828800" cy="3429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Arial" pitchFamily="34" charset="0"/>
                <a:cs typeface="Arial" pitchFamily="34" charset="0"/>
              </a:rPr>
              <a:t>ST(5)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283669" y="3683887"/>
            <a:ext cx="1828800" cy="3429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Arial" pitchFamily="34" charset="0"/>
                <a:cs typeface="Arial" pitchFamily="34" charset="0"/>
              </a:rPr>
              <a:t>ST(4)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283669" y="4380407"/>
            <a:ext cx="1828800" cy="3429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Arial" pitchFamily="34" charset="0"/>
                <a:cs typeface="Arial" pitchFamily="34" charset="0"/>
              </a:rPr>
              <a:t>ST(6)</a:t>
            </a:r>
          </a:p>
        </p:txBody>
      </p:sp>
    </p:spTree>
    <p:extLst>
      <p:ext uri="{BB962C8B-B14F-4D97-AF65-F5344CB8AC3E}">
        <p14:creationId xmlns:p14="http://schemas.microsoft.com/office/powerpoint/2010/main" val="23063459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Google Shape;2076;p3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  <p:grpSp>
        <p:nvGrpSpPr>
          <p:cNvPr id="2077" name="Google Shape;2077;p34"/>
          <p:cNvGrpSpPr/>
          <p:nvPr/>
        </p:nvGrpSpPr>
        <p:grpSpPr>
          <a:xfrm>
            <a:off x="5410301" y="719490"/>
            <a:ext cx="3356124" cy="3829046"/>
            <a:chOff x="2602525" y="317054"/>
            <a:chExt cx="4174283" cy="4762495"/>
          </a:xfrm>
        </p:grpSpPr>
        <p:sp>
          <p:nvSpPr>
            <p:cNvPr id="2078" name="Google Shape;2078;p34"/>
            <p:cNvSpPr/>
            <p:nvPr/>
          </p:nvSpPr>
          <p:spPr>
            <a:xfrm>
              <a:off x="3677747" y="776267"/>
              <a:ext cx="2670951" cy="3350306"/>
            </a:xfrm>
            <a:custGeom>
              <a:avLst/>
              <a:gdLst/>
              <a:ahLst/>
              <a:cxnLst/>
              <a:rect l="l" t="t" r="r" b="b"/>
              <a:pathLst>
                <a:path w="2670951" h="3350306" extrusionOk="0">
                  <a:moveTo>
                    <a:pt x="2625857" y="1488073"/>
                  </a:moveTo>
                  <a:lnTo>
                    <a:pt x="60628" y="5983"/>
                  </a:lnTo>
                  <a:cubicBezTo>
                    <a:pt x="51862" y="-199"/>
                    <a:pt x="40631" y="-1694"/>
                    <a:pt x="30552" y="1983"/>
                  </a:cubicBezTo>
                  <a:lnTo>
                    <a:pt x="30552" y="1983"/>
                  </a:lnTo>
                  <a:lnTo>
                    <a:pt x="30552" y="1983"/>
                  </a:lnTo>
                  <a:lnTo>
                    <a:pt x="27982" y="3507"/>
                  </a:lnTo>
                  <a:lnTo>
                    <a:pt x="0" y="19699"/>
                  </a:lnTo>
                  <a:lnTo>
                    <a:pt x="16085" y="42464"/>
                  </a:lnTo>
                  <a:lnTo>
                    <a:pt x="16085" y="1769061"/>
                  </a:lnTo>
                  <a:cubicBezTo>
                    <a:pt x="17798" y="1800712"/>
                    <a:pt x="34483" y="1829649"/>
                    <a:pt x="61009" y="1846975"/>
                  </a:cubicBezTo>
                  <a:lnTo>
                    <a:pt x="2622716" y="3327351"/>
                  </a:lnTo>
                  <a:lnTo>
                    <a:pt x="2626333" y="3350306"/>
                  </a:lnTo>
                  <a:lnTo>
                    <a:pt x="2657456" y="3332304"/>
                  </a:lnTo>
                  <a:lnTo>
                    <a:pt x="2657456" y="3332304"/>
                  </a:lnTo>
                  <a:cubicBezTo>
                    <a:pt x="2666869" y="3325741"/>
                    <a:pt x="2671970" y="3314578"/>
                    <a:pt x="2670781" y="3303157"/>
                  </a:cubicBezTo>
                  <a:lnTo>
                    <a:pt x="2670781" y="1565988"/>
                  </a:lnTo>
                  <a:cubicBezTo>
                    <a:pt x="2669068" y="1534336"/>
                    <a:pt x="2652383" y="1505399"/>
                    <a:pt x="2625857" y="148807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9" name="Google Shape;2079;p34"/>
            <p:cNvSpPr/>
            <p:nvPr/>
          </p:nvSpPr>
          <p:spPr>
            <a:xfrm>
              <a:off x="3662233" y="794118"/>
              <a:ext cx="2655076" cy="3335369"/>
            </a:xfrm>
            <a:custGeom>
              <a:avLst/>
              <a:gdLst/>
              <a:ahLst/>
              <a:cxnLst/>
              <a:rect l="l" t="t" r="r" b="b"/>
              <a:pathLst>
                <a:path w="2655076" h="3335369" extrusionOk="0">
                  <a:moveTo>
                    <a:pt x="2655077" y="1566234"/>
                  </a:moveTo>
                  <a:lnTo>
                    <a:pt x="2655077" y="3303309"/>
                  </a:lnTo>
                  <a:cubicBezTo>
                    <a:pt x="2655077" y="3331884"/>
                    <a:pt x="2635089" y="3343599"/>
                    <a:pt x="2610153" y="3329216"/>
                  </a:cubicBezTo>
                  <a:lnTo>
                    <a:pt x="44924" y="1847031"/>
                  </a:lnTo>
                  <a:cubicBezTo>
                    <a:pt x="18398" y="1829705"/>
                    <a:pt x="1713" y="1800768"/>
                    <a:pt x="0" y="1769117"/>
                  </a:cubicBezTo>
                  <a:lnTo>
                    <a:pt x="0" y="32138"/>
                  </a:lnTo>
                  <a:cubicBezTo>
                    <a:pt x="0" y="3563"/>
                    <a:pt x="20082" y="-8248"/>
                    <a:pt x="44924" y="6134"/>
                  </a:cubicBezTo>
                  <a:lnTo>
                    <a:pt x="2610153" y="1488320"/>
                  </a:lnTo>
                  <a:cubicBezTo>
                    <a:pt x="2636717" y="1505607"/>
                    <a:pt x="2653411" y="1534564"/>
                    <a:pt x="2655077" y="1566234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0" name="Google Shape;2080;p34"/>
            <p:cNvSpPr/>
            <p:nvPr/>
          </p:nvSpPr>
          <p:spPr>
            <a:xfrm>
              <a:off x="3763407" y="1012375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1" name="Google Shape;2081;p34"/>
            <p:cNvSpPr/>
            <p:nvPr/>
          </p:nvSpPr>
          <p:spPr>
            <a:xfrm>
              <a:off x="3763407" y="1170775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2" name="Google Shape;2082;p34"/>
            <p:cNvSpPr/>
            <p:nvPr/>
          </p:nvSpPr>
          <p:spPr>
            <a:xfrm>
              <a:off x="3763407" y="1252119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572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3" name="Google Shape;2083;p34"/>
            <p:cNvSpPr/>
            <p:nvPr/>
          </p:nvSpPr>
          <p:spPr>
            <a:xfrm>
              <a:off x="3763407" y="1333558"/>
              <a:ext cx="1235786" cy="759428"/>
            </a:xfrm>
            <a:custGeom>
              <a:avLst/>
              <a:gdLst/>
              <a:ahLst/>
              <a:cxnLst/>
              <a:rect l="l" t="t" r="r" b="b"/>
              <a:pathLst>
                <a:path w="1235786" h="759428" extrusionOk="0">
                  <a:moveTo>
                    <a:pt x="1235787" y="759428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42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4" name="Google Shape;2084;p34"/>
            <p:cNvSpPr/>
            <p:nvPr/>
          </p:nvSpPr>
          <p:spPr>
            <a:xfrm>
              <a:off x="5632982" y="2768594"/>
              <a:ext cx="578775" cy="425291"/>
            </a:xfrm>
            <a:custGeom>
              <a:avLst/>
              <a:gdLst/>
              <a:ahLst/>
              <a:cxnLst/>
              <a:rect l="l" t="t" r="r" b="b"/>
              <a:pathLst>
                <a:path w="578775" h="425291" extrusionOk="0">
                  <a:moveTo>
                    <a:pt x="578775" y="425291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578775" y="334328"/>
                  </a:lnTo>
                  <a:lnTo>
                    <a:pt x="578775" y="42529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5" name="Google Shape;2085;p34"/>
            <p:cNvSpPr/>
            <p:nvPr/>
          </p:nvSpPr>
          <p:spPr>
            <a:xfrm>
              <a:off x="5632982" y="2926995"/>
              <a:ext cx="548794" cy="362521"/>
            </a:xfrm>
            <a:custGeom>
              <a:avLst/>
              <a:gdLst/>
              <a:ahLst/>
              <a:cxnLst/>
              <a:rect l="l" t="t" r="r" b="b"/>
              <a:pathLst>
                <a:path w="548794" h="362521" extrusionOk="0">
                  <a:moveTo>
                    <a:pt x="548795" y="36252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548795" y="317087"/>
                  </a:lnTo>
                  <a:lnTo>
                    <a:pt x="548795" y="362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6" name="Google Shape;2086;p34"/>
            <p:cNvSpPr/>
            <p:nvPr/>
          </p:nvSpPr>
          <p:spPr>
            <a:xfrm>
              <a:off x="5632982" y="3008338"/>
              <a:ext cx="484930" cy="325659"/>
            </a:xfrm>
            <a:custGeom>
              <a:avLst/>
              <a:gdLst/>
              <a:ahLst/>
              <a:cxnLst/>
              <a:rect l="l" t="t" r="r" b="b"/>
              <a:pathLst>
                <a:path w="484930" h="325659" extrusionOk="0">
                  <a:moveTo>
                    <a:pt x="484930" y="325660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84930" y="280226"/>
                  </a:lnTo>
                  <a:lnTo>
                    <a:pt x="484930" y="32566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7" name="Google Shape;2087;p34"/>
            <p:cNvSpPr/>
            <p:nvPr/>
          </p:nvSpPr>
          <p:spPr>
            <a:xfrm>
              <a:off x="5632982" y="3089777"/>
              <a:ext cx="454092" cy="307752"/>
            </a:xfrm>
            <a:custGeom>
              <a:avLst/>
              <a:gdLst/>
              <a:ahLst/>
              <a:cxnLst/>
              <a:rect l="l" t="t" r="r" b="b"/>
              <a:pathLst>
                <a:path w="454092" h="307752" extrusionOk="0">
                  <a:moveTo>
                    <a:pt x="454093" y="30775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54093" y="262319"/>
                  </a:lnTo>
                  <a:lnTo>
                    <a:pt x="454093" y="3077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8" name="Google Shape;2088;p34"/>
            <p:cNvSpPr/>
            <p:nvPr/>
          </p:nvSpPr>
          <p:spPr>
            <a:xfrm>
              <a:off x="3763407" y="1505008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8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9" name="Google Shape;2089;p34"/>
            <p:cNvSpPr/>
            <p:nvPr/>
          </p:nvSpPr>
          <p:spPr>
            <a:xfrm>
              <a:off x="3763407" y="1663408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0" name="Google Shape;2090;p34"/>
            <p:cNvSpPr/>
            <p:nvPr/>
          </p:nvSpPr>
          <p:spPr>
            <a:xfrm>
              <a:off x="3763407" y="1744847"/>
              <a:ext cx="1319638" cy="807910"/>
            </a:xfrm>
            <a:custGeom>
              <a:avLst/>
              <a:gdLst/>
              <a:ahLst/>
              <a:cxnLst/>
              <a:rect l="l" t="t" r="r" b="b"/>
              <a:pathLst>
                <a:path w="1319638" h="807910" extrusionOk="0">
                  <a:moveTo>
                    <a:pt x="1319638" y="80791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791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1" name="Google Shape;2091;p34"/>
            <p:cNvSpPr/>
            <p:nvPr/>
          </p:nvSpPr>
          <p:spPr>
            <a:xfrm>
              <a:off x="3763407" y="1826191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2" name="Google Shape;2092;p34"/>
            <p:cNvSpPr/>
            <p:nvPr/>
          </p:nvSpPr>
          <p:spPr>
            <a:xfrm>
              <a:off x="3763407" y="1997641"/>
              <a:ext cx="1575095" cy="1001077"/>
            </a:xfrm>
            <a:custGeom>
              <a:avLst/>
              <a:gdLst/>
              <a:ahLst/>
              <a:cxnLst/>
              <a:rect l="l" t="t" r="r" b="b"/>
              <a:pathLst>
                <a:path w="1575095" h="1001077" extrusionOk="0">
                  <a:moveTo>
                    <a:pt x="1575095" y="1001078"/>
                  </a:moveTo>
                  <a:lnTo>
                    <a:pt x="0" y="90964"/>
                  </a:lnTo>
                  <a:lnTo>
                    <a:pt x="0" y="0"/>
                  </a:lnTo>
                  <a:lnTo>
                    <a:pt x="1575095" y="910209"/>
                  </a:lnTo>
                  <a:lnTo>
                    <a:pt x="1575095" y="100107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3" name="Google Shape;2093;p34"/>
            <p:cNvSpPr/>
            <p:nvPr/>
          </p:nvSpPr>
          <p:spPr>
            <a:xfrm>
              <a:off x="3763407" y="2156137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870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4" name="Google Shape;2094;p34"/>
            <p:cNvSpPr/>
            <p:nvPr/>
          </p:nvSpPr>
          <p:spPr>
            <a:xfrm>
              <a:off x="3763407" y="2237480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5" name="Google Shape;2095;p34"/>
            <p:cNvSpPr/>
            <p:nvPr/>
          </p:nvSpPr>
          <p:spPr>
            <a:xfrm>
              <a:off x="3763407" y="2318824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235787" y="714089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6" name="Google Shape;2096;p34"/>
            <p:cNvSpPr/>
            <p:nvPr/>
          </p:nvSpPr>
          <p:spPr>
            <a:xfrm>
              <a:off x="3763407" y="2490369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7" name="Google Shape;2097;p34"/>
            <p:cNvSpPr/>
            <p:nvPr/>
          </p:nvSpPr>
          <p:spPr>
            <a:xfrm>
              <a:off x="3763407" y="2648770"/>
              <a:ext cx="1493528" cy="887920"/>
            </a:xfrm>
            <a:custGeom>
              <a:avLst/>
              <a:gdLst/>
              <a:ahLst/>
              <a:cxnLst/>
              <a:rect l="l" t="t" r="r" b="b"/>
              <a:pathLst>
                <a:path w="1493528" h="887920" extrusionOk="0">
                  <a:moveTo>
                    <a:pt x="1493528" y="862965"/>
                  </a:moveTo>
                  <a:lnTo>
                    <a:pt x="1493528" y="887920"/>
                  </a:lnTo>
                  <a:lnTo>
                    <a:pt x="0" y="24955"/>
                  </a:lnTo>
                  <a:lnTo>
                    <a:pt x="0" y="0"/>
                  </a:lnTo>
                  <a:lnTo>
                    <a:pt x="1493528" y="862965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8" name="Google Shape;2098;p34"/>
            <p:cNvSpPr/>
            <p:nvPr/>
          </p:nvSpPr>
          <p:spPr>
            <a:xfrm>
              <a:off x="5633267" y="2100963"/>
              <a:ext cx="578489" cy="901329"/>
            </a:xfrm>
            <a:custGeom>
              <a:avLst/>
              <a:gdLst/>
              <a:ahLst/>
              <a:cxnLst/>
              <a:rect l="l" t="t" r="r" b="b"/>
              <a:pathLst>
                <a:path w="578489" h="901329" extrusionOk="0">
                  <a:moveTo>
                    <a:pt x="560502" y="899184"/>
                  </a:moveTo>
                  <a:lnTo>
                    <a:pt x="17989" y="585621"/>
                  </a:lnTo>
                  <a:cubicBezTo>
                    <a:pt x="6910" y="577639"/>
                    <a:pt x="247" y="564895"/>
                    <a:pt x="0" y="551236"/>
                  </a:cubicBezTo>
                  <a:lnTo>
                    <a:pt x="0" y="15645"/>
                  </a:lnTo>
                  <a:cubicBezTo>
                    <a:pt x="0" y="2405"/>
                    <a:pt x="8090" y="-3405"/>
                    <a:pt x="17989" y="2024"/>
                  </a:cubicBezTo>
                  <a:lnTo>
                    <a:pt x="560502" y="315587"/>
                  </a:lnTo>
                  <a:cubicBezTo>
                    <a:pt x="571580" y="323569"/>
                    <a:pt x="578242" y="336314"/>
                    <a:pt x="578490" y="349973"/>
                  </a:cubicBezTo>
                  <a:lnTo>
                    <a:pt x="578490" y="885563"/>
                  </a:lnTo>
                  <a:cubicBezTo>
                    <a:pt x="578490" y="898803"/>
                    <a:pt x="570400" y="904899"/>
                    <a:pt x="560502" y="8991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9" name="Google Shape;2099;p34"/>
            <p:cNvSpPr/>
            <p:nvPr/>
          </p:nvSpPr>
          <p:spPr>
            <a:xfrm>
              <a:off x="3680697" y="317054"/>
              <a:ext cx="2667830" cy="1909376"/>
            </a:xfrm>
            <a:custGeom>
              <a:avLst/>
              <a:gdLst/>
              <a:ahLst/>
              <a:cxnLst/>
              <a:rect l="l" t="t" r="r" b="b"/>
              <a:pathLst>
                <a:path w="2667830" h="1909376" extrusionOk="0">
                  <a:moveTo>
                    <a:pt x="2622906" y="1487514"/>
                  </a:moveTo>
                  <a:lnTo>
                    <a:pt x="57678" y="5329"/>
                  </a:lnTo>
                  <a:cubicBezTo>
                    <a:pt x="49302" y="-517"/>
                    <a:pt x="38518" y="-1633"/>
                    <a:pt x="29124" y="2376"/>
                  </a:cubicBezTo>
                  <a:lnTo>
                    <a:pt x="29124" y="2376"/>
                  </a:lnTo>
                  <a:lnTo>
                    <a:pt x="29124" y="2376"/>
                  </a:lnTo>
                  <a:lnTo>
                    <a:pt x="28553" y="2376"/>
                  </a:lnTo>
                  <a:lnTo>
                    <a:pt x="0" y="18378"/>
                  </a:lnTo>
                  <a:lnTo>
                    <a:pt x="12563" y="38762"/>
                  </a:lnTo>
                  <a:lnTo>
                    <a:pt x="12563" y="320416"/>
                  </a:lnTo>
                  <a:cubicBezTo>
                    <a:pt x="12563" y="353468"/>
                    <a:pt x="32741" y="391949"/>
                    <a:pt x="57583" y="406141"/>
                  </a:cubicBezTo>
                  <a:lnTo>
                    <a:pt x="2617386" y="1885374"/>
                  </a:lnTo>
                  <a:lnTo>
                    <a:pt x="2618719" y="1909377"/>
                  </a:lnTo>
                  <a:lnTo>
                    <a:pt x="2651174" y="1891470"/>
                  </a:lnTo>
                  <a:lnTo>
                    <a:pt x="2651936" y="1890993"/>
                  </a:lnTo>
                  <a:lnTo>
                    <a:pt x="2652888" y="1890517"/>
                  </a:lnTo>
                  <a:lnTo>
                    <a:pt x="2652888" y="1890517"/>
                  </a:lnTo>
                  <a:cubicBezTo>
                    <a:pt x="2662405" y="1884897"/>
                    <a:pt x="2667830" y="1872324"/>
                    <a:pt x="2667830" y="1854608"/>
                  </a:cubicBezTo>
                  <a:lnTo>
                    <a:pt x="2667830" y="1573525"/>
                  </a:lnTo>
                  <a:cubicBezTo>
                    <a:pt x="2667830" y="1540378"/>
                    <a:pt x="2647653" y="1501897"/>
                    <a:pt x="2622906" y="148751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0" name="Google Shape;2100;p34"/>
            <p:cNvSpPr/>
            <p:nvPr/>
          </p:nvSpPr>
          <p:spPr>
            <a:xfrm>
              <a:off x="3662233" y="334831"/>
              <a:ext cx="2655171" cy="1893451"/>
            </a:xfrm>
            <a:custGeom>
              <a:avLst/>
              <a:gdLst/>
              <a:ahLst/>
              <a:cxnLst/>
              <a:rect l="l" t="t" r="r" b="b"/>
              <a:pathLst>
                <a:path w="2655171" h="1893451" extrusionOk="0">
                  <a:moveTo>
                    <a:pt x="2610153" y="1888076"/>
                  </a:moveTo>
                  <a:lnTo>
                    <a:pt x="44924" y="405890"/>
                  </a:lnTo>
                  <a:cubicBezTo>
                    <a:pt x="20082" y="391508"/>
                    <a:pt x="0" y="353027"/>
                    <a:pt x="0" y="320165"/>
                  </a:cubicBezTo>
                  <a:lnTo>
                    <a:pt x="0" y="39368"/>
                  </a:lnTo>
                  <a:cubicBezTo>
                    <a:pt x="0" y="6317"/>
                    <a:pt x="20082" y="-8923"/>
                    <a:pt x="44924" y="5364"/>
                  </a:cubicBezTo>
                  <a:lnTo>
                    <a:pt x="2610153" y="1487168"/>
                  </a:lnTo>
                  <a:cubicBezTo>
                    <a:pt x="2634994" y="1501551"/>
                    <a:pt x="2655172" y="1540032"/>
                    <a:pt x="2655172" y="1572893"/>
                  </a:cubicBezTo>
                  <a:lnTo>
                    <a:pt x="2655172" y="1853976"/>
                  </a:lnTo>
                  <a:cubicBezTo>
                    <a:pt x="2655172" y="1887218"/>
                    <a:pt x="2634994" y="1902363"/>
                    <a:pt x="2610153" y="1888076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1" name="Google Shape;2101;p34"/>
            <p:cNvSpPr/>
            <p:nvPr/>
          </p:nvSpPr>
          <p:spPr>
            <a:xfrm>
              <a:off x="3763692" y="506668"/>
              <a:ext cx="2448064" cy="1546988"/>
            </a:xfrm>
            <a:custGeom>
              <a:avLst/>
              <a:gdLst/>
              <a:ahLst/>
              <a:cxnLst/>
              <a:rect l="l" t="t" r="r" b="b"/>
              <a:pathLst>
                <a:path w="2448064" h="1546988" extrusionOk="0">
                  <a:moveTo>
                    <a:pt x="2430077" y="1544789"/>
                  </a:moveTo>
                  <a:lnTo>
                    <a:pt x="17703" y="150995"/>
                  </a:lnTo>
                  <a:cubicBezTo>
                    <a:pt x="6701" y="142981"/>
                    <a:pt x="133" y="130229"/>
                    <a:pt x="0" y="116610"/>
                  </a:cubicBezTo>
                  <a:lnTo>
                    <a:pt x="0" y="15645"/>
                  </a:lnTo>
                  <a:cubicBezTo>
                    <a:pt x="0" y="2405"/>
                    <a:pt x="7995" y="-3405"/>
                    <a:pt x="17989" y="2024"/>
                  </a:cubicBezTo>
                  <a:lnTo>
                    <a:pt x="2430077" y="1395913"/>
                  </a:lnTo>
                  <a:cubicBezTo>
                    <a:pt x="2441174" y="1403876"/>
                    <a:pt x="2447846" y="1416630"/>
                    <a:pt x="2448065" y="1430298"/>
                  </a:cubicBezTo>
                  <a:lnTo>
                    <a:pt x="2448065" y="1531168"/>
                  </a:lnTo>
                  <a:cubicBezTo>
                    <a:pt x="2448065" y="1544503"/>
                    <a:pt x="2439975" y="1550599"/>
                    <a:pt x="2430077" y="154478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2" name="Google Shape;2102;p34"/>
            <p:cNvSpPr/>
            <p:nvPr/>
          </p:nvSpPr>
          <p:spPr>
            <a:xfrm>
              <a:off x="6042246" y="1815046"/>
              <a:ext cx="173984" cy="241344"/>
            </a:xfrm>
            <a:custGeom>
              <a:avLst/>
              <a:gdLst/>
              <a:ahLst/>
              <a:cxnLst/>
              <a:rect l="l" t="t" r="r" b="b"/>
              <a:pathLst>
                <a:path w="173984" h="241344" extrusionOk="0">
                  <a:moveTo>
                    <a:pt x="155996" y="239077"/>
                  </a:moveTo>
                  <a:lnTo>
                    <a:pt x="0" y="148876"/>
                  </a:lnTo>
                  <a:lnTo>
                    <a:pt x="0" y="0"/>
                  </a:lnTo>
                  <a:lnTo>
                    <a:pt x="155996" y="90106"/>
                  </a:lnTo>
                  <a:cubicBezTo>
                    <a:pt x="167094" y="98069"/>
                    <a:pt x="173766" y="110823"/>
                    <a:pt x="173985" y="124492"/>
                  </a:cubicBezTo>
                  <a:lnTo>
                    <a:pt x="173985" y="225457"/>
                  </a:lnTo>
                  <a:cubicBezTo>
                    <a:pt x="173985" y="238696"/>
                    <a:pt x="165895" y="245078"/>
                    <a:pt x="155996" y="2390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3" name="Google Shape;2103;p34"/>
            <p:cNvSpPr/>
            <p:nvPr/>
          </p:nvSpPr>
          <p:spPr>
            <a:xfrm>
              <a:off x="3824606" y="578160"/>
              <a:ext cx="40165" cy="72472"/>
            </a:xfrm>
            <a:custGeom>
              <a:avLst/>
              <a:gdLst/>
              <a:ahLst/>
              <a:cxnLst/>
              <a:rect l="l" t="t" r="r" b="b"/>
              <a:pathLst>
                <a:path w="40165" h="72472" extrusionOk="0">
                  <a:moveTo>
                    <a:pt x="19702" y="39213"/>
                  </a:moveTo>
                  <a:cubicBezTo>
                    <a:pt x="14343" y="34706"/>
                    <a:pt x="9642" y="29481"/>
                    <a:pt x="5711" y="23687"/>
                  </a:cubicBezTo>
                  <a:cubicBezTo>
                    <a:pt x="3103" y="19577"/>
                    <a:pt x="1656" y="14838"/>
                    <a:pt x="1523" y="9971"/>
                  </a:cubicBezTo>
                  <a:cubicBezTo>
                    <a:pt x="1523" y="4892"/>
                    <a:pt x="3236" y="1716"/>
                    <a:pt x="6663" y="446"/>
                  </a:cubicBezTo>
                  <a:cubicBezTo>
                    <a:pt x="11402" y="-686"/>
                    <a:pt x="16390" y="362"/>
                    <a:pt x="20273" y="3304"/>
                  </a:cubicBezTo>
                  <a:cubicBezTo>
                    <a:pt x="27820" y="7698"/>
                    <a:pt x="33779" y="14365"/>
                    <a:pt x="37310" y="22354"/>
                  </a:cubicBezTo>
                  <a:cubicBezTo>
                    <a:pt x="38899" y="25889"/>
                    <a:pt x="39746" y="29716"/>
                    <a:pt x="39784" y="33593"/>
                  </a:cubicBezTo>
                  <a:lnTo>
                    <a:pt x="32456" y="29307"/>
                  </a:lnTo>
                  <a:cubicBezTo>
                    <a:pt x="32446" y="25435"/>
                    <a:pt x="31361" y="21642"/>
                    <a:pt x="29315" y="18353"/>
                  </a:cubicBezTo>
                  <a:cubicBezTo>
                    <a:pt x="27059" y="14814"/>
                    <a:pt x="23947" y="11899"/>
                    <a:pt x="20273" y="9876"/>
                  </a:cubicBezTo>
                  <a:cubicBezTo>
                    <a:pt x="17893" y="8035"/>
                    <a:pt x="14867" y="7244"/>
                    <a:pt x="11897" y="7685"/>
                  </a:cubicBezTo>
                  <a:cubicBezTo>
                    <a:pt x="9899" y="8352"/>
                    <a:pt x="8852" y="10352"/>
                    <a:pt x="8852" y="13591"/>
                  </a:cubicBezTo>
                  <a:cubicBezTo>
                    <a:pt x="8956" y="16577"/>
                    <a:pt x="9946" y="19463"/>
                    <a:pt x="11707" y="21878"/>
                  </a:cubicBezTo>
                  <a:cubicBezTo>
                    <a:pt x="14410" y="25801"/>
                    <a:pt x="17608" y="29356"/>
                    <a:pt x="21225" y="32450"/>
                  </a:cubicBezTo>
                  <a:cubicBezTo>
                    <a:pt x="25289" y="35896"/>
                    <a:pt x="29077" y="39653"/>
                    <a:pt x="32551" y="43690"/>
                  </a:cubicBezTo>
                  <a:cubicBezTo>
                    <a:pt x="34911" y="46585"/>
                    <a:pt x="36862" y="49789"/>
                    <a:pt x="38357" y="53215"/>
                  </a:cubicBezTo>
                  <a:cubicBezTo>
                    <a:pt x="39565" y="56243"/>
                    <a:pt x="40184" y="59478"/>
                    <a:pt x="40165" y="62740"/>
                  </a:cubicBezTo>
                  <a:cubicBezTo>
                    <a:pt x="40165" y="67883"/>
                    <a:pt x="38452" y="71027"/>
                    <a:pt x="34930" y="72265"/>
                  </a:cubicBezTo>
                  <a:cubicBezTo>
                    <a:pt x="30000" y="73000"/>
                    <a:pt x="24975" y="71769"/>
                    <a:pt x="20939" y="68836"/>
                  </a:cubicBezTo>
                  <a:cubicBezTo>
                    <a:pt x="16989" y="66477"/>
                    <a:pt x="13392" y="63558"/>
                    <a:pt x="10279" y="60168"/>
                  </a:cubicBezTo>
                  <a:cubicBezTo>
                    <a:pt x="7177" y="56803"/>
                    <a:pt x="4607" y="52980"/>
                    <a:pt x="2665" y="48833"/>
                  </a:cubicBezTo>
                  <a:cubicBezTo>
                    <a:pt x="980" y="45220"/>
                    <a:pt x="76" y="41293"/>
                    <a:pt x="0" y="37308"/>
                  </a:cubicBezTo>
                  <a:lnTo>
                    <a:pt x="7329" y="41594"/>
                  </a:lnTo>
                  <a:cubicBezTo>
                    <a:pt x="7395" y="45632"/>
                    <a:pt x="8690" y="49553"/>
                    <a:pt x="11041" y="52834"/>
                  </a:cubicBezTo>
                  <a:cubicBezTo>
                    <a:pt x="13468" y="56677"/>
                    <a:pt x="16713" y="59932"/>
                    <a:pt x="20558" y="62359"/>
                  </a:cubicBezTo>
                  <a:cubicBezTo>
                    <a:pt x="23109" y="64223"/>
                    <a:pt x="26269" y="65072"/>
                    <a:pt x="29410" y="64740"/>
                  </a:cubicBezTo>
                  <a:cubicBezTo>
                    <a:pt x="31504" y="64073"/>
                    <a:pt x="32456" y="62168"/>
                    <a:pt x="32456" y="59025"/>
                  </a:cubicBezTo>
                  <a:cubicBezTo>
                    <a:pt x="32427" y="55849"/>
                    <a:pt x="31437" y="52758"/>
                    <a:pt x="29600" y="50167"/>
                  </a:cubicBezTo>
                  <a:cubicBezTo>
                    <a:pt x="26726" y="46153"/>
                    <a:pt x="23404" y="42479"/>
                    <a:pt x="19702" y="39213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4" name="Google Shape;2104;p34"/>
            <p:cNvSpPr/>
            <p:nvPr/>
          </p:nvSpPr>
          <p:spPr>
            <a:xfrm>
              <a:off x="3871213" y="621212"/>
              <a:ext cx="35348" cy="54941"/>
            </a:xfrm>
            <a:custGeom>
              <a:avLst/>
              <a:gdLst/>
              <a:ahLst/>
              <a:cxnLst/>
              <a:rect l="l" t="t" r="r" b="b"/>
              <a:pathLst>
                <a:path w="35348" h="54941" extrusionOk="0">
                  <a:moveTo>
                    <a:pt x="18875" y="51977"/>
                  </a:moveTo>
                  <a:cubicBezTo>
                    <a:pt x="13135" y="48563"/>
                    <a:pt x="8434" y="43659"/>
                    <a:pt x="5264" y="37785"/>
                  </a:cubicBezTo>
                  <a:cubicBezTo>
                    <a:pt x="1838" y="31676"/>
                    <a:pt x="39" y="24788"/>
                    <a:pt x="29" y="17782"/>
                  </a:cubicBezTo>
                  <a:lnTo>
                    <a:pt x="29" y="16354"/>
                  </a:lnTo>
                  <a:cubicBezTo>
                    <a:pt x="-170" y="12433"/>
                    <a:pt x="648" y="8529"/>
                    <a:pt x="2409" y="5019"/>
                  </a:cubicBezTo>
                  <a:cubicBezTo>
                    <a:pt x="3665" y="2461"/>
                    <a:pt x="6073" y="656"/>
                    <a:pt x="8881" y="161"/>
                  </a:cubicBezTo>
                  <a:cubicBezTo>
                    <a:pt x="12203" y="-359"/>
                    <a:pt x="15601" y="390"/>
                    <a:pt x="18399" y="2257"/>
                  </a:cubicBezTo>
                  <a:cubicBezTo>
                    <a:pt x="23757" y="5352"/>
                    <a:pt x="28097" y="9957"/>
                    <a:pt x="30867" y="15496"/>
                  </a:cubicBezTo>
                  <a:cubicBezTo>
                    <a:pt x="33932" y="21744"/>
                    <a:pt x="35474" y="28634"/>
                    <a:pt x="35340" y="35594"/>
                  </a:cubicBezTo>
                  <a:lnTo>
                    <a:pt x="35340" y="38737"/>
                  </a:lnTo>
                  <a:lnTo>
                    <a:pt x="6692" y="22831"/>
                  </a:lnTo>
                  <a:cubicBezTo>
                    <a:pt x="6797" y="27522"/>
                    <a:pt x="8005" y="32121"/>
                    <a:pt x="10213" y="36261"/>
                  </a:cubicBezTo>
                  <a:cubicBezTo>
                    <a:pt x="12136" y="40198"/>
                    <a:pt x="15134" y="43503"/>
                    <a:pt x="18875" y="45786"/>
                  </a:cubicBezTo>
                  <a:cubicBezTo>
                    <a:pt x="20721" y="47055"/>
                    <a:pt x="22920" y="47720"/>
                    <a:pt x="25156" y="47691"/>
                  </a:cubicBezTo>
                  <a:cubicBezTo>
                    <a:pt x="26870" y="47538"/>
                    <a:pt x="28488" y="46798"/>
                    <a:pt x="29725" y="45595"/>
                  </a:cubicBezTo>
                  <a:lnTo>
                    <a:pt x="34008" y="51977"/>
                  </a:lnTo>
                  <a:cubicBezTo>
                    <a:pt x="30962" y="55882"/>
                    <a:pt x="25727" y="55978"/>
                    <a:pt x="18875" y="51977"/>
                  </a:cubicBezTo>
                  <a:close/>
                  <a:moveTo>
                    <a:pt x="18018" y="8924"/>
                  </a:moveTo>
                  <a:cubicBezTo>
                    <a:pt x="15962" y="7338"/>
                    <a:pt x="13164" y="7114"/>
                    <a:pt x="10880" y="8353"/>
                  </a:cubicBezTo>
                  <a:cubicBezTo>
                    <a:pt x="8567" y="10355"/>
                    <a:pt x="7273" y="13292"/>
                    <a:pt x="7358" y="16354"/>
                  </a:cubicBezTo>
                  <a:lnTo>
                    <a:pt x="27916" y="28260"/>
                  </a:lnTo>
                  <a:lnTo>
                    <a:pt x="27916" y="27593"/>
                  </a:lnTo>
                  <a:cubicBezTo>
                    <a:pt x="27821" y="23668"/>
                    <a:pt x="26812" y="19820"/>
                    <a:pt x="24966" y="16354"/>
                  </a:cubicBezTo>
                  <a:cubicBezTo>
                    <a:pt x="23405" y="13263"/>
                    <a:pt x="20997" y="10684"/>
                    <a:pt x="18018" y="892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5" name="Google Shape;2105;p34"/>
            <p:cNvSpPr/>
            <p:nvPr/>
          </p:nvSpPr>
          <p:spPr>
            <a:xfrm>
              <a:off x="3913502" y="644554"/>
              <a:ext cx="33883" cy="60925"/>
            </a:xfrm>
            <a:custGeom>
              <a:avLst/>
              <a:gdLst/>
              <a:ahLst/>
              <a:cxnLst/>
              <a:rect l="l" t="t" r="r" b="b"/>
              <a:pathLst>
                <a:path w="33883" h="60925" extrusionOk="0">
                  <a:moveTo>
                    <a:pt x="26174" y="56353"/>
                  </a:moveTo>
                  <a:cubicBezTo>
                    <a:pt x="25593" y="54563"/>
                    <a:pt x="25241" y="52707"/>
                    <a:pt x="25127" y="50829"/>
                  </a:cubicBezTo>
                  <a:cubicBezTo>
                    <a:pt x="21386" y="52815"/>
                    <a:pt x="16837" y="52482"/>
                    <a:pt x="13420" y="49972"/>
                  </a:cubicBezTo>
                  <a:cubicBezTo>
                    <a:pt x="9537" y="47601"/>
                    <a:pt x="6272" y="44336"/>
                    <a:pt x="3902" y="40447"/>
                  </a:cubicBezTo>
                  <a:cubicBezTo>
                    <a:pt x="1418" y="36827"/>
                    <a:pt x="57" y="32551"/>
                    <a:pt x="0" y="28159"/>
                  </a:cubicBezTo>
                  <a:cubicBezTo>
                    <a:pt x="0" y="23206"/>
                    <a:pt x="1618" y="20349"/>
                    <a:pt x="4854" y="19492"/>
                  </a:cubicBezTo>
                  <a:cubicBezTo>
                    <a:pt x="9737" y="19010"/>
                    <a:pt x="14629" y="20368"/>
                    <a:pt x="18560" y="23302"/>
                  </a:cubicBezTo>
                  <a:lnTo>
                    <a:pt x="25412" y="27207"/>
                  </a:lnTo>
                  <a:lnTo>
                    <a:pt x="25412" y="23492"/>
                  </a:lnTo>
                  <a:cubicBezTo>
                    <a:pt x="25403" y="20678"/>
                    <a:pt x="24651" y="17915"/>
                    <a:pt x="23223" y="15491"/>
                  </a:cubicBezTo>
                  <a:cubicBezTo>
                    <a:pt x="21662" y="12855"/>
                    <a:pt x="19435" y="10684"/>
                    <a:pt x="16751" y="9205"/>
                  </a:cubicBezTo>
                  <a:cubicBezTo>
                    <a:pt x="14895" y="7913"/>
                    <a:pt x="12601" y="7401"/>
                    <a:pt x="10374" y="7776"/>
                  </a:cubicBezTo>
                  <a:cubicBezTo>
                    <a:pt x="8728" y="8273"/>
                    <a:pt x="7690" y="9882"/>
                    <a:pt x="7900" y="11586"/>
                  </a:cubicBezTo>
                  <a:lnTo>
                    <a:pt x="761" y="7490"/>
                  </a:lnTo>
                  <a:cubicBezTo>
                    <a:pt x="676" y="5394"/>
                    <a:pt x="1466" y="3356"/>
                    <a:pt x="2950" y="1870"/>
                  </a:cubicBezTo>
                  <a:cubicBezTo>
                    <a:pt x="4607" y="446"/>
                    <a:pt x="6786" y="-213"/>
                    <a:pt x="8947" y="61"/>
                  </a:cubicBezTo>
                  <a:cubicBezTo>
                    <a:pt x="11850" y="393"/>
                    <a:pt x="14648" y="1369"/>
                    <a:pt x="17132" y="2918"/>
                  </a:cubicBezTo>
                  <a:cubicBezTo>
                    <a:pt x="21681" y="5399"/>
                    <a:pt x="25517" y="9008"/>
                    <a:pt x="28268" y="13396"/>
                  </a:cubicBezTo>
                  <a:cubicBezTo>
                    <a:pt x="30895" y="17497"/>
                    <a:pt x="32341" y="22242"/>
                    <a:pt x="32455" y="27112"/>
                  </a:cubicBezTo>
                  <a:lnTo>
                    <a:pt x="32455" y="49019"/>
                  </a:lnTo>
                  <a:cubicBezTo>
                    <a:pt x="32379" y="52815"/>
                    <a:pt x="32865" y="56602"/>
                    <a:pt x="33883" y="60259"/>
                  </a:cubicBezTo>
                  <a:lnTo>
                    <a:pt x="33883" y="60925"/>
                  </a:lnTo>
                  <a:close/>
                  <a:moveTo>
                    <a:pt x="14467" y="43971"/>
                  </a:moveTo>
                  <a:cubicBezTo>
                    <a:pt x="16342" y="45144"/>
                    <a:pt x="18541" y="45710"/>
                    <a:pt x="20749" y="45590"/>
                  </a:cubicBezTo>
                  <a:cubicBezTo>
                    <a:pt x="22547" y="45530"/>
                    <a:pt x="24185" y="44514"/>
                    <a:pt x="25032" y="42923"/>
                  </a:cubicBezTo>
                  <a:lnTo>
                    <a:pt x="25032" y="33398"/>
                  </a:lnTo>
                  <a:lnTo>
                    <a:pt x="19511" y="30160"/>
                  </a:lnTo>
                  <a:cubicBezTo>
                    <a:pt x="10945" y="25207"/>
                    <a:pt x="6662" y="25683"/>
                    <a:pt x="6662" y="31493"/>
                  </a:cubicBezTo>
                  <a:cubicBezTo>
                    <a:pt x="6653" y="34072"/>
                    <a:pt x="7414" y="36593"/>
                    <a:pt x="8851" y="38732"/>
                  </a:cubicBezTo>
                  <a:cubicBezTo>
                    <a:pt x="10270" y="40907"/>
                    <a:pt x="12202" y="42704"/>
                    <a:pt x="14467" y="4397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6" name="Google Shape;2106;p34"/>
            <p:cNvSpPr/>
            <p:nvPr/>
          </p:nvSpPr>
          <p:spPr>
            <a:xfrm>
              <a:off x="3956522" y="663093"/>
              <a:ext cx="19892" cy="51720"/>
            </a:xfrm>
            <a:custGeom>
              <a:avLst/>
              <a:gdLst/>
              <a:ahLst/>
              <a:cxnLst/>
              <a:rect l="l" t="t" r="r" b="b"/>
              <a:pathLst>
                <a:path w="19892" h="51720" extrusionOk="0">
                  <a:moveTo>
                    <a:pt x="19892" y="18955"/>
                  </a:moveTo>
                  <a:cubicBezTo>
                    <a:pt x="18807" y="18085"/>
                    <a:pt x="17656" y="17290"/>
                    <a:pt x="16466" y="16573"/>
                  </a:cubicBezTo>
                  <a:cubicBezTo>
                    <a:pt x="11897" y="13906"/>
                    <a:pt x="8728" y="14383"/>
                    <a:pt x="6948" y="18002"/>
                  </a:cubicBezTo>
                  <a:lnTo>
                    <a:pt x="6948" y="51721"/>
                  </a:lnTo>
                  <a:lnTo>
                    <a:pt x="0" y="47625"/>
                  </a:lnTo>
                  <a:lnTo>
                    <a:pt x="0" y="0"/>
                  </a:lnTo>
                  <a:lnTo>
                    <a:pt x="6758" y="3905"/>
                  </a:lnTo>
                  <a:lnTo>
                    <a:pt x="6758" y="9430"/>
                  </a:lnTo>
                  <a:cubicBezTo>
                    <a:pt x="9042" y="6572"/>
                    <a:pt x="12278" y="6286"/>
                    <a:pt x="16275" y="8763"/>
                  </a:cubicBezTo>
                  <a:cubicBezTo>
                    <a:pt x="17408" y="9388"/>
                    <a:pt x="18436" y="10192"/>
                    <a:pt x="19321" y="1114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7" name="Google Shape;2107;p34"/>
            <p:cNvSpPr/>
            <p:nvPr/>
          </p:nvSpPr>
          <p:spPr>
            <a:xfrm>
              <a:off x="3980286" y="683824"/>
              <a:ext cx="34675" cy="54516"/>
            </a:xfrm>
            <a:custGeom>
              <a:avLst/>
              <a:gdLst/>
              <a:ahLst/>
              <a:cxnLst/>
              <a:rect l="l" t="t" r="r" b="b"/>
              <a:pathLst>
                <a:path w="34675" h="54516" extrusionOk="0">
                  <a:moveTo>
                    <a:pt x="18400" y="45467"/>
                  </a:moveTo>
                  <a:cubicBezTo>
                    <a:pt x="20304" y="46811"/>
                    <a:pt x="22721" y="47231"/>
                    <a:pt x="24967" y="46610"/>
                  </a:cubicBezTo>
                  <a:cubicBezTo>
                    <a:pt x="26918" y="45847"/>
                    <a:pt x="28175" y="43941"/>
                    <a:pt x="28108" y="41848"/>
                  </a:cubicBezTo>
                  <a:lnTo>
                    <a:pt x="34675" y="45658"/>
                  </a:lnTo>
                  <a:cubicBezTo>
                    <a:pt x="34694" y="48006"/>
                    <a:pt x="33847" y="50279"/>
                    <a:pt x="32296" y="52040"/>
                  </a:cubicBezTo>
                  <a:cubicBezTo>
                    <a:pt x="30716" y="53647"/>
                    <a:pt x="28555" y="54541"/>
                    <a:pt x="26300" y="54516"/>
                  </a:cubicBezTo>
                  <a:cubicBezTo>
                    <a:pt x="23501" y="54441"/>
                    <a:pt x="20770" y="53619"/>
                    <a:pt x="18400" y="52135"/>
                  </a:cubicBezTo>
                  <a:cubicBezTo>
                    <a:pt x="12680" y="48793"/>
                    <a:pt x="8054" y="43862"/>
                    <a:pt x="5075" y="37943"/>
                  </a:cubicBezTo>
                  <a:cubicBezTo>
                    <a:pt x="1715" y="31610"/>
                    <a:pt x="-17" y="24539"/>
                    <a:pt x="31" y="17369"/>
                  </a:cubicBezTo>
                  <a:lnTo>
                    <a:pt x="31" y="15940"/>
                  </a:lnTo>
                  <a:cubicBezTo>
                    <a:pt x="-169" y="12060"/>
                    <a:pt x="611" y="8193"/>
                    <a:pt x="2315" y="4700"/>
                  </a:cubicBezTo>
                  <a:cubicBezTo>
                    <a:pt x="3467" y="2168"/>
                    <a:pt x="5836" y="405"/>
                    <a:pt x="8597" y="33"/>
                  </a:cubicBezTo>
                  <a:cubicBezTo>
                    <a:pt x="11966" y="-190"/>
                    <a:pt x="15316" y="715"/>
                    <a:pt x="18114" y="2605"/>
                  </a:cubicBezTo>
                  <a:cubicBezTo>
                    <a:pt x="22864" y="5371"/>
                    <a:pt x="26823" y="9306"/>
                    <a:pt x="29631" y="14035"/>
                  </a:cubicBezTo>
                  <a:cubicBezTo>
                    <a:pt x="32543" y="18605"/>
                    <a:pt x="34219" y="23859"/>
                    <a:pt x="34485" y="29275"/>
                  </a:cubicBezTo>
                  <a:lnTo>
                    <a:pt x="27918" y="25465"/>
                  </a:lnTo>
                  <a:cubicBezTo>
                    <a:pt x="27651" y="22098"/>
                    <a:pt x="26604" y="18839"/>
                    <a:pt x="24872" y="15940"/>
                  </a:cubicBezTo>
                  <a:cubicBezTo>
                    <a:pt x="23207" y="13144"/>
                    <a:pt x="20884" y="10792"/>
                    <a:pt x="18114" y="9082"/>
                  </a:cubicBezTo>
                  <a:cubicBezTo>
                    <a:pt x="14564" y="7113"/>
                    <a:pt x="11804" y="7113"/>
                    <a:pt x="9834" y="9082"/>
                  </a:cubicBezTo>
                  <a:cubicBezTo>
                    <a:pt x="7464" y="12284"/>
                    <a:pt x="6408" y="16270"/>
                    <a:pt x="6883" y="20226"/>
                  </a:cubicBezTo>
                  <a:lnTo>
                    <a:pt x="6883" y="21750"/>
                  </a:lnTo>
                  <a:cubicBezTo>
                    <a:pt x="6798" y="26703"/>
                    <a:pt x="7807" y="31614"/>
                    <a:pt x="9834" y="36133"/>
                  </a:cubicBezTo>
                  <a:cubicBezTo>
                    <a:pt x="11652" y="40058"/>
                    <a:pt x="14650" y="43321"/>
                    <a:pt x="18400" y="45467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8" name="Google Shape;2108;p34"/>
            <p:cNvSpPr/>
            <p:nvPr/>
          </p:nvSpPr>
          <p:spPr>
            <a:xfrm>
              <a:off x="4022575" y="681666"/>
              <a:ext cx="32718" cy="85915"/>
            </a:xfrm>
            <a:custGeom>
              <a:avLst/>
              <a:gdLst/>
              <a:ahLst/>
              <a:cxnLst/>
              <a:rect l="l" t="t" r="r" b="b"/>
              <a:pathLst>
                <a:path w="32718" h="85915" extrusionOk="0">
                  <a:moveTo>
                    <a:pt x="7614" y="29718"/>
                  </a:moveTo>
                  <a:cubicBezTo>
                    <a:pt x="11145" y="26777"/>
                    <a:pt x="16266" y="26777"/>
                    <a:pt x="19797" y="29718"/>
                  </a:cubicBezTo>
                  <a:cubicBezTo>
                    <a:pt x="28411" y="34878"/>
                    <a:pt x="33388" y="44461"/>
                    <a:pt x="32646" y="54483"/>
                  </a:cubicBezTo>
                  <a:lnTo>
                    <a:pt x="32646" y="85916"/>
                  </a:lnTo>
                  <a:lnTo>
                    <a:pt x="25603" y="81820"/>
                  </a:lnTo>
                  <a:lnTo>
                    <a:pt x="25603" y="50387"/>
                  </a:lnTo>
                  <a:cubicBezTo>
                    <a:pt x="25698" y="47343"/>
                    <a:pt x="25003" y="44327"/>
                    <a:pt x="23604" y="41624"/>
                  </a:cubicBezTo>
                  <a:cubicBezTo>
                    <a:pt x="22034" y="39026"/>
                    <a:pt x="19797" y="36890"/>
                    <a:pt x="17132" y="35433"/>
                  </a:cubicBezTo>
                  <a:cubicBezTo>
                    <a:pt x="15352" y="34286"/>
                    <a:pt x="13230" y="33814"/>
                    <a:pt x="11136" y="34100"/>
                  </a:cubicBezTo>
                  <a:cubicBezTo>
                    <a:pt x="9356" y="34510"/>
                    <a:pt x="7852" y="35699"/>
                    <a:pt x="7043" y="37338"/>
                  </a:cubicBezTo>
                  <a:lnTo>
                    <a:pt x="7043" y="71152"/>
                  </a:lnTo>
                  <a:lnTo>
                    <a:pt x="0" y="67056"/>
                  </a:lnTo>
                  <a:lnTo>
                    <a:pt x="0" y="0"/>
                  </a:lnTo>
                  <a:lnTo>
                    <a:pt x="7043" y="4001"/>
                  </a:ln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9" name="Google Shape;2109;p34"/>
            <p:cNvSpPr/>
            <p:nvPr/>
          </p:nvSpPr>
          <p:spPr>
            <a:xfrm>
              <a:off x="4065860" y="766513"/>
              <a:ext cx="8800" cy="10615"/>
            </a:xfrm>
            <a:custGeom>
              <a:avLst/>
              <a:gdLst/>
              <a:ahLst/>
              <a:cxnLst/>
              <a:rect l="l" t="t" r="r" b="b"/>
              <a:pathLst>
                <a:path w="8800" h="10615" extrusionOk="0">
                  <a:moveTo>
                    <a:pt x="21" y="3164"/>
                  </a:moveTo>
                  <a:cubicBezTo>
                    <a:pt x="-103" y="2053"/>
                    <a:pt x="326" y="951"/>
                    <a:pt x="1163" y="212"/>
                  </a:cubicBezTo>
                  <a:cubicBezTo>
                    <a:pt x="1829" y="-265"/>
                    <a:pt x="2971" y="212"/>
                    <a:pt x="4399" y="212"/>
                  </a:cubicBezTo>
                  <a:cubicBezTo>
                    <a:pt x="5741" y="1038"/>
                    <a:pt x="6845" y="2183"/>
                    <a:pt x="7635" y="3545"/>
                  </a:cubicBezTo>
                  <a:cubicBezTo>
                    <a:pt x="8378" y="4818"/>
                    <a:pt x="8768" y="6263"/>
                    <a:pt x="8777" y="7736"/>
                  </a:cubicBezTo>
                  <a:cubicBezTo>
                    <a:pt x="8911" y="8767"/>
                    <a:pt x="8473" y="9788"/>
                    <a:pt x="7635" y="10403"/>
                  </a:cubicBezTo>
                  <a:cubicBezTo>
                    <a:pt x="6874" y="10880"/>
                    <a:pt x="5827" y="10403"/>
                    <a:pt x="4399" y="10403"/>
                  </a:cubicBezTo>
                  <a:cubicBezTo>
                    <a:pt x="3029" y="9659"/>
                    <a:pt x="1906" y="8534"/>
                    <a:pt x="1163" y="7165"/>
                  </a:cubicBezTo>
                  <a:cubicBezTo>
                    <a:pt x="440" y="5955"/>
                    <a:pt x="40" y="4575"/>
                    <a:pt x="21" y="316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0" name="Google Shape;2110;p34"/>
            <p:cNvSpPr/>
            <p:nvPr/>
          </p:nvSpPr>
          <p:spPr>
            <a:xfrm>
              <a:off x="4086317" y="778377"/>
              <a:ext cx="8807" cy="10445"/>
            </a:xfrm>
            <a:custGeom>
              <a:avLst/>
              <a:gdLst/>
              <a:ahLst/>
              <a:cxnLst/>
              <a:rect l="l" t="t" r="r" b="b"/>
              <a:pathLst>
                <a:path w="8807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7"/>
                    <a:pt x="2978" y="254"/>
                    <a:pt x="4405" y="254"/>
                  </a:cubicBezTo>
                  <a:cubicBezTo>
                    <a:pt x="7051" y="1848"/>
                    <a:pt x="8707" y="4687"/>
                    <a:pt x="8784" y="7779"/>
                  </a:cubicBezTo>
                  <a:cubicBezTo>
                    <a:pt x="8917" y="8809"/>
                    <a:pt x="8479" y="9830"/>
                    <a:pt x="7641" y="10446"/>
                  </a:cubicBezTo>
                  <a:cubicBezTo>
                    <a:pt x="6975" y="10446"/>
                    <a:pt x="5833" y="10446"/>
                    <a:pt x="4405" y="10446"/>
                  </a:cubicBezTo>
                  <a:cubicBezTo>
                    <a:pt x="3035" y="9701"/>
                    <a:pt x="1912" y="8576"/>
                    <a:pt x="1169" y="7207"/>
                  </a:cubicBezTo>
                  <a:cubicBezTo>
                    <a:pt x="427" y="5970"/>
                    <a:pt x="27" y="4555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1" name="Google Shape;2111;p34"/>
            <p:cNvSpPr/>
            <p:nvPr/>
          </p:nvSpPr>
          <p:spPr>
            <a:xfrm>
              <a:off x="4106781" y="790188"/>
              <a:ext cx="8804" cy="10445"/>
            </a:xfrm>
            <a:custGeom>
              <a:avLst/>
              <a:gdLst/>
              <a:ahLst/>
              <a:cxnLst/>
              <a:rect l="l" t="t" r="r" b="b"/>
              <a:pathLst>
                <a:path w="8804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8"/>
                    <a:pt x="2978" y="254"/>
                    <a:pt x="4405" y="254"/>
                  </a:cubicBezTo>
                  <a:cubicBezTo>
                    <a:pt x="5795" y="976"/>
                    <a:pt x="6918" y="2107"/>
                    <a:pt x="7641" y="3493"/>
                  </a:cubicBezTo>
                  <a:cubicBezTo>
                    <a:pt x="8374" y="4770"/>
                    <a:pt x="8764" y="6212"/>
                    <a:pt x="8783" y="7683"/>
                  </a:cubicBezTo>
                  <a:cubicBezTo>
                    <a:pt x="8907" y="8741"/>
                    <a:pt x="8479" y="9788"/>
                    <a:pt x="7641" y="10446"/>
                  </a:cubicBezTo>
                  <a:cubicBezTo>
                    <a:pt x="6975" y="10446"/>
                    <a:pt x="5833" y="10446"/>
                    <a:pt x="4405" y="9874"/>
                  </a:cubicBezTo>
                  <a:cubicBezTo>
                    <a:pt x="3035" y="9129"/>
                    <a:pt x="1912" y="8004"/>
                    <a:pt x="1169" y="6636"/>
                  </a:cubicBezTo>
                  <a:cubicBezTo>
                    <a:pt x="522" y="5567"/>
                    <a:pt x="132" y="4359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2" name="Google Shape;2112;p34"/>
            <p:cNvSpPr/>
            <p:nvPr/>
          </p:nvSpPr>
          <p:spPr>
            <a:xfrm>
              <a:off x="6091738" y="1886219"/>
              <a:ext cx="73770" cy="113063"/>
            </a:xfrm>
            <a:custGeom>
              <a:avLst/>
              <a:gdLst/>
              <a:ahLst/>
              <a:cxnLst/>
              <a:rect l="l" t="t" r="r" b="b"/>
              <a:pathLst>
                <a:path w="73770" h="113063" extrusionOk="0">
                  <a:moveTo>
                    <a:pt x="72240" y="104944"/>
                  </a:moveTo>
                  <a:lnTo>
                    <a:pt x="57011" y="78751"/>
                  </a:lnTo>
                  <a:cubicBezTo>
                    <a:pt x="61932" y="73683"/>
                    <a:pt x="64435" y="66739"/>
                    <a:pt x="63864" y="59701"/>
                  </a:cubicBezTo>
                  <a:cubicBezTo>
                    <a:pt x="62646" y="37222"/>
                    <a:pt x="50806" y="16676"/>
                    <a:pt x="31980" y="4360"/>
                  </a:cubicBezTo>
                  <a:cubicBezTo>
                    <a:pt x="14277" y="-5831"/>
                    <a:pt x="0" y="2455"/>
                    <a:pt x="0" y="22839"/>
                  </a:cubicBezTo>
                  <a:cubicBezTo>
                    <a:pt x="1142" y="45585"/>
                    <a:pt x="13201" y="66378"/>
                    <a:pt x="32360" y="78655"/>
                  </a:cubicBezTo>
                  <a:cubicBezTo>
                    <a:pt x="37776" y="82303"/>
                    <a:pt x="44410" y="83675"/>
                    <a:pt x="50825" y="82465"/>
                  </a:cubicBezTo>
                  <a:lnTo>
                    <a:pt x="66148" y="109040"/>
                  </a:lnTo>
                  <a:cubicBezTo>
                    <a:pt x="67957" y="112088"/>
                    <a:pt x="70812" y="113803"/>
                    <a:pt x="72621" y="112755"/>
                  </a:cubicBezTo>
                  <a:cubicBezTo>
                    <a:pt x="74429" y="111707"/>
                    <a:pt x="73953" y="108088"/>
                    <a:pt x="72240" y="104944"/>
                  </a:cubicBezTo>
                  <a:close/>
                  <a:moveTo>
                    <a:pt x="49683" y="70273"/>
                  </a:moveTo>
                  <a:cubicBezTo>
                    <a:pt x="49131" y="70083"/>
                    <a:pt x="48522" y="70083"/>
                    <a:pt x="47970" y="70273"/>
                  </a:cubicBezTo>
                  <a:cubicBezTo>
                    <a:pt x="47532" y="70578"/>
                    <a:pt x="47198" y="71007"/>
                    <a:pt x="47018" y="71512"/>
                  </a:cubicBezTo>
                  <a:cubicBezTo>
                    <a:pt x="42011" y="72845"/>
                    <a:pt x="36682" y="71978"/>
                    <a:pt x="32360" y="69130"/>
                  </a:cubicBezTo>
                  <a:cubicBezTo>
                    <a:pt x="18198" y="59910"/>
                    <a:pt x="9289" y="44480"/>
                    <a:pt x="8376" y="27601"/>
                  </a:cubicBezTo>
                  <a:cubicBezTo>
                    <a:pt x="8376" y="12266"/>
                    <a:pt x="19131" y="6075"/>
                    <a:pt x="32360" y="13790"/>
                  </a:cubicBezTo>
                  <a:cubicBezTo>
                    <a:pt x="46494" y="23020"/>
                    <a:pt x="55374" y="38450"/>
                    <a:pt x="56250" y="55319"/>
                  </a:cubicBezTo>
                  <a:cubicBezTo>
                    <a:pt x="56678" y="61082"/>
                    <a:pt x="54213" y="66682"/>
                    <a:pt x="49683" y="702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3" name="Google Shape;2113;p34"/>
            <p:cNvSpPr/>
            <p:nvPr/>
          </p:nvSpPr>
          <p:spPr>
            <a:xfrm>
              <a:off x="5099606" y="2084115"/>
              <a:ext cx="833576" cy="1053763"/>
            </a:xfrm>
            <a:custGeom>
              <a:avLst/>
              <a:gdLst/>
              <a:ahLst/>
              <a:cxnLst/>
              <a:rect l="l" t="t" r="r" b="b"/>
              <a:pathLst>
                <a:path w="833576" h="1053763" extrusionOk="0">
                  <a:moveTo>
                    <a:pt x="724017" y="325006"/>
                  </a:moveTo>
                  <a:cubicBezTo>
                    <a:pt x="569829" y="64973"/>
                    <a:pt x="310279" y="-65519"/>
                    <a:pt x="144289" y="32684"/>
                  </a:cubicBezTo>
                  <a:lnTo>
                    <a:pt x="0" y="115646"/>
                  </a:lnTo>
                  <a:lnTo>
                    <a:pt x="55298" y="207753"/>
                  </a:lnTo>
                  <a:cubicBezTo>
                    <a:pt x="64198" y="193570"/>
                    <a:pt x="74743" y="180502"/>
                    <a:pt x="86707" y="168796"/>
                  </a:cubicBezTo>
                  <a:cubicBezTo>
                    <a:pt x="226999" y="123266"/>
                    <a:pt x="419829" y="231947"/>
                    <a:pt x="538801" y="432067"/>
                  </a:cubicBezTo>
                  <a:cubicBezTo>
                    <a:pt x="657773" y="632187"/>
                    <a:pt x="660248" y="853929"/>
                    <a:pt x="553173" y="955370"/>
                  </a:cubicBezTo>
                  <a:cubicBezTo>
                    <a:pt x="539087" y="959809"/>
                    <a:pt x="524572" y="962714"/>
                    <a:pt x="509867" y="964038"/>
                  </a:cubicBezTo>
                  <a:lnTo>
                    <a:pt x="563833" y="1053764"/>
                  </a:lnTo>
                  <a:lnTo>
                    <a:pt x="702507" y="974230"/>
                  </a:lnTo>
                  <a:cubicBezTo>
                    <a:pt x="868496" y="875646"/>
                    <a:pt x="878109" y="584943"/>
                    <a:pt x="724017" y="3250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4" name="Google Shape;2114;p34"/>
            <p:cNvSpPr/>
            <p:nvPr/>
          </p:nvSpPr>
          <p:spPr>
            <a:xfrm>
              <a:off x="4974070" y="2163744"/>
              <a:ext cx="820424" cy="1006964"/>
            </a:xfrm>
            <a:custGeom>
              <a:avLst/>
              <a:gdLst/>
              <a:ahLst/>
              <a:cxnLst/>
              <a:rect l="l" t="t" r="r" b="b"/>
              <a:pathLst>
                <a:path w="820424" h="1006964" extrusionOk="0">
                  <a:moveTo>
                    <a:pt x="710783" y="325006"/>
                  </a:moveTo>
                  <a:cubicBezTo>
                    <a:pt x="556595" y="64973"/>
                    <a:pt x="297046" y="-65519"/>
                    <a:pt x="131056" y="32684"/>
                  </a:cubicBezTo>
                  <a:cubicBezTo>
                    <a:pt x="-34934" y="130886"/>
                    <a:pt x="-44547" y="421970"/>
                    <a:pt x="109641" y="682003"/>
                  </a:cubicBezTo>
                  <a:cubicBezTo>
                    <a:pt x="263829" y="942035"/>
                    <a:pt x="523378" y="1072528"/>
                    <a:pt x="689368" y="974230"/>
                  </a:cubicBezTo>
                  <a:cubicBezTo>
                    <a:pt x="855358" y="875932"/>
                    <a:pt x="864971" y="584848"/>
                    <a:pt x="710783" y="325006"/>
                  </a:cubicBezTo>
                  <a:close/>
                  <a:moveTo>
                    <a:pt x="678708" y="875836"/>
                  </a:moveTo>
                  <a:cubicBezTo>
                    <a:pt x="538321" y="921366"/>
                    <a:pt x="345586" y="812686"/>
                    <a:pt x="226614" y="612470"/>
                  </a:cubicBezTo>
                  <a:cubicBezTo>
                    <a:pt x="107642" y="412255"/>
                    <a:pt x="105168" y="190703"/>
                    <a:pt x="212242" y="89262"/>
                  </a:cubicBezTo>
                  <a:cubicBezTo>
                    <a:pt x="352534" y="43733"/>
                    <a:pt x="545364" y="152413"/>
                    <a:pt x="664336" y="352533"/>
                  </a:cubicBezTo>
                  <a:cubicBezTo>
                    <a:pt x="783309" y="552653"/>
                    <a:pt x="785783" y="774300"/>
                    <a:pt x="678708" y="87574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5" name="Google Shape;2115;p34"/>
            <p:cNvSpPr/>
            <p:nvPr/>
          </p:nvSpPr>
          <p:spPr>
            <a:xfrm>
              <a:off x="5034477" y="2242227"/>
              <a:ext cx="618491" cy="852150"/>
            </a:xfrm>
            <a:custGeom>
              <a:avLst/>
              <a:gdLst/>
              <a:ahLst/>
              <a:cxnLst/>
              <a:rect l="l" t="t" r="r" b="b"/>
              <a:pathLst>
                <a:path w="618491" h="852150" extrusionOk="0">
                  <a:moveTo>
                    <a:pt x="166398" y="533892"/>
                  </a:moveTo>
                  <a:cubicBezTo>
                    <a:pt x="47711" y="333866"/>
                    <a:pt x="44951" y="112124"/>
                    <a:pt x="152026" y="10683"/>
                  </a:cubicBezTo>
                  <a:cubicBezTo>
                    <a:pt x="213225" y="-9224"/>
                    <a:pt x="284513" y="301"/>
                    <a:pt x="355230" y="33924"/>
                  </a:cubicBezTo>
                  <a:cubicBezTo>
                    <a:pt x="268428" y="-7414"/>
                    <a:pt x="180960" y="-12844"/>
                    <a:pt x="112146" y="28019"/>
                  </a:cubicBezTo>
                  <a:cubicBezTo>
                    <a:pt x="-29192" y="111934"/>
                    <a:pt x="-38139" y="358250"/>
                    <a:pt x="92159" y="577992"/>
                  </a:cubicBezTo>
                  <a:cubicBezTo>
                    <a:pt x="222457" y="797734"/>
                    <a:pt x="442794" y="907938"/>
                    <a:pt x="584133" y="824023"/>
                  </a:cubicBezTo>
                  <a:cubicBezTo>
                    <a:pt x="596563" y="816432"/>
                    <a:pt x="608089" y="807450"/>
                    <a:pt x="618492" y="797258"/>
                  </a:cubicBezTo>
                  <a:cubicBezTo>
                    <a:pt x="477914" y="842787"/>
                    <a:pt x="284894" y="734107"/>
                    <a:pt x="166398" y="533892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6" name="Google Shape;2116;p34"/>
            <p:cNvSpPr/>
            <p:nvPr/>
          </p:nvSpPr>
          <p:spPr>
            <a:xfrm>
              <a:off x="5108865" y="2242623"/>
              <a:ext cx="621582" cy="807149"/>
            </a:xfrm>
            <a:custGeom>
              <a:avLst/>
              <a:gdLst/>
              <a:ahLst/>
              <a:cxnLst/>
              <a:rect l="l" t="t" r="r" b="b"/>
              <a:pathLst>
                <a:path w="621582" h="807149" extrusionOk="0">
                  <a:moveTo>
                    <a:pt x="529828" y="273559"/>
                  </a:moveTo>
                  <a:cubicBezTo>
                    <a:pt x="411141" y="73534"/>
                    <a:pt x="218026" y="-35242"/>
                    <a:pt x="77734" y="10288"/>
                  </a:cubicBezTo>
                  <a:cubicBezTo>
                    <a:pt x="-29341" y="111729"/>
                    <a:pt x="-26962" y="333376"/>
                    <a:pt x="92106" y="533496"/>
                  </a:cubicBezTo>
                  <a:cubicBezTo>
                    <a:pt x="211173" y="733616"/>
                    <a:pt x="403813" y="842392"/>
                    <a:pt x="544200" y="796862"/>
                  </a:cubicBezTo>
                  <a:cubicBezTo>
                    <a:pt x="650989" y="695421"/>
                    <a:pt x="648229" y="473774"/>
                    <a:pt x="529828" y="273559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7" name="Google Shape;2117;p34"/>
            <p:cNvSpPr/>
            <p:nvPr/>
          </p:nvSpPr>
          <p:spPr>
            <a:xfrm>
              <a:off x="5831808" y="2838412"/>
              <a:ext cx="311135" cy="259746"/>
            </a:xfrm>
            <a:custGeom>
              <a:avLst/>
              <a:gdLst/>
              <a:ahLst/>
              <a:cxnLst/>
              <a:rect l="l" t="t" r="r" b="b"/>
              <a:pathLst>
                <a:path w="311135" h="259746" extrusionOk="0">
                  <a:moveTo>
                    <a:pt x="0" y="0"/>
                  </a:moveTo>
                  <a:lnTo>
                    <a:pt x="311136" y="179546"/>
                  </a:lnTo>
                  <a:lnTo>
                    <a:pt x="311136" y="259747"/>
                  </a:lnTo>
                  <a:lnTo>
                    <a:pt x="0" y="80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8" name="Google Shape;2118;p34"/>
            <p:cNvSpPr/>
            <p:nvPr/>
          </p:nvSpPr>
          <p:spPr>
            <a:xfrm>
              <a:off x="5831808" y="2798312"/>
              <a:ext cx="380520" cy="219646"/>
            </a:xfrm>
            <a:custGeom>
              <a:avLst/>
              <a:gdLst/>
              <a:ahLst/>
              <a:cxnLst/>
              <a:rect l="l" t="t" r="r" b="b"/>
              <a:pathLst>
                <a:path w="380520" h="219646" extrusionOk="0">
                  <a:moveTo>
                    <a:pt x="69384" y="0"/>
                  </a:moveTo>
                  <a:lnTo>
                    <a:pt x="380520" y="179546"/>
                  </a:lnTo>
                  <a:lnTo>
                    <a:pt x="311136" y="219646"/>
                  </a:lnTo>
                  <a:lnTo>
                    <a:pt x="0" y="40100"/>
                  </a:lnTo>
                  <a:lnTo>
                    <a:pt x="69384" y="0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9" name="Google Shape;2119;p34"/>
            <p:cNvSpPr/>
            <p:nvPr/>
          </p:nvSpPr>
          <p:spPr>
            <a:xfrm>
              <a:off x="6056214" y="2910510"/>
              <a:ext cx="696628" cy="514166"/>
            </a:xfrm>
            <a:custGeom>
              <a:avLst/>
              <a:gdLst/>
              <a:ahLst/>
              <a:cxnLst/>
              <a:rect l="l" t="t" r="r" b="b"/>
              <a:pathLst>
                <a:path w="696628" h="514166" extrusionOk="0">
                  <a:moveTo>
                    <a:pt x="20772" y="62109"/>
                  </a:moveTo>
                  <a:cubicBezTo>
                    <a:pt x="50182" y="12389"/>
                    <a:pt x="99770" y="-12567"/>
                    <a:pt x="131464" y="6293"/>
                  </a:cubicBezTo>
                  <a:lnTo>
                    <a:pt x="696629" y="335096"/>
                  </a:lnTo>
                  <a:lnTo>
                    <a:pt x="588983" y="514166"/>
                  </a:lnTo>
                  <a:lnTo>
                    <a:pt x="24865" y="186030"/>
                  </a:lnTo>
                  <a:cubicBezTo>
                    <a:pt x="-6830" y="167170"/>
                    <a:pt x="-8257" y="111640"/>
                    <a:pt x="20772" y="62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0" name="Google Shape;2120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rgbClr val="8C50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1" name="Google Shape;2121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2" name="Google Shape;2122;p34"/>
            <p:cNvSpPr/>
            <p:nvPr/>
          </p:nvSpPr>
          <p:spPr>
            <a:xfrm>
              <a:off x="3797207" y="2991392"/>
              <a:ext cx="2353338" cy="1403876"/>
            </a:xfrm>
            <a:custGeom>
              <a:avLst/>
              <a:gdLst/>
              <a:ahLst/>
              <a:cxnLst/>
              <a:rect l="l" t="t" r="r" b="b"/>
              <a:pathLst>
                <a:path w="2353338" h="1403876" extrusionOk="0">
                  <a:moveTo>
                    <a:pt x="2300432" y="1399691"/>
                  </a:moveTo>
                  <a:lnTo>
                    <a:pt x="7411" y="30758"/>
                  </a:lnTo>
                  <a:cubicBezTo>
                    <a:pt x="-3629" y="24471"/>
                    <a:pt x="-2106" y="13327"/>
                    <a:pt x="10457" y="5992"/>
                  </a:cubicBezTo>
                  <a:lnTo>
                    <a:pt x="10457" y="5992"/>
                  </a:lnTo>
                  <a:cubicBezTo>
                    <a:pt x="23658" y="-1342"/>
                    <a:pt x="39543" y="-1980"/>
                    <a:pt x="53287" y="4278"/>
                  </a:cubicBezTo>
                  <a:lnTo>
                    <a:pt x="2345927" y="1373211"/>
                  </a:lnTo>
                  <a:cubicBezTo>
                    <a:pt x="2356968" y="1379593"/>
                    <a:pt x="2355445" y="1390642"/>
                    <a:pt x="2342881" y="1397976"/>
                  </a:cubicBezTo>
                  <a:lnTo>
                    <a:pt x="2342881" y="1397976"/>
                  </a:lnTo>
                  <a:cubicBezTo>
                    <a:pt x="2329785" y="1405186"/>
                    <a:pt x="2314062" y="1405825"/>
                    <a:pt x="2300432" y="1399691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3" name="Google Shape;2123;p34"/>
            <p:cNvSpPr/>
            <p:nvPr/>
          </p:nvSpPr>
          <p:spPr>
            <a:xfrm>
              <a:off x="2602525" y="4569200"/>
              <a:ext cx="891148" cy="510349"/>
            </a:xfrm>
            <a:custGeom>
              <a:avLst/>
              <a:gdLst/>
              <a:ahLst/>
              <a:cxnLst/>
              <a:rect l="l" t="t" r="r" b="b"/>
              <a:pathLst>
                <a:path w="891148" h="510349" extrusionOk="0">
                  <a:moveTo>
                    <a:pt x="356916" y="510349"/>
                  </a:moveTo>
                  <a:lnTo>
                    <a:pt x="0" y="306038"/>
                  </a:lnTo>
                  <a:lnTo>
                    <a:pt x="534232" y="0"/>
                  </a:lnTo>
                  <a:lnTo>
                    <a:pt x="891149" y="204311"/>
                  </a:lnTo>
                  <a:lnTo>
                    <a:pt x="356916" y="510349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4" name="Google Shape;2124;p34"/>
            <p:cNvSpPr/>
            <p:nvPr/>
          </p:nvSpPr>
          <p:spPr>
            <a:xfrm>
              <a:off x="2671243" y="4325932"/>
              <a:ext cx="591243" cy="341661"/>
            </a:xfrm>
            <a:custGeom>
              <a:avLst/>
              <a:gdLst/>
              <a:ahLst/>
              <a:cxnLst/>
              <a:rect l="l" t="t" r="r" b="b"/>
              <a:pathLst>
                <a:path w="591243" h="341661" extrusionOk="0">
                  <a:moveTo>
                    <a:pt x="295622" y="341662"/>
                  </a:moveTo>
                  <a:lnTo>
                    <a:pt x="0" y="170783"/>
                  </a:lnTo>
                  <a:lnTo>
                    <a:pt x="295622" y="0"/>
                  </a:lnTo>
                  <a:lnTo>
                    <a:pt x="591244" y="170783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5" name="Google Shape;2125;p34"/>
            <p:cNvSpPr/>
            <p:nvPr/>
          </p:nvSpPr>
          <p:spPr>
            <a:xfrm>
              <a:off x="2671243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512445"/>
                  </a:moveTo>
                  <a:lnTo>
                    <a:pt x="0" y="341662"/>
                  </a:lnTo>
                  <a:lnTo>
                    <a:pt x="0" y="0"/>
                  </a:lnTo>
                  <a:lnTo>
                    <a:pt x="295622" y="170879"/>
                  </a:lnTo>
                  <a:lnTo>
                    <a:pt x="295622" y="512445"/>
                  </a:lnTo>
                  <a:close/>
                </a:path>
              </a:pathLst>
            </a:custGeom>
            <a:solidFill>
              <a:srgbClr val="B1B6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6" name="Google Shape;2126;p34"/>
            <p:cNvSpPr/>
            <p:nvPr/>
          </p:nvSpPr>
          <p:spPr>
            <a:xfrm>
              <a:off x="2966865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341662"/>
                  </a:moveTo>
                  <a:lnTo>
                    <a:pt x="0" y="512445"/>
                  </a:lnTo>
                  <a:lnTo>
                    <a:pt x="0" y="170879"/>
                  </a:lnTo>
                  <a:lnTo>
                    <a:pt x="295622" y="0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7" name="Google Shape;2127;p34"/>
            <p:cNvSpPr/>
            <p:nvPr/>
          </p:nvSpPr>
          <p:spPr>
            <a:xfrm>
              <a:off x="3352925" y="4700698"/>
              <a:ext cx="220640" cy="124389"/>
            </a:xfrm>
            <a:custGeom>
              <a:avLst/>
              <a:gdLst/>
              <a:ahLst/>
              <a:cxnLst/>
              <a:rect l="l" t="t" r="r" b="b"/>
              <a:pathLst>
                <a:path w="220640" h="124389" extrusionOk="0">
                  <a:moveTo>
                    <a:pt x="11021" y="30141"/>
                  </a:moveTo>
                  <a:cubicBezTo>
                    <a:pt x="36663" y="37161"/>
                    <a:pt x="64037" y="33732"/>
                    <a:pt x="87163" y="20616"/>
                  </a:cubicBezTo>
                  <a:cubicBezTo>
                    <a:pt x="105532" y="21188"/>
                    <a:pt x="205088" y="-21484"/>
                    <a:pt x="218603" y="14330"/>
                  </a:cubicBezTo>
                  <a:cubicBezTo>
                    <a:pt x="230501" y="45762"/>
                    <a:pt x="187385" y="74813"/>
                    <a:pt x="164352" y="80338"/>
                  </a:cubicBezTo>
                  <a:cubicBezTo>
                    <a:pt x="114003" y="92530"/>
                    <a:pt x="76789" y="117676"/>
                    <a:pt x="56611" y="121867"/>
                  </a:cubicBezTo>
                  <a:cubicBezTo>
                    <a:pt x="41573" y="125105"/>
                    <a:pt x="22062" y="127201"/>
                    <a:pt x="10069" y="115295"/>
                  </a:cubicBezTo>
                  <a:cubicBezTo>
                    <a:pt x="-4112" y="101388"/>
                    <a:pt x="-2875" y="48905"/>
                    <a:pt x="11021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8" name="Google Shape;2128;p34"/>
            <p:cNvSpPr/>
            <p:nvPr/>
          </p:nvSpPr>
          <p:spPr>
            <a:xfrm>
              <a:off x="3356617" y="4721600"/>
              <a:ext cx="217074" cy="103773"/>
            </a:xfrm>
            <a:custGeom>
              <a:avLst/>
              <a:gdLst/>
              <a:ahLst/>
              <a:cxnLst/>
              <a:rect l="l" t="t" r="r" b="b"/>
              <a:pathLst>
                <a:path w="217074" h="103773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850" y="51054"/>
                  </a:cubicBezTo>
                  <a:cubicBezTo>
                    <a:pt x="179886" y="46387"/>
                    <a:pt x="213388" y="25241"/>
                    <a:pt x="216720" y="0"/>
                  </a:cubicBezTo>
                  <a:cubicBezTo>
                    <a:pt x="221193" y="28575"/>
                    <a:pt x="182265" y="54578"/>
                    <a:pt x="160850" y="59722"/>
                  </a:cubicBezTo>
                  <a:cubicBezTo>
                    <a:pt x="110501" y="71914"/>
                    <a:pt x="73287" y="97059"/>
                    <a:pt x="53109" y="101251"/>
                  </a:cubicBezTo>
                  <a:cubicBezTo>
                    <a:pt x="38071" y="104489"/>
                    <a:pt x="18560" y="106584"/>
                    <a:pt x="6567" y="94678"/>
                  </a:cubicBezTo>
                  <a:cubicBezTo>
                    <a:pt x="3439" y="91269"/>
                    <a:pt x="1186" y="87154"/>
                    <a:pt x="0" y="82677"/>
                  </a:cubicBezTo>
                  <a:cubicBezTo>
                    <a:pt x="15148" y="94183"/>
                    <a:pt x="34836" y="97850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9" name="Google Shape;2129;p34"/>
            <p:cNvSpPr/>
            <p:nvPr/>
          </p:nvSpPr>
          <p:spPr>
            <a:xfrm>
              <a:off x="3173533" y="4605067"/>
              <a:ext cx="220687" cy="124551"/>
            </a:xfrm>
            <a:custGeom>
              <a:avLst/>
              <a:gdLst/>
              <a:ahLst/>
              <a:cxnLst/>
              <a:rect l="l" t="t" r="r" b="b"/>
              <a:pathLst>
                <a:path w="220687" h="124551" extrusionOk="0">
                  <a:moveTo>
                    <a:pt x="11098" y="30141"/>
                  </a:moveTo>
                  <a:cubicBezTo>
                    <a:pt x="36743" y="37095"/>
                    <a:pt x="64094" y="33675"/>
                    <a:pt x="87240" y="20616"/>
                  </a:cubicBezTo>
                  <a:cubicBezTo>
                    <a:pt x="105609" y="21188"/>
                    <a:pt x="205070" y="-21484"/>
                    <a:pt x="218680" y="14330"/>
                  </a:cubicBezTo>
                  <a:cubicBezTo>
                    <a:pt x="230482" y="45762"/>
                    <a:pt x="187367" y="74718"/>
                    <a:pt x="164334" y="80338"/>
                  </a:cubicBezTo>
                  <a:cubicBezTo>
                    <a:pt x="114270" y="92816"/>
                    <a:pt x="76865" y="117962"/>
                    <a:pt x="57164" y="122058"/>
                  </a:cubicBezTo>
                  <a:cubicBezTo>
                    <a:pt x="42126" y="125296"/>
                    <a:pt x="22614" y="127296"/>
                    <a:pt x="10622" y="115485"/>
                  </a:cubicBezTo>
                  <a:cubicBezTo>
                    <a:pt x="-4226" y="101388"/>
                    <a:pt x="-2989" y="48810"/>
                    <a:pt x="11098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0" name="Google Shape;2130;p34"/>
            <p:cNvSpPr/>
            <p:nvPr/>
          </p:nvSpPr>
          <p:spPr>
            <a:xfrm>
              <a:off x="3177588" y="4625969"/>
              <a:ext cx="217074" cy="103649"/>
            </a:xfrm>
            <a:custGeom>
              <a:avLst/>
              <a:gdLst/>
              <a:ahLst/>
              <a:cxnLst/>
              <a:rect l="l" t="t" r="r" b="b"/>
              <a:pathLst>
                <a:path w="217074" h="103649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755" y="51054"/>
                  </a:cubicBezTo>
                  <a:cubicBezTo>
                    <a:pt x="179791" y="46387"/>
                    <a:pt x="213388" y="25241"/>
                    <a:pt x="216720" y="0"/>
                  </a:cubicBezTo>
                  <a:cubicBezTo>
                    <a:pt x="221193" y="28575"/>
                    <a:pt x="182265" y="54483"/>
                    <a:pt x="160755" y="59722"/>
                  </a:cubicBezTo>
                  <a:cubicBezTo>
                    <a:pt x="110216" y="71914"/>
                    <a:pt x="72811" y="97060"/>
                    <a:pt x="53109" y="101155"/>
                  </a:cubicBezTo>
                  <a:cubicBezTo>
                    <a:pt x="38071" y="104394"/>
                    <a:pt x="18560" y="106394"/>
                    <a:pt x="6567" y="94583"/>
                  </a:cubicBezTo>
                  <a:cubicBezTo>
                    <a:pt x="3481" y="91145"/>
                    <a:pt x="1233" y="87039"/>
                    <a:pt x="0" y="82582"/>
                  </a:cubicBezTo>
                  <a:cubicBezTo>
                    <a:pt x="15132" y="94116"/>
                    <a:pt x="34821" y="97831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1" name="Google Shape;2131;p34"/>
            <p:cNvSpPr/>
            <p:nvPr/>
          </p:nvSpPr>
          <p:spPr>
            <a:xfrm>
              <a:off x="2766014" y="4132721"/>
              <a:ext cx="711887" cy="612953"/>
            </a:xfrm>
            <a:custGeom>
              <a:avLst/>
              <a:gdLst/>
              <a:ahLst/>
              <a:cxnLst/>
              <a:rect l="l" t="t" r="r" b="b"/>
              <a:pathLst>
                <a:path w="711887" h="612953" extrusionOk="0">
                  <a:moveTo>
                    <a:pt x="139081" y="378472"/>
                  </a:moveTo>
                  <a:cubicBezTo>
                    <a:pt x="216746" y="412572"/>
                    <a:pt x="289937" y="418001"/>
                    <a:pt x="349804" y="385806"/>
                  </a:cubicBezTo>
                  <a:lnTo>
                    <a:pt x="411670" y="350088"/>
                  </a:lnTo>
                  <a:cubicBezTo>
                    <a:pt x="415381" y="430002"/>
                    <a:pt x="418903" y="506774"/>
                    <a:pt x="418903" y="506774"/>
                  </a:cubicBezTo>
                  <a:cubicBezTo>
                    <a:pt x="418903" y="506774"/>
                    <a:pt x="466492" y="542683"/>
                    <a:pt x="503231" y="510679"/>
                  </a:cubicBezTo>
                  <a:cubicBezTo>
                    <a:pt x="503231" y="510679"/>
                    <a:pt x="510940" y="398475"/>
                    <a:pt x="518744" y="288175"/>
                  </a:cubicBezTo>
                  <a:lnTo>
                    <a:pt x="583656" y="250742"/>
                  </a:lnTo>
                  <a:cubicBezTo>
                    <a:pt x="582151" y="256628"/>
                    <a:pt x="581321" y="262667"/>
                    <a:pt x="581181" y="268744"/>
                  </a:cubicBezTo>
                  <a:cubicBezTo>
                    <a:pt x="581657" y="289699"/>
                    <a:pt x="596219" y="601262"/>
                    <a:pt x="596219" y="601262"/>
                  </a:cubicBezTo>
                  <a:cubicBezTo>
                    <a:pt x="596219" y="601262"/>
                    <a:pt x="643808" y="629837"/>
                    <a:pt x="680927" y="597642"/>
                  </a:cubicBezTo>
                  <a:cubicBezTo>
                    <a:pt x="680927" y="597642"/>
                    <a:pt x="705769" y="236645"/>
                    <a:pt x="711479" y="179019"/>
                  </a:cubicBezTo>
                  <a:cubicBezTo>
                    <a:pt x="717951" y="114153"/>
                    <a:pt x="645997" y="82149"/>
                    <a:pt x="600407" y="98818"/>
                  </a:cubicBezTo>
                  <a:cubicBezTo>
                    <a:pt x="589842" y="102628"/>
                    <a:pt x="563764" y="112344"/>
                    <a:pt x="530832" y="124631"/>
                  </a:cubicBezTo>
                  <a:cubicBezTo>
                    <a:pt x="532260" y="106629"/>
                    <a:pt x="533402" y="92532"/>
                    <a:pt x="534258" y="84531"/>
                  </a:cubicBezTo>
                  <a:cubicBezTo>
                    <a:pt x="540635" y="19665"/>
                    <a:pt x="468681" y="-12243"/>
                    <a:pt x="423186" y="4330"/>
                  </a:cubicBezTo>
                  <a:cubicBezTo>
                    <a:pt x="381689" y="19475"/>
                    <a:pt x="101581" y="124631"/>
                    <a:pt x="101581" y="124631"/>
                  </a:cubicBezTo>
                  <a:cubicBezTo>
                    <a:pt x="103236" y="151558"/>
                    <a:pt x="106414" y="178362"/>
                    <a:pt x="111098" y="204927"/>
                  </a:cubicBezTo>
                  <a:lnTo>
                    <a:pt x="407" y="195402"/>
                  </a:lnTo>
                  <a:cubicBezTo>
                    <a:pt x="-5875" y="299700"/>
                    <a:pt x="61511" y="344277"/>
                    <a:pt x="139081" y="378472"/>
                  </a:cubicBezTo>
                  <a:close/>
                  <a:moveTo>
                    <a:pt x="332291" y="199021"/>
                  </a:moveTo>
                  <a:lnTo>
                    <a:pt x="406340" y="156254"/>
                  </a:lnTo>
                  <a:cubicBezTo>
                    <a:pt x="405118" y="161483"/>
                    <a:pt x="404323" y="166798"/>
                    <a:pt x="403960" y="1721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2" name="Google Shape;2132;p34"/>
            <p:cNvSpPr/>
            <p:nvPr/>
          </p:nvSpPr>
          <p:spPr>
            <a:xfrm>
              <a:off x="2706078" y="4012750"/>
              <a:ext cx="153426" cy="268033"/>
            </a:xfrm>
            <a:custGeom>
              <a:avLst/>
              <a:gdLst/>
              <a:ahLst/>
              <a:cxnLst/>
              <a:rect l="l" t="t" r="r" b="b"/>
              <a:pathLst>
                <a:path w="153426" h="268033" extrusionOk="0">
                  <a:moveTo>
                    <a:pt x="0" y="0"/>
                  </a:moveTo>
                  <a:cubicBezTo>
                    <a:pt x="0" y="0"/>
                    <a:pt x="9518" y="137731"/>
                    <a:pt x="27221" y="157544"/>
                  </a:cubicBezTo>
                  <a:cubicBezTo>
                    <a:pt x="44924" y="177355"/>
                    <a:pt x="106313" y="190500"/>
                    <a:pt x="106313" y="190500"/>
                  </a:cubicBezTo>
                  <a:lnTo>
                    <a:pt x="153426" y="268034"/>
                  </a:lnTo>
                  <a:cubicBezTo>
                    <a:pt x="153426" y="268034"/>
                    <a:pt x="110501" y="21717"/>
                    <a:pt x="101174" y="15812"/>
                  </a:cubicBezTo>
                  <a:cubicBezTo>
                    <a:pt x="91846" y="990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3" name="Google Shape;2133;p34"/>
            <p:cNvSpPr/>
            <p:nvPr/>
          </p:nvSpPr>
          <p:spPr>
            <a:xfrm>
              <a:off x="2694181" y="3854621"/>
              <a:ext cx="102411" cy="197244"/>
            </a:xfrm>
            <a:custGeom>
              <a:avLst/>
              <a:gdLst/>
              <a:ahLst/>
              <a:cxnLst/>
              <a:rect l="l" t="t" r="r" b="b"/>
              <a:pathLst>
                <a:path w="102411" h="197244" extrusionOk="0">
                  <a:moveTo>
                    <a:pt x="102411" y="4776"/>
                  </a:moveTo>
                  <a:cubicBezTo>
                    <a:pt x="78681" y="-6244"/>
                    <a:pt x="50468" y="2376"/>
                    <a:pt x="36929" y="24778"/>
                  </a:cubicBezTo>
                  <a:cubicBezTo>
                    <a:pt x="19607" y="53353"/>
                    <a:pt x="1618" y="151842"/>
                    <a:pt x="0" y="168701"/>
                  </a:cubicBezTo>
                  <a:cubicBezTo>
                    <a:pt x="0" y="168701"/>
                    <a:pt x="24270" y="202229"/>
                    <a:pt x="60723" y="19660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4" name="Google Shape;2134;p34"/>
            <p:cNvSpPr/>
            <p:nvPr/>
          </p:nvSpPr>
          <p:spPr>
            <a:xfrm>
              <a:off x="2799755" y="3593223"/>
              <a:ext cx="234442" cy="375527"/>
            </a:xfrm>
            <a:custGeom>
              <a:avLst/>
              <a:gdLst/>
              <a:ahLst/>
              <a:cxnLst/>
              <a:rect l="l" t="t" r="r" b="b"/>
              <a:pathLst>
                <a:path w="234442" h="375527" extrusionOk="0">
                  <a:moveTo>
                    <a:pt x="13397" y="267888"/>
                  </a:moveTo>
                  <a:cubicBezTo>
                    <a:pt x="37192" y="269032"/>
                    <a:pt x="54895" y="275127"/>
                    <a:pt x="57845" y="267888"/>
                  </a:cubicBezTo>
                  <a:cubicBezTo>
                    <a:pt x="60387" y="255592"/>
                    <a:pt x="62198" y="243152"/>
                    <a:pt x="63271" y="230646"/>
                  </a:cubicBezTo>
                  <a:cubicBezTo>
                    <a:pt x="60510" y="223693"/>
                    <a:pt x="58131" y="216263"/>
                    <a:pt x="58131" y="216263"/>
                  </a:cubicBezTo>
                  <a:cubicBezTo>
                    <a:pt x="28245" y="197880"/>
                    <a:pt x="18823" y="165590"/>
                    <a:pt x="14920" y="127966"/>
                  </a:cubicBezTo>
                  <a:cubicBezTo>
                    <a:pt x="8258" y="63673"/>
                    <a:pt x="42903" y="7380"/>
                    <a:pt x="107243" y="617"/>
                  </a:cubicBezTo>
                  <a:cubicBezTo>
                    <a:pt x="167585" y="-5670"/>
                    <a:pt x="211938" y="36812"/>
                    <a:pt x="223931" y="95200"/>
                  </a:cubicBezTo>
                  <a:cubicBezTo>
                    <a:pt x="230307" y="123775"/>
                    <a:pt x="242966" y="178449"/>
                    <a:pt x="225834" y="225788"/>
                  </a:cubicBezTo>
                  <a:cubicBezTo>
                    <a:pt x="216316" y="252268"/>
                    <a:pt x="203848" y="273413"/>
                    <a:pt x="191475" y="277413"/>
                  </a:cubicBezTo>
                  <a:cubicBezTo>
                    <a:pt x="179496" y="277042"/>
                    <a:pt x="167548" y="275994"/>
                    <a:pt x="155688" y="274270"/>
                  </a:cubicBezTo>
                  <a:lnTo>
                    <a:pt x="155688" y="274270"/>
                  </a:lnTo>
                  <a:cubicBezTo>
                    <a:pt x="155688" y="274270"/>
                    <a:pt x="152452" y="292177"/>
                    <a:pt x="150263" y="303607"/>
                  </a:cubicBezTo>
                  <a:cubicBezTo>
                    <a:pt x="148074" y="315037"/>
                    <a:pt x="148930" y="321133"/>
                    <a:pt x="171678" y="335230"/>
                  </a:cubicBezTo>
                  <a:cubicBezTo>
                    <a:pt x="194425" y="349327"/>
                    <a:pt x="137224" y="378188"/>
                    <a:pt x="99819" y="375330"/>
                  </a:cubicBezTo>
                  <a:cubicBezTo>
                    <a:pt x="62414" y="372473"/>
                    <a:pt x="20250" y="349899"/>
                    <a:pt x="8734" y="325705"/>
                  </a:cubicBezTo>
                  <a:cubicBezTo>
                    <a:pt x="-4115" y="298940"/>
                    <a:pt x="-2973" y="267126"/>
                    <a:pt x="13397" y="26788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35" name="Google Shape;2135;p34"/>
            <p:cNvGrpSpPr/>
            <p:nvPr/>
          </p:nvGrpSpPr>
          <p:grpSpPr>
            <a:xfrm>
              <a:off x="2941619" y="3895613"/>
              <a:ext cx="483621" cy="510995"/>
              <a:chOff x="4345944" y="4626313"/>
              <a:chExt cx="483621" cy="510995"/>
            </a:xfrm>
          </p:grpSpPr>
          <p:grpSp>
            <p:nvGrpSpPr>
              <p:cNvPr id="2136" name="Google Shape;2136;p34"/>
              <p:cNvGrpSpPr/>
              <p:nvPr/>
            </p:nvGrpSpPr>
            <p:grpSpPr>
              <a:xfrm>
                <a:off x="4345944" y="4852987"/>
                <a:ext cx="474200" cy="284321"/>
                <a:chOff x="4345944" y="4852987"/>
                <a:chExt cx="474200" cy="284321"/>
              </a:xfrm>
            </p:grpSpPr>
            <p:sp>
              <p:nvSpPr>
                <p:cNvPr id="2137" name="Google Shape;2137;p34"/>
                <p:cNvSpPr/>
                <p:nvPr/>
              </p:nvSpPr>
              <p:spPr>
                <a:xfrm>
                  <a:off x="4346061" y="4969668"/>
                  <a:ext cx="474083" cy="167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083" h="167618" extrusionOk="0">
                      <a:moveTo>
                        <a:pt x="474082" y="43529"/>
                      </a:moveTo>
                      <a:lnTo>
                        <a:pt x="474082" y="43529"/>
                      </a:lnTo>
                      <a:cubicBezTo>
                        <a:pt x="474178" y="50425"/>
                        <a:pt x="470537" y="56845"/>
                        <a:pt x="464564" y="60293"/>
                      </a:cubicBezTo>
                      <a:lnTo>
                        <a:pt x="283155" y="165068"/>
                      </a:lnTo>
                      <a:cubicBezTo>
                        <a:pt x="277266" y="168469"/>
                        <a:pt x="270009" y="168469"/>
                        <a:pt x="264120" y="165068"/>
                      </a:cubicBezTo>
                      <a:lnTo>
                        <a:pt x="9520" y="18193"/>
                      </a:lnTo>
                      <a:cubicBezTo>
                        <a:pt x="3547" y="14745"/>
                        <a:pt x="-94" y="8334"/>
                        <a:pt x="2" y="1429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8" name="Google Shape;2138;p34"/>
                <p:cNvSpPr/>
                <p:nvPr/>
              </p:nvSpPr>
              <p:spPr>
                <a:xfrm>
                  <a:off x="4619603" y="5013483"/>
                  <a:ext cx="200539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539" h="123825" extrusionOk="0">
                      <a:moveTo>
                        <a:pt x="190926" y="16478"/>
                      </a:moveTo>
                      <a:lnTo>
                        <a:pt x="9518" y="121253"/>
                      </a:lnTo>
                      <a:cubicBezTo>
                        <a:pt x="6626" y="122930"/>
                        <a:pt x="3344" y="123815"/>
                        <a:pt x="0" y="123825"/>
                      </a:cubicBezTo>
                      <a:lnTo>
                        <a:pt x="0" y="0"/>
                      </a:lnTo>
                      <a:lnTo>
                        <a:pt x="200539" y="0"/>
                      </a:lnTo>
                      <a:cubicBezTo>
                        <a:pt x="200513" y="6820"/>
                        <a:pt x="196846" y="13106"/>
                        <a:pt x="190926" y="16478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9" name="Google Shape;2139;p34"/>
                <p:cNvSpPr/>
                <p:nvPr/>
              </p:nvSpPr>
              <p:spPr>
                <a:xfrm>
                  <a:off x="4345944" y="4852987"/>
                  <a:ext cx="474198" cy="274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198" h="274003" extrusionOk="0">
                      <a:moveTo>
                        <a:pt x="280322" y="272224"/>
                      </a:moveTo>
                      <a:cubicBezTo>
                        <a:pt x="276096" y="274596"/>
                        <a:pt x="270938" y="274596"/>
                        <a:pt x="266712" y="272224"/>
                      </a:cubicBezTo>
                      <a:lnTo>
                        <a:pt x="2498" y="119824"/>
                      </a:lnTo>
                      <a:cubicBezTo>
                        <a:pt x="-833" y="117824"/>
                        <a:pt x="-833" y="114681"/>
                        <a:pt x="2498" y="112776"/>
                      </a:cubicBezTo>
                      <a:lnTo>
                        <a:pt x="197137" y="0"/>
                      </a:lnTo>
                      <a:lnTo>
                        <a:pt x="474199" y="16021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140" name="Google Shape;2140;p34"/>
                <p:cNvGrpSpPr/>
                <p:nvPr/>
              </p:nvGrpSpPr>
              <p:grpSpPr>
                <a:xfrm>
                  <a:off x="4457040" y="4985575"/>
                  <a:ext cx="133724" cy="77247"/>
                  <a:chOff x="4457040" y="4985575"/>
                  <a:chExt cx="133724" cy="77247"/>
                </a:xfrm>
              </p:grpSpPr>
              <p:sp>
                <p:nvSpPr>
                  <p:cNvPr id="2141" name="Google Shape;2141;p34"/>
                  <p:cNvSpPr/>
                  <p:nvPr/>
                </p:nvSpPr>
                <p:spPr>
                  <a:xfrm>
                    <a:off x="4457040" y="4985575"/>
                    <a:ext cx="133724" cy="772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724" h="77247" extrusionOk="0">
                        <a:moveTo>
                          <a:pt x="0" y="27622"/>
                        </a:moveTo>
                        <a:lnTo>
                          <a:pt x="1332" y="28384"/>
                        </a:lnTo>
                        <a:lnTo>
                          <a:pt x="85945" y="77248"/>
                        </a:lnTo>
                        <a:lnTo>
                          <a:pt x="132487" y="50387"/>
                        </a:lnTo>
                        <a:lnTo>
                          <a:pt x="133725" y="49625"/>
                        </a:lnTo>
                        <a:lnTo>
                          <a:pt x="47779" y="0"/>
                        </a:lnTo>
                        <a:lnTo>
                          <a:pt x="0" y="27622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42" name="Google Shape;2142;p34"/>
                  <p:cNvSpPr/>
                  <p:nvPr/>
                </p:nvSpPr>
                <p:spPr>
                  <a:xfrm>
                    <a:off x="4458372" y="4987099"/>
                    <a:ext cx="131154" cy="757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154" h="75723" extrusionOk="0">
                        <a:moveTo>
                          <a:pt x="0" y="26861"/>
                        </a:moveTo>
                        <a:lnTo>
                          <a:pt x="84613" y="75724"/>
                        </a:lnTo>
                        <a:lnTo>
                          <a:pt x="131155" y="48863"/>
                        </a:lnTo>
                        <a:lnTo>
                          <a:pt x="46447" y="0"/>
                        </a:lnTo>
                        <a:lnTo>
                          <a:pt x="0" y="2686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43" name="Google Shape;2143;p34"/>
                <p:cNvSpPr/>
                <p:nvPr/>
              </p:nvSpPr>
              <p:spPr>
                <a:xfrm>
                  <a:off x="4747605" y="5011693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4" name="Google Shape;2144;p34"/>
                <p:cNvSpPr/>
                <p:nvPr/>
              </p:nvSpPr>
              <p:spPr>
                <a:xfrm>
                  <a:off x="4730414" y="5001691"/>
                  <a:ext cx="2930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3" h="16916" extrusionOk="0">
                      <a:moveTo>
                        <a:pt x="642" y="9411"/>
                      </a:moveTo>
                      <a:lnTo>
                        <a:pt x="12825" y="16459"/>
                      </a:lnTo>
                      <a:cubicBezTo>
                        <a:pt x="14054" y="17069"/>
                        <a:pt x="15499" y="17069"/>
                        <a:pt x="16727" y="16459"/>
                      </a:cubicBezTo>
                      <a:lnTo>
                        <a:pt x="28339" y="9696"/>
                      </a:lnTo>
                      <a:cubicBezTo>
                        <a:pt x="29576" y="9030"/>
                        <a:pt x="29672" y="8077"/>
                        <a:pt x="28339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124"/>
                      </a:lnTo>
                      <a:cubicBezTo>
                        <a:pt x="-214" y="7791"/>
                        <a:pt x="-214" y="8458"/>
                        <a:pt x="642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5" name="Google Shape;2145;p34"/>
                <p:cNvSpPr/>
                <p:nvPr/>
              </p:nvSpPr>
              <p:spPr>
                <a:xfrm>
                  <a:off x="4713055" y="499169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792"/>
                      </a:lnTo>
                      <a:cubicBezTo>
                        <a:pt x="29613" y="9125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935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6" name="Google Shape;2146;p34"/>
                <p:cNvSpPr/>
                <p:nvPr/>
              </p:nvSpPr>
              <p:spPr>
                <a:xfrm>
                  <a:off x="4695787" y="4981117"/>
                  <a:ext cx="2934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487" extrusionOk="0">
                      <a:moveTo>
                        <a:pt x="720" y="9982"/>
                      </a:moveTo>
                      <a:lnTo>
                        <a:pt x="12903" y="17031"/>
                      </a:lnTo>
                      <a:cubicBezTo>
                        <a:pt x="14131" y="17640"/>
                        <a:pt x="15576" y="17640"/>
                        <a:pt x="16805" y="17031"/>
                      </a:cubicBezTo>
                      <a:lnTo>
                        <a:pt x="28417" y="10363"/>
                      </a:lnTo>
                      <a:cubicBezTo>
                        <a:pt x="29559" y="9696"/>
                        <a:pt x="29749" y="8649"/>
                        <a:pt x="28417" y="8077"/>
                      </a:cubicBezTo>
                      <a:lnTo>
                        <a:pt x="16519" y="457"/>
                      </a:lnTo>
                      <a:cubicBezTo>
                        <a:pt x="15291" y="-152"/>
                        <a:pt x="13846" y="-152"/>
                        <a:pt x="12617" y="457"/>
                      </a:cubicBezTo>
                      <a:lnTo>
                        <a:pt x="1005" y="7125"/>
                      </a:lnTo>
                      <a:cubicBezTo>
                        <a:pt x="-232" y="8363"/>
                        <a:pt x="-327" y="9411"/>
                        <a:pt x="720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7" name="Google Shape;2147;p34"/>
                <p:cNvSpPr/>
                <p:nvPr/>
              </p:nvSpPr>
              <p:spPr>
                <a:xfrm>
                  <a:off x="4678497" y="4971592"/>
                  <a:ext cx="29372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2" h="17487" extrusionOk="0">
                      <a:moveTo>
                        <a:pt x="688" y="9982"/>
                      </a:moveTo>
                      <a:lnTo>
                        <a:pt x="12871" y="17031"/>
                      </a:lnTo>
                      <a:cubicBezTo>
                        <a:pt x="14099" y="17640"/>
                        <a:pt x="15544" y="17640"/>
                        <a:pt x="16773" y="17031"/>
                      </a:cubicBezTo>
                      <a:lnTo>
                        <a:pt x="28480" y="10268"/>
                      </a:lnTo>
                      <a:cubicBezTo>
                        <a:pt x="29622" y="9601"/>
                        <a:pt x="29717" y="8553"/>
                        <a:pt x="28480" y="7982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5"/>
                        <a:pt x="688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8" name="Google Shape;2148;p34"/>
                <p:cNvSpPr/>
                <p:nvPr/>
              </p:nvSpPr>
              <p:spPr>
                <a:xfrm>
                  <a:off x="4661184" y="4961591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5"/>
                      </a:lnTo>
                      <a:cubicBezTo>
                        <a:pt x="14152" y="17164"/>
                        <a:pt x="15568" y="17164"/>
                        <a:pt x="16764" y="16555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4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9" name="Google Shape;2149;p34"/>
                <p:cNvSpPr/>
                <p:nvPr/>
              </p:nvSpPr>
              <p:spPr>
                <a:xfrm>
                  <a:off x="4643896" y="4951685"/>
                  <a:ext cx="2927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0" h="17011" extrusionOk="0">
                      <a:moveTo>
                        <a:pt x="644" y="9411"/>
                      </a:moveTo>
                      <a:lnTo>
                        <a:pt x="12827" y="16554"/>
                      </a:lnTo>
                      <a:cubicBezTo>
                        <a:pt x="14056" y="17164"/>
                        <a:pt x="15501" y="17164"/>
                        <a:pt x="16729" y="16554"/>
                      </a:cubicBezTo>
                      <a:lnTo>
                        <a:pt x="28341" y="9792"/>
                      </a:lnTo>
                      <a:cubicBezTo>
                        <a:pt x="29483" y="9125"/>
                        <a:pt x="29674" y="8172"/>
                        <a:pt x="28341" y="7601"/>
                      </a:cubicBezTo>
                      <a:lnTo>
                        <a:pt x="16158" y="457"/>
                      </a:lnTo>
                      <a:cubicBezTo>
                        <a:pt x="14930" y="-152"/>
                        <a:pt x="13485" y="-152"/>
                        <a:pt x="12256" y="457"/>
                      </a:cubicBezTo>
                      <a:lnTo>
                        <a:pt x="644" y="7220"/>
                      </a:lnTo>
                      <a:cubicBezTo>
                        <a:pt x="-117" y="7887"/>
                        <a:pt x="-307" y="8839"/>
                        <a:pt x="644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0" name="Google Shape;2150;p34"/>
                <p:cNvSpPr/>
                <p:nvPr/>
              </p:nvSpPr>
              <p:spPr>
                <a:xfrm>
                  <a:off x="4626634" y="494177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1" name="Google Shape;2151;p34"/>
                <p:cNvSpPr/>
                <p:nvPr/>
              </p:nvSpPr>
              <p:spPr>
                <a:xfrm>
                  <a:off x="4609300" y="4931587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968" y="16650"/>
                      </a:lnTo>
                      <a:cubicBezTo>
                        <a:pt x="14197" y="17259"/>
                        <a:pt x="15642" y="17259"/>
                        <a:pt x="16870" y="16650"/>
                      </a:cubicBezTo>
                      <a:lnTo>
                        <a:pt x="28482" y="9887"/>
                      </a:lnTo>
                      <a:cubicBezTo>
                        <a:pt x="29624" y="9220"/>
                        <a:pt x="29719" y="8268"/>
                        <a:pt x="28482" y="7696"/>
                      </a:cubicBezTo>
                      <a:lnTo>
                        <a:pt x="16204" y="457"/>
                      </a:lnTo>
                      <a:cubicBezTo>
                        <a:pt x="14975" y="-152"/>
                        <a:pt x="13530" y="-152"/>
                        <a:pt x="12302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2" name="Google Shape;2152;p34"/>
                <p:cNvSpPr/>
                <p:nvPr/>
              </p:nvSpPr>
              <p:spPr>
                <a:xfrm>
                  <a:off x="4592048" y="4921776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3" name="Google Shape;2153;p34"/>
                <p:cNvSpPr/>
                <p:nvPr/>
              </p:nvSpPr>
              <p:spPr>
                <a:xfrm>
                  <a:off x="4574762" y="491177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4" name="Google Shape;2154;p34"/>
                <p:cNvSpPr/>
                <p:nvPr/>
              </p:nvSpPr>
              <p:spPr>
                <a:xfrm>
                  <a:off x="4557452" y="4901679"/>
                  <a:ext cx="29387" cy="16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83" extrusionOk="0">
                      <a:moveTo>
                        <a:pt x="761" y="9506"/>
                      </a:moveTo>
                      <a:lnTo>
                        <a:pt x="12944" y="16554"/>
                      </a:lnTo>
                      <a:cubicBezTo>
                        <a:pt x="14182" y="17126"/>
                        <a:pt x="15608" y="17126"/>
                        <a:pt x="16846" y="16554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220"/>
                      </a:lnTo>
                      <a:cubicBezTo>
                        <a:pt x="-190" y="7982"/>
                        <a:pt x="-286" y="8934"/>
                        <a:pt x="761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5" name="Google Shape;2155;p34"/>
                <p:cNvSpPr/>
                <p:nvPr/>
              </p:nvSpPr>
              <p:spPr>
                <a:xfrm>
                  <a:off x="4540118" y="4891677"/>
                  <a:ext cx="2945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58" h="17011" extrusionOk="0">
                      <a:moveTo>
                        <a:pt x="774" y="9506"/>
                      </a:moveTo>
                      <a:lnTo>
                        <a:pt x="12956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566" y="9792"/>
                      </a:lnTo>
                      <a:cubicBezTo>
                        <a:pt x="29708" y="9125"/>
                        <a:pt x="29803" y="8077"/>
                        <a:pt x="28566" y="7506"/>
                      </a:cubicBezTo>
                      <a:lnTo>
                        <a:pt x="16383" y="457"/>
                      </a:lnTo>
                      <a:cubicBezTo>
                        <a:pt x="15154" y="-152"/>
                        <a:pt x="13709" y="-152"/>
                        <a:pt x="12481" y="457"/>
                      </a:cubicBezTo>
                      <a:lnTo>
                        <a:pt x="869" y="7220"/>
                      </a:lnTo>
                      <a:cubicBezTo>
                        <a:pt x="-273" y="7982"/>
                        <a:pt x="-273" y="8935"/>
                        <a:pt x="77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6" name="Google Shape;2156;p34"/>
                <p:cNvSpPr/>
                <p:nvPr/>
              </p:nvSpPr>
              <p:spPr>
                <a:xfrm>
                  <a:off x="4514573" y="4876818"/>
                  <a:ext cx="37680" cy="21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809" extrusionOk="0">
                      <a:moveTo>
                        <a:pt x="716" y="9506"/>
                      </a:moveTo>
                      <a:lnTo>
                        <a:pt x="21274" y="21317"/>
                      </a:lnTo>
                      <a:cubicBezTo>
                        <a:pt x="22457" y="21974"/>
                        <a:pt x="23898" y="21974"/>
                        <a:pt x="25081" y="21317"/>
                      </a:cubicBezTo>
                      <a:lnTo>
                        <a:pt x="36788" y="14554"/>
                      </a:lnTo>
                      <a:cubicBezTo>
                        <a:pt x="37930" y="13887"/>
                        <a:pt x="38025" y="12935"/>
                        <a:pt x="36788" y="12363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9506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7" name="Google Shape;2157;p34"/>
                <p:cNvSpPr/>
                <p:nvPr/>
              </p:nvSpPr>
              <p:spPr>
                <a:xfrm>
                  <a:off x="4705251" y="500654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7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8" name="Google Shape;2158;p34"/>
                <p:cNvSpPr/>
                <p:nvPr/>
              </p:nvSpPr>
              <p:spPr>
                <a:xfrm>
                  <a:off x="4687929" y="4996548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9" name="Google Shape;2159;p34"/>
                <p:cNvSpPr/>
                <p:nvPr/>
              </p:nvSpPr>
              <p:spPr>
                <a:xfrm>
                  <a:off x="4670606" y="498654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0" name="Google Shape;2160;p34"/>
                <p:cNvSpPr/>
                <p:nvPr/>
              </p:nvSpPr>
              <p:spPr>
                <a:xfrm>
                  <a:off x="4653308" y="4976545"/>
                  <a:ext cx="29434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34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542" y="9696"/>
                      </a:lnTo>
                      <a:cubicBezTo>
                        <a:pt x="29684" y="9030"/>
                        <a:pt x="29779" y="8077"/>
                        <a:pt x="28542" y="7506"/>
                      </a:cubicBezTo>
                      <a:lnTo>
                        <a:pt x="16264" y="457"/>
                      </a:lnTo>
                      <a:cubicBezTo>
                        <a:pt x="15068" y="-152"/>
                        <a:pt x="13652" y="-152"/>
                        <a:pt x="12457" y="457"/>
                      </a:cubicBezTo>
                      <a:lnTo>
                        <a:pt x="750" y="7220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1" name="Google Shape;2161;p34"/>
                <p:cNvSpPr/>
                <p:nvPr/>
              </p:nvSpPr>
              <p:spPr>
                <a:xfrm>
                  <a:off x="4636115" y="4966449"/>
                  <a:ext cx="29341" cy="1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47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16" y="17212"/>
                        <a:pt x="15583" y="17212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2" name="Google Shape;2162;p34"/>
                <p:cNvSpPr/>
                <p:nvPr/>
              </p:nvSpPr>
              <p:spPr>
                <a:xfrm>
                  <a:off x="4618793" y="4956352"/>
                  <a:ext cx="29341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106" extrusionOk="0">
                      <a:moveTo>
                        <a:pt x="716" y="9601"/>
                      </a:moveTo>
                      <a:lnTo>
                        <a:pt x="12898" y="16650"/>
                      </a:lnTo>
                      <a:cubicBezTo>
                        <a:pt x="14127" y="17259"/>
                        <a:pt x="15572" y="17259"/>
                        <a:pt x="16801" y="16650"/>
                      </a:cubicBezTo>
                      <a:lnTo>
                        <a:pt x="28412" y="9887"/>
                      </a:lnTo>
                      <a:cubicBezTo>
                        <a:pt x="29554" y="9220"/>
                        <a:pt x="29745" y="8268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8077"/>
                        <a:pt x="-331" y="9030"/>
                        <a:pt x="716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3" name="Google Shape;2163;p34"/>
                <p:cNvSpPr/>
                <p:nvPr/>
              </p:nvSpPr>
              <p:spPr>
                <a:xfrm>
                  <a:off x="4601470" y="4946446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4" name="Google Shape;2164;p34"/>
                <p:cNvSpPr/>
                <p:nvPr/>
              </p:nvSpPr>
              <p:spPr>
                <a:xfrm>
                  <a:off x="4584137" y="4936445"/>
                  <a:ext cx="2929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7011" extrusionOk="0">
                      <a:moveTo>
                        <a:pt x="726" y="9506"/>
                      </a:moveTo>
                      <a:lnTo>
                        <a:pt x="12814" y="16554"/>
                      </a:lnTo>
                      <a:cubicBezTo>
                        <a:pt x="14043" y="17164"/>
                        <a:pt x="15487" y="17164"/>
                        <a:pt x="16716" y="16554"/>
                      </a:cubicBezTo>
                      <a:lnTo>
                        <a:pt x="28328" y="9792"/>
                      </a:lnTo>
                      <a:cubicBezTo>
                        <a:pt x="29565" y="9125"/>
                        <a:pt x="29660" y="8077"/>
                        <a:pt x="28328" y="7506"/>
                      </a:cubicBezTo>
                      <a:lnTo>
                        <a:pt x="16145" y="457"/>
                      </a:lnTo>
                      <a:cubicBezTo>
                        <a:pt x="14916" y="-152"/>
                        <a:pt x="13471" y="-152"/>
                        <a:pt x="12243" y="457"/>
                      </a:cubicBezTo>
                      <a:lnTo>
                        <a:pt x="631" y="7220"/>
                      </a:lnTo>
                      <a:cubicBezTo>
                        <a:pt x="-130" y="7982"/>
                        <a:pt x="-321" y="8935"/>
                        <a:pt x="72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5" name="Google Shape;2165;p34"/>
                <p:cNvSpPr/>
                <p:nvPr/>
              </p:nvSpPr>
              <p:spPr>
                <a:xfrm>
                  <a:off x="4566835" y="4926444"/>
                  <a:ext cx="2939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90" h="17011" extrusionOk="0">
                      <a:moveTo>
                        <a:pt x="706" y="9506"/>
                      </a:moveTo>
                      <a:lnTo>
                        <a:pt x="12888" y="16554"/>
                      </a:lnTo>
                      <a:cubicBezTo>
                        <a:pt x="14117" y="17164"/>
                        <a:pt x="15562" y="17164"/>
                        <a:pt x="16791" y="16554"/>
                      </a:cubicBezTo>
                      <a:lnTo>
                        <a:pt x="28498" y="9791"/>
                      </a:lnTo>
                      <a:cubicBezTo>
                        <a:pt x="29640" y="9125"/>
                        <a:pt x="29735" y="8077"/>
                        <a:pt x="28498" y="7506"/>
                      </a:cubicBezTo>
                      <a:lnTo>
                        <a:pt x="16315" y="457"/>
                      </a:lnTo>
                      <a:cubicBezTo>
                        <a:pt x="15086" y="-152"/>
                        <a:pt x="13641" y="-152"/>
                        <a:pt x="12413" y="457"/>
                      </a:cubicBezTo>
                      <a:lnTo>
                        <a:pt x="801" y="7220"/>
                      </a:lnTo>
                      <a:cubicBezTo>
                        <a:pt x="-151" y="7982"/>
                        <a:pt x="-341" y="8934"/>
                        <a:pt x="70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6" name="Google Shape;2166;p34"/>
                <p:cNvSpPr/>
                <p:nvPr/>
              </p:nvSpPr>
              <p:spPr>
                <a:xfrm>
                  <a:off x="4549576" y="4916443"/>
                  <a:ext cx="2932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26" h="17011" extrusionOk="0">
                      <a:moveTo>
                        <a:pt x="642" y="9506"/>
                      </a:moveTo>
                      <a:lnTo>
                        <a:pt x="12825" y="16554"/>
                      </a:lnTo>
                      <a:cubicBezTo>
                        <a:pt x="14054" y="17164"/>
                        <a:pt x="15499" y="17164"/>
                        <a:pt x="16727" y="16554"/>
                      </a:cubicBezTo>
                      <a:lnTo>
                        <a:pt x="28434" y="9792"/>
                      </a:lnTo>
                      <a:cubicBezTo>
                        <a:pt x="29576" y="9125"/>
                        <a:pt x="29672" y="8077"/>
                        <a:pt x="28434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220"/>
                      </a:lnTo>
                      <a:cubicBezTo>
                        <a:pt x="-214" y="7982"/>
                        <a:pt x="-214" y="8935"/>
                        <a:pt x="642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7" name="Google Shape;2167;p34"/>
                <p:cNvSpPr/>
                <p:nvPr/>
              </p:nvSpPr>
              <p:spPr>
                <a:xfrm>
                  <a:off x="4532218" y="4906536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8363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8" name="Google Shape;2168;p34"/>
                <p:cNvSpPr/>
                <p:nvPr/>
              </p:nvSpPr>
              <p:spPr>
                <a:xfrm>
                  <a:off x="4514896" y="489653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9" name="Google Shape;2169;p34"/>
                <p:cNvSpPr/>
                <p:nvPr/>
              </p:nvSpPr>
              <p:spPr>
                <a:xfrm>
                  <a:off x="4722536" y="5016484"/>
                  <a:ext cx="37680" cy="21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745" extrusionOk="0">
                      <a:moveTo>
                        <a:pt x="716" y="9477"/>
                      </a:moveTo>
                      <a:lnTo>
                        <a:pt x="21274" y="21288"/>
                      </a:lnTo>
                      <a:cubicBezTo>
                        <a:pt x="22503" y="21898"/>
                        <a:pt x="23948" y="21898"/>
                        <a:pt x="25176" y="21288"/>
                      </a:cubicBezTo>
                      <a:lnTo>
                        <a:pt x="36788" y="14526"/>
                      </a:lnTo>
                      <a:cubicBezTo>
                        <a:pt x="37930" y="13859"/>
                        <a:pt x="38025" y="12811"/>
                        <a:pt x="36788" y="12240"/>
                      </a:cubicBezTo>
                      <a:lnTo>
                        <a:pt x="16230" y="429"/>
                      </a:lnTo>
                      <a:cubicBezTo>
                        <a:pt x="14991" y="-143"/>
                        <a:pt x="13566" y="-143"/>
                        <a:pt x="12327" y="429"/>
                      </a:cubicBezTo>
                      <a:lnTo>
                        <a:pt x="716" y="7192"/>
                      </a:lnTo>
                      <a:cubicBezTo>
                        <a:pt x="-141" y="7858"/>
                        <a:pt x="-331" y="8906"/>
                        <a:pt x="716" y="947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0" name="Google Shape;2170;p34"/>
                <p:cNvSpPr/>
                <p:nvPr/>
              </p:nvSpPr>
              <p:spPr>
                <a:xfrm>
                  <a:off x="4481005" y="4886460"/>
                  <a:ext cx="46109" cy="24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09" h="24112" extrusionOk="0">
                      <a:moveTo>
                        <a:pt x="33141" y="436"/>
                      </a:moveTo>
                      <a:lnTo>
                        <a:pt x="45324" y="7484"/>
                      </a:lnTo>
                      <a:cubicBezTo>
                        <a:pt x="46371" y="8056"/>
                        <a:pt x="46371" y="9008"/>
                        <a:pt x="45324" y="9580"/>
                      </a:cubicBezTo>
                      <a:lnTo>
                        <a:pt x="33046" y="16723"/>
                      </a:lnTo>
                      <a:cubicBezTo>
                        <a:pt x="31910" y="17305"/>
                        <a:pt x="30566" y="17305"/>
                        <a:pt x="29429" y="16723"/>
                      </a:cubicBezTo>
                      <a:lnTo>
                        <a:pt x="28478" y="16152"/>
                      </a:lnTo>
                      <a:cubicBezTo>
                        <a:pt x="27408" y="15581"/>
                        <a:pt x="26121" y="15581"/>
                        <a:pt x="25051" y="16152"/>
                      </a:cubicBezTo>
                      <a:lnTo>
                        <a:pt x="12107" y="23677"/>
                      </a:lnTo>
                      <a:cubicBezTo>
                        <a:pt x="10971" y="24258"/>
                        <a:pt x="9627" y="24258"/>
                        <a:pt x="8490" y="23677"/>
                      </a:cubicBezTo>
                      <a:lnTo>
                        <a:pt x="686" y="19200"/>
                      </a:lnTo>
                      <a:cubicBezTo>
                        <a:pt x="107" y="18952"/>
                        <a:pt x="-157" y="18276"/>
                        <a:pt x="96" y="17695"/>
                      </a:cubicBezTo>
                      <a:cubicBezTo>
                        <a:pt x="211" y="17428"/>
                        <a:pt x="421" y="17219"/>
                        <a:pt x="686" y="17105"/>
                      </a:cubicBezTo>
                      <a:lnTo>
                        <a:pt x="12868" y="10056"/>
                      </a:lnTo>
                      <a:lnTo>
                        <a:pt x="15438" y="8627"/>
                      </a:lnTo>
                      <a:lnTo>
                        <a:pt x="17247" y="7580"/>
                      </a:lnTo>
                      <a:lnTo>
                        <a:pt x="19055" y="6532"/>
                      </a:lnTo>
                      <a:lnTo>
                        <a:pt x="29525" y="436"/>
                      </a:lnTo>
                      <a:cubicBezTo>
                        <a:pt x="30661" y="-145"/>
                        <a:pt x="32005" y="-145"/>
                        <a:pt x="33141" y="43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1" name="Google Shape;2171;p34"/>
                <p:cNvSpPr/>
                <p:nvPr/>
              </p:nvSpPr>
              <p:spPr>
                <a:xfrm>
                  <a:off x="4680529" y="5050364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411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2" name="Google Shape;2172;p34"/>
                <p:cNvSpPr/>
                <p:nvPr/>
              </p:nvSpPr>
              <p:spPr>
                <a:xfrm>
                  <a:off x="4663322" y="5040268"/>
                  <a:ext cx="2893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8" h="17011" extrusionOk="0">
                      <a:moveTo>
                        <a:pt x="254" y="9506"/>
                      </a:moveTo>
                      <a:lnTo>
                        <a:pt x="12532" y="16554"/>
                      </a:lnTo>
                      <a:cubicBezTo>
                        <a:pt x="13760" y="17164"/>
                        <a:pt x="15205" y="17164"/>
                        <a:pt x="16434" y="16554"/>
                      </a:cubicBezTo>
                      <a:lnTo>
                        <a:pt x="28046" y="9792"/>
                      </a:lnTo>
                      <a:cubicBezTo>
                        <a:pt x="29188" y="9125"/>
                        <a:pt x="29283" y="8077"/>
                        <a:pt x="28046" y="7506"/>
                      </a:cubicBezTo>
                      <a:lnTo>
                        <a:pt x="15863" y="457"/>
                      </a:lnTo>
                      <a:cubicBezTo>
                        <a:pt x="14634" y="-152"/>
                        <a:pt x="13189" y="-152"/>
                        <a:pt x="11961" y="457"/>
                      </a:cubicBezTo>
                      <a:lnTo>
                        <a:pt x="254" y="7220"/>
                      </a:lnTo>
                      <a:cubicBezTo>
                        <a:pt x="254" y="7982"/>
                        <a:pt x="-317" y="8935"/>
                        <a:pt x="25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3" name="Google Shape;2173;p34"/>
                <p:cNvSpPr/>
                <p:nvPr/>
              </p:nvSpPr>
              <p:spPr>
                <a:xfrm>
                  <a:off x="4646050" y="503045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8268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4" name="Google Shape;2174;p34"/>
                <p:cNvSpPr/>
                <p:nvPr/>
              </p:nvSpPr>
              <p:spPr>
                <a:xfrm>
                  <a:off x="4499297" y="4945494"/>
                  <a:ext cx="29352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52" h="17011" extrusionOk="0">
                      <a:moveTo>
                        <a:pt x="668" y="9506"/>
                      </a:moveTo>
                      <a:lnTo>
                        <a:pt x="12851" y="16554"/>
                      </a:lnTo>
                      <a:cubicBezTo>
                        <a:pt x="14080" y="17164"/>
                        <a:pt x="15524" y="17164"/>
                        <a:pt x="16753" y="16554"/>
                      </a:cubicBezTo>
                      <a:lnTo>
                        <a:pt x="28460" y="9791"/>
                      </a:lnTo>
                      <a:cubicBezTo>
                        <a:pt x="29602" y="9125"/>
                        <a:pt x="29697" y="8077"/>
                        <a:pt x="28460" y="7506"/>
                      </a:cubicBezTo>
                      <a:lnTo>
                        <a:pt x="16277" y="457"/>
                      </a:lnTo>
                      <a:cubicBezTo>
                        <a:pt x="15048" y="-152"/>
                        <a:pt x="13604" y="-152"/>
                        <a:pt x="12375" y="457"/>
                      </a:cubicBezTo>
                      <a:lnTo>
                        <a:pt x="763" y="7220"/>
                      </a:lnTo>
                      <a:cubicBezTo>
                        <a:pt x="-189" y="7982"/>
                        <a:pt x="-284" y="8934"/>
                        <a:pt x="66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5" name="Google Shape;2175;p34"/>
                <p:cNvSpPr/>
                <p:nvPr/>
              </p:nvSpPr>
              <p:spPr>
                <a:xfrm>
                  <a:off x="4482022" y="493568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7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6" name="Google Shape;2176;p34"/>
                <p:cNvSpPr/>
                <p:nvPr/>
              </p:nvSpPr>
              <p:spPr>
                <a:xfrm>
                  <a:off x="4464795" y="4925682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8268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7" name="Google Shape;2177;p34"/>
                <p:cNvSpPr/>
                <p:nvPr/>
              </p:nvSpPr>
              <p:spPr>
                <a:xfrm>
                  <a:off x="4447522" y="4915490"/>
                  <a:ext cx="29387" cy="17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7202" extrusionOk="0">
                      <a:moveTo>
                        <a:pt x="761" y="9601"/>
                      </a:moveTo>
                      <a:lnTo>
                        <a:pt x="12944" y="16745"/>
                      </a:lnTo>
                      <a:cubicBezTo>
                        <a:pt x="14173" y="17355"/>
                        <a:pt x="15618" y="17355"/>
                        <a:pt x="16846" y="16745"/>
                      </a:cubicBezTo>
                      <a:lnTo>
                        <a:pt x="28458" y="9982"/>
                      </a:lnTo>
                      <a:cubicBezTo>
                        <a:pt x="29600" y="9316"/>
                        <a:pt x="29791" y="8363"/>
                        <a:pt x="28458" y="7792"/>
                      </a:cubicBezTo>
                      <a:lnTo>
                        <a:pt x="16180" y="457"/>
                      </a:lnTo>
                      <a:cubicBezTo>
                        <a:pt x="14951" y="-152"/>
                        <a:pt x="13507" y="-152"/>
                        <a:pt x="12278" y="457"/>
                      </a:cubicBezTo>
                      <a:lnTo>
                        <a:pt x="666" y="7220"/>
                      </a:lnTo>
                      <a:cubicBezTo>
                        <a:pt x="-190" y="8077"/>
                        <a:pt x="-286" y="8935"/>
                        <a:pt x="761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8" name="Google Shape;2178;p34"/>
                <p:cNvSpPr/>
                <p:nvPr/>
              </p:nvSpPr>
              <p:spPr>
                <a:xfrm>
                  <a:off x="4624469" y="5017884"/>
                  <a:ext cx="34098" cy="19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98" h="19393" extrusionOk="0">
                      <a:moveTo>
                        <a:pt x="1035" y="9411"/>
                      </a:moveTo>
                      <a:lnTo>
                        <a:pt x="17691" y="18936"/>
                      </a:lnTo>
                      <a:cubicBezTo>
                        <a:pt x="18887" y="19546"/>
                        <a:pt x="20303" y="19546"/>
                        <a:pt x="21499" y="18936"/>
                      </a:cubicBezTo>
                      <a:lnTo>
                        <a:pt x="33205" y="12268"/>
                      </a:lnTo>
                      <a:cubicBezTo>
                        <a:pt x="34348" y="11602"/>
                        <a:pt x="34443" y="10554"/>
                        <a:pt x="33205" y="9982"/>
                      </a:cubicBezTo>
                      <a:lnTo>
                        <a:pt x="16549" y="457"/>
                      </a:lnTo>
                      <a:cubicBezTo>
                        <a:pt x="15321" y="-152"/>
                        <a:pt x="13876" y="-152"/>
                        <a:pt x="12647" y="457"/>
                      </a:cubicBezTo>
                      <a:lnTo>
                        <a:pt x="1035" y="7220"/>
                      </a:lnTo>
                      <a:cubicBezTo>
                        <a:pt x="-297" y="7887"/>
                        <a:pt x="-392" y="8839"/>
                        <a:pt x="1035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9" name="Google Shape;2179;p34"/>
                <p:cNvSpPr/>
                <p:nvPr/>
              </p:nvSpPr>
              <p:spPr>
                <a:xfrm>
                  <a:off x="4516514" y="4955590"/>
                  <a:ext cx="33778" cy="19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78" h="19392" extrusionOk="0">
                      <a:moveTo>
                        <a:pt x="679" y="9411"/>
                      </a:moveTo>
                      <a:lnTo>
                        <a:pt x="17335" y="18936"/>
                      </a:lnTo>
                      <a:cubicBezTo>
                        <a:pt x="18563" y="19545"/>
                        <a:pt x="20008" y="19545"/>
                        <a:pt x="21237" y="18936"/>
                      </a:cubicBezTo>
                      <a:lnTo>
                        <a:pt x="32849" y="12173"/>
                      </a:lnTo>
                      <a:cubicBezTo>
                        <a:pt x="33991" y="11506"/>
                        <a:pt x="34181" y="10554"/>
                        <a:pt x="32849" y="9982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0" name="Google Shape;2180;p34"/>
                <p:cNvSpPr/>
                <p:nvPr/>
              </p:nvSpPr>
              <p:spPr>
                <a:xfrm>
                  <a:off x="4538177" y="4968068"/>
                  <a:ext cx="98308" cy="56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308" h="56826" extrusionOk="0">
                      <a:moveTo>
                        <a:pt x="716" y="9411"/>
                      </a:moveTo>
                      <a:lnTo>
                        <a:pt x="81902" y="56369"/>
                      </a:lnTo>
                      <a:cubicBezTo>
                        <a:pt x="83131" y="56978"/>
                        <a:pt x="84576" y="56978"/>
                        <a:pt x="85804" y="56369"/>
                      </a:cubicBezTo>
                      <a:lnTo>
                        <a:pt x="97416" y="49606"/>
                      </a:lnTo>
                      <a:cubicBezTo>
                        <a:pt x="98558" y="48939"/>
                        <a:pt x="98653" y="47987"/>
                        <a:pt x="97416" y="47415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887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1" name="Google Shape;2181;p34"/>
                <p:cNvSpPr/>
                <p:nvPr/>
              </p:nvSpPr>
              <p:spPr>
                <a:xfrm>
                  <a:off x="4683753" y="5013502"/>
                  <a:ext cx="29387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16" extrusionOk="0">
                      <a:moveTo>
                        <a:pt x="761" y="9411"/>
                      </a:moveTo>
                      <a:lnTo>
                        <a:pt x="12944" y="16459"/>
                      </a:lnTo>
                      <a:cubicBezTo>
                        <a:pt x="14173" y="17069"/>
                        <a:pt x="15618" y="17069"/>
                        <a:pt x="16846" y="16459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125"/>
                      </a:lnTo>
                      <a:cubicBezTo>
                        <a:pt x="-190" y="7792"/>
                        <a:pt x="-286" y="8839"/>
                        <a:pt x="761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2" name="Google Shape;2182;p34"/>
                <p:cNvSpPr/>
                <p:nvPr/>
              </p:nvSpPr>
              <p:spPr>
                <a:xfrm>
                  <a:off x="4666502" y="5003310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873" y="16650"/>
                      </a:lnTo>
                      <a:cubicBezTo>
                        <a:pt x="14102" y="17259"/>
                        <a:pt x="15546" y="17259"/>
                        <a:pt x="16775" y="16650"/>
                      </a:cubicBezTo>
                      <a:lnTo>
                        <a:pt x="28482" y="9982"/>
                      </a:lnTo>
                      <a:cubicBezTo>
                        <a:pt x="29624" y="9316"/>
                        <a:pt x="29719" y="8268"/>
                        <a:pt x="28482" y="7696"/>
                      </a:cubicBezTo>
                      <a:lnTo>
                        <a:pt x="16109" y="457"/>
                      </a:lnTo>
                      <a:cubicBezTo>
                        <a:pt x="14880" y="-152"/>
                        <a:pt x="13435" y="-152"/>
                        <a:pt x="12207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3" name="Google Shape;2183;p34"/>
                <p:cNvSpPr/>
                <p:nvPr/>
              </p:nvSpPr>
              <p:spPr>
                <a:xfrm>
                  <a:off x="4649277" y="4993405"/>
                  <a:ext cx="2931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7011" extrusionOk="0">
                      <a:moveTo>
                        <a:pt x="688" y="9506"/>
                      </a:moveTo>
                      <a:lnTo>
                        <a:pt x="12871" y="16554"/>
                      </a:lnTo>
                      <a:cubicBezTo>
                        <a:pt x="14099" y="17164"/>
                        <a:pt x="15544" y="17164"/>
                        <a:pt x="16773" y="16554"/>
                      </a:cubicBezTo>
                      <a:lnTo>
                        <a:pt x="28385" y="9791"/>
                      </a:lnTo>
                      <a:cubicBezTo>
                        <a:pt x="29527" y="9125"/>
                        <a:pt x="29717" y="8077"/>
                        <a:pt x="28385" y="7506"/>
                      </a:cubicBezTo>
                      <a:lnTo>
                        <a:pt x="16202" y="457"/>
                      </a:lnTo>
                      <a:cubicBezTo>
                        <a:pt x="14973" y="-152"/>
                        <a:pt x="13528" y="-152"/>
                        <a:pt x="12299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4"/>
                        <a:pt x="68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4" name="Google Shape;2184;p34"/>
                <p:cNvSpPr/>
                <p:nvPr/>
              </p:nvSpPr>
              <p:spPr>
                <a:xfrm>
                  <a:off x="4631964" y="4983594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506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5" name="Google Shape;2185;p34"/>
                <p:cNvSpPr/>
                <p:nvPr/>
              </p:nvSpPr>
              <p:spPr>
                <a:xfrm>
                  <a:off x="4614700" y="497359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650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6" name="Google Shape;2186;p34"/>
                <p:cNvSpPr/>
                <p:nvPr/>
              </p:nvSpPr>
              <p:spPr>
                <a:xfrm>
                  <a:off x="4597237" y="4963591"/>
                  <a:ext cx="295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1" h="16916" extrusionOk="0">
                      <a:moveTo>
                        <a:pt x="857" y="9411"/>
                      </a:moveTo>
                      <a:lnTo>
                        <a:pt x="13135" y="16459"/>
                      </a:lnTo>
                      <a:cubicBezTo>
                        <a:pt x="14363" y="17069"/>
                        <a:pt x="15808" y="17069"/>
                        <a:pt x="17037" y="16459"/>
                      </a:cubicBezTo>
                      <a:lnTo>
                        <a:pt x="28648" y="9792"/>
                      </a:lnTo>
                      <a:cubicBezTo>
                        <a:pt x="29791" y="9125"/>
                        <a:pt x="29886" y="8077"/>
                        <a:pt x="28648" y="7506"/>
                      </a:cubicBezTo>
                      <a:lnTo>
                        <a:pt x="16466" y="457"/>
                      </a:lnTo>
                      <a:cubicBezTo>
                        <a:pt x="15237" y="-152"/>
                        <a:pt x="13792" y="-152"/>
                        <a:pt x="12563" y="457"/>
                      </a:cubicBezTo>
                      <a:lnTo>
                        <a:pt x="857" y="7220"/>
                      </a:lnTo>
                      <a:cubicBezTo>
                        <a:pt x="-286" y="7791"/>
                        <a:pt x="-286" y="8458"/>
                        <a:pt x="85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7" name="Google Shape;2187;p34"/>
                <p:cNvSpPr/>
                <p:nvPr/>
              </p:nvSpPr>
              <p:spPr>
                <a:xfrm>
                  <a:off x="4580242" y="4953400"/>
                  <a:ext cx="29308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8" h="17106" extrusionOk="0">
                      <a:moveTo>
                        <a:pt x="624" y="9601"/>
                      </a:moveTo>
                      <a:lnTo>
                        <a:pt x="12807" y="16650"/>
                      </a:lnTo>
                      <a:cubicBezTo>
                        <a:pt x="14036" y="17259"/>
                        <a:pt x="15481" y="17259"/>
                        <a:pt x="16709" y="16650"/>
                      </a:cubicBezTo>
                      <a:lnTo>
                        <a:pt x="28416" y="9887"/>
                      </a:lnTo>
                      <a:cubicBezTo>
                        <a:pt x="29558" y="9220"/>
                        <a:pt x="29654" y="8268"/>
                        <a:pt x="28416" y="7601"/>
                      </a:cubicBezTo>
                      <a:lnTo>
                        <a:pt x="16709" y="457"/>
                      </a:lnTo>
                      <a:cubicBezTo>
                        <a:pt x="15481" y="-152"/>
                        <a:pt x="14036" y="-152"/>
                        <a:pt x="12807" y="457"/>
                      </a:cubicBezTo>
                      <a:lnTo>
                        <a:pt x="1195" y="7220"/>
                      </a:lnTo>
                      <a:cubicBezTo>
                        <a:pt x="-232" y="8077"/>
                        <a:pt x="-327" y="9125"/>
                        <a:pt x="624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8" name="Google Shape;2188;p34"/>
                <p:cNvSpPr/>
                <p:nvPr/>
              </p:nvSpPr>
              <p:spPr>
                <a:xfrm>
                  <a:off x="4562889" y="4943589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887"/>
                        <a:pt x="-297" y="9411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9" name="Google Shape;2189;p34"/>
                <p:cNvSpPr/>
                <p:nvPr/>
              </p:nvSpPr>
              <p:spPr>
                <a:xfrm>
                  <a:off x="4545668" y="4933492"/>
                  <a:ext cx="29333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33" h="17487" extrusionOk="0">
                      <a:moveTo>
                        <a:pt x="649" y="9982"/>
                      </a:moveTo>
                      <a:lnTo>
                        <a:pt x="12832" y="17031"/>
                      </a:lnTo>
                      <a:cubicBezTo>
                        <a:pt x="14060" y="17640"/>
                        <a:pt x="15505" y="17640"/>
                        <a:pt x="16734" y="17031"/>
                      </a:cubicBezTo>
                      <a:lnTo>
                        <a:pt x="28441" y="10363"/>
                      </a:lnTo>
                      <a:cubicBezTo>
                        <a:pt x="29583" y="9696"/>
                        <a:pt x="29678" y="8649"/>
                        <a:pt x="28441" y="8077"/>
                      </a:cubicBezTo>
                      <a:lnTo>
                        <a:pt x="16448" y="457"/>
                      </a:lnTo>
                      <a:cubicBezTo>
                        <a:pt x="15253" y="-152"/>
                        <a:pt x="13837" y="-152"/>
                        <a:pt x="12641" y="457"/>
                      </a:cubicBezTo>
                      <a:lnTo>
                        <a:pt x="934" y="7125"/>
                      </a:lnTo>
                      <a:cubicBezTo>
                        <a:pt x="-208" y="7982"/>
                        <a:pt x="-303" y="9030"/>
                        <a:pt x="649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0" name="Google Shape;2190;p34"/>
                <p:cNvSpPr/>
                <p:nvPr/>
              </p:nvSpPr>
              <p:spPr>
                <a:xfrm>
                  <a:off x="4528402" y="4923967"/>
                  <a:ext cx="29313" cy="16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6630" extrusionOk="0">
                      <a:moveTo>
                        <a:pt x="688" y="9125"/>
                      </a:moveTo>
                      <a:lnTo>
                        <a:pt x="12871" y="16173"/>
                      </a:lnTo>
                      <a:cubicBezTo>
                        <a:pt x="14099" y="16783"/>
                        <a:pt x="15544" y="16783"/>
                        <a:pt x="16773" y="16173"/>
                      </a:cubicBezTo>
                      <a:lnTo>
                        <a:pt x="28384" y="9506"/>
                      </a:lnTo>
                      <a:cubicBezTo>
                        <a:pt x="29527" y="8839"/>
                        <a:pt x="29717" y="7791"/>
                        <a:pt x="28384" y="7220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601"/>
                        <a:pt x="-359" y="8553"/>
                        <a:pt x="688" y="9125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1" name="Google Shape;2191;p34"/>
                <p:cNvSpPr/>
                <p:nvPr/>
              </p:nvSpPr>
              <p:spPr>
                <a:xfrm>
                  <a:off x="4511410" y="4913585"/>
                  <a:ext cx="290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1" h="17011" extrusionOk="0">
                      <a:moveTo>
                        <a:pt x="357" y="9506"/>
                      </a:moveTo>
                      <a:lnTo>
                        <a:pt x="12635" y="16554"/>
                      </a:lnTo>
                      <a:cubicBezTo>
                        <a:pt x="13830" y="17164"/>
                        <a:pt x="15247" y="17164"/>
                        <a:pt x="16442" y="16554"/>
                      </a:cubicBezTo>
                      <a:lnTo>
                        <a:pt x="28149" y="9792"/>
                      </a:lnTo>
                      <a:cubicBezTo>
                        <a:pt x="29291" y="9125"/>
                        <a:pt x="29386" y="8172"/>
                        <a:pt x="28149" y="7506"/>
                      </a:cubicBezTo>
                      <a:lnTo>
                        <a:pt x="15966" y="457"/>
                      </a:lnTo>
                      <a:cubicBezTo>
                        <a:pt x="14737" y="-152"/>
                        <a:pt x="13293" y="-152"/>
                        <a:pt x="12064" y="457"/>
                      </a:cubicBezTo>
                      <a:lnTo>
                        <a:pt x="357" y="7220"/>
                      </a:lnTo>
                      <a:cubicBezTo>
                        <a:pt x="-119" y="7982"/>
                        <a:pt x="-119" y="8934"/>
                        <a:pt x="357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2" name="Google Shape;2192;p34"/>
                <p:cNvSpPr/>
                <p:nvPr/>
              </p:nvSpPr>
              <p:spPr>
                <a:xfrm>
                  <a:off x="4493824" y="4903774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6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3" name="Google Shape;2193;p34"/>
                <p:cNvSpPr/>
                <p:nvPr/>
              </p:nvSpPr>
              <p:spPr>
                <a:xfrm>
                  <a:off x="4701039" y="5023503"/>
                  <a:ext cx="42331" cy="24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31" h="24441" extrusionOk="0">
                      <a:moveTo>
                        <a:pt x="607" y="9411"/>
                      </a:moveTo>
                      <a:lnTo>
                        <a:pt x="25829" y="23984"/>
                      </a:lnTo>
                      <a:cubicBezTo>
                        <a:pt x="27058" y="24594"/>
                        <a:pt x="28503" y="24594"/>
                        <a:pt x="29732" y="23984"/>
                      </a:cubicBezTo>
                      <a:lnTo>
                        <a:pt x="41439" y="17221"/>
                      </a:lnTo>
                      <a:cubicBezTo>
                        <a:pt x="42581" y="16555"/>
                        <a:pt x="42676" y="15602"/>
                        <a:pt x="41439" y="15031"/>
                      </a:cubicBezTo>
                      <a:lnTo>
                        <a:pt x="16121" y="457"/>
                      </a:lnTo>
                      <a:cubicBezTo>
                        <a:pt x="14892" y="-152"/>
                        <a:pt x="13448" y="-152"/>
                        <a:pt x="12219" y="457"/>
                      </a:cubicBezTo>
                      <a:lnTo>
                        <a:pt x="607" y="7220"/>
                      </a:lnTo>
                      <a:cubicBezTo>
                        <a:pt x="-154" y="7792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4" name="Google Shape;2194;p34"/>
                <p:cNvSpPr/>
                <p:nvPr/>
              </p:nvSpPr>
              <p:spPr>
                <a:xfrm>
                  <a:off x="4675609" y="5027945"/>
                  <a:ext cx="29345" cy="17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142" extrusionOk="0">
                      <a:moveTo>
                        <a:pt x="720" y="9541"/>
                      </a:moveTo>
                      <a:lnTo>
                        <a:pt x="12903" y="16685"/>
                      </a:lnTo>
                      <a:cubicBezTo>
                        <a:pt x="14131" y="17295"/>
                        <a:pt x="15576" y="17295"/>
                        <a:pt x="16805" y="16685"/>
                      </a:cubicBezTo>
                      <a:lnTo>
                        <a:pt x="28416" y="9923"/>
                      </a:lnTo>
                      <a:cubicBezTo>
                        <a:pt x="29559" y="9256"/>
                        <a:pt x="29749" y="8303"/>
                        <a:pt x="28416" y="7732"/>
                      </a:cubicBezTo>
                      <a:lnTo>
                        <a:pt x="16519" y="493"/>
                      </a:lnTo>
                      <a:cubicBezTo>
                        <a:pt x="15302" y="-164"/>
                        <a:pt x="13834" y="-164"/>
                        <a:pt x="12617" y="493"/>
                      </a:cubicBezTo>
                      <a:lnTo>
                        <a:pt x="1005" y="7256"/>
                      </a:lnTo>
                      <a:cubicBezTo>
                        <a:pt x="-232" y="8017"/>
                        <a:pt x="-327" y="8970"/>
                        <a:pt x="720" y="954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5" name="Google Shape;2195;p34"/>
                <p:cNvSpPr/>
                <p:nvPr/>
              </p:nvSpPr>
              <p:spPr>
                <a:xfrm>
                  <a:off x="4658328" y="501817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6" name="Google Shape;2196;p34"/>
                <p:cNvSpPr/>
                <p:nvPr/>
              </p:nvSpPr>
              <p:spPr>
                <a:xfrm>
                  <a:off x="4641064" y="5008168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7" name="Google Shape;2197;p34"/>
                <p:cNvSpPr/>
                <p:nvPr/>
              </p:nvSpPr>
              <p:spPr>
                <a:xfrm>
                  <a:off x="4623779" y="4998072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5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8" name="Google Shape;2198;p34"/>
                <p:cNvSpPr/>
                <p:nvPr/>
              </p:nvSpPr>
              <p:spPr>
                <a:xfrm>
                  <a:off x="4606671" y="4988070"/>
                  <a:ext cx="2924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44" h="17106" extrusionOk="0">
                      <a:moveTo>
                        <a:pt x="560" y="9601"/>
                      </a:moveTo>
                      <a:lnTo>
                        <a:pt x="12742" y="16650"/>
                      </a:lnTo>
                      <a:cubicBezTo>
                        <a:pt x="13971" y="17259"/>
                        <a:pt x="15416" y="17259"/>
                        <a:pt x="16645" y="16650"/>
                      </a:cubicBezTo>
                      <a:lnTo>
                        <a:pt x="28352" y="9697"/>
                      </a:lnTo>
                      <a:cubicBezTo>
                        <a:pt x="29494" y="9030"/>
                        <a:pt x="29589" y="8077"/>
                        <a:pt x="28352" y="7506"/>
                      </a:cubicBezTo>
                      <a:lnTo>
                        <a:pt x="16169" y="457"/>
                      </a:lnTo>
                      <a:cubicBezTo>
                        <a:pt x="14940" y="-152"/>
                        <a:pt x="13495" y="-152"/>
                        <a:pt x="12267" y="457"/>
                      </a:cubicBezTo>
                      <a:lnTo>
                        <a:pt x="655" y="7220"/>
                      </a:lnTo>
                      <a:cubicBezTo>
                        <a:pt x="-202" y="7982"/>
                        <a:pt x="-202" y="9030"/>
                        <a:pt x="56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9" name="Google Shape;2199;p34"/>
                <p:cNvSpPr/>
                <p:nvPr/>
              </p:nvSpPr>
              <p:spPr>
                <a:xfrm>
                  <a:off x="4589253" y="4978260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0" name="Google Shape;2200;p34"/>
                <p:cNvSpPr/>
                <p:nvPr/>
              </p:nvSpPr>
              <p:spPr>
                <a:xfrm>
                  <a:off x="4572002" y="496825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1" name="Google Shape;2201;p34"/>
                <p:cNvSpPr/>
                <p:nvPr/>
              </p:nvSpPr>
              <p:spPr>
                <a:xfrm>
                  <a:off x="4554738" y="4958162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2" name="Google Shape;2202;p34"/>
                <p:cNvSpPr/>
                <p:nvPr/>
              </p:nvSpPr>
              <p:spPr>
                <a:xfrm>
                  <a:off x="4537453" y="4948351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3" name="Google Shape;2203;p34"/>
                <p:cNvSpPr/>
                <p:nvPr/>
              </p:nvSpPr>
              <p:spPr>
                <a:xfrm>
                  <a:off x="4520202" y="4938350"/>
                  <a:ext cx="2929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6916" extrusionOk="0">
                      <a:moveTo>
                        <a:pt x="607" y="9411"/>
                      </a:moveTo>
                      <a:lnTo>
                        <a:pt x="12790" y="16459"/>
                      </a:lnTo>
                      <a:cubicBezTo>
                        <a:pt x="14019" y="17069"/>
                        <a:pt x="15464" y="17069"/>
                        <a:pt x="16692" y="16459"/>
                      </a:cubicBezTo>
                      <a:lnTo>
                        <a:pt x="28399" y="9791"/>
                      </a:lnTo>
                      <a:cubicBezTo>
                        <a:pt x="29541" y="9125"/>
                        <a:pt x="29636" y="8077"/>
                        <a:pt x="28399" y="7506"/>
                      </a:cubicBezTo>
                      <a:lnTo>
                        <a:pt x="16121" y="457"/>
                      </a:lnTo>
                      <a:cubicBezTo>
                        <a:pt x="14893" y="-152"/>
                        <a:pt x="13448" y="-152"/>
                        <a:pt x="12219" y="457"/>
                      </a:cubicBezTo>
                      <a:lnTo>
                        <a:pt x="607" y="7124"/>
                      </a:lnTo>
                      <a:cubicBezTo>
                        <a:pt x="-154" y="7791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4" name="Google Shape;2204;p34"/>
                <p:cNvSpPr/>
                <p:nvPr/>
              </p:nvSpPr>
              <p:spPr>
                <a:xfrm>
                  <a:off x="4502927" y="4928253"/>
                  <a:ext cx="2937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7011" extrusionOk="0">
                      <a:moveTo>
                        <a:pt x="750" y="9506"/>
                      </a:moveTo>
                      <a:lnTo>
                        <a:pt x="12933" y="16555"/>
                      </a:lnTo>
                      <a:cubicBezTo>
                        <a:pt x="14161" y="17164"/>
                        <a:pt x="15606" y="17164"/>
                        <a:pt x="16835" y="16555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982"/>
                        <a:pt x="-297" y="8934"/>
                        <a:pt x="75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5" name="Google Shape;2205;p34"/>
                <p:cNvSpPr/>
                <p:nvPr/>
              </p:nvSpPr>
              <p:spPr>
                <a:xfrm>
                  <a:off x="4464204" y="4906060"/>
                  <a:ext cx="50834" cy="28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34" h="28917" extrusionOk="0">
                      <a:moveTo>
                        <a:pt x="830" y="9411"/>
                      </a:moveTo>
                      <a:lnTo>
                        <a:pt x="34428" y="28461"/>
                      </a:lnTo>
                      <a:cubicBezTo>
                        <a:pt x="35624" y="29070"/>
                        <a:pt x="37040" y="29070"/>
                        <a:pt x="38235" y="28461"/>
                      </a:cubicBezTo>
                      <a:lnTo>
                        <a:pt x="49942" y="21698"/>
                      </a:lnTo>
                      <a:cubicBezTo>
                        <a:pt x="51084" y="21031"/>
                        <a:pt x="51179" y="20079"/>
                        <a:pt x="49942" y="19507"/>
                      </a:cubicBezTo>
                      <a:lnTo>
                        <a:pt x="16344" y="457"/>
                      </a:lnTo>
                      <a:cubicBezTo>
                        <a:pt x="15116" y="-152"/>
                        <a:pt x="13671" y="-152"/>
                        <a:pt x="12442" y="457"/>
                      </a:cubicBezTo>
                      <a:lnTo>
                        <a:pt x="830" y="7125"/>
                      </a:lnTo>
                      <a:cubicBezTo>
                        <a:pt x="-26" y="7792"/>
                        <a:pt x="-502" y="8839"/>
                        <a:pt x="83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6" name="Google Shape;2206;p34"/>
                <p:cNvSpPr/>
                <p:nvPr/>
              </p:nvSpPr>
              <p:spPr>
                <a:xfrm>
                  <a:off x="4692687" y="5037982"/>
                  <a:ext cx="33968" cy="19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68" h="19459" extrusionOk="0">
                      <a:moveTo>
                        <a:pt x="870" y="9506"/>
                      </a:moveTo>
                      <a:lnTo>
                        <a:pt x="17526" y="19031"/>
                      </a:lnTo>
                      <a:cubicBezTo>
                        <a:pt x="18764" y="19603"/>
                        <a:pt x="20190" y="19603"/>
                        <a:pt x="21428" y="19031"/>
                      </a:cubicBezTo>
                      <a:lnTo>
                        <a:pt x="33040" y="12268"/>
                      </a:lnTo>
                      <a:cubicBezTo>
                        <a:pt x="34182" y="11602"/>
                        <a:pt x="34372" y="10554"/>
                        <a:pt x="33040" y="9982"/>
                      </a:cubicBezTo>
                      <a:lnTo>
                        <a:pt x="16384" y="457"/>
                      </a:lnTo>
                      <a:cubicBezTo>
                        <a:pt x="15155" y="-152"/>
                        <a:pt x="13710" y="-152"/>
                        <a:pt x="12481" y="457"/>
                      </a:cubicBezTo>
                      <a:lnTo>
                        <a:pt x="870" y="7220"/>
                      </a:lnTo>
                      <a:cubicBezTo>
                        <a:pt x="13" y="7982"/>
                        <a:pt x="-558" y="8934"/>
                        <a:pt x="87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207" name="Google Shape;2207;p34"/>
              <p:cNvGrpSpPr/>
              <p:nvPr/>
            </p:nvGrpSpPr>
            <p:grpSpPr>
              <a:xfrm>
                <a:off x="4543079" y="4626313"/>
                <a:ext cx="286486" cy="386884"/>
                <a:chOff x="4543079" y="4626313"/>
                <a:chExt cx="286486" cy="386884"/>
              </a:xfrm>
            </p:grpSpPr>
            <p:grpSp>
              <p:nvGrpSpPr>
                <p:cNvPr id="2208" name="Google Shape;2208;p34"/>
                <p:cNvGrpSpPr/>
                <p:nvPr/>
              </p:nvGrpSpPr>
              <p:grpSpPr>
                <a:xfrm>
                  <a:off x="4543079" y="4626313"/>
                  <a:ext cx="286486" cy="386884"/>
                  <a:chOff x="4543079" y="4626313"/>
                  <a:chExt cx="286486" cy="386884"/>
                </a:xfrm>
              </p:grpSpPr>
              <p:sp>
                <p:nvSpPr>
                  <p:cNvPr id="2209" name="Google Shape;2209;p34"/>
                  <p:cNvSpPr/>
                  <p:nvPr/>
                </p:nvSpPr>
                <p:spPr>
                  <a:xfrm>
                    <a:off x="4543081" y="4626313"/>
                    <a:ext cx="286484" cy="3868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484" h="386884" extrusionOk="0">
                        <a:moveTo>
                          <a:pt x="277062" y="386884"/>
                        </a:moveTo>
                        <a:lnTo>
                          <a:pt x="277062" y="386884"/>
                        </a:lnTo>
                        <a:lnTo>
                          <a:pt x="0" y="226674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2880" y="152559"/>
                          <a:pt x="286511" y="158884"/>
                          <a:pt x="286485" y="165714"/>
                        </a:cubicBezTo>
                        <a:lnTo>
                          <a:pt x="286485" y="370310"/>
                        </a:lnTo>
                        <a:cubicBezTo>
                          <a:pt x="284867" y="380883"/>
                          <a:pt x="282963" y="383836"/>
                          <a:pt x="277062" y="386884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0" name="Google Shape;2210;p34"/>
                  <p:cNvSpPr/>
                  <p:nvPr/>
                </p:nvSpPr>
                <p:spPr>
                  <a:xfrm>
                    <a:off x="4543081" y="4626313"/>
                    <a:ext cx="284295" cy="1755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4295" h="175524" extrusionOk="0">
                        <a:moveTo>
                          <a:pt x="251650" y="175524"/>
                        </a:moveTo>
                        <a:lnTo>
                          <a:pt x="0" y="15885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0042" y="150940"/>
                          <a:pt x="282574" y="153540"/>
                          <a:pt x="284296" y="156665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1" name="Google Shape;2211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2" name="Google Shape;2212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3" name="Google Shape;2213;p34"/>
                  <p:cNvSpPr/>
                  <p:nvPr/>
                </p:nvSpPr>
                <p:spPr>
                  <a:xfrm>
                    <a:off x="4543081" y="4845081"/>
                    <a:ext cx="277062" cy="1680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062" h="168020" extrusionOk="0">
                        <a:moveTo>
                          <a:pt x="277062" y="168021"/>
                        </a:moveTo>
                        <a:lnTo>
                          <a:pt x="277062" y="160210"/>
                        </a:lnTo>
                        <a:lnTo>
                          <a:pt x="0" y="0"/>
                        </a:lnTo>
                        <a:lnTo>
                          <a:pt x="0" y="7906"/>
                        </a:lnTo>
                        <a:lnTo>
                          <a:pt x="277062" y="168021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214" name="Google Shape;2214;p34"/>
                <p:cNvSpPr/>
                <p:nvPr/>
              </p:nvSpPr>
              <p:spPr>
                <a:xfrm>
                  <a:off x="4550219" y="4641437"/>
                  <a:ext cx="3426" cy="199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6" h="199929" extrusionOk="0">
                      <a:moveTo>
                        <a:pt x="0" y="199930"/>
                      </a:moveTo>
                      <a:lnTo>
                        <a:pt x="0" y="0"/>
                      </a:lnTo>
                      <a:lnTo>
                        <a:pt x="3426" y="2000"/>
                      </a:lnTo>
                      <a:lnTo>
                        <a:pt x="3426" y="198310"/>
                      </a:lnTo>
                      <a:lnTo>
                        <a:pt x="0" y="199930"/>
                      </a:lnTo>
                      <a:close/>
                    </a:path>
                  </a:pathLst>
                </a:custGeom>
                <a:solidFill>
                  <a:srgbClr val="1E377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15" name="Google Shape;2215;p34"/>
                <p:cNvSpPr/>
                <p:nvPr/>
              </p:nvSpPr>
              <p:spPr>
                <a:xfrm>
                  <a:off x="4553645" y="4643437"/>
                  <a:ext cx="257645" cy="344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645" h="344805" extrusionOk="0">
                      <a:moveTo>
                        <a:pt x="0" y="0"/>
                      </a:moveTo>
                      <a:lnTo>
                        <a:pt x="0" y="196310"/>
                      </a:lnTo>
                      <a:lnTo>
                        <a:pt x="257646" y="344805"/>
                      </a:lnTo>
                      <a:lnTo>
                        <a:pt x="257646" y="14887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16" name="Google Shape;2216;p34"/>
                <p:cNvSpPr/>
                <p:nvPr/>
              </p:nvSpPr>
              <p:spPr>
                <a:xfrm>
                  <a:off x="4550219" y="4839747"/>
                  <a:ext cx="261072" cy="15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072" h="152400" extrusionOk="0">
                      <a:moveTo>
                        <a:pt x="0" y="1619"/>
                      </a:moveTo>
                      <a:lnTo>
                        <a:pt x="261072" y="152400"/>
                      </a:lnTo>
                      <a:lnTo>
                        <a:pt x="261072" y="148495"/>
                      </a:lnTo>
                      <a:lnTo>
                        <a:pt x="3426" y="0"/>
                      </a:lnTo>
                      <a:lnTo>
                        <a:pt x="0" y="1619"/>
                      </a:lnTo>
                      <a:close/>
                    </a:path>
                  </a:pathLst>
                </a:custGeom>
                <a:solidFill>
                  <a:srgbClr val="031F6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2217" name="Google Shape;2217;p34"/>
            <p:cNvSpPr/>
            <p:nvPr/>
          </p:nvSpPr>
          <p:spPr>
            <a:xfrm>
              <a:off x="2723181" y="3858886"/>
              <a:ext cx="360479" cy="597446"/>
            </a:xfrm>
            <a:custGeom>
              <a:avLst/>
              <a:gdLst/>
              <a:ahLst/>
              <a:cxnLst/>
              <a:rect l="l" t="t" r="r" b="b"/>
              <a:pathLst>
                <a:path w="360479" h="597446" extrusionOk="0">
                  <a:moveTo>
                    <a:pt x="124331" y="5750"/>
                  </a:moveTo>
                  <a:cubicBezTo>
                    <a:pt x="117764" y="22133"/>
                    <a:pt x="134515" y="42326"/>
                    <a:pt x="179153" y="56327"/>
                  </a:cubicBezTo>
                  <a:cubicBezTo>
                    <a:pt x="223792" y="70329"/>
                    <a:pt x="227884" y="52327"/>
                    <a:pt x="227884" y="52327"/>
                  </a:cubicBezTo>
                  <a:cubicBezTo>
                    <a:pt x="257639" y="65662"/>
                    <a:pt x="286647" y="80607"/>
                    <a:pt x="314781" y="97094"/>
                  </a:cubicBezTo>
                  <a:cubicBezTo>
                    <a:pt x="341526" y="116144"/>
                    <a:pt x="353424" y="170151"/>
                    <a:pt x="357040" y="261782"/>
                  </a:cubicBezTo>
                  <a:cubicBezTo>
                    <a:pt x="361228" y="367890"/>
                    <a:pt x="361609" y="525243"/>
                    <a:pt x="358087" y="552389"/>
                  </a:cubicBezTo>
                  <a:cubicBezTo>
                    <a:pt x="358087" y="552389"/>
                    <a:pt x="307929" y="602300"/>
                    <a:pt x="243874" y="597062"/>
                  </a:cubicBezTo>
                  <a:cubicBezTo>
                    <a:pt x="179820" y="591823"/>
                    <a:pt x="71793" y="534863"/>
                    <a:pt x="45619" y="491144"/>
                  </a:cubicBezTo>
                  <a:cubicBezTo>
                    <a:pt x="46285" y="398180"/>
                    <a:pt x="57231" y="383035"/>
                    <a:pt x="42193" y="329219"/>
                  </a:cubicBezTo>
                  <a:cubicBezTo>
                    <a:pt x="7738" y="206632"/>
                    <a:pt x="-10441" y="156340"/>
                    <a:pt x="6311" y="74901"/>
                  </a:cubicBezTo>
                  <a:cubicBezTo>
                    <a:pt x="20111" y="7750"/>
                    <a:pt x="39432" y="-632"/>
                    <a:pt x="65987" y="35"/>
                  </a:cubicBezTo>
                  <a:cubicBezTo>
                    <a:pt x="85522" y="901"/>
                    <a:pt x="104997" y="2816"/>
                    <a:pt x="124331" y="575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8" name="Google Shape;2218;p34"/>
            <p:cNvSpPr/>
            <p:nvPr/>
          </p:nvSpPr>
          <p:spPr>
            <a:xfrm>
              <a:off x="2983060" y="3959444"/>
              <a:ext cx="457273" cy="356362"/>
            </a:xfrm>
            <a:custGeom>
              <a:avLst/>
              <a:gdLst/>
              <a:ahLst/>
              <a:cxnLst/>
              <a:rect l="l" t="t" r="r" b="b"/>
              <a:pathLst>
                <a:path w="457273" h="356362" extrusionOk="0">
                  <a:moveTo>
                    <a:pt x="202618" y="274952"/>
                  </a:moveTo>
                  <a:cubicBezTo>
                    <a:pt x="150080" y="288192"/>
                    <a:pt x="137707" y="255045"/>
                    <a:pt x="130759" y="227327"/>
                  </a:cubicBezTo>
                  <a:cubicBezTo>
                    <a:pt x="114388" y="160938"/>
                    <a:pt x="104870" y="100931"/>
                    <a:pt x="92497" y="62831"/>
                  </a:cubicBezTo>
                  <a:cubicBezTo>
                    <a:pt x="77840" y="18254"/>
                    <a:pt x="62421" y="11110"/>
                    <a:pt x="40721" y="2442"/>
                  </a:cubicBezTo>
                  <a:cubicBezTo>
                    <a:pt x="15308" y="-7750"/>
                    <a:pt x="-6868" y="13777"/>
                    <a:pt x="1983" y="70450"/>
                  </a:cubicBezTo>
                  <a:cubicBezTo>
                    <a:pt x="11977" y="137602"/>
                    <a:pt x="25112" y="184750"/>
                    <a:pt x="50143" y="264094"/>
                  </a:cubicBezTo>
                  <a:cubicBezTo>
                    <a:pt x="56711" y="284858"/>
                    <a:pt x="71368" y="321720"/>
                    <a:pt x="93354" y="339532"/>
                  </a:cubicBezTo>
                  <a:cubicBezTo>
                    <a:pt x="120575" y="361439"/>
                    <a:pt x="161406" y="360487"/>
                    <a:pt x="223367" y="345152"/>
                  </a:cubicBezTo>
                  <a:cubicBezTo>
                    <a:pt x="249731" y="338579"/>
                    <a:pt x="278665" y="322768"/>
                    <a:pt x="328062" y="299432"/>
                  </a:cubicBezTo>
                  <a:cubicBezTo>
                    <a:pt x="341482" y="293240"/>
                    <a:pt x="351952" y="289049"/>
                    <a:pt x="377650" y="277048"/>
                  </a:cubicBezTo>
                  <a:cubicBezTo>
                    <a:pt x="403454" y="265427"/>
                    <a:pt x="426079" y="247749"/>
                    <a:pt x="443608" y="225517"/>
                  </a:cubicBezTo>
                  <a:cubicBezTo>
                    <a:pt x="457123" y="205991"/>
                    <a:pt x="458931" y="196942"/>
                    <a:pt x="456171" y="192371"/>
                  </a:cubicBezTo>
                  <a:cubicBezTo>
                    <a:pt x="453411" y="187799"/>
                    <a:pt x="446654" y="187989"/>
                    <a:pt x="439420" y="196181"/>
                  </a:cubicBezTo>
                  <a:cubicBezTo>
                    <a:pt x="428946" y="210097"/>
                    <a:pt x="416049" y="222003"/>
                    <a:pt x="401349" y="231328"/>
                  </a:cubicBezTo>
                  <a:cubicBezTo>
                    <a:pt x="401349" y="231328"/>
                    <a:pt x="417910" y="214088"/>
                    <a:pt x="426952" y="202753"/>
                  </a:cubicBezTo>
                  <a:cubicBezTo>
                    <a:pt x="435249" y="193018"/>
                    <a:pt x="442167" y="182179"/>
                    <a:pt x="447510" y="170558"/>
                  </a:cubicBezTo>
                  <a:cubicBezTo>
                    <a:pt x="452269" y="159224"/>
                    <a:pt x="442466" y="143698"/>
                    <a:pt x="435042" y="151508"/>
                  </a:cubicBezTo>
                  <a:cubicBezTo>
                    <a:pt x="427618" y="159319"/>
                    <a:pt x="424001" y="167987"/>
                    <a:pt x="410391" y="184274"/>
                  </a:cubicBezTo>
                  <a:cubicBezTo>
                    <a:pt x="403232" y="192971"/>
                    <a:pt x="395051" y="200781"/>
                    <a:pt x="386025" y="207515"/>
                  </a:cubicBezTo>
                  <a:cubicBezTo>
                    <a:pt x="394480" y="196114"/>
                    <a:pt x="401992" y="184036"/>
                    <a:pt x="408487" y="171416"/>
                  </a:cubicBezTo>
                  <a:cubicBezTo>
                    <a:pt x="414319" y="161509"/>
                    <a:pt x="417162" y="150137"/>
                    <a:pt x="416673" y="138649"/>
                  </a:cubicBezTo>
                  <a:cubicBezTo>
                    <a:pt x="416673" y="132744"/>
                    <a:pt x="407916" y="125696"/>
                    <a:pt x="400016" y="136935"/>
                  </a:cubicBezTo>
                  <a:cubicBezTo>
                    <a:pt x="392117" y="148174"/>
                    <a:pt x="388310" y="162938"/>
                    <a:pt x="371463" y="180179"/>
                  </a:cubicBezTo>
                  <a:cubicBezTo>
                    <a:pt x="359471" y="192656"/>
                    <a:pt x="349287" y="199800"/>
                    <a:pt x="348906" y="196371"/>
                  </a:cubicBezTo>
                  <a:cubicBezTo>
                    <a:pt x="348525" y="192942"/>
                    <a:pt x="356235" y="185989"/>
                    <a:pt x="360518" y="171511"/>
                  </a:cubicBezTo>
                  <a:cubicBezTo>
                    <a:pt x="364801" y="157033"/>
                    <a:pt x="360518" y="141602"/>
                    <a:pt x="352428" y="139888"/>
                  </a:cubicBezTo>
                  <a:cubicBezTo>
                    <a:pt x="344338" y="138173"/>
                    <a:pt x="345956" y="138649"/>
                    <a:pt x="339579" y="152270"/>
                  </a:cubicBezTo>
                  <a:cubicBezTo>
                    <a:pt x="333202" y="165891"/>
                    <a:pt x="323779" y="176178"/>
                    <a:pt x="315879" y="196181"/>
                  </a:cubicBezTo>
                  <a:cubicBezTo>
                    <a:pt x="311874" y="210192"/>
                    <a:pt x="304450" y="222993"/>
                    <a:pt x="294274" y="233423"/>
                  </a:cubicBezTo>
                  <a:cubicBezTo>
                    <a:pt x="281330" y="247139"/>
                    <a:pt x="252681" y="262856"/>
                    <a:pt x="202618" y="274952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9" name="Google Shape;2219;p34"/>
            <p:cNvSpPr/>
            <p:nvPr/>
          </p:nvSpPr>
          <p:spPr>
            <a:xfrm>
              <a:off x="2966834" y="3952080"/>
              <a:ext cx="139371" cy="203905"/>
            </a:xfrm>
            <a:custGeom>
              <a:avLst/>
              <a:gdLst/>
              <a:ahLst/>
              <a:cxnLst/>
              <a:rect l="l" t="t" r="r" b="b"/>
              <a:pathLst>
                <a:path w="139371" h="203905" extrusionOk="0">
                  <a:moveTo>
                    <a:pt x="37531" y="948"/>
                  </a:moveTo>
                  <a:cubicBezTo>
                    <a:pt x="72652" y="-4291"/>
                    <a:pt x="97493" y="11521"/>
                    <a:pt x="113007" y="64861"/>
                  </a:cubicBezTo>
                  <a:cubicBezTo>
                    <a:pt x="128521" y="118201"/>
                    <a:pt x="139371" y="161921"/>
                    <a:pt x="139371" y="161921"/>
                  </a:cubicBezTo>
                  <a:cubicBezTo>
                    <a:pt x="125444" y="182018"/>
                    <a:pt x="104367" y="196020"/>
                    <a:pt x="80456" y="201068"/>
                  </a:cubicBezTo>
                  <a:cubicBezTo>
                    <a:pt x="38483" y="211165"/>
                    <a:pt x="23350" y="191067"/>
                    <a:pt x="23350" y="191067"/>
                  </a:cubicBezTo>
                  <a:cubicBezTo>
                    <a:pt x="23350" y="191067"/>
                    <a:pt x="11643" y="135251"/>
                    <a:pt x="4314" y="97246"/>
                  </a:cubicBezTo>
                  <a:cubicBezTo>
                    <a:pt x="-3015" y="59241"/>
                    <a:pt x="-5965" y="7330"/>
                    <a:pt x="37531" y="94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0" name="Google Shape;2220;p34"/>
            <p:cNvSpPr/>
            <p:nvPr/>
          </p:nvSpPr>
          <p:spPr>
            <a:xfrm>
              <a:off x="2806828" y="3576743"/>
              <a:ext cx="227254" cy="250802"/>
            </a:xfrm>
            <a:custGeom>
              <a:avLst/>
              <a:gdLst/>
              <a:ahLst/>
              <a:cxnLst/>
              <a:rect l="l" t="t" r="r" b="b"/>
              <a:pathLst>
                <a:path w="227254" h="250802" extrusionOk="0">
                  <a:moveTo>
                    <a:pt x="214479" y="103393"/>
                  </a:moveTo>
                  <a:cubicBezTo>
                    <a:pt x="214479" y="103393"/>
                    <a:pt x="269967" y="18907"/>
                    <a:pt x="149663" y="1762"/>
                  </a:cubicBezTo>
                  <a:cubicBezTo>
                    <a:pt x="62861" y="-10716"/>
                    <a:pt x="6896" y="45100"/>
                    <a:pt x="710" y="105679"/>
                  </a:cubicBezTo>
                  <a:cubicBezTo>
                    <a:pt x="-5477" y="163496"/>
                    <a:pt x="30119" y="223599"/>
                    <a:pt x="55817" y="247411"/>
                  </a:cubicBezTo>
                  <a:cubicBezTo>
                    <a:pt x="68381" y="251888"/>
                    <a:pt x="95316" y="254460"/>
                    <a:pt x="130817" y="238363"/>
                  </a:cubicBezTo>
                  <a:cubicBezTo>
                    <a:pt x="132258" y="222532"/>
                    <a:pt x="132799" y="206635"/>
                    <a:pt x="132435" y="190738"/>
                  </a:cubicBezTo>
                  <a:cubicBezTo>
                    <a:pt x="132435" y="190738"/>
                    <a:pt x="90748" y="101869"/>
                    <a:pt x="214479" y="1033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1" name="Google Shape;2221;p34"/>
            <p:cNvSpPr/>
            <p:nvPr/>
          </p:nvSpPr>
          <p:spPr>
            <a:xfrm>
              <a:off x="3061186" y="4495381"/>
              <a:ext cx="201300" cy="278129"/>
            </a:xfrm>
            <a:custGeom>
              <a:avLst/>
              <a:gdLst/>
              <a:ahLst/>
              <a:cxnLst/>
              <a:rect l="l" t="t" r="r" b="b"/>
              <a:pathLst>
                <a:path w="201300" h="278129" extrusionOk="0">
                  <a:moveTo>
                    <a:pt x="201301" y="253746"/>
                  </a:moveTo>
                  <a:lnTo>
                    <a:pt x="201301" y="0"/>
                  </a:lnTo>
                  <a:lnTo>
                    <a:pt x="0" y="117634"/>
                  </a:lnTo>
                  <a:lnTo>
                    <a:pt x="77570" y="278130"/>
                  </a:lnTo>
                  <a:lnTo>
                    <a:pt x="201301" y="253746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2" name="Google Shape;2222;p34"/>
            <p:cNvSpPr/>
            <p:nvPr/>
          </p:nvSpPr>
          <p:spPr>
            <a:xfrm>
              <a:off x="3130570" y="4465187"/>
              <a:ext cx="131916" cy="77057"/>
            </a:xfrm>
            <a:custGeom>
              <a:avLst/>
              <a:gdLst/>
              <a:ahLst/>
              <a:cxnLst/>
              <a:rect l="l" t="t" r="r" b="b"/>
              <a:pathLst>
                <a:path w="131916" h="77057" extrusionOk="0">
                  <a:moveTo>
                    <a:pt x="0" y="44863"/>
                  </a:moveTo>
                  <a:lnTo>
                    <a:pt x="77284" y="0"/>
                  </a:lnTo>
                  <a:lnTo>
                    <a:pt x="131916" y="31528"/>
                  </a:lnTo>
                  <a:lnTo>
                    <a:pt x="51777" y="77057"/>
                  </a:lnTo>
                  <a:lnTo>
                    <a:pt x="0" y="44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23" name="Google Shape;2223;p34"/>
          <p:cNvSpPr txBox="1">
            <a:spLocks noGrp="1"/>
          </p:cNvSpPr>
          <p:nvPr>
            <p:ph type="ctrTitle" idx="4294967295"/>
          </p:nvPr>
        </p:nvSpPr>
        <p:spPr>
          <a:xfrm>
            <a:off x="685800" y="1202438"/>
            <a:ext cx="4343700" cy="83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THANKS!</a:t>
            </a:r>
            <a:endParaRPr sz="7200"/>
          </a:p>
        </p:txBody>
      </p:sp>
      <p:sp>
        <p:nvSpPr>
          <p:cNvPr id="2224" name="Google Shape;2224;p34"/>
          <p:cNvSpPr txBox="1">
            <a:spLocks noGrp="1"/>
          </p:cNvSpPr>
          <p:nvPr>
            <p:ph type="subTitle" idx="4294967295"/>
          </p:nvPr>
        </p:nvSpPr>
        <p:spPr>
          <a:xfrm>
            <a:off x="685800" y="2021059"/>
            <a:ext cx="4343700" cy="192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Any questions?</a:t>
            </a:r>
            <a:endParaRPr sz="3600" b="1" dirty="0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You can find me at: </a:t>
            </a:r>
            <a:endParaRPr dirty="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-GB" dirty="0"/>
              <a:t>A.qadeer@nu.edu.pk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-GB" dirty="0"/>
              <a:t>O</a:t>
            </a:r>
            <a:r>
              <a:rPr lang="en" dirty="0"/>
              <a:t>ffice #213, Visiting Hours Only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212097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910FB-557C-4D8D-B6A9-CFB782C83E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Lecture 04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374D9D-D818-462E-B1AE-E04E5945F4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Week 02</a:t>
            </a:r>
            <a:endParaRPr lang="en-PK" dirty="0"/>
          </a:p>
        </p:txBody>
      </p:sp>
      <p:grpSp>
        <p:nvGrpSpPr>
          <p:cNvPr id="4" name="Google Shape;4349;p48">
            <a:extLst>
              <a:ext uri="{FF2B5EF4-FFF2-40B4-BE49-F238E27FC236}">
                <a16:creationId xmlns:a16="http://schemas.microsoft.com/office/drawing/2014/main" id="{4B843817-6BC6-47AA-9308-E64E07042CDE}"/>
              </a:ext>
            </a:extLst>
          </p:cNvPr>
          <p:cNvGrpSpPr/>
          <p:nvPr/>
        </p:nvGrpSpPr>
        <p:grpSpPr>
          <a:xfrm>
            <a:off x="5570483" y="908092"/>
            <a:ext cx="3143086" cy="3406477"/>
            <a:chOff x="2181300" y="231400"/>
            <a:chExt cx="4262637" cy="4762499"/>
          </a:xfrm>
        </p:grpSpPr>
        <p:sp>
          <p:nvSpPr>
            <p:cNvPr id="5" name="Google Shape;4350;p48">
              <a:extLst>
                <a:ext uri="{FF2B5EF4-FFF2-40B4-BE49-F238E27FC236}">
                  <a16:creationId xmlns:a16="http://schemas.microsoft.com/office/drawing/2014/main" id="{94389DF8-6AC1-4D34-B609-2E913CE190A7}"/>
                </a:ext>
              </a:extLst>
            </p:cNvPr>
            <p:cNvSpPr/>
            <p:nvPr/>
          </p:nvSpPr>
          <p:spPr>
            <a:xfrm>
              <a:off x="4504120" y="3382365"/>
              <a:ext cx="236644" cy="133254"/>
            </a:xfrm>
            <a:custGeom>
              <a:avLst/>
              <a:gdLst/>
              <a:ahLst/>
              <a:cxnLst/>
              <a:rect l="l" t="t" r="r" b="b"/>
              <a:pathLst>
                <a:path w="236644" h="133254" extrusionOk="0">
                  <a:moveTo>
                    <a:pt x="125355" y="133255"/>
                  </a:moveTo>
                  <a:lnTo>
                    <a:pt x="0" y="64389"/>
                  </a:lnTo>
                  <a:lnTo>
                    <a:pt x="111289" y="0"/>
                  </a:lnTo>
                  <a:lnTo>
                    <a:pt x="236644" y="68866"/>
                  </a:lnTo>
                  <a:lnTo>
                    <a:pt x="125355" y="13325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4351;p48">
              <a:extLst>
                <a:ext uri="{FF2B5EF4-FFF2-40B4-BE49-F238E27FC236}">
                  <a16:creationId xmlns:a16="http://schemas.microsoft.com/office/drawing/2014/main" id="{D411DC7A-B15D-480D-BEAD-775E51ECCC2C}"/>
                </a:ext>
              </a:extLst>
            </p:cNvPr>
            <p:cNvSpPr/>
            <p:nvPr/>
          </p:nvSpPr>
          <p:spPr>
            <a:xfrm>
              <a:off x="5178128" y="3780033"/>
              <a:ext cx="236549" cy="133254"/>
            </a:xfrm>
            <a:custGeom>
              <a:avLst/>
              <a:gdLst/>
              <a:ahLst/>
              <a:cxnLst/>
              <a:rect l="l" t="t" r="r" b="b"/>
              <a:pathLst>
                <a:path w="236549" h="133254" extrusionOk="0">
                  <a:moveTo>
                    <a:pt x="125355" y="133255"/>
                  </a:moveTo>
                  <a:lnTo>
                    <a:pt x="0" y="64294"/>
                  </a:lnTo>
                  <a:lnTo>
                    <a:pt x="111290" y="0"/>
                  </a:lnTo>
                  <a:lnTo>
                    <a:pt x="236549" y="68866"/>
                  </a:lnTo>
                  <a:lnTo>
                    <a:pt x="125355" y="13325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4352;p48">
              <a:extLst>
                <a:ext uri="{FF2B5EF4-FFF2-40B4-BE49-F238E27FC236}">
                  <a16:creationId xmlns:a16="http://schemas.microsoft.com/office/drawing/2014/main" id="{05C56744-4C52-482C-B41D-86619800DF3E}"/>
                </a:ext>
              </a:extLst>
            </p:cNvPr>
            <p:cNvSpPr/>
            <p:nvPr/>
          </p:nvSpPr>
          <p:spPr>
            <a:xfrm>
              <a:off x="4560192" y="2212790"/>
              <a:ext cx="494767" cy="1273873"/>
            </a:xfrm>
            <a:custGeom>
              <a:avLst/>
              <a:gdLst/>
              <a:ahLst/>
              <a:cxnLst/>
              <a:rect l="l" t="t" r="r" b="b"/>
              <a:pathLst>
                <a:path w="494767" h="1273873" extrusionOk="0">
                  <a:moveTo>
                    <a:pt x="118227" y="1273874"/>
                  </a:moveTo>
                  <a:lnTo>
                    <a:pt x="0" y="1205484"/>
                  </a:lnTo>
                  <a:lnTo>
                    <a:pt x="376540" y="0"/>
                  </a:lnTo>
                  <a:lnTo>
                    <a:pt x="494767" y="68389"/>
                  </a:lnTo>
                  <a:lnTo>
                    <a:pt x="118227" y="1273874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4353;p48">
              <a:extLst>
                <a:ext uri="{FF2B5EF4-FFF2-40B4-BE49-F238E27FC236}">
                  <a16:creationId xmlns:a16="http://schemas.microsoft.com/office/drawing/2014/main" id="{B6D360C8-4BEF-421B-B16F-CB0BAF7EE236}"/>
                </a:ext>
              </a:extLst>
            </p:cNvPr>
            <p:cNvSpPr/>
            <p:nvPr/>
          </p:nvSpPr>
          <p:spPr>
            <a:xfrm>
              <a:off x="4629475" y="2174500"/>
              <a:ext cx="494671" cy="1273873"/>
            </a:xfrm>
            <a:custGeom>
              <a:avLst/>
              <a:gdLst/>
              <a:ahLst/>
              <a:cxnLst/>
              <a:rect l="l" t="t" r="r" b="b"/>
              <a:pathLst>
                <a:path w="494671" h="1273873" extrusionOk="0">
                  <a:moveTo>
                    <a:pt x="118227" y="1273873"/>
                  </a:moveTo>
                  <a:lnTo>
                    <a:pt x="0" y="1205484"/>
                  </a:lnTo>
                  <a:lnTo>
                    <a:pt x="376540" y="0"/>
                  </a:lnTo>
                  <a:lnTo>
                    <a:pt x="494672" y="68389"/>
                  </a:lnTo>
                  <a:lnTo>
                    <a:pt x="118227" y="1273873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4354;p48">
              <a:extLst>
                <a:ext uri="{FF2B5EF4-FFF2-40B4-BE49-F238E27FC236}">
                  <a16:creationId xmlns:a16="http://schemas.microsoft.com/office/drawing/2014/main" id="{8069A179-F22D-44B9-9708-033FE8FD0588}"/>
                </a:ext>
              </a:extLst>
            </p:cNvPr>
            <p:cNvSpPr/>
            <p:nvPr/>
          </p:nvSpPr>
          <p:spPr>
            <a:xfrm>
              <a:off x="4560192" y="2212790"/>
              <a:ext cx="494767" cy="1273873"/>
            </a:xfrm>
            <a:custGeom>
              <a:avLst/>
              <a:gdLst/>
              <a:ahLst/>
              <a:cxnLst/>
              <a:rect l="l" t="t" r="r" b="b"/>
              <a:pathLst>
                <a:path w="494767" h="1273873" extrusionOk="0">
                  <a:moveTo>
                    <a:pt x="118227" y="1273874"/>
                  </a:moveTo>
                  <a:lnTo>
                    <a:pt x="0" y="1205484"/>
                  </a:lnTo>
                  <a:lnTo>
                    <a:pt x="376540" y="0"/>
                  </a:lnTo>
                  <a:lnTo>
                    <a:pt x="494767" y="68389"/>
                  </a:lnTo>
                  <a:lnTo>
                    <a:pt x="118227" y="1273874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4355;p48">
              <a:extLst>
                <a:ext uri="{FF2B5EF4-FFF2-40B4-BE49-F238E27FC236}">
                  <a16:creationId xmlns:a16="http://schemas.microsoft.com/office/drawing/2014/main" id="{C06CB7DE-DE9D-4101-8DD9-D7DE69A2B5EE}"/>
                </a:ext>
              </a:extLst>
            </p:cNvPr>
            <p:cNvSpPr/>
            <p:nvPr/>
          </p:nvSpPr>
          <p:spPr>
            <a:xfrm>
              <a:off x="5160832" y="2249175"/>
              <a:ext cx="281692" cy="1586388"/>
            </a:xfrm>
            <a:custGeom>
              <a:avLst/>
              <a:gdLst/>
              <a:ahLst/>
              <a:cxnLst/>
              <a:rect l="l" t="t" r="r" b="b"/>
              <a:pathLst>
                <a:path w="281692" h="1586388" extrusionOk="0">
                  <a:moveTo>
                    <a:pt x="281692" y="1586389"/>
                  </a:moveTo>
                  <a:lnTo>
                    <a:pt x="162610" y="1517428"/>
                  </a:lnTo>
                  <a:lnTo>
                    <a:pt x="0" y="0"/>
                  </a:lnTo>
                  <a:lnTo>
                    <a:pt x="118227" y="68485"/>
                  </a:lnTo>
                  <a:lnTo>
                    <a:pt x="281692" y="1586389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4356;p48">
              <a:extLst>
                <a:ext uri="{FF2B5EF4-FFF2-40B4-BE49-F238E27FC236}">
                  <a16:creationId xmlns:a16="http://schemas.microsoft.com/office/drawing/2014/main" id="{FFCF3D4A-DEC5-4A06-9DFD-AEADCF70D867}"/>
                </a:ext>
              </a:extLst>
            </p:cNvPr>
            <p:cNvSpPr/>
            <p:nvPr/>
          </p:nvSpPr>
          <p:spPr>
            <a:xfrm>
              <a:off x="5078053" y="2296515"/>
              <a:ext cx="281692" cy="1586388"/>
            </a:xfrm>
            <a:custGeom>
              <a:avLst/>
              <a:gdLst/>
              <a:ahLst/>
              <a:cxnLst/>
              <a:rect l="l" t="t" r="r" b="b"/>
              <a:pathLst>
                <a:path w="281692" h="1586388" extrusionOk="0">
                  <a:moveTo>
                    <a:pt x="281692" y="1586389"/>
                  </a:moveTo>
                  <a:lnTo>
                    <a:pt x="162610" y="1517428"/>
                  </a:lnTo>
                  <a:lnTo>
                    <a:pt x="0" y="0"/>
                  </a:lnTo>
                  <a:lnTo>
                    <a:pt x="118227" y="68390"/>
                  </a:lnTo>
                  <a:lnTo>
                    <a:pt x="281692" y="1586389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4357;p48">
              <a:extLst>
                <a:ext uri="{FF2B5EF4-FFF2-40B4-BE49-F238E27FC236}">
                  <a16:creationId xmlns:a16="http://schemas.microsoft.com/office/drawing/2014/main" id="{30372073-67B3-40D9-9AE6-17FFF4347CB9}"/>
                </a:ext>
              </a:extLst>
            </p:cNvPr>
            <p:cNvSpPr/>
            <p:nvPr/>
          </p:nvSpPr>
          <p:spPr>
            <a:xfrm>
              <a:off x="4075404" y="1596713"/>
              <a:ext cx="2321774" cy="1343501"/>
            </a:xfrm>
            <a:custGeom>
              <a:avLst/>
              <a:gdLst/>
              <a:ahLst/>
              <a:cxnLst/>
              <a:rect l="l" t="t" r="r" b="b"/>
              <a:pathLst>
                <a:path w="2321774" h="1343501" extrusionOk="0">
                  <a:moveTo>
                    <a:pt x="2221415" y="1343501"/>
                  </a:moveTo>
                  <a:lnTo>
                    <a:pt x="0" y="58103"/>
                  </a:lnTo>
                  <a:lnTo>
                    <a:pt x="100360" y="0"/>
                  </a:lnTo>
                  <a:lnTo>
                    <a:pt x="2321775" y="1285399"/>
                  </a:lnTo>
                  <a:lnTo>
                    <a:pt x="2221415" y="1343501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4358;p48">
              <a:extLst>
                <a:ext uri="{FF2B5EF4-FFF2-40B4-BE49-F238E27FC236}">
                  <a16:creationId xmlns:a16="http://schemas.microsoft.com/office/drawing/2014/main" id="{07C54BF5-4F99-406D-BA93-DEE3C5D30503}"/>
                </a:ext>
              </a:extLst>
            </p:cNvPr>
            <p:cNvSpPr/>
            <p:nvPr/>
          </p:nvSpPr>
          <p:spPr>
            <a:xfrm>
              <a:off x="4075404" y="1654530"/>
              <a:ext cx="2221415" cy="1401603"/>
            </a:xfrm>
            <a:custGeom>
              <a:avLst/>
              <a:gdLst/>
              <a:ahLst/>
              <a:cxnLst/>
              <a:rect l="l" t="t" r="r" b="b"/>
              <a:pathLst>
                <a:path w="2221415" h="1401603" extrusionOk="0">
                  <a:moveTo>
                    <a:pt x="2221415" y="1401604"/>
                  </a:moveTo>
                  <a:lnTo>
                    <a:pt x="0" y="116205"/>
                  </a:lnTo>
                  <a:lnTo>
                    <a:pt x="0" y="0"/>
                  </a:lnTo>
                  <a:lnTo>
                    <a:pt x="2221415" y="1285399"/>
                  </a:lnTo>
                  <a:lnTo>
                    <a:pt x="2221415" y="1401604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4359;p48">
              <a:extLst>
                <a:ext uri="{FF2B5EF4-FFF2-40B4-BE49-F238E27FC236}">
                  <a16:creationId xmlns:a16="http://schemas.microsoft.com/office/drawing/2014/main" id="{5AE503B7-3C0B-4BAE-8E6E-79F0390900CF}"/>
                </a:ext>
              </a:extLst>
            </p:cNvPr>
            <p:cNvSpPr/>
            <p:nvPr/>
          </p:nvSpPr>
          <p:spPr>
            <a:xfrm>
              <a:off x="4206176" y="231400"/>
              <a:ext cx="2045689" cy="2621660"/>
            </a:xfrm>
            <a:custGeom>
              <a:avLst/>
              <a:gdLst/>
              <a:ahLst/>
              <a:cxnLst/>
              <a:rect l="l" t="t" r="r" b="b"/>
              <a:pathLst>
                <a:path w="2045689" h="2621660" extrusionOk="0">
                  <a:moveTo>
                    <a:pt x="2045690" y="2621661"/>
                  </a:moveTo>
                  <a:lnTo>
                    <a:pt x="0" y="1437894"/>
                  </a:lnTo>
                  <a:lnTo>
                    <a:pt x="0" y="0"/>
                  </a:lnTo>
                  <a:lnTo>
                    <a:pt x="2045690" y="1183767"/>
                  </a:lnTo>
                  <a:lnTo>
                    <a:pt x="2045690" y="262166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4360;p48">
              <a:extLst>
                <a:ext uri="{FF2B5EF4-FFF2-40B4-BE49-F238E27FC236}">
                  <a16:creationId xmlns:a16="http://schemas.microsoft.com/office/drawing/2014/main" id="{6131E1EA-2B6D-414B-B718-98EEA1F90466}"/>
                </a:ext>
              </a:extLst>
            </p:cNvPr>
            <p:cNvSpPr/>
            <p:nvPr/>
          </p:nvSpPr>
          <p:spPr>
            <a:xfrm>
              <a:off x="6296819" y="2879159"/>
              <a:ext cx="101975" cy="176974"/>
            </a:xfrm>
            <a:custGeom>
              <a:avLst/>
              <a:gdLst/>
              <a:ahLst/>
              <a:cxnLst/>
              <a:rect l="l" t="t" r="r" b="b"/>
              <a:pathLst>
                <a:path w="101975" h="176974" extrusionOk="0">
                  <a:moveTo>
                    <a:pt x="101975" y="118015"/>
                  </a:moveTo>
                  <a:lnTo>
                    <a:pt x="0" y="176974"/>
                  </a:lnTo>
                  <a:lnTo>
                    <a:pt x="0" y="58960"/>
                  </a:lnTo>
                  <a:lnTo>
                    <a:pt x="101975" y="0"/>
                  </a:lnTo>
                  <a:lnTo>
                    <a:pt x="101975" y="118015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4361;p48">
              <a:extLst>
                <a:ext uri="{FF2B5EF4-FFF2-40B4-BE49-F238E27FC236}">
                  <a16:creationId xmlns:a16="http://schemas.microsoft.com/office/drawing/2014/main" id="{D5B868E0-5570-463A-BF7C-C57125617ED4}"/>
                </a:ext>
              </a:extLst>
            </p:cNvPr>
            <p:cNvSpPr/>
            <p:nvPr/>
          </p:nvSpPr>
          <p:spPr>
            <a:xfrm>
              <a:off x="4356811" y="496480"/>
              <a:ext cx="169452" cy="163353"/>
            </a:xfrm>
            <a:custGeom>
              <a:avLst/>
              <a:gdLst/>
              <a:ahLst/>
              <a:cxnLst/>
              <a:rect l="l" t="t" r="r" b="b"/>
              <a:pathLst>
                <a:path w="169452" h="163353" extrusionOk="0">
                  <a:moveTo>
                    <a:pt x="169453" y="163354"/>
                  </a:moveTo>
                  <a:lnTo>
                    <a:pt x="0" y="65341"/>
                  </a:lnTo>
                  <a:lnTo>
                    <a:pt x="0" y="0"/>
                  </a:lnTo>
                  <a:lnTo>
                    <a:pt x="169453" y="98012"/>
                  </a:lnTo>
                  <a:lnTo>
                    <a:pt x="169453" y="16335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4362;p48">
              <a:extLst>
                <a:ext uri="{FF2B5EF4-FFF2-40B4-BE49-F238E27FC236}">
                  <a16:creationId xmlns:a16="http://schemas.microsoft.com/office/drawing/2014/main" id="{DA396958-6ECF-4BA8-8C7B-3DED5DA5309B}"/>
                </a:ext>
              </a:extLst>
            </p:cNvPr>
            <p:cNvSpPr/>
            <p:nvPr/>
          </p:nvSpPr>
          <p:spPr>
            <a:xfrm>
              <a:off x="4598397" y="636212"/>
              <a:ext cx="298038" cy="237839"/>
            </a:xfrm>
            <a:custGeom>
              <a:avLst/>
              <a:gdLst/>
              <a:ahLst/>
              <a:cxnLst/>
              <a:rect l="l" t="t" r="r" b="b"/>
              <a:pathLst>
                <a:path w="298038" h="237839" extrusionOk="0">
                  <a:moveTo>
                    <a:pt x="298039" y="237839"/>
                  </a:moveTo>
                  <a:lnTo>
                    <a:pt x="0" y="65437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4363;p48">
              <a:extLst>
                <a:ext uri="{FF2B5EF4-FFF2-40B4-BE49-F238E27FC236}">
                  <a16:creationId xmlns:a16="http://schemas.microsoft.com/office/drawing/2014/main" id="{3E526219-2770-4301-936D-EBE5E23B4F96}"/>
                </a:ext>
              </a:extLst>
            </p:cNvPr>
            <p:cNvSpPr/>
            <p:nvPr/>
          </p:nvSpPr>
          <p:spPr>
            <a:xfrm>
              <a:off x="4356811" y="619924"/>
              <a:ext cx="169452" cy="163353"/>
            </a:xfrm>
            <a:custGeom>
              <a:avLst/>
              <a:gdLst/>
              <a:ahLst/>
              <a:cxnLst/>
              <a:rect l="l" t="t" r="r" b="b"/>
              <a:pathLst>
                <a:path w="169452" h="163353" extrusionOk="0">
                  <a:moveTo>
                    <a:pt x="169453" y="163354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169453" y="98012"/>
                  </a:lnTo>
                  <a:lnTo>
                    <a:pt x="169453" y="16335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4364;p48">
              <a:extLst>
                <a:ext uri="{FF2B5EF4-FFF2-40B4-BE49-F238E27FC236}">
                  <a16:creationId xmlns:a16="http://schemas.microsoft.com/office/drawing/2014/main" id="{715B8677-FC7F-4C6E-89E9-A058AAC1071D}"/>
                </a:ext>
              </a:extLst>
            </p:cNvPr>
            <p:cNvSpPr/>
            <p:nvPr/>
          </p:nvSpPr>
          <p:spPr>
            <a:xfrm>
              <a:off x="4598397" y="759656"/>
              <a:ext cx="298038" cy="237839"/>
            </a:xfrm>
            <a:custGeom>
              <a:avLst/>
              <a:gdLst/>
              <a:ahLst/>
              <a:cxnLst/>
              <a:rect l="l" t="t" r="r" b="b"/>
              <a:pathLst>
                <a:path w="298038" h="237839" extrusionOk="0">
                  <a:moveTo>
                    <a:pt x="298039" y="237839"/>
                  </a:moveTo>
                  <a:lnTo>
                    <a:pt x="0" y="65437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4365;p48">
              <a:extLst>
                <a:ext uri="{FF2B5EF4-FFF2-40B4-BE49-F238E27FC236}">
                  <a16:creationId xmlns:a16="http://schemas.microsoft.com/office/drawing/2014/main" id="{7AB2AEAC-0AEA-4036-9AA1-A3615B4BC607}"/>
                </a:ext>
              </a:extLst>
            </p:cNvPr>
            <p:cNvSpPr/>
            <p:nvPr/>
          </p:nvSpPr>
          <p:spPr>
            <a:xfrm>
              <a:off x="4356811" y="761466"/>
              <a:ext cx="169452" cy="163448"/>
            </a:xfrm>
            <a:custGeom>
              <a:avLst/>
              <a:gdLst/>
              <a:ahLst/>
              <a:cxnLst/>
              <a:rect l="l" t="t" r="r" b="b"/>
              <a:pathLst>
                <a:path w="169452" h="163448" extrusionOk="0">
                  <a:moveTo>
                    <a:pt x="169453" y="163449"/>
                  </a:moveTo>
                  <a:lnTo>
                    <a:pt x="0" y="65437"/>
                  </a:lnTo>
                  <a:lnTo>
                    <a:pt x="0" y="0"/>
                  </a:lnTo>
                  <a:lnTo>
                    <a:pt x="169453" y="98107"/>
                  </a:lnTo>
                  <a:lnTo>
                    <a:pt x="169453" y="16344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4366;p48">
              <a:extLst>
                <a:ext uri="{FF2B5EF4-FFF2-40B4-BE49-F238E27FC236}">
                  <a16:creationId xmlns:a16="http://schemas.microsoft.com/office/drawing/2014/main" id="{69AE4474-6CAE-496C-8BEB-DFEBC7E4913C}"/>
                </a:ext>
              </a:extLst>
            </p:cNvPr>
            <p:cNvSpPr/>
            <p:nvPr/>
          </p:nvSpPr>
          <p:spPr>
            <a:xfrm>
              <a:off x="4598397" y="901293"/>
              <a:ext cx="298038" cy="237839"/>
            </a:xfrm>
            <a:custGeom>
              <a:avLst/>
              <a:gdLst/>
              <a:ahLst/>
              <a:cxnLst/>
              <a:rect l="l" t="t" r="r" b="b"/>
              <a:pathLst>
                <a:path w="298038" h="237839" extrusionOk="0">
                  <a:moveTo>
                    <a:pt x="298039" y="237839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4367;p48">
              <a:extLst>
                <a:ext uri="{FF2B5EF4-FFF2-40B4-BE49-F238E27FC236}">
                  <a16:creationId xmlns:a16="http://schemas.microsoft.com/office/drawing/2014/main" id="{34885E21-451E-46A5-94DE-B6A907435403}"/>
                </a:ext>
              </a:extLst>
            </p:cNvPr>
            <p:cNvSpPr/>
            <p:nvPr/>
          </p:nvSpPr>
          <p:spPr>
            <a:xfrm>
              <a:off x="4356811" y="903102"/>
              <a:ext cx="169452" cy="163449"/>
            </a:xfrm>
            <a:custGeom>
              <a:avLst/>
              <a:gdLst/>
              <a:ahLst/>
              <a:cxnLst/>
              <a:rect l="l" t="t" r="r" b="b"/>
              <a:pathLst>
                <a:path w="169452" h="163449" extrusionOk="0">
                  <a:moveTo>
                    <a:pt x="169453" y="163449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169453" y="98012"/>
                  </a:lnTo>
                  <a:lnTo>
                    <a:pt x="169453" y="16344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4368;p48">
              <a:extLst>
                <a:ext uri="{FF2B5EF4-FFF2-40B4-BE49-F238E27FC236}">
                  <a16:creationId xmlns:a16="http://schemas.microsoft.com/office/drawing/2014/main" id="{A7B35C89-395B-4284-8068-8E2C5B729322}"/>
                </a:ext>
              </a:extLst>
            </p:cNvPr>
            <p:cNvSpPr/>
            <p:nvPr/>
          </p:nvSpPr>
          <p:spPr>
            <a:xfrm>
              <a:off x="4598397" y="1042929"/>
              <a:ext cx="298038" cy="237839"/>
            </a:xfrm>
            <a:custGeom>
              <a:avLst/>
              <a:gdLst/>
              <a:ahLst/>
              <a:cxnLst/>
              <a:rect l="l" t="t" r="r" b="b"/>
              <a:pathLst>
                <a:path w="298038" h="237839" extrusionOk="0">
                  <a:moveTo>
                    <a:pt x="298039" y="237839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4369;p48">
              <a:extLst>
                <a:ext uri="{FF2B5EF4-FFF2-40B4-BE49-F238E27FC236}">
                  <a16:creationId xmlns:a16="http://schemas.microsoft.com/office/drawing/2014/main" id="{7F30121F-1435-4FED-8A98-ACF903A2EE54}"/>
                </a:ext>
              </a:extLst>
            </p:cNvPr>
            <p:cNvSpPr/>
            <p:nvPr/>
          </p:nvSpPr>
          <p:spPr>
            <a:xfrm>
              <a:off x="5115879" y="982814"/>
              <a:ext cx="204046" cy="276142"/>
            </a:xfrm>
            <a:custGeom>
              <a:avLst/>
              <a:gdLst/>
              <a:ahLst/>
              <a:cxnLst/>
              <a:rect l="l" t="t" r="r" b="b"/>
              <a:pathLst>
                <a:path w="204046" h="276142" extrusionOk="0">
                  <a:moveTo>
                    <a:pt x="665" y="41256"/>
                  </a:moveTo>
                  <a:cubicBezTo>
                    <a:pt x="38205" y="-7321"/>
                    <a:pt x="105207" y="-15132"/>
                    <a:pt x="182188" y="29255"/>
                  </a:cubicBezTo>
                  <a:cubicBezTo>
                    <a:pt x="189601" y="33541"/>
                    <a:pt x="196918" y="38208"/>
                    <a:pt x="204046" y="43161"/>
                  </a:cubicBezTo>
                  <a:lnTo>
                    <a:pt x="182663" y="276143"/>
                  </a:lnTo>
                  <a:lnTo>
                    <a:pt x="0" y="42209"/>
                  </a:lnTo>
                  <a:close/>
                </a:path>
              </a:pathLst>
            </a:custGeom>
            <a:solidFill>
              <a:srgbClr val="4399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4370;p48">
              <a:extLst>
                <a:ext uri="{FF2B5EF4-FFF2-40B4-BE49-F238E27FC236}">
                  <a16:creationId xmlns:a16="http://schemas.microsoft.com/office/drawing/2014/main" id="{2B34216D-B880-451D-8D1A-AD620CA69D56}"/>
                </a:ext>
              </a:extLst>
            </p:cNvPr>
            <p:cNvSpPr/>
            <p:nvPr/>
          </p:nvSpPr>
          <p:spPr>
            <a:xfrm>
              <a:off x="5297876" y="1025975"/>
              <a:ext cx="199579" cy="260699"/>
            </a:xfrm>
            <a:custGeom>
              <a:avLst/>
              <a:gdLst/>
              <a:ahLst/>
              <a:cxnLst/>
              <a:rect l="l" t="t" r="r" b="b"/>
              <a:pathLst>
                <a:path w="199579" h="260699" extrusionOk="0">
                  <a:moveTo>
                    <a:pt x="199580" y="260699"/>
                  </a:moveTo>
                  <a:lnTo>
                    <a:pt x="0" y="232981"/>
                  </a:lnTo>
                  <a:lnTo>
                    <a:pt x="21859" y="0"/>
                  </a:lnTo>
                  <a:cubicBezTo>
                    <a:pt x="103591" y="56864"/>
                    <a:pt x="171733" y="158972"/>
                    <a:pt x="199580" y="260699"/>
                  </a:cubicBez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4371;p48">
              <a:extLst>
                <a:ext uri="{FF2B5EF4-FFF2-40B4-BE49-F238E27FC236}">
                  <a16:creationId xmlns:a16="http://schemas.microsoft.com/office/drawing/2014/main" id="{708C7713-DB60-429A-A041-F08E390DCA30}"/>
                </a:ext>
              </a:extLst>
            </p:cNvPr>
            <p:cNvSpPr/>
            <p:nvPr/>
          </p:nvSpPr>
          <p:spPr>
            <a:xfrm>
              <a:off x="5298541" y="1258956"/>
              <a:ext cx="212884" cy="276193"/>
            </a:xfrm>
            <a:custGeom>
              <a:avLst/>
              <a:gdLst/>
              <a:ahLst/>
              <a:cxnLst/>
              <a:rect l="l" t="t" r="r" b="b"/>
              <a:pathLst>
                <a:path w="212884" h="276193" extrusionOk="0">
                  <a:moveTo>
                    <a:pt x="212885" y="123444"/>
                  </a:moveTo>
                  <a:cubicBezTo>
                    <a:pt x="212885" y="228219"/>
                    <a:pt x="155862" y="285369"/>
                    <a:pt x="76315" y="274987"/>
                  </a:cubicBezTo>
                  <a:lnTo>
                    <a:pt x="0" y="0"/>
                  </a:lnTo>
                  <a:lnTo>
                    <a:pt x="199580" y="27718"/>
                  </a:lnTo>
                  <a:cubicBezTo>
                    <a:pt x="208332" y="58874"/>
                    <a:pt x="212809" y="91078"/>
                    <a:pt x="212885" y="123444"/>
                  </a:cubicBezTo>
                  <a:close/>
                </a:path>
              </a:pathLst>
            </a:custGeom>
            <a:solidFill>
              <a:srgbClr val="FF4D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4372;p48">
              <a:extLst>
                <a:ext uri="{FF2B5EF4-FFF2-40B4-BE49-F238E27FC236}">
                  <a16:creationId xmlns:a16="http://schemas.microsoft.com/office/drawing/2014/main" id="{13D3F553-1F5E-439A-B218-912CE14FBA69}"/>
                </a:ext>
              </a:extLst>
            </p:cNvPr>
            <p:cNvSpPr/>
            <p:nvPr/>
          </p:nvSpPr>
          <p:spPr>
            <a:xfrm>
              <a:off x="5084706" y="1024070"/>
              <a:ext cx="290055" cy="509778"/>
            </a:xfrm>
            <a:custGeom>
              <a:avLst/>
              <a:gdLst/>
              <a:ahLst/>
              <a:cxnLst/>
              <a:rect l="l" t="t" r="r" b="b"/>
              <a:pathLst>
                <a:path w="290055" h="509778" extrusionOk="0">
                  <a:moveTo>
                    <a:pt x="31172" y="952"/>
                  </a:moveTo>
                  <a:cubicBezTo>
                    <a:pt x="11405" y="26956"/>
                    <a:pt x="0" y="64389"/>
                    <a:pt x="0" y="111442"/>
                  </a:cubicBezTo>
                  <a:cubicBezTo>
                    <a:pt x="0" y="247840"/>
                    <a:pt x="95513" y="413575"/>
                    <a:pt x="213360" y="481775"/>
                  </a:cubicBezTo>
                  <a:cubicBezTo>
                    <a:pt x="236863" y="496024"/>
                    <a:pt x="262913" y="505539"/>
                    <a:pt x="290055" y="509778"/>
                  </a:cubicBezTo>
                  <a:lnTo>
                    <a:pt x="213835" y="234886"/>
                  </a:lnTo>
                  <a:lnTo>
                    <a:pt x="323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4373;p48">
              <a:extLst>
                <a:ext uri="{FF2B5EF4-FFF2-40B4-BE49-F238E27FC236}">
                  <a16:creationId xmlns:a16="http://schemas.microsoft.com/office/drawing/2014/main" id="{53ABF5D1-7BFC-431C-8BF6-686DCAE0FBD1}"/>
                </a:ext>
              </a:extLst>
            </p:cNvPr>
            <p:cNvSpPr/>
            <p:nvPr/>
          </p:nvSpPr>
          <p:spPr>
            <a:xfrm>
              <a:off x="5705494" y="1324174"/>
              <a:ext cx="204331" cy="276159"/>
            </a:xfrm>
            <a:custGeom>
              <a:avLst/>
              <a:gdLst/>
              <a:ahLst/>
              <a:cxnLst/>
              <a:rect l="l" t="t" r="r" b="b"/>
              <a:pathLst>
                <a:path w="204331" h="276159" extrusionOk="0">
                  <a:moveTo>
                    <a:pt x="950" y="41272"/>
                  </a:moveTo>
                  <a:cubicBezTo>
                    <a:pt x="38490" y="-7305"/>
                    <a:pt x="105492" y="-15116"/>
                    <a:pt x="182473" y="29176"/>
                  </a:cubicBezTo>
                  <a:cubicBezTo>
                    <a:pt x="189885" y="33462"/>
                    <a:pt x="197108" y="38129"/>
                    <a:pt x="204331" y="43178"/>
                  </a:cubicBezTo>
                  <a:lnTo>
                    <a:pt x="182283" y="276159"/>
                  </a:lnTo>
                  <a:lnTo>
                    <a:pt x="0" y="42130"/>
                  </a:lnTo>
                  <a:close/>
                </a:path>
              </a:pathLst>
            </a:custGeom>
            <a:solidFill>
              <a:srgbClr val="5435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4374;p48">
              <a:extLst>
                <a:ext uri="{FF2B5EF4-FFF2-40B4-BE49-F238E27FC236}">
                  <a16:creationId xmlns:a16="http://schemas.microsoft.com/office/drawing/2014/main" id="{66D7AF65-9B94-425E-9D6E-B385EBF21846}"/>
                </a:ext>
              </a:extLst>
            </p:cNvPr>
            <p:cNvSpPr/>
            <p:nvPr/>
          </p:nvSpPr>
          <p:spPr>
            <a:xfrm>
              <a:off x="5887776" y="1367351"/>
              <a:ext cx="199579" cy="260603"/>
            </a:xfrm>
            <a:custGeom>
              <a:avLst/>
              <a:gdLst/>
              <a:ahLst/>
              <a:cxnLst/>
              <a:rect l="l" t="t" r="r" b="b"/>
              <a:pathLst>
                <a:path w="199579" h="260603" extrusionOk="0">
                  <a:moveTo>
                    <a:pt x="199580" y="260604"/>
                  </a:moveTo>
                  <a:lnTo>
                    <a:pt x="0" y="232981"/>
                  </a:lnTo>
                  <a:lnTo>
                    <a:pt x="21859" y="0"/>
                  </a:lnTo>
                  <a:cubicBezTo>
                    <a:pt x="103591" y="56769"/>
                    <a:pt x="171638" y="158877"/>
                    <a:pt x="199580" y="260604"/>
                  </a:cubicBezTo>
                  <a:close/>
                </a:path>
              </a:pathLst>
            </a:custGeom>
            <a:solidFill>
              <a:srgbClr val="1B96E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4375;p48">
              <a:extLst>
                <a:ext uri="{FF2B5EF4-FFF2-40B4-BE49-F238E27FC236}">
                  <a16:creationId xmlns:a16="http://schemas.microsoft.com/office/drawing/2014/main" id="{E35DE70C-D0AA-46CD-B092-7DBDE5706DA4}"/>
                </a:ext>
              </a:extLst>
            </p:cNvPr>
            <p:cNvSpPr/>
            <p:nvPr/>
          </p:nvSpPr>
          <p:spPr>
            <a:xfrm>
              <a:off x="5887776" y="1600333"/>
              <a:ext cx="213550" cy="276118"/>
            </a:xfrm>
            <a:custGeom>
              <a:avLst/>
              <a:gdLst/>
              <a:ahLst/>
              <a:cxnLst/>
              <a:rect l="l" t="t" r="r" b="b"/>
              <a:pathLst>
                <a:path w="213550" h="276118" extrusionOk="0">
                  <a:moveTo>
                    <a:pt x="213550" y="123444"/>
                  </a:moveTo>
                  <a:cubicBezTo>
                    <a:pt x="213550" y="228219"/>
                    <a:pt x="156527" y="285369"/>
                    <a:pt x="76981" y="274892"/>
                  </a:cubicBezTo>
                  <a:lnTo>
                    <a:pt x="0" y="0"/>
                  </a:lnTo>
                  <a:lnTo>
                    <a:pt x="199580" y="27622"/>
                  </a:lnTo>
                  <a:cubicBezTo>
                    <a:pt x="208504" y="58788"/>
                    <a:pt x="213208" y="91021"/>
                    <a:pt x="213550" y="1234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4376;p48">
              <a:extLst>
                <a:ext uri="{FF2B5EF4-FFF2-40B4-BE49-F238E27FC236}">
                  <a16:creationId xmlns:a16="http://schemas.microsoft.com/office/drawing/2014/main" id="{9A34396F-F0AE-43F1-AC42-9725E04D8F66}"/>
                </a:ext>
              </a:extLst>
            </p:cNvPr>
            <p:cNvSpPr/>
            <p:nvPr/>
          </p:nvSpPr>
          <p:spPr>
            <a:xfrm>
              <a:off x="5674606" y="1365446"/>
              <a:ext cx="290055" cy="509682"/>
            </a:xfrm>
            <a:custGeom>
              <a:avLst/>
              <a:gdLst/>
              <a:ahLst/>
              <a:cxnLst/>
              <a:rect l="l" t="t" r="r" b="b"/>
              <a:pathLst>
                <a:path w="290055" h="509682" extrusionOk="0">
                  <a:moveTo>
                    <a:pt x="31077" y="857"/>
                  </a:moveTo>
                  <a:cubicBezTo>
                    <a:pt x="11404" y="26956"/>
                    <a:pt x="0" y="64294"/>
                    <a:pt x="0" y="111347"/>
                  </a:cubicBezTo>
                  <a:cubicBezTo>
                    <a:pt x="0" y="247745"/>
                    <a:pt x="95513" y="413575"/>
                    <a:pt x="213360" y="481775"/>
                  </a:cubicBezTo>
                  <a:cubicBezTo>
                    <a:pt x="236844" y="496033"/>
                    <a:pt x="262913" y="505520"/>
                    <a:pt x="290055" y="509683"/>
                  </a:cubicBezTo>
                  <a:lnTo>
                    <a:pt x="213170" y="234887"/>
                  </a:lnTo>
                  <a:lnTo>
                    <a:pt x="31647" y="0"/>
                  </a:ln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4377;p48">
              <a:extLst>
                <a:ext uri="{FF2B5EF4-FFF2-40B4-BE49-F238E27FC236}">
                  <a16:creationId xmlns:a16="http://schemas.microsoft.com/office/drawing/2014/main" id="{9FB4ED13-1DAC-4FEE-B9C7-5E6857177802}"/>
                </a:ext>
              </a:extLst>
            </p:cNvPr>
            <p:cNvSpPr/>
            <p:nvPr/>
          </p:nvSpPr>
          <p:spPr>
            <a:xfrm>
              <a:off x="5115879" y="1943808"/>
              <a:ext cx="971477" cy="359289"/>
            </a:xfrm>
            <a:custGeom>
              <a:avLst/>
              <a:gdLst/>
              <a:ahLst/>
              <a:cxnLst/>
              <a:rect l="l" t="t" r="r" b="b"/>
              <a:pathLst>
                <a:path w="971477" h="359289" extrusionOk="0">
                  <a:moveTo>
                    <a:pt x="0" y="102961"/>
                  </a:moveTo>
                  <a:cubicBezTo>
                    <a:pt x="0" y="102961"/>
                    <a:pt x="144553" y="-173264"/>
                    <a:pt x="511684" y="179161"/>
                  </a:cubicBezTo>
                  <a:cubicBezTo>
                    <a:pt x="878815" y="531586"/>
                    <a:pt x="971477" y="258218"/>
                    <a:pt x="971477" y="258218"/>
                  </a:cubicBezTo>
                </a:path>
              </a:pathLst>
            </a:custGeom>
            <a:noFill/>
            <a:ln w="13475" cap="flat" cmpd="sng">
              <a:solidFill>
                <a:srgbClr val="D6D8E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4378;p48">
              <a:extLst>
                <a:ext uri="{FF2B5EF4-FFF2-40B4-BE49-F238E27FC236}">
                  <a16:creationId xmlns:a16="http://schemas.microsoft.com/office/drawing/2014/main" id="{AAA7D360-085F-4C0E-8888-577A88C7A0B2}"/>
                </a:ext>
              </a:extLst>
            </p:cNvPr>
            <p:cNvSpPr/>
            <p:nvPr/>
          </p:nvSpPr>
          <p:spPr>
            <a:xfrm rot="-1801764">
              <a:off x="5403245" y="1931037"/>
              <a:ext cx="49945" cy="86600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7"/>
                    <a:pt x="24995" y="86677"/>
                  </a:cubicBezTo>
                  <a:cubicBezTo>
                    <a:pt x="11191" y="86677"/>
                    <a:pt x="0" y="67274"/>
                    <a:pt x="0" y="43339"/>
                  </a:cubicBezTo>
                  <a:cubicBezTo>
                    <a:pt x="0" y="19403"/>
                    <a:pt x="11191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4379;p48">
              <a:extLst>
                <a:ext uri="{FF2B5EF4-FFF2-40B4-BE49-F238E27FC236}">
                  <a16:creationId xmlns:a16="http://schemas.microsoft.com/office/drawing/2014/main" id="{B5040743-FA1E-4151-B610-0331538F082F}"/>
                </a:ext>
              </a:extLst>
            </p:cNvPr>
            <p:cNvSpPr/>
            <p:nvPr/>
          </p:nvSpPr>
          <p:spPr>
            <a:xfrm rot="-1801764">
              <a:off x="5143652" y="1930529"/>
              <a:ext cx="49945" cy="86600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7"/>
                    <a:pt x="24995" y="86677"/>
                  </a:cubicBezTo>
                  <a:cubicBezTo>
                    <a:pt x="11190" y="86677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4380;p48">
              <a:extLst>
                <a:ext uri="{FF2B5EF4-FFF2-40B4-BE49-F238E27FC236}">
                  <a16:creationId xmlns:a16="http://schemas.microsoft.com/office/drawing/2014/main" id="{C08D26CA-A7A1-4C17-8C77-0491BF240753}"/>
                </a:ext>
              </a:extLst>
            </p:cNvPr>
            <p:cNvSpPr/>
            <p:nvPr/>
          </p:nvSpPr>
          <p:spPr>
            <a:xfrm rot="-1790023">
              <a:off x="5694653" y="2149239"/>
              <a:ext cx="50164" cy="86979"/>
            </a:xfrm>
            <a:custGeom>
              <a:avLst/>
              <a:gdLst/>
              <a:ahLst/>
              <a:cxnLst/>
              <a:rect l="l" t="t" r="r" b="b"/>
              <a:pathLst>
                <a:path w="50162" h="86976" extrusionOk="0">
                  <a:moveTo>
                    <a:pt x="50164" y="43489"/>
                  </a:moveTo>
                  <a:cubicBezTo>
                    <a:pt x="50164" y="67507"/>
                    <a:pt x="38934" y="86977"/>
                    <a:pt x="25082" y="86977"/>
                  </a:cubicBezTo>
                  <a:cubicBezTo>
                    <a:pt x="11231" y="86977"/>
                    <a:pt x="1" y="67507"/>
                    <a:pt x="1" y="43489"/>
                  </a:cubicBezTo>
                  <a:cubicBezTo>
                    <a:pt x="1" y="19471"/>
                    <a:pt x="11231" y="1"/>
                    <a:pt x="25082" y="1"/>
                  </a:cubicBezTo>
                  <a:cubicBezTo>
                    <a:pt x="38934" y="1"/>
                    <a:pt x="50164" y="19471"/>
                    <a:pt x="50164" y="4348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4381;p48">
              <a:extLst>
                <a:ext uri="{FF2B5EF4-FFF2-40B4-BE49-F238E27FC236}">
                  <a16:creationId xmlns:a16="http://schemas.microsoft.com/office/drawing/2014/main" id="{754B55D1-5AF2-4623-9042-61CD8B275C56}"/>
                </a:ext>
              </a:extLst>
            </p:cNvPr>
            <p:cNvSpPr/>
            <p:nvPr/>
          </p:nvSpPr>
          <p:spPr>
            <a:xfrm rot="-1801764">
              <a:off x="5993267" y="2236949"/>
              <a:ext cx="49945" cy="86600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8"/>
                    <a:pt x="24995" y="86678"/>
                  </a:cubicBezTo>
                  <a:cubicBezTo>
                    <a:pt x="11190" y="86678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4382;p48">
              <a:extLst>
                <a:ext uri="{FF2B5EF4-FFF2-40B4-BE49-F238E27FC236}">
                  <a16:creationId xmlns:a16="http://schemas.microsoft.com/office/drawing/2014/main" id="{A988424E-1AB7-4391-A26C-DFFA67F66684}"/>
                </a:ext>
              </a:extLst>
            </p:cNvPr>
            <p:cNvSpPr/>
            <p:nvPr/>
          </p:nvSpPr>
          <p:spPr>
            <a:xfrm>
              <a:off x="4356811" y="1418691"/>
              <a:ext cx="57973" cy="235172"/>
            </a:xfrm>
            <a:custGeom>
              <a:avLst/>
              <a:gdLst/>
              <a:ahLst/>
              <a:cxnLst/>
              <a:rect l="l" t="t" r="r" b="b"/>
              <a:pathLst>
                <a:path w="57973" h="235172" extrusionOk="0">
                  <a:moveTo>
                    <a:pt x="57973" y="235172"/>
                  </a:moveTo>
                  <a:lnTo>
                    <a:pt x="0" y="201549"/>
                  </a:lnTo>
                  <a:lnTo>
                    <a:pt x="0" y="0"/>
                  </a:lnTo>
                  <a:lnTo>
                    <a:pt x="57973" y="33623"/>
                  </a:lnTo>
                  <a:lnTo>
                    <a:pt x="57973" y="23517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4383;p48">
              <a:extLst>
                <a:ext uri="{FF2B5EF4-FFF2-40B4-BE49-F238E27FC236}">
                  <a16:creationId xmlns:a16="http://schemas.microsoft.com/office/drawing/2014/main" id="{618A82CA-EA40-4BB9-B6E5-AFD3129488BD}"/>
                </a:ext>
              </a:extLst>
            </p:cNvPr>
            <p:cNvSpPr/>
            <p:nvPr/>
          </p:nvSpPr>
          <p:spPr>
            <a:xfrm>
              <a:off x="4517330" y="1440789"/>
              <a:ext cx="58068" cy="305942"/>
            </a:xfrm>
            <a:custGeom>
              <a:avLst/>
              <a:gdLst/>
              <a:ahLst/>
              <a:cxnLst/>
              <a:rect l="l" t="t" r="r" b="b"/>
              <a:pathLst>
                <a:path w="58068" h="305942" extrusionOk="0">
                  <a:moveTo>
                    <a:pt x="58068" y="305943"/>
                  </a:moveTo>
                  <a:lnTo>
                    <a:pt x="0" y="272320"/>
                  </a:lnTo>
                  <a:lnTo>
                    <a:pt x="0" y="0"/>
                  </a:lnTo>
                  <a:lnTo>
                    <a:pt x="58068" y="33623"/>
                  </a:lnTo>
                  <a:lnTo>
                    <a:pt x="58068" y="30594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4384;p48">
              <a:extLst>
                <a:ext uri="{FF2B5EF4-FFF2-40B4-BE49-F238E27FC236}">
                  <a16:creationId xmlns:a16="http://schemas.microsoft.com/office/drawing/2014/main" id="{7F89ED2F-2C99-485B-AFA7-A8A902008B76}"/>
                </a:ext>
              </a:extLst>
            </p:cNvPr>
            <p:cNvSpPr/>
            <p:nvPr/>
          </p:nvSpPr>
          <p:spPr>
            <a:xfrm>
              <a:off x="4677849" y="1415738"/>
              <a:ext cx="58067" cy="423862"/>
            </a:xfrm>
            <a:custGeom>
              <a:avLst/>
              <a:gdLst/>
              <a:ahLst/>
              <a:cxnLst/>
              <a:rect l="l" t="t" r="r" b="b"/>
              <a:pathLst>
                <a:path w="58067" h="423862" extrusionOk="0">
                  <a:moveTo>
                    <a:pt x="58068" y="423863"/>
                  </a:moveTo>
                  <a:lnTo>
                    <a:pt x="0" y="390335"/>
                  </a:lnTo>
                  <a:lnTo>
                    <a:pt x="0" y="0"/>
                  </a:lnTo>
                  <a:lnTo>
                    <a:pt x="58068" y="33528"/>
                  </a:lnTo>
                  <a:lnTo>
                    <a:pt x="58068" y="423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385;p48">
              <a:extLst>
                <a:ext uri="{FF2B5EF4-FFF2-40B4-BE49-F238E27FC236}">
                  <a16:creationId xmlns:a16="http://schemas.microsoft.com/office/drawing/2014/main" id="{812090CE-9247-40FA-8594-A1F59CC4D313}"/>
                </a:ext>
              </a:extLst>
            </p:cNvPr>
            <p:cNvSpPr/>
            <p:nvPr/>
          </p:nvSpPr>
          <p:spPr>
            <a:xfrm>
              <a:off x="4838368" y="1414214"/>
              <a:ext cx="58068" cy="518255"/>
            </a:xfrm>
            <a:custGeom>
              <a:avLst/>
              <a:gdLst/>
              <a:ahLst/>
              <a:cxnLst/>
              <a:rect l="l" t="t" r="r" b="b"/>
              <a:pathLst>
                <a:path w="58068" h="518255" extrusionOk="0">
                  <a:moveTo>
                    <a:pt x="58068" y="518255"/>
                  </a:moveTo>
                  <a:lnTo>
                    <a:pt x="0" y="484727"/>
                  </a:lnTo>
                  <a:lnTo>
                    <a:pt x="0" y="0"/>
                  </a:lnTo>
                  <a:lnTo>
                    <a:pt x="58068" y="33528"/>
                  </a:lnTo>
                  <a:lnTo>
                    <a:pt x="58068" y="518255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386;p48">
              <a:extLst>
                <a:ext uri="{FF2B5EF4-FFF2-40B4-BE49-F238E27FC236}">
                  <a16:creationId xmlns:a16="http://schemas.microsoft.com/office/drawing/2014/main" id="{1EDE550F-FD42-4B2C-97C3-7628D95EBC03}"/>
                </a:ext>
              </a:extLst>
            </p:cNvPr>
            <p:cNvSpPr/>
            <p:nvPr/>
          </p:nvSpPr>
          <p:spPr>
            <a:xfrm>
              <a:off x="5343399" y="3731361"/>
              <a:ext cx="99124" cy="151542"/>
            </a:xfrm>
            <a:custGeom>
              <a:avLst/>
              <a:gdLst/>
              <a:ahLst/>
              <a:cxnLst/>
              <a:rect l="l" t="t" r="r" b="b"/>
              <a:pathLst>
                <a:path w="99124" h="151542" extrusionOk="0">
                  <a:moveTo>
                    <a:pt x="16347" y="151543"/>
                  </a:moveTo>
                  <a:lnTo>
                    <a:pt x="99124" y="104204"/>
                  </a:lnTo>
                  <a:lnTo>
                    <a:pt x="0" y="0"/>
                  </a:lnTo>
                  <a:lnTo>
                    <a:pt x="16347" y="151543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387;p48">
              <a:extLst>
                <a:ext uri="{FF2B5EF4-FFF2-40B4-BE49-F238E27FC236}">
                  <a16:creationId xmlns:a16="http://schemas.microsoft.com/office/drawing/2014/main" id="{10D0D8C5-977F-4AC6-824B-D5F36B3FE6F8}"/>
                </a:ext>
              </a:extLst>
            </p:cNvPr>
            <p:cNvSpPr/>
            <p:nvPr/>
          </p:nvSpPr>
          <p:spPr>
            <a:xfrm>
              <a:off x="4678419" y="3350075"/>
              <a:ext cx="69282" cy="136588"/>
            </a:xfrm>
            <a:custGeom>
              <a:avLst/>
              <a:gdLst/>
              <a:ahLst/>
              <a:cxnLst/>
              <a:rect l="l" t="t" r="r" b="b"/>
              <a:pathLst>
                <a:path w="69282" h="136588" extrusionOk="0">
                  <a:moveTo>
                    <a:pt x="0" y="136588"/>
                  </a:moveTo>
                  <a:lnTo>
                    <a:pt x="69283" y="98298"/>
                  </a:lnTo>
                  <a:lnTo>
                    <a:pt x="42672" y="0"/>
                  </a:lnTo>
                  <a:lnTo>
                    <a:pt x="0" y="136588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3" name="Google Shape;4388;p48">
              <a:extLst>
                <a:ext uri="{FF2B5EF4-FFF2-40B4-BE49-F238E27FC236}">
                  <a16:creationId xmlns:a16="http://schemas.microsoft.com/office/drawing/2014/main" id="{981BE346-0397-4303-9F0B-DA0F099AEAB4}"/>
                </a:ext>
              </a:extLst>
            </p:cNvPr>
            <p:cNvGrpSpPr/>
            <p:nvPr/>
          </p:nvGrpSpPr>
          <p:grpSpPr>
            <a:xfrm>
              <a:off x="3103642" y="4105408"/>
              <a:ext cx="746807" cy="516445"/>
              <a:chOff x="4884742" y="4921758"/>
              <a:chExt cx="746807" cy="516445"/>
            </a:xfrm>
          </p:grpSpPr>
          <p:sp>
            <p:nvSpPr>
              <p:cNvPr id="195" name="Google Shape;4389;p48">
                <a:extLst>
                  <a:ext uri="{FF2B5EF4-FFF2-40B4-BE49-F238E27FC236}">
                    <a16:creationId xmlns:a16="http://schemas.microsoft.com/office/drawing/2014/main" id="{F18AC14F-4624-4F62-BB57-1AF387AD3CA0}"/>
                  </a:ext>
                </a:extLst>
              </p:cNvPr>
              <p:cNvSpPr/>
              <p:nvPr/>
            </p:nvSpPr>
            <p:spPr>
              <a:xfrm>
                <a:off x="4884742" y="505358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" name="Google Shape;4390;p48">
                <a:extLst>
                  <a:ext uri="{FF2B5EF4-FFF2-40B4-BE49-F238E27FC236}">
                    <a16:creationId xmlns:a16="http://schemas.microsoft.com/office/drawing/2014/main" id="{A4788D8B-0130-4A3C-A02B-EA9EA27CF1E7}"/>
                  </a:ext>
                </a:extLst>
              </p:cNvPr>
              <p:cNvSpPr/>
              <p:nvPr/>
            </p:nvSpPr>
            <p:spPr>
              <a:xfrm>
                <a:off x="4966950" y="5004149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" name="Google Shape;4391;p48">
                <a:extLst>
                  <a:ext uri="{FF2B5EF4-FFF2-40B4-BE49-F238E27FC236}">
                    <a16:creationId xmlns:a16="http://schemas.microsoft.com/office/drawing/2014/main" id="{D695A356-BA6B-4D12-92C8-7B264B5E71B8}"/>
                  </a:ext>
                </a:extLst>
              </p:cNvPr>
              <p:cNvSpPr/>
              <p:nvPr/>
            </p:nvSpPr>
            <p:spPr>
              <a:xfrm>
                <a:off x="4967045" y="5111781"/>
                <a:ext cx="65671" cy="87534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534" extrusionOk="0">
                    <a:moveTo>
                      <a:pt x="0" y="87534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534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" name="Google Shape;4392;p48">
                <a:extLst>
                  <a:ext uri="{FF2B5EF4-FFF2-40B4-BE49-F238E27FC236}">
                    <a16:creationId xmlns:a16="http://schemas.microsoft.com/office/drawing/2014/main" id="{9D6399EA-15BE-4A93-AED7-5C083E96CB4B}"/>
                  </a:ext>
                </a:extLst>
              </p:cNvPr>
              <p:cNvSpPr/>
              <p:nvPr/>
            </p:nvSpPr>
            <p:spPr>
              <a:xfrm>
                <a:off x="5581465" y="5114067"/>
                <a:ext cx="50084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50084" h="118109" extrusionOk="0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442" y="118110"/>
                    </a:lnTo>
                    <a:lnTo>
                      <a:pt x="0" y="23717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" name="Google Shape;4393;p48">
                <a:extLst>
                  <a:ext uri="{FF2B5EF4-FFF2-40B4-BE49-F238E27FC236}">
                    <a16:creationId xmlns:a16="http://schemas.microsoft.com/office/drawing/2014/main" id="{BA51C476-E3EA-4342-8ABE-3858DBA44D09}"/>
                  </a:ext>
                </a:extLst>
              </p:cNvPr>
              <p:cNvSpPr/>
              <p:nvPr/>
            </p:nvSpPr>
            <p:spPr>
              <a:xfrm>
                <a:off x="4966950" y="4921758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" name="Google Shape;4394;p48">
                <a:extLst>
                  <a:ext uri="{FF2B5EF4-FFF2-40B4-BE49-F238E27FC236}">
                    <a16:creationId xmlns:a16="http://schemas.microsoft.com/office/drawing/2014/main" id="{12CBB838-193E-4DCE-9F62-6F2C0280356F}"/>
                  </a:ext>
                </a:extLst>
              </p:cNvPr>
              <p:cNvSpPr/>
              <p:nvPr/>
            </p:nvSpPr>
            <p:spPr>
              <a:xfrm>
                <a:off x="5061432" y="4974074"/>
                <a:ext cx="475691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91" h="275248" extrusionOk="0">
                    <a:moveTo>
                      <a:pt x="475270" y="145899"/>
                    </a:moveTo>
                    <a:cubicBezTo>
                      <a:pt x="471849" y="178284"/>
                      <a:pt x="448849" y="210193"/>
                      <a:pt x="405987" y="234958"/>
                    </a:cubicBezTo>
                    <a:cubicBezTo>
                      <a:pt x="313135" y="288679"/>
                      <a:pt x="162500" y="288679"/>
                      <a:pt x="69553" y="234958"/>
                    </a:cubicBezTo>
                    <a:cubicBezTo>
                      <a:pt x="26786" y="210193"/>
                      <a:pt x="3692" y="178284"/>
                      <a:pt x="461" y="145899"/>
                    </a:cubicBezTo>
                    <a:cubicBezTo>
                      <a:pt x="-3626" y="107799"/>
                      <a:pt x="19468" y="69699"/>
                      <a:pt x="69553" y="40362"/>
                    </a:cubicBezTo>
                    <a:cubicBezTo>
                      <a:pt x="162500" y="-13454"/>
                      <a:pt x="313135" y="-13454"/>
                      <a:pt x="405987" y="40362"/>
                    </a:cubicBezTo>
                    <a:cubicBezTo>
                      <a:pt x="456072" y="69318"/>
                      <a:pt x="479167" y="107990"/>
                      <a:pt x="475270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" name="Google Shape;4395;p48">
                <a:extLst>
                  <a:ext uri="{FF2B5EF4-FFF2-40B4-BE49-F238E27FC236}">
                    <a16:creationId xmlns:a16="http://schemas.microsoft.com/office/drawing/2014/main" id="{2F94D7A4-C8E2-4123-AFFC-5ABD9C7F689D}"/>
                  </a:ext>
                </a:extLst>
              </p:cNvPr>
              <p:cNvSpPr/>
              <p:nvPr/>
            </p:nvSpPr>
            <p:spPr>
              <a:xfrm>
                <a:off x="5061893" y="4990552"/>
                <a:ext cx="474809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770" extrusionOk="0">
                    <a:moveTo>
                      <a:pt x="474809" y="129421"/>
                    </a:moveTo>
                    <a:cubicBezTo>
                      <a:pt x="471388" y="161806"/>
                      <a:pt x="448389" y="193715"/>
                      <a:pt x="405527" y="218480"/>
                    </a:cubicBezTo>
                    <a:cubicBezTo>
                      <a:pt x="312675" y="272201"/>
                      <a:pt x="162040" y="272201"/>
                      <a:pt x="69092" y="218480"/>
                    </a:cubicBezTo>
                    <a:cubicBezTo>
                      <a:pt x="26325" y="193715"/>
                      <a:pt x="3231" y="161806"/>
                      <a:pt x="0" y="129421"/>
                    </a:cubicBezTo>
                    <a:cubicBezTo>
                      <a:pt x="3231" y="97036"/>
                      <a:pt x="26325" y="65127"/>
                      <a:pt x="69092" y="40362"/>
                    </a:cubicBezTo>
                    <a:cubicBezTo>
                      <a:pt x="162040" y="-13454"/>
                      <a:pt x="312675" y="-13454"/>
                      <a:pt x="405527" y="40362"/>
                    </a:cubicBezTo>
                    <a:cubicBezTo>
                      <a:pt x="448389" y="65127"/>
                      <a:pt x="471388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" name="Google Shape;4396;p48">
                <a:extLst>
                  <a:ext uri="{FF2B5EF4-FFF2-40B4-BE49-F238E27FC236}">
                    <a16:creationId xmlns:a16="http://schemas.microsoft.com/office/drawing/2014/main" id="{E830BFC6-DDB4-42EA-99CB-A93AE08E752B}"/>
                  </a:ext>
                </a:extLst>
              </p:cNvPr>
              <p:cNvSpPr/>
              <p:nvPr/>
            </p:nvSpPr>
            <p:spPr>
              <a:xfrm>
                <a:off x="5183826" y="5052822"/>
                <a:ext cx="221040" cy="139064"/>
              </a:xfrm>
              <a:custGeom>
                <a:avLst/>
                <a:gdLst/>
                <a:ahLst/>
                <a:cxnLst/>
                <a:rect l="l" t="t" r="r" b="b"/>
                <a:pathLst>
                  <a:path w="221040" h="139064" extrusionOk="0">
                    <a:moveTo>
                      <a:pt x="111955" y="22098"/>
                    </a:moveTo>
                    <a:cubicBezTo>
                      <a:pt x="109027" y="22098"/>
                      <a:pt x="106100" y="22355"/>
                      <a:pt x="103211" y="22860"/>
                    </a:cubicBezTo>
                    <a:cubicBezTo>
                      <a:pt x="99315" y="23336"/>
                      <a:pt x="94943" y="24193"/>
                      <a:pt x="90096" y="25146"/>
                    </a:cubicBezTo>
                    <a:cubicBezTo>
                      <a:pt x="85249" y="26098"/>
                      <a:pt x="80117" y="27527"/>
                      <a:pt x="74890" y="29051"/>
                    </a:cubicBezTo>
                    <a:cubicBezTo>
                      <a:pt x="69796" y="30623"/>
                      <a:pt x="64816" y="32537"/>
                      <a:pt x="59969" y="34766"/>
                    </a:cubicBezTo>
                    <a:lnTo>
                      <a:pt x="97984" y="56864"/>
                    </a:lnTo>
                    <a:lnTo>
                      <a:pt x="104922" y="54483"/>
                    </a:lnTo>
                    <a:cubicBezTo>
                      <a:pt x="114426" y="51244"/>
                      <a:pt x="123929" y="48482"/>
                      <a:pt x="132388" y="46196"/>
                    </a:cubicBezTo>
                    <a:cubicBezTo>
                      <a:pt x="140466" y="44005"/>
                      <a:pt x="148744" y="42634"/>
                      <a:pt x="157098" y="42100"/>
                    </a:cubicBezTo>
                    <a:cubicBezTo>
                      <a:pt x="164739" y="41643"/>
                      <a:pt x="172399" y="42148"/>
                      <a:pt x="179907" y="43624"/>
                    </a:cubicBezTo>
                    <a:cubicBezTo>
                      <a:pt x="187548" y="45291"/>
                      <a:pt x="194856" y="48187"/>
                      <a:pt x="201575" y="52197"/>
                    </a:cubicBezTo>
                    <a:cubicBezTo>
                      <a:pt x="208237" y="55512"/>
                      <a:pt x="213940" y="60503"/>
                      <a:pt x="218112" y="66675"/>
                    </a:cubicBezTo>
                    <a:cubicBezTo>
                      <a:pt x="220868" y="71142"/>
                      <a:pt x="221723" y="76524"/>
                      <a:pt x="220488" y="81629"/>
                    </a:cubicBezTo>
                    <a:cubicBezTo>
                      <a:pt x="218872" y="87258"/>
                      <a:pt x="215793" y="92354"/>
                      <a:pt x="211554" y="96393"/>
                    </a:cubicBezTo>
                    <a:cubicBezTo>
                      <a:pt x="206280" y="101660"/>
                      <a:pt x="200416" y="106299"/>
                      <a:pt x="194067" y="110204"/>
                    </a:cubicBezTo>
                    <a:lnTo>
                      <a:pt x="218397" y="124206"/>
                    </a:lnTo>
                    <a:lnTo>
                      <a:pt x="205187" y="131921"/>
                    </a:lnTo>
                    <a:lnTo>
                      <a:pt x="180667" y="117729"/>
                    </a:lnTo>
                    <a:cubicBezTo>
                      <a:pt x="168968" y="123472"/>
                      <a:pt x="156746" y="128101"/>
                      <a:pt x="144172" y="131540"/>
                    </a:cubicBezTo>
                    <a:cubicBezTo>
                      <a:pt x="131010" y="135179"/>
                      <a:pt x="117562" y="137703"/>
                      <a:pt x="103971" y="139065"/>
                    </a:cubicBezTo>
                    <a:lnTo>
                      <a:pt x="91141" y="116014"/>
                    </a:lnTo>
                    <a:cubicBezTo>
                      <a:pt x="93517" y="116014"/>
                      <a:pt x="97129" y="116014"/>
                      <a:pt x="101881" y="115252"/>
                    </a:cubicBezTo>
                    <a:cubicBezTo>
                      <a:pt x="106632" y="114490"/>
                      <a:pt x="112050" y="113729"/>
                      <a:pt x="117942" y="112490"/>
                    </a:cubicBezTo>
                    <a:cubicBezTo>
                      <a:pt x="123834" y="111252"/>
                      <a:pt x="130012" y="109633"/>
                      <a:pt x="136949" y="107728"/>
                    </a:cubicBezTo>
                    <a:cubicBezTo>
                      <a:pt x="143450" y="105842"/>
                      <a:pt x="149799" y="103489"/>
                      <a:pt x="155957" y="100679"/>
                    </a:cubicBezTo>
                    <a:lnTo>
                      <a:pt x="117942" y="78772"/>
                    </a:lnTo>
                    <a:lnTo>
                      <a:pt x="112905" y="80486"/>
                    </a:lnTo>
                    <a:lnTo>
                      <a:pt x="107773" y="82010"/>
                    </a:lnTo>
                    <a:cubicBezTo>
                      <a:pt x="99143" y="84982"/>
                      <a:pt x="90352" y="87458"/>
                      <a:pt x="81447" y="89440"/>
                    </a:cubicBezTo>
                    <a:cubicBezTo>
                      <a:pt x="74091" y="91192"/>
                      <a:pt x="66574" y="92212"/>
                      <a:pt x="59018" y="92488"/>
                    </a:cubicBezTo>
                    <a:cubicBezTo>
                      <a:pt x="52375" y="92745"/>
                      <a:pt x="45723" y="92097"/>
                      <a:pt x="39251" y="90583"/>
                    </a:cubicBezTo>
                    <a:cubicBezTo>
                      <a:pt x="32845" y="89049"/>
                      <a:pt x="26696" y="86573"/>
                      <a:pt x="21003" y="83248"/>
                    </a:cubicBezTo>
                    <a:cubicBezTo>
                      <a:pt x="14712" y="79953"/>
                      <a:pt x="9257" y="75257"/>
                      <a:pt x="5037" y="69532"/>
                    </a:cubicBezTo>
                    <a:cubicBezTo>
                      <a:pt x="1977" y="65246"/>
                      <a:pt x="466" y="60036"/>
                      <a:pt x="760" y="54769"/>
                    </a:cubicBezTo>
                    <a:cubicBezTo>
                      <a:pt x="1350" y="49311"/>
                      <a:pt x="3535" y="44139"/>
                      <a:pt x="7033" y="39910"/>
                    </a:cubicBezTo>
                    <a:cubicBezTo>
                      <a:pt x="11443" y="34442"/>
                      <a:pt x="16670" y="29689"/>
                      <a:pt x="22524" y="25813"/>
                    </a:cubicBezTo>
                    <a:lnTo>
                      <a:pt x="0" y="12763"/>
                    </a:lnTo>
                    <a:lnTo>
                      <a:pt x="13210" y="5143"/>
                    </a:lnTo>
                    <a:lnTo>
                      <a:pt x="35544" y="18002"/>
                    </a:lnTo>
                    <a:cubicBezTo>
                      <a:pt x="45998" y="12811"/>
                      <a:pt x="56994" y="8782"/>
                      <a:pt x="68332" y="6001"/>
                    </a:cubicBezTo>
                    <a:cubicBezTo>
                      <a:pt x="79109" y="3257"/>
                      <a:pt x="90067" y="1248"/>
                      <a:pt x="101120" y="0"/>
                    </a:cubicBezTo>
                    <a:close/>
                    <a:moveTo>
                      <a:pt x="46949" y="62103"/>
                    </a:moveTo>
                    <a:cubicBezTo>
                      <a:pt x="52005" y="64941"/>
                      <a:pt x="57811" y="66170"/>
                      <a:pt x="63580" y="65627"/>
                    </a:cubicBezTo>
                    <a:cubicBezTo>
                      <a:pt x="71316" y="64770"/>
                      <a:pt x="78938" y="63036"/>
                      <a:pt x="86294" y="60484"/>
                    </a:cubicBezTo>
                    <a:lnTo>
                      <a:pt x="50560" y="39814"/>
                    </a:lnTo>
                    <a:cubicBezTo>
                      <a:pt x="37445" y="48320"/>
                      <a:pt x="36238" y="55750"/>
                      <a:pt x="46949" y="62103"/>
                    </a:cubicBezTo>
                    <a:close/>
                    <a:moveTo>
                      <a:pt x="172399" y="72580"/>
                    </a:moveTo>
                    <a:cubicBezTo>
                      <a:pt x="166953" y="69580"/>
                      <a:pt x="160680" y="68437"/>
                      <a:pt x="154532" y="69342"/>
                    </a:cubicBezTo>
                    <a:cubicBezTo>
                      <a:pt x="146083" y="70418"/>
                      <a:pt x="137748" y="72266"/>
                      <a:pt x="129632" y="74866"/>
                    </a:cubicBezTo>
                    <a:lnTo>
                      <a:pt x="165176" y="95440"/>
                    </a:lnTo>
                    <a:cubicBezTo>
                      <a:pt x="180287" y="86296"/>
                      <a:pt x="182758" y="78676"/>
                      <a:pt x="172399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" name="Google Shape;4397;p48">
                <a:extLst>
                  <a:ext uri="{FF2B5EF4-FFF2-40B4-BE49-F238E27FC236}">
                    <a16:creationId xmlns:a16="http://schemas.microsoft.com/office/drawing/2014/main" id="{A68672D7-23D7-4197-8CA3-1D069978D315}"/>
                  </a:ext>
                </a:extLst>
              </p:cNvPr>
              <p:cNvSpPr/>
              <p:nvPr/>
            </p:nvSpPr>
            <p:spPr>
              <a:xfrm>
                <a:off x="5275158" y="5155977"/>
                <a:ext cx="14635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635" h="19050" extrusionOk="0">
                    <a:moveTo>
                      <a:pt x="0" y="12859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636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" name="Google Shape;4398;p48">
                <a:extLst>
                  <a:ext uri="{FF2B5EF4-FFF2-40B4-BE49-F238E27FC236}">
                    <a16:creationId xmlns:a16="http://schemas.microsoft.com/office/drawing/2014/main" id="{13B585BA-35EC-44F4-B439-B88351837E16}"/>
                  </a:ext>
                </a:extLst>
              </p:cNvPr>
              <p:cNvSpPr/>
              <p:nvPr/>
            </p:nvSpPr>
            <p:spPr>
              <a:xfrm>
                <a:off x="5370766" y="5164169"/>
                <a:ext cx="31647" cy="14763"/>
              </a:xfrm>
              <a:custGeom>
                <a:avLst/>
                <a:gdLst/>
                <a:ahLst/>
                <a:cxnLst/>
                <a:rect l="l" t="t" r="r" b="b"/>
                <a:pathLst>
                  <a:path w="31647" h="14763" extrusionOk="0">
                    <a:moveTo>
                      <a:pt x="31648" y="12859"/>
                    </a:moveTo>
                    <a:lnTo>
                      <a:pt x="31648" y="0"/>
                    </a:lnTo>
                    <a:lnTo>
                      <a:pt x="0" y="2381"/>
                    </a:lnTo>
                    <a:lnTo>
                      <a:pt x="18152" y="14764"/>
                    </a:lnTo>
                    <a:lnTo>
                      <a:pt x="31648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4399;p48">
                <a:extLst>
                  <a:ext uri="{FF2B5EF4-FFF2-40B4-BE49-F238E27FC236}">
                    <a16:creationId xmlns:a16="http://schemas.microsoft.com/office/drawing/2014/main" id="{418FA8AD-83B3-4DAD-9AA4-13BBEFE3D815}"/>
                  </a:ext>
                </a:extLst>
              </p:cNvPr>
              <p:cNvSpPr/>
              <p:nvPr/>
            </p:nvSpPr>
            <p:spPr>
              <a:xfrm>
                <a:off x="5381410" y="5116639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4400;p48">
                <a:extLst>
                  <a:ext uri="{FF2B5EF4-FFF2-40B4-BE49-F238E27FC236}">
                    <a16:creationId xmlns:a16="http://schemas.microsoft.com/office/drawing/2014/main" id="{B42EC7E5-2007-41E2-A391-023AD99D99F6}"/>
                  </a:ext>
                </a:extLst>
              </p:cNvPr>
              <p:cNvSpPr/>
              <p:nvPr/>
            </p:nvSpPr>
            <p:spPr>
              <a:xfrm>
                <a:off x="5307090" y="5121401"/>
                <a:ext cx="35639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669" extrusionOk="0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8" y="24670"/>
                    </a:lnTo>
                    <a:cubicBezTo>
                      <a:pt x="33928" y="24670"/>
                      <a:pt x="13210" y="15907"/>
                      <a:pt x="12545" y="1514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4401;p48">
                <a:extLst>
                  <a:ext uri="{FF2B5EF4-FFF2-40B4-BE49-F238E27FC236}">
                    <a16:creationId xmlns:a16="http://schemas.microsoft.com/office/drawing/2014/main" id="{3F7D6C38-A24B-43BC-88A9-74727EAC4C29}"/>
                  </a:ext>
                </a:extLst>
              </p:cNvPr>
              <p:cNvSpPr/>
              <p:nvPr/>
            </p:nvSpPr>
            <p:spPr>
              <a:xfrm>
                <a:off x="5234481" y="5079968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287"/>
                    </a:moveTo>
                    <a:lnTo>
                      <a:pt x="36780" y="29242"/>
                    </a:lnTo>
                    <a:lnTo>
                      <a:pt x="44383" y="23717"/>
                    </a:lnTo>
                    <a:cubicBezTo>
                      <a:pt x="44383" y="23717"/>
                      <a:pt x="39726" y="18479"/>
                      <a:pt x="39346" y="17907"/>
                    </a:cubicBezTo>
                    <a:cubicBezTo>
                      <a:pt x="36029" y="14192"/>
                      <a:pt x="32189" y="10982"/>
                      <a:pt x="27941" y="8382"/>
                    </a:cubicBezTo>
                    <a:cubicBezTo>
                      <a:pt x="25185" y="7906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4402;p48">
                <a:extLst>
                  <a:ext uri="{FF2B5EF4-FFF2-40B4-BE49-F238E27FC236}">
                    <a16:creationId xmlns:a16="http://schemas.microsoft.com/office/drawing/2014/main" id="{35033C95-99F3-4E85-9FCC-911EBC6BC2AE}"/>
                  </a:ext>
                </a:extLst>
              </p:cNvPr>
              <p:cNvSpPr/>
              <p:nvPr/>
            </p:nvSpPr>
            <p:spPr>
              <a:xfrm>
                <a:off x="5275158" y="5056536"/>
                <a:ext cx="20623" cy="18383"/>
              </a:xfrm>
              <a:custGeom>
                <a:avLst/>
                <a:gdLst/>
                <a:ahLst/>
                <a:cxnLst/>
                <a:rect l="l" t="t" r="r" b="b"/>
                <a:pathLst>
                  <a:path w="20623" h="18383" extrusionOk="0">
                    <a:moveTo>
                      <a:pt x="20623" y="18383"/>
                    </a:moveTo>
                    <a:lnTo>
                      <a:pt x="20623" y="5525"/>
                    </a:lnTo>
                    <a:lnTo>
                      <a:pt x="3706" y="0"/>
                    </a:lnTo>
                    <a:lnTo>
                      <a:pt x="0" y="10096"/>
                    </a:lnTo>
                    <a:lnTo>
                      <a:pt x="950" y="14764"/>
                    </a:lnTo>
                    <a:lnTo>
                      <a:pt x="20623" y="18383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4403;p48">
                <a:extLst>
                  <a:ext uri="{FF2B5EF4-FFF2-40B4-BE49-F238E27FC236}">
                    <a16:creationId xmlns:a16="http://schemas.microsoft.com/office/drawing/2014/main" id="{6086CF02-8A90-451B-8F3B-599D11E84E2F}"/>
                  </a:ext>
                </a:extLst>
              </p:cNvPr>
              <p:cNvSpPr/>
              <p:nvPr/>
            </p:nvSpPr>
            <p:spPr>
              <a:xfrm>
                <a:off x="5183351" y="5052726"/>
                <a:ext cx="19577" cy="14573"/>
              </a:xfrm>
              <a:custGeom>
                <a:avLst/>
                <a:gdLst/>
                <a:ahLst/>
                <a:cxnLst/>
                <a:rect l="l" t="t" r="r" b="b"/>
                <a:pathLst>
                  <a:path w="19577" h="14573" extrusionOk="0">
                    <a:moveTo>
                      <a:pt x="0" y="12859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573"/>
                    </a:lnTo>
                    <a:lnTo>
                      <a:pt x="0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4404;p48">
                <a:extLst>
                  <a:ext uri="{FF2B5EF4-FFF2-40B4-BE49-F238E27FC236}">
                    <a16:creationId xmlns:a16="http://schemas.microsoft.com/office/drawing/2014/main" id="{8A773B44-C1D8-45ED-9F20-EA7E11172E75}"/>
                  </a:ext>
                </a:extLst>
              </p:cNvPr>
              <p:cNvSpPr/>
              <p:nvPr/>
            </p:nvSpPr>
            <p:spPr>
              <a:xfrm>
                <a:off x="5184016" y="5095875"/>
                <a:ext cx="22524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524" h="22764" extrusionOk="0">
                    <a:moveTo>
                      <a:pt x="0" y="13526"/>
                    </a:moveTo>
                    <a:lnTo>
                      <a:pt x="0" y="0"/>
                    </a:lnTo>
                    <a:lnTo>
                      <a:pt x="22524" y="0"/>
                    </a:lnTo>
                    <a:lnTo>
                      <a:pt x="17012" y="12097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4405;p48">
                <a:extLst>
                  <a:ext uri="{FF2B5EF4-FFF2-40B4-BE49-F238E27FC236}">
                    <a16:creationId xmlns:a16="http://schemas.microsoft.com/office/drawing/2014/main" id="{25901097-EACB-4458-9BFD-EA66094EBCB8}"/>
                  </a:ext>
                </a:extLst>
              </p:cNvPr>
              <p:cNvSpPr/>
              <p:nvPr/>
            </p:nvSpPr>
            <p:spPr>
              <a:xfrm>
                <a:off x="5183826" y="5039963"/>
                <a:ext cx="221034" cy="138969"/>
              </a:xfrm>
              <a:custGeom>
                <a:avLst/>
                <a:gdLst/>
                <a:ahLst/>
                <a:cxnLst/>
                <a:rect l="l" t="t" r="r" b="b"/>
                <a:pathLst>
                  <a:path w="221034" h="138969" extrusionOk="0">
                    <a:moveTo>
                      <a:pt x="111955" y="22098"/>
                    </a:moveTo>
                    <a:cubicBezTo>
                      <a:pt x="109027" y="22050"/>
                      <a:pt x="106100" y="22279"/>
                      <a:pt x="103211" y="22765"/>
                    </a:cubicBezTo>
                    <a:cubicBezTo>
                      <a:pt x="99315" y="23336"/>
                      <a:pt x="94943" y="24098"/>
                      <a:pt x="90096" y="25146"/>
                    </a:cubicBezTo>
                    <a:cubicBezTo>
                      <a:pt x="85249" y="26194"/>
                      <a:pt x="80117" y="27432"/>
                      <a:pt x="74890" y="29051"/>
                    </a:cubicBezTo>
                    <a:cubicBezTo>
                      <a:pt x="69786" y="30547"/>
                      <a:pt x="64797" y="32433"/>
                      <a:pt x="59969" y="34671"/>
                    </a:cubicBezTo>
                    <a:lnTo>
                      <a:pt x="97984" y="56864"/>
                    </a:lnTo>
                    <a:lnTo>
                      <a:pt x="104922" y="54388"/>
                    </a:lnTo>
                    <a:cubicBezTo>
                      <a:pt x="114426" y="51149"/>
                      <a:pt x="123929" y="48387"/>
                      <a:pt x="132388" y="46196"/>
                    </a:cubicBezTo>
                    <a:cubicBezTo>
                      <a:pt x="140466" y="44005"/>
                      <a:pt x="148744" y="42634"/>
                      <a:pt x="157098" y="42100"/>
                    </a:cubicBezTo>
                    <a:cubicBezTo>
                      <a:pt x="164739" y="41596"/>
                      <a:pt x="172408" y="42100"/>
                      <a:pt x="179907" y="43624"/>
                    </a:cubicBezTo>
                    <a:cubicBezTo>
                      <a:pt x="187548" y="45215"/>
                      <a:pt x="194875" y="48082"/>
                      <a:pt x="201575" y="52102"/>
                    </a:cubicBezTo>
                    <a:cubicBezTo>
                      <a:pt x="208218" y="55454"/>
                      <a:pt x="213911" y="60427"/>
                      <a:pt x="218112" y="66580"/>
                    </a:cubicBezTo>
                    <a:cubicBezTo>
                      <a:pt x="220858" y="71047"/>
                      <a:pt x="221714" y="76428"/>
                      <a:pt x="220488" y="81534"/>
                    </a:cubicBezTo>
                    <a:cubicBezTo>
                      <a:pt x="218901" y="87173"/>
                      <a:pt x="215812" y="92278"/>
                      <a:pt x="211554" y="96298"/>
                    </a:cubicBezTo>
                    <a:cubicBezTo>
                      <a:pt x="206280" y="101565"/>
                      <a:pt x="200416" y="106204"/>
                      <a:pt x="194067" y="110109"/>
                    </a:cubicBezTo>
                    <a:lnTo>
                      <a:pt x="218397" y="124206"/>
                    </a:lnTo>
                    <a:lnTo>
                      <a:pt x="205187" y="131826"/>
                    </a:lnTo>
                    <a:lnTo>
                      <a:pt x="180667" y="117634"/>
                    </a:lnTo>
                    <a:cubicBezTo>
                      <a:pt x="168977" y="123425"/>
                      <a:pt x="156755" y="128045"/>
                      <a:pt x="144172" y="131445"/>
                    </a:cubicBezTo>
                    <a:cubicBezTo>
                      <a:pt x="131019" y="135131"/>
                      <a:pt x="117562" y="137655"/>
                      <a:pt x="103971" y="138970"/>
                    </a:cubicBezTo>
                    <a:lnTo>
                      <a:pt x="91141" y="116014"/>
                    </a:lnTo>
                    <a:cubicBezTo>
                      <a:pt x="94734" y="115929"/>
                      <a:pt x="98317" y="115633"/>
                      <a:pt x="101881" y="115157"/>
                    </a:cubicBezTo>
                    <a:cubicBezTo>
                      <a:pt x="107279" y="114519"/>
                      <a:pt x="112639" y="113595"/>
                      <a:pt x="117942" y="112395"/>
                    </a:cubicBezTo>
                    <a:cubicBezTo>
                      <a:pt x="123834" y="111157"/>
                      <a:pt x="130012" y="109538"/>
                      <a:pt x="136949" y="107632"/>
                    </a:cubicBezTo>
                    <a:cubicBezTo>
                      <a:pt x="143441" y="105775"/>
                      <a:pt x="149799" y="103451"/>
                      <a:pt x="155957" y="100679"/>
                    </a:cubicBezTo>
                    <a:lnTo>
                      <a:pt x="117942" y="78677"/>
                    </a:lnTo>
                    <a:lnTo>
                      <a:pt x="112905" y="80391"/>
                    </a:ln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447" y="89440"/>
                    </a:cubicBezTo>
                    <a:cubicBezTo>
                      <a:pt x="74082" y="91164"/>
                      <a:pt x="66574" y="92154"/>
                      <a:pt x="59018" y="92392"/>
                    </a:cubicBezTo>
                    <a:cubicBezTo>
                      <a:pt x="52375" y="92631"/>
                      <a:pt x="45732" y="92021"/>
                      <a:pt x="39251" y="90583"/>
                    </a:cubicBezTo>
                    <a:cubicBezTo>
                      <a:pt x="32826" y="89049"/>
                      <a:pt x="26668" y="86544"/>
                      <a:pt x="21003" y="83153"/>
                    </a:cubicBezTo>
                    <a:cubicBezTo>
                      <a:pt x="14712" y="79848"/>
                      <a:pt x="9257" y="75162"/>
                      <a:pt x="5037" y="69437"/>
                    </a:cubicBezTo>
                    <a:cubicBezTo>
                      <a:pt x="1958" y="65151"/>
                      <a:pt x="447" y="59941"/>
                      <a:pt x="760" y="54673"/>
                    </a:cubicBezTo>
                    <a:cubicBezTo>
                      <a:pt x="1350" y="49216"/>
                      <a:pt x="3535" y="44044"/>
                      <a:pt x="7033" y="39814"/>
                    </a:cubicBezTo>
                    <a:cubicBezTo>
                      <a:pt x="11424" y="34357"/>
                      <a:pt x="16651" y="29623"/>
                      <a:pt x="22524" y="25813"/>
                    </a:cubicBezTo>
                    <a:lnTo>
                      <a:pt x="0" y="12763"/>
                    </a:lnTo>
                    <a:lnTo>
                      <a:pt x="13210" y="5048"/>
                    </a:lnTo>
                    <a:lnTo>
                      <a:pt x="35544" y="18002"/>
                    </a:lnTo>
                    <a:cubicBezTo>
                      <a:pt x="45998" y="12782"/>
                      <a:pt x="56994" y="8725"/>
                      <a:pt x="68332" y="5905"/>
                    </a:cubicBezTo>
                    <a:cubicBezTo>
                      <a:pt x="79100" y="3143"/>
                      <a:pt x="90067" y="1171"/>
                      <a:pt x="101120" y="0"/>
                    </a:cubicBezTo>
                    <a:close/>
                    <a:moveTo>
                      <a:pt x="46949" y="62198"/>
                    </a:moveTo>
                    <a:cubicBezTo>
                      <a:pt x="51995" y="65075"/>
                      <a:pt x="57802" y="66332"/>
                      <a:pt x="63580" y="65818"/>
                    </a:cubicBezTo>
                    <a:cubicBezTo>
                      <a:pt x="71307" y="64865"/>
                      <a:pt x="78910" y="63141"/>
                      <a:pt x="86294" y="60674"/>
                    </a:cubicBezTo>
                    <a:lnTo>
                      <a:pt x="50560" y="39910"/>
                    </a:lnTo>
                    <a:cubicBezTo>
                      <a:pt x="37445" y="48606"/>
                      <a:pt x="36238" y="56036"/>
                      <a:pt x="46949" y="62198"/>
                    </a:cubicBezTo>
                    <a:close/>
                    <a:moveTo>
                      <a:pt x="172399" y="72676"/>
                    </a:moveTo>
                    <a:cubicBezTo>
                      <a:pt x="166953" y="69675"/>
                      <a:pt x="160680" y="68532"/>
                      <a:pt x="154532" y="69437"/>
                    </a:cubicBezTo>
                    <a:cubicBezTo>
                      <a:pt x="146092" y="70561"/>
                      <a:pt x="137757" y="72409"/>
                      <a:pt x="129632" y="74962"/>
                    </a:cubicBezTo>
                    <a:lnTo>
                      <a:pt x="165176" y="95536"/>
                    </a:lnTo>
                    <a:cubicBezTo>
                      <a:pt x="180287" y="86296"/>
                      <a:pt x="182758" y="78677"/>
                      <a:pt x="172399" y="7267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4" name="Google Shape;4406;p48">
              <a:extLst>
                <a:ext uri="{FF2B5EF4-FFF2-40B4-BE49-F238E27FC236}">
                  <a16:creationId xmlns:a16="http://schemas.microsoft.com/office/drawing/2014/main" id="{75108941-2D8F-499B-9E8F-16CAC719B132}"/>
                </a:ext>
              </a:extLst>
            </p:cNvPr>
            <p:cNvGrpSpPr/>
            <p:nvPr/>
          </p:nvGrpSpPr>
          <p:grpSpPr>
            <a:xfrm>
              <a:off x="3213031" y="4002823"/>
              <a:ext cx="664504" cy="467011"/>
              <a:chOff x="4994131" y="4819173"/>
              <a:chExt cx="664504" cy="467011"/>
            </a:xfrm>
          </p:grpSpPr>
          <p:sp>
            <p:nvSpPr>
              <p:cNvPr id="179" name="Google Shape;4407;p48">
                <a:extLst>
                  <a:ext uri="{FF2B5EF4-FFF2-40B4-BE49-F238E27FC236}">
                    <a16:creationId xmlns:a16="http://schemas.microsoft.com/office/drawing/2014/main" id="{11EFEB3A-3EAF-4657-B6B6-F219B3453CA7}"/>
                  </a:ext>
                </a:extLst>
              </p:cNvPr>
              <p:cNvSpPr/>
              <p:nvPr/>
            </p:nvSpPr>
            <p:spPr>
              <a:xfrm>
                <a:off x="4994131" y="490156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" name="Google Shape;4408;p48">
                <a:extLst>
                  <a:ext uri="{FF2B5EF4-FFF2-40B4-BE49-F238E27FC236}">
                    <a16:creationId xmlns:a16="http://schemas.microsoft.com/office/drawing/2014/main" id="{4824F9AB-A222-4193-ABEC-90C100FF45E3}"/>
                  </a:ext>
                </a:extLst>
              </p:cNvPr>
              <p:cNvSpPr/>
              <p:nvPr/>
            </p:nvSpPr>
            <p:spPr>
              <a:xfrm>
                <a:off x="4994226" y="5009197"/>
                <a:ext cx="65576" cy="87630"/>
              </a:xfrm>
              <a:custGeom>
                <a:avLst/>
                <a:gdLst/>
                <a:ahLst/>
                <a:cxnLst/>
                <a:rect l="l" t="t" r="r" b="b"/>
                <a:pathLst>
                  <a:path w="65576" h="87630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576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" name="Google Shape;4409;p48">
                <a:extLst>
                  <a:ext uri="{FF2B5EF4-FFF2-40B4-BE49-F238E27FC236}">
                    <a16:creationId xmlns:a16="http://schemas.microsoft.com/office/drawing/2014/main" id="{6CF20DE5-DC4A-4D8F-81DE-371A260509F2}"/>
                  </a:ext>
                </a:extLst>
              </p:cNvPr>
              <p:cNvSpPr/>
              <p:nvPr/>
            </p:nvSpPr>
            <p:spPr>
              <a:xfrm>
                <a:off x="5608645" y="5011483"/>
                <a:ext cx="49989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49989" h="118109" extrusionOk="0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" name="Google Shape;4410;p48">
                <a:extLst>
                  <a:ext uri="{FF2B5EF4-FFF2-40B4-BE49-F238E27FC236}">
                    <a16:creationId xmlns:a16="http://schemas.microsoft.com/office/drawing/2014/main" id="{76CC53A2-FE9D-4A81-9AB5-3CCC0FA3283F}"/>
                  </a:ext>
                </a:extLst>
              </p:cNvPr>
              <p:cNvSpPr/>
              <p:nvPr/>
            </p:nvSpPr>
            <p:spPr>
              <a:xfrm>
                <a:off x="4994131" y="4819173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" name="Google Shape;4411;p48">
                <a:extLst>
                  <a:ext uri="{FF2B5EF4-FFF2-40B4-BE49-F238E27FC236}">
                    <a16:creationId xmlns:a16="http://schemas.microsoft.com/office/drawing/2014/main" id="{54E0F474-73BE-4C54-8CFE-D18F09393201}"/>
                  </a:ext>
                </a:extLst>
              </p:cNvPr>
              <p:cNvSpPr/>
              <p:nvPr/>
            </p:nvSpPr>
            <p:spPr>
              <a:xfrm>
                <a:off x="5088612" y="4871585"/>
                <a:ext cx="475616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16" h="275248" extrusionOk="0">
                    <a:moveTo>
                      <a:pt x="475175" y="145899"/>
                    </a:moveTo>
                    <a:cubicBezTo>
                      <a:pt x="471849" y="178284"/>
                      <a:pt x="448849" y="210193"/>
                      <a:pt x="405987" y="234958"/>
                    </a:cubicBezTo>
                    <a:cubicBezTo>
                      <a:pt x="313040" y="288679"/>
                      <a:pt x="162500" y="288679"/>
                      <a:pt x="69553" y="234958"/>
                    </a:cubicBezTo>
                    <a:cubicBezTo>
                      <a:pt x="26691" y="210193"/>
                      <a:pt x="3692" y="178284"/>
                      <a:pt x="461" y="145899"/>
                    </a:cubicBezTo>
                    <a:cubicBezTo>
                      <a:pt x="-3626" y="107799"/>
                      <a:pt x="19468" y="69699"/>
                      <a:pt x="69553" y="40362"/>
                    </a:cubicBezTo>
                    <a:cubicBezTo>
                      <a:pt x="162500" y="-13454"/>
                      <a:pt x="313040" y="-13454"/>
                      <a:pt x="405987" y="40362"/>
                    </a:cubicBezTo>
                    <a:cubicBezTo>
                      <a:pt x="456072" y="69223"/>
                      <a:pt x="479167" y="107990"/>
                      <a:pt x="475175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" name="Google Shape;4412;p48">
                <a:extLst>
                  <a:ext uri="{FF2B5EF4-FFF2-40B4-BE49-F238E27FC236}">
                    <a16:creationId xmlns:a16="http://schemas.microsoft.com/office/drawing/2014/main" id="{EC065618-0840-4BCD-AC7D-D59935D5A571}"/>
                  </a:ext>
                </a:extLst>
              </p:cNvPr>
              <p:cNvSpPr/>
              <p:nvPr/>
            </p:nvSpPr>
            <p:spPr>
              <a:xfrm>
                <a:off x="5089073" y="4888063"/>
                <a:ext cx="474714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714" h="258770" extrusionOk="0">
                    <a:moveTo>
                      <a:pt x="474714" y="129421"/>
                    </a:moveTo>
                    <a:cubicBezTo>
                      <a:pt x="471388" y="161806"/>
                      <a:pt x="448389" y="193715"/>
                      <a:pt x="405527" y="218480"/>
                    </a:cubicBezTo>
                    <a:cubicBezTo>
                      <a:pt x="312580" y="272201"/>
                      <a:pt x="162040" y="272201"/>
                      <a:pt x="69092" y="218480"/>
                    </a:cubicBezTo>
                    <a:cubicBezTo>
                      <a:pt x="26230" y="193715"/>
                      <a:pt x="3231" y="161806"/>
                      <a:pt x="0" y="129421"/>
                    </a:cubicBezTo>
                    <a:cubicBezTo>
                      <a:pt x="3231" y="97036"/>
                      <a:pt x="26230" y="65127"/>
                      <a:pt x="69092" y="40362"/>
                    </a:cubicBezTo>
                    <a:cubicBezTo>
                      <a:pt x="162040" y="-13454"/>
                      <a:pt x="312580" y="-13454"/>
                      <a:pt x="405527" y="40362"/>
                    </a:cubicBezTo>
                    <a:cubicBezTo>
                      <a:pt x="448389" y="64937"/>
                      <a:pt x="471388" y="97036"/>
                      <a:pt x="474714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" name="Google Shape;4413;p48">
                <a:extLst>
                  <a:ext uri="{FF2B5EF4-FFF2-40B4-BE49-F238E27FC236}">
                    <a16:creationId xmlns:a16="http://schemas.microsoft.com/office/drawing/2014/main" id="{BA0D0CAB-FA1F-45D2-A0B0-C964F91D9AFB}"/>
                  </a:ext>
                </a:extLst>
              </p:cNvPr>
              <p:cNvSpPr/>
              <p:nvPr/>
            </p:nvSpPr>
            <p:spPr>
              <a:xfrm>
                <a:off x="5211197" y="4950333"/>
                <a:ext cx="220817" cy="138588"/>
              </a:xfrm>
              <a:custGeom>
                <a:avLst/>
                <a:gdLst/>
                <a:ahLst/>
                <a:cxnLst/>
                <a:rect l="l" t="t" r="r" b="b"/>
                <a:pathLst>
                  <a:path w="220817" h="138588" extrusionOk="0">
                    <a:moveTo>
                      <a:pt x="111669" y="21717"/>
                    </a:moveTo>
                    <a:cubicBezTo>
                      <a:pt x="108742" y="21679"/>
                      <a:pt x="105815" y="21898"/>
                      <a:pt x="102926" y="22384"/>
                    </a:cubicBezTo>
                    <a:cubicBezTo>
                      <a:pt x="99030" y="22955"/>
                      <a:pt x="94658" y="23717"/>
                      <a:pt x="89811" y="24765"/>
                    </a:cubicBezTo>
                    <a:cubicBezTo>
                      <a:pt x="84964" y="25813"/>
                      <a:pt x="80307" y="27051"/>
                      <a:pt x="74700" y="28670"/>
                    </a:cubicBezTo>
                    <a:cubicBezTo>
                      <a:pt x="69596" y="30204"/>
                      <a:pt x="64607" y="32109"/>
                      <a:pt x="59779" y="34385"/>
                    </a:cubicBezTo>
                    <a:lnTo>
                      <a:pt x="97794" y="56483"/>
                    </a:lnTo>
                    <a:lnTo>
                      <a:pt x="104637" y="54007"/>
                    </a:lnTo>
                    <a:cubicBezTo>
                      <a:pt x="114141" y="50768"/>
                      <a:pt x="123644" y="48006"/>
                      <a:pt x="132198" y="45815"/>
                    </a:cubicBezTo>
                    <a:cubicBezTo>
                      <a:pt x="140276" y="43624"/>
                      <a:pt x="148554" y="42253"/>
                      <a:pt x="156908" y="41720"/>
                    </a:cubicBezTo>
                    <a:cubicBezTo>
                      <a:pt x="164511" y="41215"/>
                      <a:pt x="172152" y="41720"/>
                      <a:pt x="179622" y="43244"/>
                    </a:cubicBezTo>
                    <a:cubicBezTo>
                      <a:pt x="187282" y="44872"/>
                      <a:pt x="194638" y="47739"/>
                      <a:pt x="201385" y="51721"/>
                    </a:cubicBezTo>
                    <a:cubicBezTo>
                      <a:pt x="208009" y="55064"/>
                      <a:pt x="213664" y="60045"/>
                      <a:pt x="217827" y="66199"/>
                    </a:cubicBezTo>
                    <a:cubicBezTo>
                      <a:pt x="220602" y="70656"/>
                      <a:pt x="221495" y="76038"/>
                      <a:pt x="220298" y="81153"/>
                    </a:cubicBezTo>
                    <a:cubicBezTo>
                      <a:pt x="218673" y="86773"/>
                      <a:pt x="215584" y="91869"/>
                      <a:pt x="211364" y="95917"/>
                    </a:cubicBezTo>
                    <a:cubicBezTo>
                      <a:pt x="206118" y="101213"/>
                      <a:pt x="200245" y="105851"/>
                      <a:pt x="193877" y="109728"/>
                    </a:cubicBezTo>
                    <a:lnTo>
                      <a:pt x="218207" y="123825"/>
                    </a:lnTo>
                    <a:lnTo>
                      <a:pt x="204902" y="131445"/>
                    </a:lnTo>
                    <a:lnTo>
                      <a:pt x="180382" y="117253"/>
                    </a:lnTo>
                    <a:cubicBezTo>
                      <a:pt x="168730" y="123044"/>
                      <a:pt x="156537" y="127663"/>
                      <a:pt x="143982" y="131064"/>
                    </a:cubicBezTo>
                    <a:cubicBezTo>
                      <a:pt x="130829" y="134731"/>
                      <a:pt x="117372" y="137255"/>
                      <a:pt x="103781" y="138589"/>
                    </a:cubicBezTo>
                    <a:lnTo>
                      <a:pt x="91236" y="116014"/>
                    </a:lnTo>
                    <a:cubicBezTo>
                      <a:pt x="94829" y="115919"/>
                      <a:pt x="98412" y="115633"/>
                      <a:pt x="101976" y="115157"/>
                    </a:cubicBezTo>
                    <a:cubicBezTo>
                      <a:pt x="107345" y="114510"/>
                      <a:pt x="112667" y="113586"/>
                      <a:pt x="117942" y="112395"/>
                    </a:cubicBezTo>
                    <a:cubicBezTo>
                      <a:pt x="123834" y="111157"/>
                      <a:pt x="130107" y="109538"/>
                      <a:pt x="136950" y="107632"/>
                    </a:cubicBezTo>
                    <a:cubicBezTo>
                      <a:pt x="143460" y="105823"/>
                      <a:pt x="149818" y="103499"/>
                      <a:pt x="155957" y="100679"/>
                    </a:cubicBezTo>
                    <a:lnTo>
                      <a:pt x="117942" y="78677"/>
                    </a:lnTo>
                    <a:lnTo>
                      <a:pt x="113000" y="80391"/>
                    </a:lnTo>
                    <a:lnTo>
                      <a:pt x="107773" y="82010"/>
                    </a:lnTo>
                    <a:cubicBezTo>
                      <a:pt x="98269" y="85182"/>
                      <a:pt x="89526" y="87659"/>
                      <a:pt x="81543" y="89440"/>
                    </a:cubicBezTo>
                    <a:cubicBezTo>
                      <a:pt x="74177" y="91154"/>
                      <a:pt x="66669" y="92145"/>
                      <a:pt x="59114" y="92393"/>
                    </a:cubicBezTo>
                    <a:cubicBezTo>
                      <a:pt x="52471" y="92678"/>
                      <a:pt x="45827" y="92069"/>
                      <a:pt x="39346" y="90583"/>
                    </a:cubicBezTo>
                    <a:cubicBezTo>
                      <a:pt x="32893" y="89040"/>
                      <a:pt x="26715" y="86535"/>
                      <a:pt x="21003" y="83153"/>
                    </a:cubicBezTo>
                    <a:cubicBezTo>
                      <a:pt x="14769" y="79848"/>
                      <a:pt x="9352" y="75200"/>
                      <a:pt x="5132" y="69532"/>
                    </a:cubicBezTo>
                    <a:cubicBezTo>
                      <a:pt x="2072" y="65246"/>
                      <a:pt x="561" y="60036"/>
                      <a:pt x="855" y="54769"/>
                    </a:cubicBezTo>
                    <a:cubicBezTo>
                      <a:pt x="1378" y="49263"/>
                      <a:pt x="3573" y="44044"/>
                      <a:pt x="7128" y="39814"/>
                    </a:cubicBezTo>
                    <a:cubicBezTo>
                      <a:pt x="11481" y="34357"/>
                      <a:pt x="16679" y="29623"/>
                      <a:pt x="22524" y="25813"/>
                    </a:cubicBezTo>
                    <a:lnTo>
                      <a:pt x="0" y="12763"/>
                    </a:lnTo>
                    <a:lnTo>
                      <a:pt x="13305" y="5048"/>
                    </a:lnTo>
                    <a:lnTo>
                      <a:pt x="35639" y="18002"/>
                    </a:lnTo>
                    <a:cubicBezTo>
                      <a:pt x="46093" y="12783"/>
                      <a:pt x="57089" y="8725"/>
                      <a:pt x="68427" y="5905"/>
                    </a:cubicBezTo>
                    <a:cubicBezTo>
                      <a:pt x="79195" y="3143"/>
                      <a:pt x="90162" y="1171"/>
                      <a:pt x="101215" y="0"/>
                    </a:cubicBezTo>
                    <a:close/>
                    <a:moveTo>
                      <a:pt x="46759" y="61817"/>
                    </a:moveTo>
                    <a:cubicBezTo>
                      <a:pt x="51758" y="64732"/>
                      <a:pt x="57546" y="65999"/>
                      <a:pt x="63295" y="65437"/>
                    </a:cubicBezTo>
                    <a:cubicBezTo>
                      <a:pt x="71050" y="64494"/>
                      <a:pt x="78691" y="62770"/>
                      <a:pt x="86104" y="60293"/>
                    </a:cubicBezTo>
                    <a:lnTo>
                      <a:pt x="50275" y="39624"/>
                    </a:lnTo>
                    <a:cubicBezTo>
                      <a:pt x="37160" y="48454"/>
                      <a:pt x="35991" y="55978"/>
                      <a:pt x="46759" y="62198"/>
                    </a:cubicBezTo>
                    <a:close/>
                    <a:moveTo>
                      <a:pt x="172209" y="72295"/>
                    </a:moveTo>
                    <a:cubicBezTo>
                      <a:pt x="166753" y="69323"/>
                      <a:pt x="160481" y="68218"/>
                      <a:pt x="154342" y="69152"/>
                    </a:cubicBezTo>
                    <a:cubicBezTo>
                      <a:pt x="145874" y="70237"/>
                      <a:pt x="137510" y="72057"/>
                      <a:pt x="129347" y="74581"/>
                    </a:cubicBezTo>
                    <a:lnTo>
                      <a:pt x="164891" y="95155"/>
                    </a:lnTo>
                    <a:cubicBezTo>
                      <a:pt x="180097" y="86296"/>
                      <a:pt x="182473" y="78867"/>
                      <a:pt x="172209" y="7267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" name="Google Shape;4414;p48">
                <a:extLst>
                  <a:ext uri="{FF2B5EF4-FFF2-40B4-BE49-F238E27FC236}">
                    <a16:creationId xmlns:a16="http://schemas.microsoft.com/office/drawing/2014/main" id="{5FD797EF-962E-4712-BC9B-DCB4C19C08DB}"/>
                  </a:ext>
                </a:extLst>
              </p:cNvPr>
              <p:cNvSpPr/>
              <p:nvPr/>
            </p:nvSpPr>
            <p:spPr>
              <a:xfrm>
                <a:off x="5302433" y="5053393"/>
                <a:ext cx="14635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635" h="19050" extrusionOk="0">
                    <a:moveTo>
                      <a:pt x="0" y="12954"/>
                    </a:moveTo>
                    <a:cubicBezTo>
                      <a:pt x="0" y="12001"/>
                      <a:pt x="0" y="0"/>
                      <a:pt x="0" y="0"/>
                    </a:cubicBezTo>
                    <a:lnTo>
                      <a:pt x="14636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" name="Google Shape;4415;p48">
                <a:extLst>
                  <a:ext uri="{FF2B5EF4-FFF2-40B4-BE49-F238E27FC236}">
                    <a16:creationId xmlns:a16="http://schemas.microsoft.com/office/drawing/2014/main" id="{AED1EDF8-4ABC-45A0-B95C-116E79C7D6C5}"/>
                  </a:ext>
                </a:extLst>
              </p:cNvPr>
              <p:cNvSpPr/>
              <p:nvPr/>
            </p:nvSpPr>
            <p:spPr>
              <a:xfrm>
                <a:off x="5397946" y="5061584"/>
                <a:ext cx="31647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647" h="14858" extrusionOk="0">
                    <a:moveTo>
                      <a:pt x="31648" y="12954"/>
                    </a:moveTo>
                    <a:lnTo>
                      <a:pt x="31648" y="0"/>
                    </a:lnTo>
                    <a:lnTo>
                      <a:pt x="0" y="2477"/>
                    </a:lnTo>
                    <a:lnTo>
                      <a:pt x="18152" y="14859"/>
                    </a:lnTo>
                    <a:lnTo>
                      <a:pt x="31648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" name="Google Shape;4416;p48">
                <a:extLst>
                  <a:ext uri="{FF2B5EF4-FFF2-40B4-BE49-F238E27FC236}">
                    <a16:creationId xmlns:a16="http://schemas.microsoft.com/office/drawing/2014/main" id="{D6CCBEC1-5369-406D-B963-50CBD6A3A469}"/>
                  </a:ext>
                </a:extLst>
              </p:cNvPr>
              <p:cNvSpPr/>
              <p:nvPr/>
            </p:nvSpPr>
            <p:spPr>
              <a:xfrm>
                <a:off x="5408591" y="5014055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" name="Google Shape;4417;p48">
                <a:extLst>
                  <a:ext uri="{FF2B5EF4-FFF2-40B4-BE49-F238E27FC236}">
                    <a16:creationId xmlns:a16="http://schemas.microsoft.com/office/drawing/2014/main" id="{C3EF3B2A-C8D9-4E29-B86D-D719061C99BD}"/>
                  </a:ext>
                </a:extLst>
              </p:cNvPr>
              <p:cNvSpPr/>
              <p:nvPr/>
            </p:nvSpPr>
            <p:spPr>
              <a:xfrm>
                <a:off x="5334271" y="5018913"/>
                <a:ext cx="35639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669" extrusionOk="0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8" y="24670"/>
                    </a:lnTo>
                    <a:cubicBezTo>
                      <a:pt x="33928" y="24670"/>
                      <a:pt x="13115" y="15907"/>
                      <a:pt x="12450" y="15145"/>
                    </a:cubicBezTo>
                    <a:cubicBezTo>
                      <a:pt x="11785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" name="Google Shape;4418;p48">
                <a:extLst>
                  <a:ext uri="{FF2B5EF4-FFF2-40B4-BE49-F238E27FC236}">
                    <a16:creationId xmlns:a16="http://schemas.microsoft.com/office/drawing/2014/main" id="{02B1779B-CD27-42AD-BA05-EC4A5C156011}"/>
                  </a:ext>
                </a:extLst>
              </p:cNvPr>
              <p:cNvSpPr/>
              <p:nvPr/>
            </p:nvSpPr>
            <p:spPr>
              <a:xfrm>
                <a:off x="5261567" y="4977479"/>
                <a:ext cx="44382" cy="29146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146" extrusionOk="0">
                    <a:moveTo>
                      <a:pt x="0" y="8287"/>
                    </a:moveTo>
                    <a:lnTo>
                      <a:pt x="36875" y="29146"/>
                    </a:lnTo>
                    <a:lnTo>
                      <a:pt x="44383" y="23717"/>
                    </a:lnTo>
                    <a:lnTo>
                      <a:pt x="39441" y="17907"/>
                    </a:lnTo>
                    <a:cubicBezTo>
                      <a:pt x="36143" y="14135"/>
                      <a:pt x="32256" y="10925"/>
                      <a:pt x="27941" y="8382"/>
                    </a:cubicBezTo>
                    <a:cubicBezTo>
                      <a:pt x="25185" y="7811"/>
                      <a:pt x="7793" y="0"/>
                      <a:pt x="7793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" name="Google Shape;4419;p48">
                <a:extLst>
                  <a:ext uri="{FF2B5EF4-FFF2-40B4-BE49-F238E27FC236}">
                    <a16:creationId xmlns:a16="http://schemas.microsoft.com/office/drawing/2014/main" id="{87748F64-F8F6-4D48-9A0F-733F1F7C1E07}"/>
                  </a:ext>
                </a:extLst>
              </p:cNvPr>
              <p:cNvSpPr/>
              <p:nvPr/>
            </p:nvSpPr>
            <p:spPr>
              <a:xfrm>
                <a:off x="5302338" y="4953952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4"/>
                    </a:lnTo>
                    <a:lnTo>
                      <a:pt x="3611" y="0"/>
                    </a:lnTo>
                    <a:lnTo>
                      <a:pt x="0" y="10192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" name="Google Shape;4420;p48">
                <a:extLst>
                  <a:ext uri="{FF2B5EF4-FFF2-40B4-BE49-F238E27FC236}">
                    <a16:creationId xmlns:a16="http://schemas.microsoft.com/office/drawing/2014/main" id="{31B20046-236F-4DB9-9287-CE2D2FEFAD0E}"/>
                  </a:ext>
                </a:extLst>
              </p:cNvPr>
              <p:cNvSpPr/>
              <p:nvPr/>
            </p:nvSpPr>
            <p:spPr>
              <a:xfrm>
                <a:off x="5210437" y="4950142"/>
                <a:ext cx="19672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672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8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" name="Google Shape;4421;p48">
                <a:extLst>
                  <a:ext uri="{FF2B5EF4-FFF2-40B4-BE49-F238E27FC236}">
                    <a16:creationId xmlns:a16="http://schemas.microsoft.com/office/drawing/2014/main" id="{5BBB94A8-28C4-4292-92E6-A2FB05AEE929}"/>
                  </a:ext>
                </a:extLst>
              </p:cNvPr>
              <p:cNvSpPr/>
              <p:nvPr/>
            </p:nvSpPr>
            <p:spPr>
              <a:xfrm>
                <a:off x="5211197" y="4993481"/>
                <a:ext cx="22524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524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524" y="0"/>
                    </a:lnTo>
                    <a:lnTo>
                      <a:pt x="17012" y="12002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" name="Google Shape;4422;p48">
                <a:extLst>
                  <a:ext uri="{FF2B5EF4-FFF2-40B4-BE49-F238E27FC236}">
                    <a16:creationId xmlns:a16="http://schemas.microsoft.com/office/drawing/2014/main" id="{5F69CEC9-84B1-4A15-96C2-697B9A79C521}"/>
                  </a:ext>
                </a:extLst>
              </p:cNvPr>
              <p:cNvSpPr/>
              <p:nvPr/>
            </p:nvSpPr>
            <p:spPr>
              <a:xfrm>
                <a:off x="5211197" y="4937378"/>
                <a:ext cx="220817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0817" h="139065" extrusionOk="0">
                    <a:moveTo>
                      <a:pt x="111669" y="22098"/>
                    </a:moveTo>
                    <a:cubicBezTo>
                      <a:pt x="108742" y="22098"/>
                      <a:pt x="105815" y="22355"/>
                      <a:pt x="102926" y="22860"/>
                    </a:cubicBezTo>
                    <a:cubicBezTo>
                      <a:pt x="99030" y="23336"/>
                      <a:pt x="94658" y="24194"/>
                      <a:pt x="89811" y="25146"/>
                    </a:cubicBezTo>
                    <a:cubicBezTo>
                      <a:pt x="84964" y="26099"/>
                      <a:pt x="80307" y="27527"/>
                      <a:pt x="74700" y="29051"/>
                    </a:cubicBezTo>
                    <a:cubicBezTo>
                      <a:pt x="69606" y="30623"/>
                      <a:pt x="64626" y="32538"/>
                      <a:pt x="59779" y="34766"/>
                    </a:cubicBezTo>
                    <a:lnTo>
                      <a:pt x="97794" y="56864"/>
                    </a:lnTo>
                    <a:lnTo>
                      <a:pt x="104637" y="54483"/>
                    </a:lnTo>
                    <a:cubicBezTo>
                      <a:pt x="114141" y="51245"/>
                      <a:pt x="123644" y="48483"/>
                      <a:pt x="132198" y="46196"/>
                    </a:cubicBezTo>
                    <a:cubicBezTo>
                      <a:pt x="140276" y="44006"/>
                      <a:pt x="148554" y="42634"/>
                      <a:pt x="156908" y="42101"/>
                    </a:cubicBezTo>
                    <a:cubicBezTo>
                      <a:pt x="164511" y="41643"/>
                      <a:pt x="172142" y="42148"/>
                      <a:pt x="179622" y="43625"/>
                    </a:cubicBezTo>
                    <a:cubicBezTo>
                      <a:pt x="187291" y="45291"/>
                      <a:pt x="194638" y="48187"/>
                      <a:pt x="201385" y="52197"/>
                    </a:cubicBezTo>
                    <a:cubicBezTo>
                      <a:pt x="208028" y="55512"/>
                      <a:pt x="213693" y="60503"/>
                      <a:pt x="217827" y="66675"/>
                    </a:cubicBezTo>
                    <a:cubicBezTo>
                      <a:pt x="220602" y="71133"/>
                      <a:pt x="221495" y="76515"/>
                      <a:pt x="220298" y="81629"/>
                    </a:cubicBezTo>
                    <a:cubicBezTo>
                      <a:pt x="218644" y="87249"/>
                      <a:pt x="215574" y="92335"/>
                      <a:pt x="211364" y="96393"/>
                    </a:cubicBezTo>
                    <a:cubicBezTo>
                      <a:pt x="206090" y="101660"/>
                      <a:pt x="200226" y="106299"/>
                      <a:pt x="193877" y="110204"/>
                    </a:cubicBezTo>
                    <a:lnTo>
                      <a:pt x="218207" y="124206"/>
                    </a:lnTo>
                    <a:lnTo>
                      <a:pt x="204902" y="131921"/>
                    </a:lnTo>
                    <a:lnTo>
                      <a:pt x="180382" y="117729"/>
                    </a:lnTo>
                    <a:cubicBezTo>
                      <a:pt x="168711" y="123473"/>
                      <a:pt x="156527" y="128102"/>
                      <a:pt x="143982" y="131541"/>
                    </a:cubicBezTo>
                    <a:cubicBezTo>
                      <a:pt x="130810" y="135169"/>
                      <a:pt x="117372" y="137684"/>
                      <a:pt x="103781" y="139065"/>
                    </a:cubicBezTo>
                    <a:lnTo>
                      <a:pt x="91236" y="116015"/>
                    </a:lnTo>
                    <a:cubicBezTo>
                      <a:pt x="93612" y="116015"/>
                      <a:pt x="97129" y="116015"/>
                      <a:pt x="101976" y="115253"/>
                    </a:cubicBezTo>
                    <a:cubicBezTo>
                      <a:pt x="106823" y="114491"/>
                      <a:pt x="112050" y="113729"/>
                      <a:pt x="117942" y="112491"/>
                    </a:cubicBezTo>
                    <a:cubicBezTo>
                      <a:pt x="123834" y="111252"/>
                      <a:pt x="130107" y="109633"/>
                      <a:pt x="136950" y="107728"/>
                    </a:cubicBezTo>
                    <a:cubicBezTo>
                      <a:pt x="143450" y="105842"/>
                      <a:pt x="149799" y="103489"/>
                      <a:pt x="155957" y="100679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6"/>
                    </a:lnTo>
                    <a:cubicBezTo>
                      <a:pt x="99163" y="85011"/>
                      <a:pt x="90410" y="87468"/>
                      <a:pt x="81543" y="89440"/>
                    </a:cubicBezTo>
                    <a:cubicBezTo>
                      <a:pt x="74187" y="91183"/>
                      <a:pt x="66669" y="92202"/>
                      <a:pt x="59114" y="92488"/>
                    </a:cubicBezTo>
                    <a:cubicBezTo>
                      <a:pt x="52471" y="92745"/>
                      <a:pt x="45818" y="92107"/>
                      <a:pt x="39346" y="90583"/>
                    </a:cubicBezTo>
                    <a:cubicBezTo>
                      <a:pt x="32912" y="89030"/>
                      <a:pt x="26734" y="86563"/>
                      <a:pt x="21003" y="83249"/>
                    </a:cubicBezTo>
                    <a:cubicBezTo>
                      <a:pt x="14759" y="79915"/>
                      <a:pt x="9342" y="75229"/>
                      <a:pt x="5132" y="69533"/>
                    </a:cubicBezTo>
                    <a:cubicBezTo>
                      <a:pt x="2072" y="65246"/>
                      <a:pt x="561" y="60036"/>
                      <a:pt x="855" y="54769"/>
                    </a:cubicBezTo>
                    <a:cubicBezTo>
                      <a:pt x="1397" y="49292"/>
                      <a:pt x="3592" y="44110"/>
                      <a:pt x="7128" y="39910"/>
                    </a:cubicBezTo>
                    <a:cubicBezTo>
                      <a:pt x="11500" y="34443"/>
                      <a:pt x="16698" y="29689"/>
                      <a:pt x="22524" y="25813"/>
                    </a:cubicBezTo>
                    <a:lnTo>
                      <a:pt x="0" y="12764"/>
                    </a:lnTo>
                    <a:lnTo>
                      <a:pt x="13305" y="5144"/>
                    </a:lnTo>
                    <a:lnTo>
                      <a:pt x="35639" y="18002"/>
                    </a:lnTo>
                    <a:cubicBezTo>
                      <a:pt x="46093" y="12811"/>
                      <a:pt x="57089" y="8782"/>
                      <a:pt x="68427" y="6001"/>
                    </a:cubicBezTo>
                    <a:cubicBezTo>
                      <a:pt x="79205" y="3258"/>
                      <a:pt x="90162" y="1248"/>
                      <a:pt x="101215" y="0"/>
                    </a:cubicBezTo>
                    <a:close/>
                    <a:moveTo>
                      <a:pt x="46759" y="62294"/>
                    </a:moveTo>
                    <a:cubicBezTo>
                      <a:pt x="51786" y="65113"/>
                      <a:pt x="57555" y="66342"/>
                      <a:pt x="63295" y="65818"/>
                    </a:cubicBezTo>
                    <a:cubicBezTo>
                      <a:pt x="71069" y="64970"/>
                      <a:pt x="78720" y="63246"/>
                      <a:pt x="86104" y="60674"/>
                    </a:cubicBezTo>
                    <a:lnTo>
                      <a:pt x="50275" y="40005"/>
                    </a:lnTo>
                    <a:cubicBezTo>
                      <a:pt x="37160" y="48578"/>
                      <a:pt x="35991" y="56007"/>
                      <a:pt x="46759" y="62294"/>
                    </a:cubicBezTo>
                    <a:close/>
                    <a:moveTo>
                      <a:pt x="172209" y="72771"/>
                    </a:moveTo>
                    <a:cubicBezTo>
                      <a:pt x="166763" y="69771"/>
                      <a:pt x="160491" y="68628"/>
                      <a:pt x="154342" y="69533"/>
                    </a:cubicBezTo>
                    <a:cubicBezTo>
                      <a:pt x="145864" y="70609"/>
                      <a:pt x="137491" y="72457"/>
                      <a:pt x="129347" y="75057"/>
                    </a:cubicBezTo>
                    <a:lnTo>
                      <a:pt x="164891" y="95631"/>
                    </a:lnTo>
                    <a:cubicBezTo>
                      <a:pt x="180097" y="86297"/>
                      <a:pt x="182473" y="78677"/>
                      <a:pt x="172209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5" name="Google Shape;4423;p48">
              <a:extLst>
                <a:ext uri="{FF2B5EF4-FFF2-40B4-BE49-F238E27FC236}">
                  <a16:creationId xmlns:a16="http://schemas.microsoft.com/office/drawing/2014/main" id="{D1A3A73A-DD83-48A3-A04F-D240940622D2}"/>
                </a:ext>
              </a:extLst>
            </p:cNvPr>
            <p:cNvGrpSpPr/>
            <p:nvPr/>
          </p:nvGrpSpPr>
          <p:grpSpPr>
            <a:xfrm>
              <a:off x="3192597" y="3904144"/>
              <a:ext cx="664599" cy="467011"/>
              <a:chOff x="4973697" y="4720494"/>
              <a:chExt cx="664599" cy="467011"/>
            </a:xfrm>
          </p:grpSpPr>
          <p:sp>
            <p:nvSpPr>
              <p:cNvPr id="163" name="Google Shape;4424;p48">
                <a:extLst>
                  <a:ext uri="{FF2B5EF4-FFF2-40B4-BE49-F238E27FC236}">
                    <a16:creationId xmlns:a16="http://schemas.microsoft.com/office/drawing/2014/main" id="{57FC3512-78A4-417D-B125-81F4617BA199}"/>
                  </a:ext>
                </a:extLst>
              </p:cNvPr>
              <p:cNvSpPr/>
              <p:nvPr/>
            </p:nvSpPr>
            <p:spPr>
              <a:xfrm>
                <a:off x="4973697" y="4802886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4425;p48">
                <a:extLst>
                  <a:ext uri="{FF2B5EF4-FFF2-40B4-BE49-F238E27FC236}">
                    <a16:creationId xmlns:a16="http://schemas.microsoft.com/office/drawing/2014/main" id="{52F20116-CE5A-4D58-B723-5089AC4753AA}"/>
                  </a:ext>
                </a:extLst>
              </p:cNvPr>
              <p:cNvSpPr/>
              <p:nvPr/>
            </p:nvSpPr>
            <p:spPr>
              <a:xfrm>
                <a:off x="4973792" y="4910518"/>
                <a:ext cx="65671" cy="87629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29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4426;p48">
                <a:extLst>
                  <a:ext uri="{FF2B5EF4-FFF2-40B4-BE49-F238E27FC236}">
                    <a16:creationId xmlns:a16="http://schemas.microsoft.com/office/drawing/2014/main" id="{D0D9B966-B0D3-4DFC-A915-625ECEEAB166}"/>
                  </a:ext>
                </a:extLst>
              </p:cNvPr>
              <p:cNvSpPr/>
              <p:nvPr/>
            </p:nvSpPr>
            <p:spPr>
              <a:xfrm>
                <a:off x="5588212" y="4912804"/>
                <a:ext cx="50084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50084" h="118109" extrusionOk="0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536" y="118110"/>
                    </a:lnTo>
                    <a:lnTo>
                      <a:pt x="0" y="23717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4427;p48">
                <a:extLst>
                  <a:ext uri="{FF2B5EF4-FFF2-40B4-BE49-F238E27FC236}">
                    <a16:creationId xmlns:a16="http://schemas.microsoft.com/office/drawing/2014/main" id="{90EFAC7D-8945-4F98-844E-E00A07B713AF}"/>
                  </a:ext>
                </a:extLst>
              </p:cNvPr>
              <p:cNvSpPr/>
              <p:nvPr/>
            </p:nvSpPr>
            <p:spPr>
              <a:xfrm>
                <a:off x="4973697" y="472049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4428;p48">
                <a:extLst>
                  <a:ext uri="{FF2B5EF4-FFF2-40B4-BE49-F238E27FC236}">
                    <a16:creationId xmlns:a16="http://schemas.microsoft.com/office/drawing/2014/main" id="{06A0541D-AE80-4259-A2F5-244315F7D2E1}"/>
                  </a:ext>
                </a:extLst>
              </p:cNvPr>
              <p:cNvSpPr/>
              <p:nvPr/>
            </p:nvSpPr>
            <p:spPr>
              <a:xfrm>
                <a:off x="5068198" y="4772810"/>
                <a:ext cx="475691" cy="275343"/>
              </a:xfrm>
              <a:custGeom>
                <a:avLst/>
                <a:gdLst/>
                <a:ahLst/>
                <a:cxnLst/>
                <a:rect l="l" t="t" r="r" b="b"/>
                <a:pathLst>
                  <a:path w="475691" h="275343" extrusionOk="0">
                    <a:moveTo>
                      <a:pt x="475252" y="145899"/>
                    </a:moveTo>
                    <a:cubicBezTo>
                      <a:pt x="471925" y="178284"/>
                      <a:pt x="448831" y="210193"/>
                      <a:pt x="406064" y="235053"/>
                    </a:cubicBezTo>
                    <a:cubicBezTo>
                      <a:pt x="313117" y="288774"/>
                      <a:pt x="162482" y="288774"/>
                      <a:pt x="69630" y="235053"/>
                    </a:cubicBezTo>
                    <a:cubicBezTo>
                      <a:pt x="26768" y="210193"/>
                      <a:pt x="3769" y="177903"/>
                      <a:pt x="443" y="145899"/>
                    </a:cubicBezTo>
                    <a:cubicBezTo>
                      <a:pt x="-3549" y="107799"/>
                      <a:pt x="19450" y="69699"/>
                      <a:pt x="69630" y="40362"/>
                    </a:cubicBezTo>
                    <a:cubicBezTo>
                      <a:pt x="162482" y="-13454"/>
                      <a:pt x="313117" y="-13454"/>
                      <a:pt x="406064" y="40362"/>
                    </a:cubicBezTo>
                    <a:cubicBezTo>
                      <a:pt x="456054" y="69318"/>
                      <a:pt x="47924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4429;p48">
                <a:extLst>
                  <a:ext uri="{FF2B5EF4-FFF2-40B4-BE49-F238E27FC236}">
                    <a16:creationId xmlns:a16="http://schemas.microsoft.com/office/drawing/2014/main" id="{819DB099-C2B2-473C-8339-58D2161FFAF6}"/>
                  </a:ext>
                </a:extLst>
              </p:cNvPr>
              <p:cNvSpPr/>
              <p:nvPr/>
            </p:nvSpPr>
            <p:spPr>
              <a:xfrm>
                <a:off x="5068640" y="4789288"/>
                <a:ext cx="474809" cy="258865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865" extrusionOk="0">
                    <a:moveTo>
                      <a:pt x="474809" y="129421"/>
                    </a:moveTo>
                    <a:cubicBezTo>
                      <a:pt x="471483" y="161806"/>
                      <a:pt x="448389" y="193715"/>
                      <a:pt x="405622" y="218575"/>
                    </a:cubicBezTo>
                    <a:cubicBezTo>
                      <a:pt x="312675" y="272296"/>
                      <a:pt x="162040" y="272296"/>
                      <a:pt x="69188" y="218575"/>
                    </a:cubicBezTo>
                    <a:cubicBezTo>
                      <a:pt x="26325" y="193715"/>
                      <a:pt x="3326" y="161425"/>
                      <a:pt x="0" y="129421"/>
                    </a:cubicBezTo>
                    <a:cubicBezTo>
                      <a:pt x="3326" y="97036"/>
                      <a:pt x="26325" y="65223"/>
                      <a:pt x="69188" y="40362"/>
                    </a:cubicBezTo>
                    <a:cubicBezTo>
                      <a:pt x="162040" y="-13454"/>
                      <a:pt x="312675" y="-13454"/>
                      <a:pt x="405622" y="40362"/>
                    </a:cubicBezTo>
                    <a:cubicBezTo>
                      <a:pt x="448389" y="65223"/>
                      <a:pt x="471388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4430;p48">
                <a:extLst>
                  <a:ext uri="{FF2B5EF4-FFF2-40B4-BE49-F238E27FC236}">
                    <a16:creationId xmlns:a16="http://schemas.microsoft.com/office/drawing/2014/main" id="{8DD03BD5-14EB-473C-AB9C-5B314AEF284F}"/>
                  </a:ext>
                </a:extLst>
              </p:cNvPr>
              <p:cNvSpPr/>
              <p:nvPr/>
            </p:nvSpPr>
            <p:spPr>
              <a:xfrm>
                <a:off x="5190479" y="4851558"/>
                <a:ext cx="221040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040" h="139065" extrusionOk="0">
                    <a:moveTo>
                      <a:pt x="111955" y="22193"/>
                    </a:moveTo>
                    <a:cubicBezTo>
                      <a:pt x="109027" y="22155"/>
                      <a:pt x="106100" y="22374"/>
                      <a:pt x="103211" y="22860"/>
                    </a:cubicBezTo>
                    <a:cubicBezTo>
                      <a:pt x="99315" y="23431"/>
                      <a:pt x="94943" y="24194"/>
                      <a:pt x="90096" y="25241"/>
                    </a:cubicBezTo>
                    <a:cubicBezTo>
                      <a:pt x="84992" y="26280"/>
                      <a:pt x="79946" y="27575"/>
                      <a:pt x="74985" y="29146"/>
                    </a:cubicBezTo>
                    <a:cubicBezTo>
                      <a:pt x="69872" y="30632"/>
                      <a:pt x="64882" y="32509"/>
                      <a:pt x="60064" y="34766"/>
                    </a:cubicBezTo>
                    <a:lnTo>
                      <a:pt x="98079" y="56864"/>
                    </a:lnTo>
                    <a:lnTo>
                      <a:pt x="104922" y="54483"/>
                    </a:lnTo>
                    <a:cubicBezTo>
                      <a:pt x="114426" y="51245"/>
                      <a:pt x="123929" y="48482"/>
                      <a:pt x="132388" y="46196"/>
                    </a:cubicBezTo>
                    <a:cubicBezTo>
                      <a:pt x="140476" y="44063"/>
                      <a:pt x="148753" y="42691"/>
                      <a:pt x="157098" y="42100"/>
                    </a:cubicBezTo>
                    <a:cubicBezTo>
                      <a:pt x="164739" y="41672"/>
                      <a:pt x="172399" y="42215"/>
                      <a:pt x="179907" y="43720"/>
                    </a:cubicBezTo>
                    <a:cubicBezTo>
                      <a:pt x="187576" y="45330"/>
                      <a:pt x="194932" y="48187"/>
                      <a:pt x="201670" y="52197"/>
                    </a:cubicBezTo>
                    <a:cubicBezTo>
                      <a:pt x="208294" y="55540"/>
                      <a:pt x="213949" y="60522"/>
                      <a:pt x="218112" y="66675"/>
                    </a:cubicBezTo>
                    <a:cubicBezTo>
                      <a:pt x="220868" y="71142"/>
                      <a:pt x="221723" y="76524"/>
                      <a:pt x="220488" y="81629"/>
                    </a:cubicBezTo>
                    <a:cubicBezTo>
                      <a:pt x="218872" y="87258"/>
                      <a:pt x="215793" y="92354"/>
                      <a:pt x="211554" y="96393"/>
                    </a:cubicBezTo>
                    <a:cubicBezTo>
                      <a:pt x="206318" y="101660"/>
                      <a:pt x="200473" y="106299"/>
                      <a:pt x="194162" y="110204"/>
                    </a:cubicBezTo>
                    <a:lnTo>
                      <a:pt x="218397" y="124206"/>
                    </a:lnTo>
                    <a:lnTo>
                      <a:pt x="205187" y="131921"/>
                    </a:lnTo>
                    <a:lnTo>
                      <a:pt x="180667" y="117729"/>
                    </a:lnTo>
                    <a:cubicBezTo>
                      <a:pt x="168987" y="123530"/>
                      <a:pt x="156765" y="128159"/>
                      <a:pt x="144172" y="131540"/>
                    </a:cubicBezTo>
                    <a:cubicBezTo>
                      <a:pt x="131010" y="135179"/>
                      <a:pt x="117562" y="137703"/>
                      <a:pt x="103971" y="139065"/>
                    </a:cubicBezTo>
                    <a:lnTo>
                      <a:pt x="91236" y="116110"/>
                    </a:lnTo>
                    <a:cubicBezTo>
                      <a:pt x="94800" y="116014"/>
                      <a:pt x="98355" y="115729"/>
                      <a:pt x="101881" y="115253"/>
                    </a:cubicBezTo>
                    <a:cubicBezTo>
                      <a:pt x="107279" y="114614"/>
                      <a:pt x="112639" y="113690"/>
                      <a:pt x="117942" y="112490"/>
                    </a:cubicBezTo>
                    <a:cubicBezTo>
                      <a:pt x="123834" y="111252"/>
                      <a:pt x="130012" y="109633"/>
                      <a:pt x="136950" y="107728"/>
                    </a:cubicBezTo>
                    <a:cubicBezTo>
                      <a:pt x="143441" y="105870"/>
                      <a:pt x="149799" y="103546"/>
                      <a:pt x="155957" y="100774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5"/>
                    </a:lnTo>
                    <a:cubicBezTo>
                      <a:pt x="98269" y="85249"/>
                      <a:pt x="89431" y="87725"/>
                      <a:pt x="81447" y="89535"/>
                    </a:cubicBezTo>
                    <a:cubicBezTo>
                      <a:pt x="74111" y="91202"/>
                      <a:pt x="66631" y="92192"/>
                      <a:pt x="59114" y="92488"/>
                    </a:cubicBezTo>
                    <a:cubicBezTo>
                      <a:pt x="52470" y="92726"/>
                      <a:pt x="45827" y="92126"/>
                      <a:pt x="39346" y="90678"/>
                    </a:cubicBezTo>
                    <a:cubicBezTo>
                      <a:pt x="32902" y="89125"/>
                      <a:pt x="26715" y="86620"/>
                      <a:pt x="21003" y="83248"/>
                    </a:cubicBezTo>
                    <a:cubicBezTo>
                      <a:pt x="14712" y="79943"/>
                      <a:pt x="9257" y="75257"/>
                      <a:pt x="5037" y="69532"/>
                    </a:cubicBezTo>
                    <a:cubicBezTo>
                      <a:pt x="1958" y="65246"/>
                      <a:pt x="447" y="60036"/>
                      <a:pt x="760" y="54769"/>
                    </a:cubicBezTo>
                    <a:cubicBezTo>
                      <a:pt x="1350" y="49311"/>
                      <a:pt x="3535" y="44139"/>
                      <a:pt x="7033" y="39910"/>
                    </a:cubicBezTo>
                    <a:cubicBezTo>
                      <a:pt x="11471" y="34461"/>
                      <a:pt x="16689" y="29708"/>
                      <a:pt x="22524" y="25813"/>
                    </a:cubicBezTo>
                    <a:lnTo>
                      <a:pt x="0" y="12859"/>
                    </a:lnTo>
                    <a:lnTo>
                      <a:pt x="13210" y="5144"/>
                    </a:lnTo>
                    <a:lnTo>
                      <a:pt x="35544" y="18097"/>
                    </a:lnTo>
                    <a:cubicBezTo>
                      <a:pt x="45998" y="12878"/>
                      <a:pt x="56994" y="8820"/>
                      <a:pt x="68332" y="6001"/>
                    </a:cubicBezTo>
                    <a:cubicBezTo>
                      <a:pt x="79110" y="3257"/>
                      <a:pt x="90067" y="1248"/>
                      <a:pt x="101120" y="0"/>
                    </a:cubicBezTo>
                    <a:close/>
                    <a:moveTo>
                      <a:pt x="47044" y="62294"/>
                    </a:moveTo>
                    <a:cubicBezTo>
                      <a:pt x="52043" y="65199"/>
                      <a:pt x="57830" y="66427"/>
                      <a:pt x="63580" y="65818"/>
                    </a:cubicBezTo>
                    <a:cubicBezTo>
                      <a:pt x="71307" y="64951"/>
                      <a:pt x="78929" y="63265"/>
                      <a:pt x="86294" y="60770"/>
                    </a:cubicBezTo>
                    <a:lnTo>
                      <a:pt x="50560" y="40005"/>
                    </a:lnTo>
                    <a:cubicBezTo>
                      <a:pt x="37540" y="48673"/>
                      <a:pt x="35924" y="56102"/>
                      <a:pt x="47139" y="62294"/>
                    </a:cubicBezTo>
                    <a:close/>
                    <a:moveTo>
                      <a:pt x="172494" y="72771"/>
                    </a:moveTo>
                    <a:cubicBezTo>
                      <a:pt x="167020" y="69752"/>
                      <a:pt x="160709" y="68609"/>
                      <a:pt x="154532" y="69532"/>
                    </a:cubicBezTo>
                    <a:cubicBezTo>
                      <a:pt x="146092" y="70656"/>
                      <a:pt x="137757" y="72504"/>
                      <a:pt x="129632" y="75057"/>
                    </a:cubicBezTo>
                    <a:lnTo>
                      <a:pt x="165176" y="95631"/>
                    </a:lnTo>
                    <a:cubicBezTo>
                      <a:pt x="180382" y="86296"/>
                      <a:pt x="182853" y="78705"/>
                      <a:pt x="172589" y="7286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4431;p48">
                <a:extLst>
                  <a:ext uri="{FF2B5EF4-FFF2-40B4-BE49-F238E27FC236}">
                    <a16:creationId xmlns:a16="http://schemas.microsoft.com/office/drawing/2014/main" id="{531A3C8F-A21B-431E-831C-441BFD095AB5}"/>
                  </a:ext>
                </a:extLst>
              </p:cNvPr>
              <p:cNvSpPr/>
              <p:nvPr/>
            </p:nvSpPr>
            <p:spPr>
              <a:xfrm>
                <a:off x="5282000" y="4954714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173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4432;p48">
                <a:extLst>
                  <a:ext uri="{FF2B5EF4-FFF2-40B4-BE49-F238E27FC236}">
                    <a16:creationId xmlns:a16="http://schemas.microsoft.com/office/drawing/2014/main" id="{C861CD18-46D7-4086-85CE-1C06867946C9}"/>
                  </a:ext>
                </a:extLst>
              </p:cNvPr>
              <p:cNvSpPr/>
              <p:nvPr/>
            </p:nvSpPr>
            <p:spPr>
              <a:xfrm>
                <a:off x="5377608" y="4962906"/>
                <a:ext cx="31552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858" extrusionOk="0">
                    <a:moveTo>
                      <a:pt x="31552" y="12859"/>
                    </a:moveTo>
                    <a:lnTo>
                      <a:pt x="31552" y="0"/>
                    </a:lnTo>
                    <a:lnTo>
                      <a:pt x="0" y="2381"/>
                    </a:lnTo>
                    <a:lnTo>
                      <a:pt x="18152" y="14859"/>
                    </a:lnTo>
                    <a:lnTo>
                      <a:pt x="31552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4433;p48">
                <a:extLst>
                  <a:ext uri="{FF2B5EF4-FFF2-40B4-BE49-F238E27FC236}">
                    <a16:creationId xmlns:a16="http://schemas.microsoft.com/office/drawing/2014/main" id="{34C5419E-FF43-424D-9FF5-4893ED3CF63D}"/>
                  </a:ext>
                </a:extLst>
              </p:cNvPr>
              <p:cNvSpPr/>
              <p:nvPr/>
            </p:nvSpPr>
            <p:spPr>
              <a:xfrm>
                <a:off x="5388158" y="4915376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3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" name="Google Shape;4434;p48">
                <a:extLst>
                  <a:ext uri="{FF2B5EF4-FFF2-40B4-BE49-F238E27FC236}">
                    <a16:creationId xmlns:a16="http://schemas.microsoft.com/office/drawing/2014/main" id="{C34E9832-7348-4851-AA11-E3ABFDB975AD}"/>
                  </a:ext>
                </a:extLst>
              </p:cNvPr>
              <p:cNvSpPr/>
              <p:nvPr/>
            </p:nvSpPr>
            <p:spPr>
              <a:xfrm>
                <a:off x="5313838" y="4920138"/>
                <a:ext cx="35639" cy="24765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765" extrusionOk="0">
                    <a:moveTo>
                      <a:pt x="0" y="7620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765"/>
                    </a:lnTo>
                    <a:cubicBezTo>
                      <a:pt x="33929" y="24765"/>
                      <a:pt x="13210" y="16002"/>
                      <a:pt x="12545" y="1524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" name="Google Shape;4435;p48">
                <a:extLst>
                  <a:ext uri="{FF2B5EF4-FFF2-40B4-BE49-F238E27FC236}">
                    <a16:creationId xmlns:a16="http://schemas.microsoft.com/office/drawing/2014/main" id="{CD3D588C-B3C9-4437-81D6-5AC0AA54A6A9}"/>
                  </a:ext>
                </a:extLst>
              </p:cNvPr>
              <p:cNvSpPr/>
              <p:nvPr/>
            </p:nvSpPr>
            <p:spPr>
              <a:xfrm>
                <a:off x="5241229" y="4878705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382"/>
                    </a:moveTo>
                    <a:lnTo>
                      <a:pt x="36875" y="29242"/>
                    </a:lnTo>
                    <a:lnTo>
                      <a:pt x="44383" y="23813"/>
                    </a:lnTo>
                    <a:cubicBezTo>
                      <a:pt x="44383" y="23813"/>
                      <a:pt x="39726" y="18479"/>
                      <a:pt x="39441" y="17907"/>
                    </a:cubicBezTo>
                    <a:cubicBezTo>
                      <a:pt x="39156" y="17335"/>
                      <a:pt x="30697" y="8858"/>
                      <a:pt x="27941" y="8382"/>
                    </a:cubicBezTo>
                    <a:cubicBezTo>
                      <a:pt x="25185" y="7906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" name="Google Shape;4436;p48">
                <a:extLst>
                  <a:ext uri="{FF2B5EF4-FFF2-40B4-BE49-F238E27FC236}">
                    <a16:creationId xmlns:a16="http://schemas.microsoft.com/office/drawing/2014/main" id="{2E8A382C-240F-4C64-ABBE-84762D419068}"/>
                  </a:ext>
                </a:extLst>
              </p:cNvPr>
              <p:cNvSpPr/>
              <p:nvPr/>
            </p:nvSpPr>
            <p:spPr>
              <a:xfrm>
                <a:off x="5282000" y="4855273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5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" name="Google Shape;4437;p48">
                <a:extLst>
                  <a:ext uri="{FF2B5EF4-FFF2-40B4-BE49-F238E27FC236}">
                    <a16:creationId xmlns:a16="http://schemas.microsoft.com/office/drawing/2014/main" id="{CC80945F-AA92-4D0B-B6D2-92A28B718AAC}"/>
                  </a:ext>
                </a:extLst>
              </p:cNvPr>
              <p:cNvSpPr/>
              <p:nvPr/>
            </p:nvSpPr>
            <p:spPr>
              <a:xfrm>
                <a:off x="5190099" y="4851463"/>
                <a:ext cx="19577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577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" name="Google Shape;4438;p48">
                <a:extLst>
                  <a:ext uri="{FF2B5EF4-FFF2-40B4-BE49-F238E27FC236}">
                    <a16:creationId xmlns:a16="http://schemas.microsoft.com/office/drawing/2014/main" id="{5A95D311-26EA-40E0-B067-C19F293F6D57}"/>
                  </a:ext>
                </a:extLst>
              </p:cNvPr>
              <p:cNvSpPr/>
              <p:nvPr/>
            </p:nvSpPr>
            <p:spPr>
              <a:xfrm>
                <a:off x="5190859" y="4894802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429" y="0"/>
                    </a:lnTo>
                    <a:lnTo>
                      <a:pt x="17012" y="12001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" name="Google Shape;4439;p48">
                <a:extLst>
                  <a:ext uri="{FF2B5EF4-FFF2-40B4-BE49-F238E27FC236}">
                    <a16:creationId xmlns:a16="http://schemas.microsoft.com/office/drawing/2014/main" id="{807FF51F-EECC-4391-A16B-11CC68E63DCF}"/>
                  </a:ext>
                </a:extLst>
              </p:cNvPr>
              <p:cNvSpPr/>
              <p:nvPr/>
            </p:nvSpPr>
            <p:spPr>
              <a:xfrm>
                <a:off x="5190764" y="4838795"/>
                <a:ext cx="221036" cy="139064"/>
              </a:xfrm>
              <a:custGeom>
                <a:avLst/>
                <a:gdLst/>
                <a:ahLst/>
                <a:cxnLst/>
                <a:rect l="l" t="t" r="r" b="b"/>
                <a:pathLst>
                  <a:path w="221036" h="139064" extrusionOk="0">
                    <a:moveTo>
                      <a:pt x="111669" y="22003"/>
                    </a:moveTo>
                    <a:cubicBezTo>
                      <a:pt x="108742" y="22012"/>
                      <a:pt x="105825" y="22231"/>
                      <a:pt x="102926" y="22670"/>
                    </a:cubicBezTo>
                    <a:cubicBezTo>
                      <a:pt x="99029" y="23241"/>
                      <a:pt x="94658" y="24003"/>
                      <a:pt x="89811" y="25051"/>
                    </a:cubicBezTo>
                    <a:cubicBezTo>
                      <a:pt x="84964" y="26098"/>
                      <a:pt x="80307" y="27432"/>
                      <a:pt x="74700" y="28956"/>
                    </a:cubicBezTo>
                    <a:cubicBezTo>
                      <a:pt x="69596" y="30518"/>
                      <a:pt x="64616" y="32423"/>
                      <a:pt x="59779" y="34671"/>
                    </a:cubicBezTo>
                    <a:lnTo>
                      <a:pt x="97794" y="56769"/>
                    </a:lnTo>
                    <a:lnTo>
                      <a:pt x="104637" y="54292"/>
                    </a:lnTo>
                    <a:cubicBezTo>
                      <a:pt x="114140" y="51054"/>
                      <a:pt x="123644" y="48387"/>
                      <a:pt x="132103" y="46101"/>
                    </a:cubicBezTo>
                    <a:cubicBezTo>
                      <a:pt x="140181" y="43920"/>
                      <a:pt x="148459" y="42548"/>
                      <a:pt x="156812" y="42005"/>
                    </a:cubicBezTo>
                    <a:cubicBezTo>
                      <a:pt x="164454" y="41500"/>
                      <a:pt x="172123" y="42005"/>
                      <a:pt x="179622" y="43529"/>
                    </a:cubicBezTo>
                    <a:cubicBezTo>
                      <a:pt x="187282" y="45177"/>
                      <a:pt x="194628" y="48035"/>
                      <a:pt x="201385" y="52006"/>
                    </a:cubicBezTo>
                    <a:cubicBezTo>
                      <a:pt x="208123" y="55340"/>
                      <a:pt x="213883" y="60360"/>
                      <a:pt x="218112" y="66580"/>
                    </a:cubicBezTo>
                    <a:cubicBezTo>
                      <a:pt x="220868" y="71085"/>
                      <a:pt x="221714" y="76495"/>
                      <a:pt x="220488" y="81629"/>
                    </a:cubicBezTo>
                    <a:cubicBezTo>
                      <a:pt x="218872" y="87230"/>
                      <a:pt x="215793" y="92297"/>
                      <a:pt x="211554" y="96298"/>
                    </a:cubicBezTo>
                    <a:cubicBezTo>
                      <a:pt x="206337" y="101594"/>
                      <a:pt x="200501" y="106232"/>
                      <a:pt x="194162" y="110109"/>
                    </a:cubicBezTo>
                    <a:lnTo>
                      <a:pt x="218397" y="124206"/>
                    </a:lnTo>
                    <a:lnTo>
                      <a:pt x="205187" y="131826"/>
                    </a:lnTo>
                    <a:lnTo>
                      <a:pt x="180667" y="117729"/>
                    </a:lnTo>
                    <a:cubicBezTo>
                      <a:pt x="168987" y="123501"/>
                      <a:pt x="156765" y="128092"/>
                      <a:pt x="144172" y="131445"/>
                    </a:cubicBezTo>
                    <a:cubicBezTo>
                      <a:pt x="131010" y="135122"/>
                      <a:pt x="117562" y="137665"/>
                      <a:pt x="103971" y="139065"/>
                    </a:cubicBezTo>
                    <a:lnTo>
                      <a:pt x="91236" y="116014"/>
                    </a:lnTo>
                    <a:cubicBezTo>
                      <a:pt x="94800" y="115919"/>
                      <a:pt x="98355" y="115633"/>
                      <a:pt x="101881" y="115157"/>
                    </a:cubicBezTo>
                    <a:cubicBezTo>
                      <a:pt x="107288" y="114567"/>
                      <a:pt x="112648" y="113643"/>
                      <a:pt x="117942" y="112395"/>
                    </a:cubicBezTo>
                    <a:cubicBezTo>
                      <a:pt x="123834" y="111157"/>
                      <a:pt x="130012" y="109538"/>
                      <a:pt x="136950" y="107632"/>
                    </a:cubicBezTo>
                    <a:cubicBezTo>
                      <a:pt x="143460" y="105823"/>
                      <a:pt x="149818" y="103489"/>
                      <a:pt x="155957" y="100679"/>
                    </a:cubicBezTo>
                    <a:lnTo>
                      <a:pt x="117942" y="78676"/>
                    </a:lnTo>
                    <a:cubicBezTo>
                      <a:pt x="116326" y="79334"/>
                      <a:pt x="114673" y="79905"/>
                      <a:pt x="113000" y="80391"/>
                    </a:cubicBez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448" y="89440"/>
                    </a:cubicBezTo>
                    <a:cubicBezTo>
                      <a:pt x="74111" y="91135"/>
                      <a:pt x="66631" y="92154"/>
                      <a:pt x="59114" y="92488"/>
                    </a:cubicBezTo>
                    <a:cubicBezTo>
                      <a:pt x="52470" y="92697"/>
                      <a:pt x="45827" y="92059"/>
                      <a:pt x="39346" y="90583"/>
                    </a:cubicBezTo>
                    <a:cubicBezTo>
                      <a:pt x="32883" y="89068"/>
                      <a:pt x="26696" y="86563"/>
                      <a:pt x="21003" y="83153"/>
                    </a:cubicBezTo>
                    <a:cubicBezTo>
                      <a:pt x="14702" y="79915"/>
                      <a:pt x="9238" y="75247"/>
                      <a:pt x="5037" y="69532"/>
                    </a:cubicBezTo>
                    <a:cubicBezTo>
                      <a:pt x="1977" y="65246"/>
                      <a:pt x="466" y="60036"/>
                      <a:pt x="760" y="54769"/>
                    </a:cubicBezTo>
                    <a:cubicBezTo>
                      <a:pt x="1331" y="49273"/>
                      <a:pt x="3507" y="44062"/>
                      <a:pt x="7033" y="39814"/>
                    </a:cubicBezTo>
                    <a:cubicBezTo>
                      <a:pt x="11471" y="34404"/>
                      <a:pt x="16698" y="29680"/>
                      <a:pt x="22524" y="25813"/>
                    </a:cubicBezTo>
                    <a:lnTo>
                      <a:pt x="0" y="12763"/>
                    </a:lnTo>
                    <a:lnTo>
                      <a:pt x="13210" y="5048"/>
                    </a:lnTo>
                    <a:lnTo>
                      <a:pt x="35544" y="18002"/>
                    </a:lnTo>
                    <a:cubicBezTo>
                      <a:pt x="45998" y="12782"/>
                      <a:pt x="56994" y="8725"/>
                      <a:pt x="68332" y="5905"/>
                    </a:cubicBezTo>
                    <a:cubicBezTo>
                      <a:pt x="79110" y="3143"/>
                      <a:pt x="90067" y="1171"/>
                      <a:pt x="101120" y="0"/>
                    </a:cubicBezTo>
                    <a:close/>
                    <a:moveTo>
                      <a:pt x="46759" y="62103"/>
                    </a:moveTo>
                    <a:cubicBezTo>
                      <a:pt x="51748" y="65037"/>
                      <a:pt x="57536" y="66304"/>
                      <a:pt x="63295" y="65722"/>
                    </a:cubicBezTo>
                    <a:cubicBezTo>
                      <a:pt x="71031" y="64818"/>
                      <a:pt x="78644" y="63094"/>
                      <a:pt x="86009" y="60579"/>
                    </a:cubicBezTo>
                    <a:lnTo>
                      <a:pt x="50275" y="39910"/>
                    </a:lnTo>
                    <a:cubicBezTo>
                      <a:pt x="37255" y="48482"/>
                      <a:pt x="35639" y="55912"/>
                      <a:pt x="46854" y="62103"/>
                    </a:cubicBezTo>
                    <a:close/>
                    <a:moveTo>
                      <a:pt x="172209" y="72580"/>
                    </a:moveTo>
                    <a:cubicBezTo>
                      <a:pt x="166706" y="69637"/>
                      <a:pt x="160414" y="68532"/>
                      <a:pt x="154246" y="69437"/>
                    </a:cubicBezTo>
                    <a:cubicBezTo>
                      <a:pt x="145807" y="70523"/>
                      <a:pt x="137472" y="72342"/>
                      <a:pt x="129347" y="74866"/>
                    </a:cubicBezTo>
                    <a:lnTo>
                      <a:pt x="164891" y="95440"/>
                    </a:lnTo>
                    <a:cubicBezTo>
                      <a:pt x="180097" y="86230"/>
                      <a:pt x="182568" y="78610"/>
                      <a:pt x="172304" y="72580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6" name="Google Shape;4440;p48">
              <a:extLst>
                <a:ext uri="{FF2B5EF4-FFF2-40B4-BE49-F238E27FC236}">
                  <a16:creationId xmlns:a16="http://schemas.microsoft.com/office/drawing/2014/main" id="{46C2868A-78AD-4E65-96FF-ED8735166BF5}"/>
                </a:ext>
              </a:extLst>
            </p:cNvPr>
            <p:cNvGrpSpPr/>
            <p:nvPr/>
          </p:nvGrpSpPr>
          <p:grpSpPr>
            <a:xfrm>
              <a:off x="3220919" y="3808894"/>
              <a:ext cx="664504" cy="467011"/>
              <a:chOff x="5002019" y="4625244"/>
              <a:chExt cx="664504" cy="467011"/>
            </a:xfrm>
          </p:grpSpPr>
          <p:sp>
            <p:nvSpPr>
              <p:cNvPr id="147" name="Google Shape;4441;p48">
                <a:extLst>
                  <a:ext uri="{FF2B5EF4-FFF2-40B4-BE49-F238E27FC236}">
                    <a16:creationId xmlns:a16="http://schemas.microsoft.com/office/drawing/2014/main" id="{751FEBF1-B5CC-494D-BC78-A32DA2D6A937}"/>
                  </a:ext>
                </a:extLst>
              </p:cNvPr>
              <p:cNvSpPr/>
              <p:nvPr/>
            </p:nvSpPr>
            <p:spPr>
              <a:xfrm>
                <a:off x="5002019" y="4707636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4442;p48">
                <a:extLst>
                  <a:ext uri="{FF2B5EF4-FFF2-40B4-BE49-F238E27FC236}">
                    <a16:creationId xmlns:a16="http://schemas.microsoft.com/office/drawing/2014/main" id="{2328A51C-6275-4302-A4AD-255F99969E10}"/>
                  </a:ext>
                </a:extLst>
              </p:cNvPr>
              <p:cNvSpPr/>
              <p:nvPr/>
            </p:nvSpPr>
            <p:spPr>
              <a:xfrm>
                <a:off x="5002019" y="4815268"/>
                <a:ext cx="65671" cy="87629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29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4443;p48">
                <a:extLst>
                  <a:ext uri="{FF2B5EF4-FFF2-40B4-BE49-F238E27FC236}">
                    <a16:creationId xmlns:a16="http://schemas.microsoft.com/office/drawing/2014/main" id="{770C853C-6ECD-4127-9EB3-7FA07697480D}"/>
                  </a:ext>
                </a:extLst>
              </p:cNvPr>
              <p:cNvSpPr/>
              <p:nvPr/>
            </p:nvSpPr>
            <p:spPr>
              <a:xfrm>
                <a:off x="5616534" y="4817554"/>
                <a:ext cx="49989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49989" h="118109" extrusionOk="0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4444;p48">
                <a:extLst>
                  <a:ext uri="{FF2B5EF4-FFF2-40B4-BE49-F238E27FC236}">
                    <a16:creationId xmlns:a16="http://schemas.microsoft.com/office/drawing/2014/main" id="{6B9E65EE-D8E8-45C4-8697-FEE19886C771}"/>
                  </a:ext>
                </a:extLst>
              </p:cNvPr>
              <p:cNvSpPr/>
              <p:nvPr/>
            </p:nvSpPr>
            <p:spPr>
              <a:xfrm>
                <a:off x="5002019" y="462524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4445;p48">
                <a:extLst>
                  <a:ext uri="{FF2B5EF4-FFF2-40B4-BE49-F238E27FC236}">
                    <a16:creationId xmlns:a16="http://schemas.microsoft.com/office/drawing/2014/main" id="{150B7DE1-0CE7-4A08-A96B-B4C92DA5008E}"/>
                  </a:ext>
                </a:extLst>
              </p:cNvPr>
              <p:cNvSpPr/>
              <p:nvPr/>
            </p:nvSpPr>
            <p:spPr>
              <a:xfrm>
                <a:off x="5096424" y="4677655"/>
                <a:ext cx="475693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93" h="275248" extrusionOk="0">
                    <a:moveTo>
                      <a:pt x="475252" y="145899"/>
                    </a:moveTo>
                    <a:cubicBezTo>
                      <a:pt x="471925" y="178284"/>
                      <a:pt x="448926" y="210193"/>
                      <a:pt x="406064" y="234958"/>
                    </a:cubicBezTo>
                    <a:cubicBezTo>
                      <a:pt x="313117" y="288679"/>
                      <a:pt x="162577" y="288679"/>
                      <a:pt x="69630" y="234958"/>
                    </a:cubicBezTo>
                    <a:cubicBezTo>
                      <a:pt x="26768" y="210193"/>
                      <a:pt x="3769" y="178284"/>
                      <a:pt x="443" y="145899"/>
                    </a:cubicBezTo>
                    <a:cubicBezTo>
                      <a:pt x="-3549" y="107799"/>
                      <a:pt x="19450" y="69223"/>
                      <a:pt x="69630" y="40362"/>
                    </a:cubicBezTo>
                    <a:cubicBezTo>
                      <a:pt x="162577" y="-13454"/>
                      <a:pt x="313117" y="-13454"/>
                      <a:pt x="406064" y="40362"/>
                    </a:cubicBezTo>
                    <a:cubicBezTo>
                      <a:pt x="456149" y="69223"/>
                      <a:pt x="47924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4446;p48">
                <a:extLst>
                  <a:ext uri="{FF2B5EF4-FFF2-40B4-BE49-F238E27FC236}">
                    <a16:creationId xmlns:a16="http://schemas.microsoft.com/office/drawing/2014/main" id="{595D2926-CA57-4BFA-AF03-79885EB11D82}"/>
                  </a:ext>
                </a:extLst>
              </p:cNvPr>
              <p:cNvSpPr/>
              <p:nvPr/>
            </p:nvSpPr>
            <p:spPr>
              <a:xfrm>
                <a:off x="5096866" y="4694134"/>
                <a:ext cx="474809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770" extrusionOk="0">
                    <a:moveTo>
                      <a:pt x="474809" y="129421"/>
                    </a:moveTo>
                    <a:cubicBezTo>
                      <a:pt x="471483" y="161806"/>
                      <a:pt x="448484" y="193715"/>
                      <a:pt x="405622" y="218480"/>
                    </a:cubicBezTo>
                    <a:cubicBezTo>
                      <a:pt x="312675" y="272201"/>
                      <a:pt x="162135" y="272201"/>
                      <a:pt x="69188" y="218480"/>
                    </a:cubicBezTo>
                    <a:cubicBezTo>
                      <a:pt x="26325" y="193715"/>
                      <a:pt x="3326" y="161806"/>
                      <a:pt x="0" y="129421"/>
                    </a:cubicBezTo>
                    <a:cubicBezTo>
                      <a:pt x="3326" y="97036"/>
                      <a:pt x="26325" y="65127"/>
                      <a:pt x="69188" y="40362"/>
                    </a:cubicBezTo>
                    <a:cubicBezTo>
                      <a:pt x="162135" y="-13454"/>
                      <a:pt x="312675" y="-13454"/>
                      <a:pt x="405622" y="40362"/>
                    </a:cubicBezTo>
                    <a:cubicBezTo>
                      <a:pt x="448484" y="65127"/>
                      <a:pt x="471673" y="96941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4447;p48">
                <a:extLst>
                  <a:ext uri="{FF2B5EF4-FFF2-40B4-BE49-F238E27FC236}">
                    <a16:creationId xmlns:a16="http://schemas.microsoft.com/office/drawing/2014/main" id="{A1B39887-E1A8-4A12-9518-E468D2501E5A}"/>
                  </a:ext>
                </a:extLst>
              </p:cNvPr>
              <p:cNvSpPr/>
              <p:nvPr/>
            </p:nvSpPr>
            <p:spPr>
              <a:xfrm>
                <a:off x="5218990" y="4756403"/>
                <a:ext cx="221102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102" h="139065" extrusionOk="0">
                    <a:moveTo>
                      <a:pt x="111955" y="22098"/>
                    </a:moveTo>
                    <a:cubicBezTo>
                      <a:pt x="109027" y="22060"/>
                      <a:pt x="106100" y="22279"/>
                      <a:pt x="103211" y="22765"/>
                    </a:cubicBezTo>
                    <a:cubicBezTo>
                      <a:pt x="99315" y="23336"/>
                      <a:pt x="94943" y="24099"/>
                      <a:pt x="90096" y="25146"/>
                    </a:cubicBezTo>
                    <a:cubicBezTo>
                      <a:pt x="85249" y="26194"/>
                      <a:pt x="80592" y="27527"/>
                      <a:pt x="74985" y="29051"/>
                    </a:cubicBezTo>
                    <a:cubicBezTo>
                      <a:pt x="69881" y="30585"/>
                      <a:pt x="64892" y="32490"/>
                      <a:pt x="60064" y="34766"/>
                    </a:cubicBezTo>
                    <a:lnTo>
                      <a:pt x="98079" y="56864"/>
                    </a:lnTo>
                    <a:lnTo>
                      <a:pt x="104922" y="54388"/>
                    </a:lnTo>
                    <a:cubicBezTo>
                      <a:pt x="114426" y="51149"/>
                      <a:pt x="123929" y="48483"/>
                      <a:pt x="132388" y="46196"/>
                    </a:cubicBezTo>
                    <a:cubicBezTo>
                      <a:pt x="140504" y="44015"/>
                      <a:pt x="148810" y="42644"/>
                      <a:pt x="157193" y="42101"/>
                    </a:cubicBezTo>
                    <a:cubicBezTo>
                      <a:pt x="164796" y="41596"/>
                      <a:pt x="172437" y="42101"/>
                      <a:pt x="179907" y="43625"/>
                    </a:cubicBezTo>
                    <a:cubicBezTo>
                      <a:pt x="187567" y="45253"/>
                      <a:pt x="194923" y="48120"/>
                      <a:pt x="201670" y="52102"/>
                    </a:cubicBezTo>
                    <a:cubicBezTo>
                      <a:pt x="208294" y="55445"/>
                      <a:pt x="213949" y="60427"/>
                      <a:pt x="218112" y="66580"/>
                    </a:cubicBezTo>
                    <a:cubicBezTo>
                      <a:pt x="220887" y="71038"/>
                      <a:pt x="221780" y="76419"/>
                      <a:pt x="220583" y="81534"/>
                    </a:cubicBezTo>
                    <a:cubicBezTo>
                      <a:pt x="218958" y="87154"/>
                      <a:pt x="215869" y="92250"/>
                      <a:pt x="211649" y="96298"/>
                    </a:cubicBezTo>
                    <a:cubicBezTo>
                      <a:pt x="206403" y="101594"/>
                      <a:pt x="200530" y="106232"/>
                      <a:pt x="194162" y="110109"/>
                    </a:cubicBezTo>
                    <a:lnTo>
                      <a:pt x="218492" y="124206"/>
                    </a:lnTo>
                    <a:lnTo>
                      <a:pt x="205187" y="131826"/>
                    </a:lnTo>
                    <a:lnTo>
                      <a:pt x="180667" y="117729"/>
                    </a:lnTo>
                    <a:cubicBezTo>
                      <a:pt x="169015" y="123482"/>
                      <a:pt x="156822" y="128083"/>
                      <a:pt x="144267" y="131445"/>
                    </a:cubicBezTo>
                    <a:cubicBezTo>
                      <a:pt x="131105" y="135103"/>
                      <a:pt x="117657" y="137646"/>
                      <a:pt x="104066" y="139065"/>
                    </a:cubicBezTo>
                    <a:lnTo>
                      <a:pt x="91236" y="116015"/>
                    </a:lnTo>
                    <a:cubicBezTo>
                      <a:pt x="94829" y="115919"/>
                      <a:pt x="98412" y="115634"/>
                      <a:pt x="101976" y="115158"/>
                    </a:cubicBezTo>
                    <a:cubicBezTo>
                      <a:pt x="107345" y="114557"/>
                      <a:pt x="112677" y="113633"/>
                      <a:pt x="117942" y="112395"/>
                    </a:cubicBezTo>
                    <a:cubicBezTo>
                      <a:pt x="123834" y="111157"/>
                      <a:pt x="130107" y="109538"/>
                      <a:pt x="136950" y="107633"/>
                    </a:cubicBezTo>
                    <a:cubicBezTo>
                      <a:pt x="143460" y="105823"/>
                      <a:pt x="149818" y="103499"/>
                      <a:pt x="155957" y="100679"/>
                    </a:cubicBezTo>
                    <a:lnTo>
                      <a:pt x="117942" y="78677"/>
                    </a:lnTo>
                    <a:cubicBezTo>
                      <a:pt x="116326" y="79343"/>
                      <a:pt x="114682" y="79924"/>
                      <a:pt x="113000" y="80391"/>
                    </a:cubicBezTo>
                    <a:lnTo>
                      <a:pt x="107773" y="82010"/>
                    </a:lnTo>
                    <a:cubicBezTo>
                      <a:pt x="98269" y="85182"/>
                      <a:pt x="89526" y="87659"/>
                      <a:pt x="81543" y="89440"/>
                    </a:cubicBezTo>
                    <a:cubicBezTo>
                      <a:pt x="74177" y="91135"/>
                      <a:pt x="66669" y="92155"/>
                      <a:pt x="59114" y="92488"/>
                    </a:cubicBezTo>
                    <a:cubicBezTo>
                      <a:pt x="52470" y="92698"/>
                      <a:pt x="45827" y="92059"/>
                      <a:pt x="39346" y="90583"/>
                    </a:cubicBezTo>
                    <a:cubicBezTo>
                      <a:pt x="32893" y="89040"/>
                      <a:pt x="26715" y="86535"/>
                      <a:pt x="21003" y="83153"/>
                    </a:cubicBezTo>
                    <a:cubicBezTo>
                      <a:pt x="14740" y="79886"/>
                      <a:pt x="9314" y="75229"/>
                      <a:pt x="5132" y="69533"/>
                    </a:cubicBezTo>
                    <a:cubicBezTo>
                      <a:pt x="2072" y="65246"/>
                      <a:pt x="561" y="60036"/>
                      <a:pt x="855" y="54769"/>
                    </a:cubicBezTo>
                    <a:cubicBezTo>
                      <a:pt x="1340" y="49254"/>
                      <a:pt x="3535" y="44025"/>
                      <a:pt x="7128" y="39815"/>
                    </a:cubicBezTo>
                    <a:cubicBezTo>
                      <a:pt x="11509" y="34376"/>
                      <a:pt x="16698" y="29651"/>
                      <a:pt x="22524" y="25813"/>
                    </a:cubicBezTo>
                    <a:lnTo>
                      <a:pt x="0" y="12764"/>
                    </a:lnTo>
                    <a:lnTo>
                      <a:pt x="13305" y="5049"/>
                    </a:lnTo>
                    <a:lnTo>
                      <a:pt x="35544" y="18002"/>
                    </a:lnTo>
                    <a:cubicBezTo>
                      <a:pt x="46027" y="12783"/>
                      <a:pt x="57061" y="8725"/>
                      <a:pt x="68427" y="5906"/>
                    </a:cubicBezTo>
                    <a:cubicBezTo>
                      <a:pt x="79205" y="3143"/>
                      <a:pt x="90162" y="1172"/>
                      <a:pt x="101215" y="0"/>
                    </a:cubicBezTo>
                    <a:close/>
                    <a:moveTo>
                      <a:pt x="47044" y="62199"/>
                    </a:moveTo>
                    <a:cubicBezTo>
                      <a:pt x="52043" y="65113"/>
                      <a:pt x="57830" y="66380"/>
                      <a:pt x="63580" y="65818"/>
                    </a:cubicBezTo>
                    <a:cubicBezTo>
                      <a:pt x="71345" y="64922"/>
                      <a:pt x="78995" y="63198"/>
                      <a:pt x="86389" y="60674"/>
                    </a:cubicBezTo>
                    <a:lnTo>
                      <a:pt x="50560" y="40005"/>
                    </a:lnTo>
                    <a:cubicBezTo>
                      <a:pt x="37321" y="48578"/>
                      <a:pt x="36086" y="55979"/>
                      <a:pt x="46854" y="62199"/>
                    </a:cubicBezTo>
                    <a:close/>
                    <a:moveTo>
                      <a:pt x="172494" y="72676"/>
                    </a:moveTo>
                    <a:cubicBezTo>
                      <a:pt x="167029" y="69742"/>
                      <a:pt x="160766" y="68637"/>
                      <a:pt x="154627" y="69533"/>
                    </a:cubicBezTo>
                    <a:cubicBezTo>
                      <a:pt x="146159" y="70618"/>
                      <a:pt x="137795" y="72438"/>
                      <a:pt x="129632" y="74962"/>
                    </a:cubicBezTo>
                    <a:lnTo>
                      <a:pt x="165176" y="95536"/>
                    </a:lnTo>
                    <a:cubicBezTo>
                      <a:pt x="180192" y="86297"/>
                      <a:pt x="182568" y="78677"/>
                      <a:pt x="172304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4448;p48">
                <a:extLst>
                  <a:ext uri="{FF2B5EF4-FFF2-40B4-BE49-F238E27FC236}">
                    <a16:creationId xmlns:a16="http://schemas.microsoft.com/office/drawing/2014/main" id="{8849C6E4-90E1-43E0-BEA8-7A18808C2C01}"/>
                  </a:ext>
                </a:extLst>
              </p:cNvPr>
              <p:cNvSpPr/>
              <p:nvPr/>
            </p:nvSpPr>
            <p:spPr>
              <a:xfrm>
                <a:off x="5310227" y="4859464"/>
                <a:ext cx="14635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635" h="19050" extrusionOk="0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636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4449;p48">
                <a:extLst>
                  <a:ext uri="{FF2B5EF4-FFF2-40B4-BE49-F238E27FC236}">
                    <a16:creationId xmlns:a16="http://schemas.microsoft.com/office/drawing/2014/main" id="{8873C063-B8D7-473A-8559-BF01355C4759}"/>
                  </a:ext>
                </a:extLst>
              </p:cNvPr>
              <p:cNvSpPr/>
              <p:nvPr/>
            </p:nvSpPr>
            <p:spPr>
              <a:xfrm>
                <a:off x="5405835" y="4867656"/>
                <a:ext cx="31647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647" h="14858" extrusionOk="0">
                    <a:moveTo>
                      <a:pt x="31648" y="12954"/>
                    </a:moveTo>
                    <a:lnTo>
                      <a:pt x="31648" y="0"/>
                    </a:lnTo>
                    <a:lnTo>
                      <a:pt x="0" y="2476"/>
                    </a:lnTo>
                    <a:lnTo>
                      <a:pt x="18152" y="14859"/>
                    </a:lnTo>
                    <a:lnTo>
                      <a:pt x="31648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4450;p48">
                <a:extLst>
                  <a:ext uri="{FF2B5EF4-FFF2-40B4-BE49-F238E27FC236}">
                    <a16:creationId xmlns:a16="http://schemas.microsoft.com/office/drawing/2014/main" id="{0C9631FB-E4BF-4966-A486-F4110D2962D5}"/>
                  </a:ext>
                </a:extLst>
              </p:cNvPr>
              <p:cNvSpPr/>
              <p:nvPr/>
            </p:nvSpPr>
            <p:spPr>
              <a:xfrm>
                <a:off x="5416479" y="4820126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3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4451;p48">
                <a:extLst>
                  <a:ext uri="{FF2B5EF4-FFF2-40B4-BE49-F238E27FC236}">
                    <a16:creationId xmlns:a16="http://schemas.microsoft.com/office/drawing/2014/main" id="{FA7DE2D6-12C7-409E-81D7-D9021DEE66FD}"/>
                  </a:ext>
                </a:extLst>
              </p:cNvPr>
              <p:cNvSpPr/>
              <p:nvPr/>
            </p:nvSpPr>
            <p:spPr>
              <a:xfrm>
                <a:off x="5342159" y="4824983"/>
                <a:ext cx="35544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544" h="24669" extrusionOk="0">
                    <a:moveTo>
                      <a:pt x="0" y="7525"/>
                    </a:moveTo>
                    <a:lnTo>
                      <a:pt x="7793" y="0"/>
                    </a:lnTo>
                    <a:lnTo>
                      <a:pt x="35544" y="19050"/>
                    </a:lnTo>
                    <a:lnTo>
                      <a:pt x="33834" y="24670"/>
                    </a:lnTo>
                    <a:cubicBezTo>
                      <a:pt x="33834" y="24670"/>
                      <a:pt x="13115" y="15907"/>
                      <a:pt x="12450" y="15145"/>
                    </a:cubicBezTo>
                    <a:cubicBezTo>
                      <a:pt x="11785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4452;p48">
                <a:extLst>
                  <a:ext uri="{FF2B5EF4-FFF2-40B4-BE49-F238E27FC236}">
                    <a16:creationId xmlns:a16="http://schemas.microsoft.com/office/drawing/2014/main" id="{E928722A-8FA3-4CAA-BFA1-109F7A016628}"/>
                  </a:ext>
                </a:extLst>
              </p:cNvPr>
              <p:cNvSpPr/>
              <p:nvPr/>
            </p:nvSpPr>
            <p:spPr>
              <a:xfrm>
                <a:off x="5269455" y="4783550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287"/>
                    </a:moveTo>
                    <a:lnTo>
                      <a:pt x="36875" y="29242"/>
                    </a:lnTo>
                    <a:lnTo>
                      <a:pt x="44383" y="23717"/>
                    </a:lnTo>
                    <a:lnTo>
                      <a:pt x="39441" y="17907"/>
                    </a:lnTo>
                    <a:cubicBezTo>
                      <a:pt x="36143" y="14135"/>
                      <a:pt x="32256" y="10925"/>
                      <a:pt x="27941" y="8382"/>
                    </a:cubicBezTo>
                    <a:cubicBezTo>
                      <a:pt x="25185" y="7906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4453;p48">
                <a:extLst>
                  <a:ext uri="{FF2B5EF4-FFF2-40B4-BE49-F238E27FC236}">
                    <a16:creationId xmlns:a16="http://schemas.microsoft.com/office/drawing/2014/main" id="{16B758E8-5E5D-41E5-AF12-0F62FE16C081}"/>
                  </a:ext>
                </a:extLst>
              </p:cNvPr>
              <p:cNvSpPr/>
              <p:nvPr/>
            </p:nvSpPr>
            <p:spPr>
              <a:xfrm>
                <a:off x="5310227" y="4760118"/>
                <a:ext cx="20528" cy="18383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383" extrusionOk="0">
                    <a:moveTo>
                      <a:pt x="20528" y="18383"/>
                    </a:moveTo>
                    <a:lnTo>
                      <a:pt x="20528" y="5429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383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4454;p48">
                <a:extLst>
                  <a:ext uri="{FF2B5EF4-FFF2-40B4-BE49-F238E27FC236}">
                    <a16:creationId xmlns:a16="http://schemas.microsoft.com/office/drawing/2014/main" id="{509E6D1C-DC50-4C88-87BF-4B2AA4B29A38}"/>
                  </a:ext>
                </a:extLst>
              </p:cNvPr>
              <p:cNvSpPr/>
              <p:nvPr/>
            </p:nvSpPr>
            <p:spPr>
              <a:xfrm>
                <a:off x="5218325" y="4756213"/>
                <a:ext cx="19672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672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4455;p48">
                <a:extLst>
                  <a:ext uri="{FF2B5EF4-FFF2-40B4-BE49-F238E27FC236}">
                    <a16:creationId xmlns:a16="http://schemas.microsoft.com/office/drawing/2014/main" id="{1DD41E68-7B2E-4DC4-A9F7-96B4D6370809}"/>
                  </a:ext>
                </a:extLst>
              </p:cNvPr>
              <p:cNvSpPr/>
              <p:nvPr/>
            </p:nvSpPr>
            <p:spPr>
              <a:xfrm>
                <a:off x="5219085" y="4799552"/>
                <a:ext cx="22524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524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524" y="0"/>
                    </a:lnTo>
                    <a:lnTo>
                      <a:pt x="17012" y="12001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4456;p48">
                <a:extLst>
                  <a:ext uri="{FF2B5EF4-FFF2-40B4-BE49-F238E27FC236}">
                    <a16:creationId xmlns:a16="http://schemas.microsoft.com/office/drawing/2014/main" id="{58FA431A-6593-4636-B1D9-94488039861E}"/>
                  </a:ext>
                </a:extLst>
              </p:cNvPr>
              <p:cNvSpPr/>
              <p:nvPr/>
            </p:nvSpPr>
            <p:spPr>
              <a:xfrm>
                <a:off x="5218990" y="4743450"/>
                <a:ext cx="221102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102" h="139065" extrusionOk="0">
                    <a:moveTo>
                      <a:pt x="111955" y="22098"/>
                    </a:moveTo>
                    <a:cubicBezTo>
                      <a:pt x="109027" y="22098"/>
                      <a:pt x="106100" y="22355"/>
                      <a:pt x="103211" y="22860"/>
                    </a:cubicBezTo>
                    <a:cubicBezTo>
                      <a:pt x="99315" y="23431"/>
                      <a:pt x="94943" y="24194"/>
                      <a:pt x="90096" y="25241"/>
                    </a:cubicBezTo>
                    <a:cubicBezTo>
                      <a:pt x="85249" y="26289"/>
                      <a:pt x="80592" y="27527"/>
                      <a:pt x="74985" y="29051"/>
                    </a:cubicBezTo>
                    <a:cubicBezTo>
                      <a:pt x="69891" y="30623"/>
                      <a:pt x="64911" y="32537"/>
                      <a:pt x="60064" y="34766"/>
                    </a:cubicBezTo>
                    <a:lnTo>
                      <a:pt x="98079" y="56864"/>
                    </a:lnTo>
                    <a:lnTo>
                      <a:pt x="104922" y="54483"/>
                    </a:lnTo>
                    <a:cubicBezTo>
                      <a:pt x="114426" y="51245"/>
                      <a:pt x="123929" y="48482"/>
                      <a:pt x="132388" y="46196"/>
                    </a:cubicBezTo>
                    <a:cubicBezTo>
                      <a:pt x="140514" y="44063"/>
                      <a:pt x="148820" y="42691"/>
                      <a:pt x="157193" y="42101"/>
                    </a:cubicBezTo>
                    <a:cubicBezTo>
                      <a:pt x="164796" y="41643"/>
                      <a:pt x="172427" y="42148"/>
                      <a:pt x="179907" y="43624"/>
                    </a:cubicBezTo>
                    <a:cubicBezTo>
                      <a:pt x="187576" y="45291"/>
                      <a:pt x="194923" y="48187"/>
                      <a:pt x="201670" y="52197"/>
                    </a:cubicBezTo>
                    <a:cubicBezTo>
                      <a:pt x="208294" y="55540"/>
                      <a:pt x="213949" y="60522"/>
                      <a:pt x="218112" y="66675"/>
                    </a:cubicBezTo>
                    <a:cubicBezTo>
                      <a:pt x="220887" y="71133"/>
                      <a:pt x="221780" y="76514"/>
                      <a:pt x="220583" y="81629"/>
                    </a:cubicBezTo>
                    <a:cubicBezTo>
                      <a:pt x="218929" y="87249"/>
                      <a:pt x="215859" y="92335"/>
                      <a:pt x="211649" y="96393"/>
                    </a:cubicBezTo>
                    <a:cubicBezTo>
                      <a:pt x="206375" y="101660"/>
                      <a:pt x="200511" y="106299"/>
                      <a:pt x="194162" y="110204"/>
                    </a:cubicBezTo>
                    <a:lnTo>
                      <a:pt x="218492" y="124206"/>
                    </a:lnTo>
                    <a:lnTo>
                      <a:pt x="205187" y="131921"/>
                    </a:lnTo>
                    <a:lnTo>
                      <a:pt x="180667" y="117729"/>
                    </a:lnTo>
                    <a:cubicBezTo>
                      <a:pt x="168996" y="123473"/>
                      <a:pt x="156812" y="128102"/>
                      <a:pt x="144267" y="131540"/>
                    </a:cubicBezTo>
                    <a:cubicBezTo>
                      <a:pt x="131095" y="135169"/>
                      <a:pt x="117657" y="137684"/>
                      <a:pt x="104066" y="139065"/>
                    </a:cubicBezTo>
                    <a:lnTo>
                      <a:pt x="91236" y="116014"/>
                    </a:lnTo>
                    <a:cubicBezTo>
                      <a:pt x="94829" y="116014"/>
                      <a:pt x="98421" y="115757"/>
                      <a:pt x="101976" y="115253"/>
                    </a:cubicBezTo>
                    <a:cubicBezTo>
                      <a:pt x="106727" y="114681"/>
                      <a:pt x="112050" y="113729"/>
                      <a:pt x="117942" y="112490"/>
                    </a:cubicBezTo>
                    <a:cubicBezTo>
                      <a:pt x="123834" y="111252"/>
                      <a:pt x="130107" y="109633"/>
                      <a:pt x="136950" y="107728"/>
                    </a:cubicBezTo>
                    <a:cubicBezTo>
                      <a:pt x="143450" y="105842"/>
                      <a:pt x="149799" y="103489"/>
                      <a:pt x="155957" y="100679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5"/>
                    </a:lnTo>
                    <a:cubicBezTo>
                      <a:pt x="99163" y="85011"/>
                      <a:pt x="90410" y="87459"/>
                      <a:pt x="81543" y="89440"/>
                    </a:cubicBezTo>
                    <a:cubicBezTo>
                      <a:pt x="74187" y="91183"/>
                      <a:pt x="66669" y="92202"/>
                      <a:pt x="59114" y="92488"/>
                    </a:cubicBezTo>
                    <a:cubicBezTo>
                      <a:pt x="52470" y="92726"/>
                      <a:pt x="45827" y="92126"/>
                      <a:pt x="39346" y="90678"/>
                    </a:cubicBezTo>
                    <a:cubicBezTo>
                      <a:pt x="32921" y="89049"/>
                      <a:pt x="26753" y="86544"/>
                      <a:pt x="21003" y="83248"/>
                    </a:cubicBezTo>
                    <a:cubicBezTo>
                      <a:pt x="14759" y="79915"/>
                      <a:pt x="9342" y="75229"/>
                      <a:pt x="5132" y="69532"/>
                    </a:cubicBezTo>
                    <a:cubicBezTo>
                      <a:pt x="2053" y="65246"/>
                      <a:pt x="542" y="60036"/>
                      <a:pt x="855" y="54769"/>
                    </a:cubicBezTo>
                    <a:cubicBezTo>
                      <a:pt x="1359" y="49282"/>
                      <a:pt x="3554" y="44091"/>
                      <a:pt x="7128" y="39910"/>
                    </a:cubicBezTo>
                    <a:cubicBezTo>
                      <a:pt x="11500" y="34442"/>
                      <a:pt x="16698" y="29689"/>
                      <a:pt x="22524" y="25813"/>
                    </a:cubicBezTo>
                    <a:lnTo>
                      <a:pt x="0" y="12763"/>
                    </a:lnTo>
                    <a:lnTo>
                      <a:pt x="13305" y="5144"/>
                    </a:lnTo>
                    <a:lnTo>
                      <a:pt x="35544" y="18002"/>
                    </a:lnTo>
                    <a:cubicBezTo>
                      <a:pt x="46055" y="12849"/>
                      <a:pt x="57070" y="8830"/>
                      <a:pt x="68427" y="6001"/>
                    </a:cubicBezTo>
                    <a:cubicBezTo>
                      <a:pt x="79205" y="3258"/>
                      <a:pt x="90162" y="1248"/>
                      <a:pt x="101215" y="0"/>
                    </a:cubicBezTo>
                    <a:close/>
                    <a:moveTo>
                      <a:pt x="47044" y="62294"/>
                    </a:moveTo>
                    <a:cubicBezTo>
                      <a:pt x="52052" y="65179"/>
                      <a:pt x="57840" y="66408"/>
                      <a:pt x="63580" y="65818"/>
                    </a:cubicBezTo>
                    <a:cubicBezTo>
                      <a:pt x="71345" y="64961"/>
                      <a:pt x="78986" y="63275"/>
                      <a:pt x="86389" y="60770"/>
                    </a:cubicBezTo>
                    <a:lnTo>
                      <a:pt x="50560" y="40005"/>
                    </a:lnTo>
                    <a:cubicBezTo>
                      <a:pt x="37255" y="48673"/>
                      <a:pt x="35924" y="56007"/>
                      <a:pt x="46854" y="62294"/>
                    </a:cubicBezTo>
                    <a:close/>
                    <a:moveTo>
                      <a:pt x="172494" y="72771"/>
                    </a:moveTo>
                    <a:cubicBezTo>
                      <a:pt x="167048" y="69771"/>
                      <a:pt x="160775" y="68628"/>
                      <a:pt x="154627" y="69532"/>
                    </a:cubicBezTo>
                    <a:cubicBezTo>
                      <a:pt x="146149" y="70609"/>
                      <a:pt x="137776" y="72457"/>
                      <a:pt x="129632" y="75057"/>
                    </a:cubicBezTo>
                    <a:lnTo>
                      <a:pt x="165176" y="95631"/>
                    </a:lnTo>
                    <a:cubicBezTo>
                      <a:pt x="180192" y="86296"/>
                      <a:pt x="182568" y="78677"/>
                      <a:pt x="172304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" name="Google Shape;4457;p48">
              <a:extLst>
                <a:ext uri="{FF2B5EF4-FFF2-40B4-BE49-F238E27FC236}">
                  <a16:creationId xmlns:a16="http://schemas.microsoft.com/office/drawing/2014/main" id="{FFABBA72-96E7-4633-8183-B96E98391988}"/>
                </a:ext>
              </a:extLst>
            </p:cNvPr>
            <p:cNvGrpSpPr/>
            <p:nvPr/>
          </p:nvGrpSpPr>
          <p:grpSpPr>
            <a:xfrm>
              <a:off x="3200486" y="3710215"/>
              <a:ext cx="664598" cy="467011"/>
              <a:chOff x="4981586" y="4526565"/>
              <a:chExt cx="664598" cy="467011"/>
            </a:xfrm>
          </p:grpSpPr>
          <p:sp>
            <p:nvSpPr>
              <p:cNvPr id="131" name="Google Shape;4458;p48">
                <a:extLst>
                  <a:ext uri="{FF2B5EF4-FFF2-40B4-BE49-F238E27FC236}">
                    <a16:creationId xmlns:a16="http://schemas.microsoft.com/office/drawing/2014/main" id="{2F418313-FF02-44E0-A6CE-40AC010EA601}"/>
                  </a:ext>
                </a:extLst>
              </p:cNvPr>
              <p:cNvSpPr/>
              <p:nvPr/>
            </p:nvSpPr>
            <p:spPr>
              <a:xfrm>
                <a:off x="4981586" y="4608957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4459;p48">
                <a:extLst>
                  <a:ext uri="{FF2B5EF4-FFF2-40B4-BE49-F238E27FC236}">
                    <a16:creationId xmlns:a16="http://schemas.microsoft.com/office/drawing/2014/main" id="{D8736794-6B59-4E06-967C-DFC375AB46F5}"/>
                  </a:ext>
                </a:extLst>
              </p:cNvPr>
              <p:cNvSpPr/>
              <p:nvPr/>
            </p:nvSpPr>
            <p:spPr>
              <a:xfrm>
                <a:off x="4981681" y="4716589"/>
                <a:ext cx="65671" cy="87630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30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4460;p48">
                <a:extLst>
                  <a:ext uri="{FF2B5EF4-FFF2-40B4-BE49-F238E27FC236}">
                    <a16:creationId xmlns:a16="http://schemas.microsoft.com/office/drawing/2014/main" id="{FB5CF0DB-36BE-41F2-B0C9-ED7D44700F90}"/>
                  </a:ext>
                </a:extLst>
              </p:cNvPr>
              <p:cNvSpPr/>
              <p:nvPr/>
            </p:nvSpPr>
            <p:spPr>
              <a:xfrm>
                <a:off x="5596100" y="4718875"/>
                <a:ext cx="50084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50084" h="118109" extrusionOk="0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4461;p48">
                <a:extLst>
                  <a:ext uri="{FF2B5EF4-FFF2-40B4-BE49-F238E27FC236}">
                    <a16:creationId xmlns:a16="http://schemas.microsoft.com/office/drawing/2014/main" id="{AF89B5D5-1B4D-4FBE-912D-7845CBEDEB4C}"/>
                  </a:ext>
                </a:extLst>
              </p:cNvPr>
              <p:cNvSpPr/>
              <p:nvPr/>
            </p:nvSpPr>
            <p:spPr>
              <a:xfrm>
                <a:off x="4981586" y="452656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4462;p48">
                <a:extLst>
                  <a:ext uri="{FF2B5EF4-FFF2-40B4-BE49-F238E27FC236}">
                    <a16:creationId xmlns:a16="http://schemas.microsoft.com/office/drawing/2014/main" id="{C1FB60DB-574B-476C-A1EF-C30ADEE189E2}"/>
                  </a:ext>
                </a:extLst>
              </p:cNvPr>
              <p:cNvSpPr/>
              <p:nvPr/>
            </p:nvSpPr>
            <p:spPr>
              <a:xfrm>
                <a:off x="5076086" y="4578881"/>
                <a:ext cx="475673" cy="275344"/>
              </a:xfrm>
              <a:custGeom>
                <a:avLst/>
                <a:gdLst/>
                <a:ahLst/>
                <a:cxnLst/>
                <a:rect l="l" t="t" r="r" b="b"/>
                <a:pathLst>
                  <a:path w="475673" h="275344" extrusionOk="0">
                    <a:moveTo>
                      <a:pt x="475252" y="145994"/>
                    </a:moveTo>
                    <a:cubicBezTo>
                      <a:pt x="471830" y="178380"/>
                      <a:pt x="448831" y="210193"/>
                      <a:pt x="405969" y="235053"/>
                    </a:cubicBezTo>
                    <a:cubicBezTo>
                      <a:pt x="313117" y="288774"/>
                      <a:pt x="162482" y="288774"/>
                      <a:pt x="69535" y="235053"/>
                    </a:cubicBezTo>
                    <a:cubicBezTo>
                      <a:pt x="26768" y="210193"/>
                      <a:pt x="3769" y="178380"/>
                      <a:pt x="443" y="145994"/>
                    </a:cubicBezTo>
                    <a:cubicBezTo>
                      <a:pt x="-3549" y="107894"/>
                      <a:pt x="19450" y="69318"/>
                      <a:pt x="69535" y="40362"/>
                    </a:cubicBezTo>
                    <a:cubicBezTo>
                      <a:pt x="162482" y="-13454"/>
                      <a:pt x="313117" y="-13454"/>
                      <a:pt x="405969" y="40362"/>
                    </a:cubicBezTo>
                    <a:cubicBezTo>
                      <a:pt x="456054" y="69318"/>
                      <a:pt x="479148" y="108085"/>
                      <a:pt x="475252" y="14599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4463;p48">
                <a:extLst>
                  <a:ext uri="{FF2B5EF4-FFF2-40B4-BE49-F238E27FC236}">
                    <a16:creationId xmlns:a16="http://schemas.microsoft.com/office/drawing/2014/main" id="{55F567D4-F320-43FA-8EF2-0CB2C0477858}"/>
                  </a:ext>
                </a:extLst>
              </p:cNvPr>
              <p:cNvSpPr/>
              <p:nvPr/>
            </p:nvSpPr>
            <p:spPr>
              <a:xfrm>
                <a:off x="5076528" y="4595360"/>
                <a:ext cx="474809" cy="258865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865" extrusionOk="0">
                    <a:moveTo>
                      <a:pt x="474809" y="129516"/>
                    </a:moveTo>
                    <a:cubicBezTo>
                      <a:pt x="471388" y="161901"/>
                      <a:pt x="448389" y="193715"/>
                      <a:pt x="405526" y="218575"/>
                    </a:cubicBezTo>
                    <a:cubicBezTo>
                      <a:pt x="312675" y="272296"/>
                      <a:pt x="162040" y="272296"/>
                      <a:pt x="69092" y="218575"/>
                    </a:cubicBezTo>
                    <a:cubicBezTo>
                      <a:pt x="26325" y="193715"/>
                      <a:pt x="3326" y="161901"/>
                      <a:pt x="0" y="129516"/>
                    </a:cubicBezTo>
                    <a:cubicBezTo>
                      <a:pt x="3326" y="97131"/>
                      <a:pt x="26325" y="65222"/>
                      <a:pt x="69092" y="40362"/>
                    </a:cubicBezTo>
                    <a:cubicBezTo>
                      <a:pt x="162040" y="-13454"/>
                      <a:pt x="312675" y="-13454"/>
                      <a:pt x="405526" y="40362"/>
                    </a:cubicBezTo>
                    <a:cubicBezTo>
                      <a:pt x="448389" y="65222"/>
                      <a:pt x="471388" y="97131"/>
                      <a:pt x="474809" y="129516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4464;p48">
                <a:extLst>
                  <a:ext uri="{FF2B5EF4-FFF2-40B4-BE49-F238E27FC236}">
                    <a16:creationId xmlns:a16="http://schemas.microsoft.com/office/drawing/2014/main" id="{23142584-17BB-42B0-8B27-1A7447B3E53C}"/>
                  </a:ext>
                </a:extLst>
              </p:cNvPr>
              <p:cNvSpPr/>
              <p:nvPr/>
            </p:nvSpPr>
            <p:spPr>
              <a:xfrm>
                <a:off x="5197892" y="4657629"/>
                <a:ext cx="221515" cy="139160"/>
              </a:xfrm>
              <a:custGeom>
                <a:avLst/>
                <a:gdLst/>
                <a:ahLst/>
                <a:cxnLst/>
                <a:rect l="l" t="t" r="r" b="b"/>
                <a:pathLst>
                  <a:path w="221515" h="139160" extrusionOk="0">
                    <a:moveTo>
                      <a:pt x="112525" y="22193"/>
                    </a:moveTo>
                    <a:cubicBezTo>
                      <a:pt x="109598" y="22155"/>
                      <a:pt x="106670" y="22374"/>
                      <a:pt x="103781" y="22860"/>
                    </a:cubicBezTo>
                    <a:cubicBezTo>
                      <a:pt x="99885" y="23432"/>
                      <a:pt x="95513" y="24194"/>
                      <a:pt x="90666" y="25241"/>
                    </a:cubicBezTo>
                    <a:cubicBezTo>
                      <a:pt x="85819" y="26289"/>
                      <a:pt x="81162" y="27527"/>
                      <a:pt x="75460" y="29146"/>
                    </a:cubicBezTo>
                    <a:cubicBezTo>
                      <a:pt x="70376" y="30632"/>
                      <a:pt x="65424" y="32509"/>
                      <a:pt x="60634" y="34766"/>
                    </a:cubicBezTo>
                    <a:lnTo>
                      <a:pt x="98649" y="56960"/>
                    </a:lnTo>
                    <a:lnTo>
                      <a:pt x="105492" y="54483"/>
                    </a:lnTo>
                    <a:cubicBezTo>
                      <a:pt x="114996" y="51245"/>
                      <a:pt x="124500" y="48482"/>
                      <a:pt x="132958" y="46196"/>
                    </a:cubicBezTo>
                    <a:cubicBezTo>
                      <a:pt x="141046" y="44044"/>
                      <a:pt x="149324" y="42701"/>
                      <a:pt x="157668" y="42196"/>
                    </a:cubicBezTo>
                    <a:cubicBezTo>
                      <a:pt x="165309" y="41691"/>
                      <a:pt x="172978" y="42196"/>
                      <a:pt x="180477" y="43720"/>
                    </a:cubicBezTo>
                    <a:cubicBezTo>
                      <a:pt x="188146" y="45330"/>
                      <a:pt x="195502" y="48187"/>
                      <a:pt x="202241" y="52197"/>
                    </a:cubicBezTo>
                    <a:cubicBezTo>
                      <a:pt x="208817" y="55607"/>
                      <a:pt x="214443" y="60617"/>
                      <a:pt x="218587" y="66770"/>
                    </a:cubicBezTo>
                    <a:cubicBezTo>
                      <a:pt x="221343" y="71238"/>
                      <a:pt x="222199" y="76619"/>
                      <a:pt x="220963" y="81725"/>
                    </a:cubicBezTo>
                    <a:cubicBezTo>
                      <a:pt x="219347" y="87354"/>
                      <a:pt x="216268" y="92450"/>
                      <a:pt x="212029" y="96488"/>
                    </a:cubicBezTo>
                    <a:cubicBezTo>
                      <a:pt x="206755" y="101756"/>
                      <a:pt x="200891" y="106394"/>
                      <a:pt x="194543" y="110300"/>
                    </a:cubicBezTo>
                    <a:lnTo>
                      <a:pt x="218872" y="124396"/>
                    </a:lnTo>
                    <a:lnTo>
                      <a:pt x="205662" y="132017"/>
                    </a:lnTo>
                    <a:lnTo>
                      <a:pt x="181142" y="117824"/>
                    </a:lnTo>
                    <a:cubicBezTo>
                      <a:pt x="169462" y="123625"/>
                      <a:pt x="157240" y="128254"/>
                      <a:pt x="144648" y="131636"/>
                    </a:cubicBezTo>
                    <a:cubicBezTo>
                      <a:pt x="131494" y="135322"/>
                      <a:pt x="118037" y="137846"/>
                      <a:pt x="104447" y="139160"/>
                    </a:cubicBezTo>
                    <a:lnTo>
                      <a:pt x="91711" y="116205"/>
                    </a:lnTo>
                    <a:cubicBezTo>
                      <a:pt x="95275" y="116110"/>
                      <a:pt x="98830" y="115824"/>
                      <a:pt x="102356" y="115348"/>
                    </a:cubicBezTo>
                    <a:cubicBezTo>
                      <a:pt x="107754" y="114710"/>
                      <a:pt x="113114" y="113786"/>
                      <a:pt x="118417" y="112586"/>
                    </a:cubicBezTo>
                    <a:cubicBezTo>
                      <a:pt x="124310" y="111347"/>
                      <a:pt x="130487" y="109728"/>
                      <a:pt x="137425" y="107823"/>
                    </a:cubicBezTo>
                    <a:cubicBezTo>
                      <a:pt x="143925" y="105985"/>
                      <a:pt x="150283" y="103661"/>
                      <a:pt x="156432" y="100870"/>
                    </a:cubicBezTo>
                    <a:lnTo>
                      <a:pt x="118417" y="78867"/>
                    </a:lnTo>
                    <a:lnTo>
                      <a:pt x="113475" y="80582"/>
                    </a:lnTo>
                    <a:lnTo>
                      <a:pt x="108248" y="82201"/>
                    </a:lnTo>
                    <a:cubicBezTo>
                      <a:pt x="98744" y="85344"/>
                      <a:pt x="89906" y="87821"/>
                      <a:pt x="81923" y="89630"/>
                    </a:cubicBezTo>
                    <a:cubicBezTo>
                      <a:pt x="74557" y="91307"/>
                      <a:pt x="67049" y="92297"/>
                      <a:pt x="59494" y="92583"/>
                    </a:cubicBezTo>
                    <a:cubicBezTo>
                      <a:pt x="52851" y="92812"/>
                      <a:pt x="46217" y="92212"/>
                      <a:pt x="39726" y="90773"/>
                    </a:cubicBezTo>
                    <a:cubicBezTo>
                      <a:pt x="33301" y="89240"/>
                      <a:pt x="27143" y="86735"/>
                      <a:pt x="21479" y="83344"/>
                    </a:cubicBezTo>
                    <a:cubicBezTo>
                      <a:pt x="15187" y="80039"/>
                      <a:pt x="9732" y="75352"/>
                      <a:pt x="5512" y="69628"/>
                    </a:cubicBezTo>
                    <a:cubicBezTo>
                      <a:pt x="2433" y="65342"/>
                      <a:pt x="922" y="60132"/>
                      <a:pt x="1236" y="54864"/>
                    </a:cubicBezTo>
                    <a:cubicBezTo>
                      <a:pt x="1825" y="49406"/>
                      <a:pt x="4011" y="44234"/>
                      <a:pt x="7508" y="40005"/>
                    </a:cubicBezTo>
                    <a:cubicBezTo>
                      <a:pt x="11918" y="34566"/>
                      <a:pt x="17145" y="29842"/>
                      <a:pt x="22999" y="26003"/>
                    </a:cubicBezTo>
                    <a:lnTo>
                      <a:pt x="0" y="12859"/>
                    </a:lnTo>
                    <a:lnTo>
                      <a:pt x="13210" y="5144"/>
                    </a:lnTo>
                    <a:lnTo>
                      <a:pt x="35544" y="18098"/>
                    </a:lnTo>
                    <a:cubicBezTo>
                      <a:pt x="45998" y="12878"/>
                      <a:pt x="56994" y="8820"/>
                      <a:pt x="68332" y="6001"/>
                    </a:cubicBezTo>
                    <a:cubicBezTo>
                      <a:pt x="79110" y="3258"/>
                      <a:pt x="90067" y="1248"/>
                      <a:pt x="101120" y="0"/>
                    </a:cubicBezTo>
                    <a:close/>
                    <a:moveTo>
                      <a:pt x="47519" y="62294"/>
                    </a:moveTo>
                    <a:cubicBezTo>
                      <a:pt x="52556" y="65189"/>
                      <a:pt x="58372" y="66418"/>
                      <a:pt x="64151" y="65818"/>
                    </a:cubicBezTo>
                    <a:cubicBezTo>
                      <a:pt x="71877" y="64951"/>
                      <a:pt x="79499" y="63265"/>
                      <a:pt x="86865" y="60770"/>
                    </a:cubicBezTo>
                    <a:lnTo>
                      <a:pt x="51130" y="40005"/>
                    </a:lnTo>
                    <a:cubicBezTo>
                      <a:pt x="38015" y="48701"/>
                      <a:pt x="36808" y="56131"/>
                      <a:pt x="47519" y="62294"/>
                    </a:cubicBezTo>
                    <a:close/>
                    <a:moveTo>
                      <a:pt x="172969" y="72771"/>
                    </a:moveTo>
                    <a:cubicBezTo>
                      <a:pt x="167523" y="69771"/>
                      <a:pt x="161251" y="68628"/>
                      <a:pt x="155102" y="69533"/>
                    </a:cubicBezTo>
                    <a:cubicBezTo>
                      <a:pt x="146663" y="70656"/>
                      <a:pt x="138328" y="72504"/>
                      <a:pt x="130202" y="75057"/>
                    </a:cubicBezTo>
                    <a:lnTo>
                      <a:pt x="165746" y="95631"/>
                    </a:lnTo>
                    <a:cubicBezTo>
                      <a:pt x="180572" y="86392"/>
                      <a:pt x="183328" y="78677"/>
                      <a:pt x="172969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4465;p48">
                <a:extLst>
                  <a:ext uri="{FF2B5EF4-FFF2-40B4-BE49-F238E27FC236}">
                    <a16:creationId xmlns:a16="http://schemas.microsoft.com/office/drawing/2014/main" id="{88243866-3F88-4696-8889-CAB1FC0BCD5F}"/>
                  </a:ext>
                </a:extLst>
              </p:cNvPr>
              <p:cNvSpPr/>
              <p:nvPr/>
            </p:nvSpPr>
            <p:spPr>
              <a:xfrm>
                <a:off x="5289888" y="4760785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1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173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4466;p48">
                <a:extLst>
                  <a:ext uri="{FF2B5EF4-FFF2-40B4-BE49-F238E27FC236}">
                    <a16:creationId xmlns:a16="http://schemas.microsoft.com/office/drawing/2014/main" id="{92FB057C-D8F2-4A74-A49E-731A9283FDC5}"/>
                  </a:ext>
                </a:extLst>
              </p:cNvPr>
              <p:cNvSpPr/>
              <p:nvPr/>
            </p:nvSpPr>
            <p:spPr>
              <a:xfrm>
                <a:off x="5385496" y="4768976"/>
                <a:ext cx="31552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858" extrusionOk="0">
                    <a:moveTo>
                      <a:pt x="31552" y="12954"/>
                    </a:moveTo>
                    <a:lnTo>
                      <a:pt x="31552" y="0"/>
                    </a:lnTo>
                    <a:lnTo>
                      <a:pt x="0" y="2477"/>
                    </a:lnTo>
                    <a:lnTo>
                      <a:pt x="18152" y="14859"/>
                    </a:lnTo>
                    <a:lnTo>
                      <a:pt x="31552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4467;p48">
                <a:extLst>
                  <a:ext uri="{FF2B5EF4-FFF2-40B4-BE49-F238E27FC236}">
                    <a16:creationId xmlns:a16="http://schemas.microsoft.com/office/drawing/2014/main" id="{4E5E66BB-1191-4D45-993E-B10DCCCEA0CF}"/>
                  </a:ext>
                </a:extLst>
              </p:cNvPr>
              <p:cNvSpPr/>
              <p:nvPr/>
            </p:nvSpPr>
            <p:spPr>
              <a:xfrm>
                <a:off x="5396046" y="4721447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4468;p48">
                <a:extLst>
                  <a:ext uri="{FF2B5EF4-FFF2-40B4-BE49-F238E27FC236}">
                    <a16:creationId xmlns:a16="http://schemas.microsoft.com/office/drawing/2014/main" id="{8752CFC3-1278-462F-BC37-070A35F06818}"/>
                  </a:ext>
                </a:extLst>
              </p:cNvPr>
              <p:cNvSpPr/>
              <p:nvPr/>
            </p:nvSpPr>
            <p:spPr>
              <a:xfrm>
                <a:off x="5321441" y="4726305"/>
                <a:ext cx="35639" cy="24764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764" extrusionOk="0">
                    <a:moveTo>
                      <a:pt x="0" y="7620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765"/>
                    </a:lnTo>
                    <a:cubicBezTo>
                      <a:pt x="33929" y="24765"/>
                      <a:pt x="13210" y="16002"/>
                      <a:pt x="12545" y="1524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4469;p48">
                <a:extLst>
                  <a:ext uri="{FF2B5EF4-FFF2-40B4-BE49-F238E27FC236}">
                    <a16:creationId xmlns:a16="http://schemas.microsoft.com/office/drawing/2014/main" id="{B3964E2D-72A3-41E4-AB7D-DD2B3B37C0E5}"/>
                  </a:ext>
                </a:extLst>
              </p:cNvPr>
              <p:cNvSpPr/>
              <p:nvPr/>
            </p:nvSpPr>
            <p:spPr>
              <a:xfrm>
                <a:off x="5249117" y="4684871"/>
                <a:ext cx="44382" cy="29146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146" extrusionOk="0">
                    <a:moveTo>
                      <a:pt x="0" y="8287"/>
                    </a:moveTo>
                    <a:lnTo>
                      <a:pt x="36780" y="29146"/>
                    </a:lnTo>
                    <a:lnTo>
                      <a:pt x="44383" y="23717"/>
                    </a:lnTo>
                    <a:lnTo>
                      <a:pt x="39346" y="17907"/>
                    </a:lnTo>
                    <a:cubicBezTo>
                      <a:pt x="36105" y="14116"/>
                      <a:pt x="32246" y="10896"/>
                      <a:pt x="27941" y="8382"/>
                    </a:cubicBezTo>
                    <a:cubicBezTo>
                      <a:pt x="25185" y="7811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4470;p48">
                <a:extLst>
                  <a:ext uri="{FF2B5EF4-FFF2-40B4-BE49-F238E27FC236}">
                    <a16:creationId xmlns:a16="http://schemas.microsoft.com/office/drawing/2014/main" id="{D7FD45CD-5577-4E3E-A70E-06E0E8EF180D}"/>
                  </a:ext>
                </a:extLst>
              </p:cNvPr>
              <p:cNvSpPr/>
              <p:nvPr/>
            </p:nvSpPr>
            <p:spPr>
              <a:xfrm>
                <a:off x="5289888" y="4661344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4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4471;p48">
                <a:extLst>
                  <a:ext uri="{FF2B5EF4-FFF2-40B4-BE49-F238E27FC236}">
                    <a16:creationId xmlns:a16="http://schemas.microsoft.com/office/drawing/2014/main" id="{E4A78F70-2D00-4767-AA03-6C860BAD5B52}"/>
                  </a:ext>
                </a:extLst>
              </p:cNvPr>
              <p:cNvSpPr/>
              <p:nvPr/>
            </p:nvSpPr>
            <p:spPr>
              <a:xfrm>
                <a:off x="5197987" y="4657534"/>
                <a:ext cx="19577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577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668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4472;p48">
                <a:extLst>
                  <a:ext uri="{FF2B5EF4-FFF2-40B4-BE49-F238E27FC236}">
                    <a16:creationId xmlns:a16="http://schemas.microsoft.com/office/drawing/2014/main" id="{A5184784-8BE4-4502-9E0B-F7CB77E9533E}"/>
                  </a:ext>
                </a:extLst>
              </p:cNvPr>
              <p:cNvSpPr/>
              <p:nvPr/>
            </p:nvSpPr>
            <p:spPr>
              <a:xfrm>
                <a:off x="5198652" y="4700873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cubicBezTo>
                      <a:pt x="0" y="13430"/>
                      <a:pt x="0" y="0"/>
                      <a:pt x="0" y="0"/>
                    </a:cubicBezTo>
                    <a:lnTo>
                      <a:pt x="22429" y="0"/>
                    </a:lnTo>
                    <a:lnTo>
                      <a:pt x="16917" y="12002"/>
                    </a:lnTo>
                    <a:lnTo>
                      <a:pt x="7413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4473;p48">
                <a:extLst>
                  <a:ext uri="{FF2B5EF4-FFF2-40B4-BE49-F238E27FC236}">
                    <a16:creationId xmlns:a16="http://schemas.microsoft.com/office/drawing/2014/main" id="{588E0E89-894E-4F9D-80AE-B59A8F892DAF}"/>
                  </a:ext>
                </a:extLst>
              </p:cNvPr>
              <p:cNvSpPr/>
              <p:nvPr/>
            </p:nvSpPr>
            <p:spPr>
              <a:xfrm>
                <a:off x="5197892" y="4644961"/>
                <a:ext cx="221610" cy="138874"/>
              </a:xfrm>
              <a:custGeom>
                <a:avLst/>
                <a:gdLst/>
                <a:ahLst/>
                <a:cxnLst/>
                <a:rect l="l" t="t" r="r" b="b"/>
                <a:pathLst>
                  <a:path w="221610" h="138874" extrusionOk="0">
                    <a:moveTo>
                      <a:pt x="112525" y="22288"/>
                    </a:moveTo>
                    <a:cubicBezTo>
                      <a:pt x="109598" y="22298"/>
                      <a:pt x="106680" y="22517"/>
                      <a:pt x="103781" y="22955"/>
                    </a:cubicBezTo>
                    <a:cubicBezTo>
                      <a:pt x="99885" y="23527"/>
                      <a:pt x="95513" y="24289"/>
                      <a:pt x="90666" y="25337"/>
                    </a:cubicBezTo>
                    <a:cubicBezTo>
                      <a:pt x="85819" y="26384"/>
                      <a:pt x="81162" y="27718"/>
                      <a:pt x="75460" y="29242"/>
                    </a:cubicBezTo>
                    <a:cubicBezTo>
                      <a:pt x="70395" y="30804"/>
                      <a:pt x="65434" y="32709"/>
                      <a:pt x="60634" y="34957"/>
                    </a:cubicBezTo>
                    <a:lnTo>
                      <a:pt x="98649" y="57055"/>
                    </a:lnTo>
                    <a:lnTo>
                      <a:pt x="105492" y="54578"/>
                    </a:lnTo>
                    <a:cubicBezTo>
                      <a:pt x="114996" y="51435"/>
                      <a:pt x="124500" y="48673"/>
                      <a:pt x="132958" y="46387"/>
                    </a:cubicBezTo>
                    <a:cubicBezTo>
                      <a:pt x="141036" y="44205"/>
                      <a:pt x="149314" y="42834"/>
                      <a:pt x="157668" y="42291"/>
                    </a:cubicBezTo>
                    <a:cubicBezTo>
                      <a:pt x="165309" y="41786"/>
                      <a:pt x="172978" y="42291"/>
                      <a:pt x="180477" y="43815"/>
                    </a:cubicBezTo>
                    <a:cubicBezTo>
                      <a:pt x="188127" y="45501"/>
                      <a:pt x="195464" y="48358"/>
                      <a:pt x="202241" y="52292"/>
                    </a:cubicBezTo>
                    <a:cubicBezTo>
                      <a:pt x="208846" y="55702"/>
                      <a:pt x="214501" y="60712"/>
                      <a:pt x="218682" y="66865"/>
                    </a:cubicBezTo>
                    <a:cubicBezTo>
                      <a:pt x="221438" y="71333"/>
                      <a:pt x="222294" y="76714"/>
                      <a:pt x="221058" y="81820"/>
                    </a:cubicBezTo>
                    <a:cubicBezTo>
                      <a:pt x="219442" y="87449"/>
                      <a:pt x="216363" y="92545"/>
                      <a:pt x="212125" y="96583"/>
                    </a:cubicBezTo>
                    <a:cubicBezTo>
                      <a:pt x="206869" y="101851"/>
                      <a:pt x="200996" y="106451"/>
                      <a:pt x="194638" y="110299"/>
                    </a:cubicBezTo>
                    <a:lnTo>
                      <a:pt x="218967" y="124396"/>
                    </a:lnTo>
                    <a:lnTo>
                      <a:pt x="205757" y="132112"/>
                    </a:lnTo>
                    <a:lnTo>
                      <a:pt x="181427" y="117538"/>
                    </a:lnTo>
                    <a:cubicBezTo>
                      <a:pt x="169728" y="123301"/>
                      <a:pt x="157506" y="127930"/>
                      <a:pt x="144933" y="131350"/>
                    </a:cubicBezTo>
                    <a:cubicBezTo>
                      <a:pt x="131760" y="134950"/>
                      <a:pt x="118313" y="137465"/>
                      <a:pt x="104732" y="138874"/>
                    </a:cubicBezTo>
                    <a:lnTo>
                      <a:pt x="91997" y="115824"/>
                    </a:lnTo>
                    <a:cubicBezTo>
                      <a:pt x="95561" y="115729"/>
                      <a:pt x="99115" y="115443"/>
                      <a:pt x="102641" y="114967"/>
                    </a:cubicBezTo>
                    <a:cubicBezTo>
                      <a:pt x="108039" y="114367"/>
                      <a:pt x="113399" y="113471"/>
                      <a:pt x="118702" y="112300"/>
                    </a:cubicBezTo>
                    <a:cubicBezTo>
                      <a:pt x="124595" y="110966"/>
                      <a:pt x="130772" y="109347"/>
                      <a:pt x="137710" y="107442"/>
                    </a:cubicBezTo>
                    <a:cubicBezTo>
                      <a:pt x="144229" y="105651"/>
                      <a:pt x="150578" y="103327"/>
                      <a:pt x="156717" y="100489"/>
                    </a:cubicBezTo>
                    <a:lnTo>
                      <a:pt x="118702" y="78486"/>
                    </a:lnTo>
                    <a:lnTo>
                      <a:pt x="113760" y="80296"/>
                    </a:lnTo>
                    <a:lnTo>
                      <a:pt x="108533" y="81820"/>
                    </a:lnTo>
                    <a:cubicBezTo>
                      <a:pt x="99029" y="84963"/>
                      <a:pt x="90191" y="87439"/>
                      <a:pt x="82208" y="89249"/>
                    </a:cubicBezTo>
                    <a:cubicBezTo>
                      <a:pt x="74842" y="90954"/>
                      <a:pt x="67334" y="91973"/>
                      <a:pt x="59779" y="92297"/>
                    </a:cubicBezTo>
                    <a:cubicBezTo>
                      <a:pt x="53136" y="92497"/>
                      <a:pt x="46493" y="91859"/>
                      <a:pt x="40011" y="90392"/>
                    </a:cubicBezTo>
                    <a:cubicBezTo>
                      <a:pt x="33586" y="88859"/>
                      <a:pt x="27428" y="86354"/>
                      <a:pt x="21764" y="82963"/>
                    </a:cubicBezTo>
                    <a:cubicBezTo>
                      <a:pt x="15463" y="79724"/>
                      <a:pt x="9998" y="75057"/>
                      <a:pt x="5797" y="69342"/>
                    </a:cubicBezTo>
                    <a:cubicBezTo>
                      <a:pt x="2737" y="65056"/>
                      <a:pt x="1226" y="59845"/>
                      <a:pt x="1521" y="54578"/>
                    </a:cubicBezTo>
                    <a:cubicBezTo>
                      <a:pt x="2091" y="49111"/>
                      <a:pt x="4277" y="43939"/>
                      <a:pt x="7793" y="39719"/>
                    </a:cubicBezTo>
                    <a:cubicBezTo>
                      <a:pt x="12203" y="34252"/>
                      <a:pt x="17430" y="29499"/>
                      <a:pt x="23284" y="25622"/>
                    </a:cubicBezTo>
                    <a:lnTo>
                      <a:pt x="0" y="12763"/>
                    </a:lnTo>
                    <a:lnTo>
                      <a:pt x="13210" y="5144"/>
                    </a:lnTo>
                    <a:lnTo>
                      <a:pt x="35544" y="18002"/>
                    </a:lnTo>
                    <a:cubicBezTo>
                      <a:pt x="46017" y="12821"/>
                      <a:pt x="57004" y="8763"/>
                      <a:pt x="68332" y="5905"/>
                    </a:cubicBezTo>
                    <a:cubicBezTo>
                      <a:pt x="79119" y="3191"/>
                      <a:pt x="90067" y="1219"/>
                      <a:pt x="101120" y="0"/>
                    </a:cubicBezTo>
                    <a:close/>
                    <a:moveTo>
                      <a:pt x="47519" y="62008"/>
                    </a:moveTo>
                    <a:cubicBezTo>
                      <a:pt x="52547" y="64932"/>
                      <a:pt x="58363" y="66199"/>
                      <a:pt x="64151" y="65627"/>
                    </a:cubicBezTo>
                    <a:cubicBezTo>
                      <a:pt x="71887" y="64770"/>
                      <a:pt x="79509" y="63037"/>
                      <a:pt x="86865" y="60484"/>
                    </a:cubicBezTo>
                    <a:lnTo>
                      <a:pt x="51130" y="39814"/>
                    </a:lnTo>
                    <a:cubicBezTo>
                      <a:pt x="38015" y="48387"/>
                      <a:pt x="36808" y="55788"/>
                      <a:pt x="47519" y="62008"/>
                    </a:cubicBezTo>
                    <a:close/>
                    <a:moveTo>
                      <a:pt x="172969" y="72485"/>
                    </a:moveTo>
                    <a:cubicBezTo>
                      <a:pt x="167514" y="69513"/>
                      <a:pt x="161241" y="68409"/>
                      <a:pt x="155102" y="69342"/>
                    </a:cubicBezTo>
                    <a:cubicBezTo>
                      <a:pt x="146663" y="70428"/>
                      <a:pt x="138328" y="72247"/>
                      <a:pt x="130202" y="74771"/>
                    </a:cubicBezTo>
                    <a:lnTo>
                      <a:pt x="165746" y="95345"/>
                    </a:lnTo>
                    <a:cubicBezTo>
                      <a:pt x="180572" y="86106"/>
                      <a:pt x="183328" y="78486"/>
                      <a:pt x="172969" y="72485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8" name="Google Shape;4474;p48">
              <a:extLst>
                <a:ext uri="{FF2B5EF4-FFF2-40B4-BE49-F238E27FC236}">
                  <a16:creationId xmlns:a16="http://schemas.microsoft.com/office/drawing/2014/main" id="{D8A71BE8-ED98-47B1-BCE6-FE4750A827AA}"/>
                </a:ext>
              </a:extLst>
            </p:cNvPr>
            <p:cNvGrpSpPr/>
            <p:nvPr/>
          </p:nvGrpSpPr>
          <p:grpSpPr>
            <a:xfrm>
              <a:off x="2181300" y="4477454"/>
              <a:ext cx="746806" cy="516445"/>
              <a:chOff x="3962400" y="5293804"/>
              <a:chExt cx="746806" cy="516445"/>
            </a:xfrm>
          </p:grpSpPr>
          <p:sp>
            <p:nvSpPr>
              <p:cNvPr id="114" name="Google Shape;4475;p48">
                <a:extLst>
                  <a:ext uri="{FF2B5EF4-FFF2-40B4-BE49-F238E27FC236}">
                    <a16:creationId xmlns:a16="http://schemas.microsoft.com/office/drawing/2014/main" id="{A7713051-5E6B-4E46-ADA7-CC2D2DA4F358}"/>
                  </a:ext>
                </a:extLst>
              </p:cNvPr>
              <p:cNvSpPr/>
              <p:nvPr/>
            </p:nvSpPr>
            <p:spPr>
              <a:xfrm>
                <a:off x="3962400" y="5425630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4476;p48">
                <a:extLst>
                  <a:ext uri="{FF2B5EF4-FFF2-40B4-BE49-F238E27FC236}">
                    <a16:creationId xmlns:a16="http://schemas.microsoft.com/office/drawing/2014/main" id="{51C07B42-3D18-4B50-84CE-0EC7A872D507}"/>
                  </a:ext>
                </a:extLst>
              </p:cNvPr>
              <p:cNvSpPr/>
              <p:nvPr/>
            </p:nvSpPr>
            <p:spPr>
              <a:xfrm>
                <a:off x="4044607" y="537619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19"/>
                      <a:pt x="332252" y="384619"/>
                    </a:cubicBezTo>
                    <a:cubicBezTo>
                      <a:pt x="148754" y="384619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4477;p48">
                <a:extLst>
                  <a:ext uri="{FF2B5EF4-FFF2-40B4-BE49-F238E27FC236}">
                    <a16:creationId xmlns:a16="http://schemas.microsoft.com/office/drawing/2014/main" id="{591E25D6-C3A8-4F57-9AC6-76AFFF9B8F05}"/>
                  </a:ext>
                </a:extLst>
              </p:cNvPr>
              <p:cNvSpPr/>
              <p:nvPr/>
            </p:nvSpPr>
            <p:spPr>
              <a:xfrm>
                <a:off x="4044702" y="5483828"/>
                <a:ext cx="65671" cy="87629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29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4478;p48">
                <a:extLst>
                  <a:ext uri="{FF2B5EF4-FFF2-40B4-BE49-F238E27FC236}">
                    <a16:creationId xmlns:a16="http://schemas.microsoft.com/office/drawing/2014/main" id="{FE294D21-12DC-4E0B-8C7F-2FD59636E886}"/>
                  </a:ext>
                </a:extLst>
              </p:cNvPr>
              <p:cNvSpPr/>
              <p:nvPr/>
            </p:nvSpPr>
            <p:spPr>
              <a:xfrm>
                <a:off x="4659217" y="5486114"/>
                <a:ext cx="49989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49989" h="118109" extrusionOk="0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4479;p48">
                <a:extLst>
                  <a:ext uri="{FF2B5EF4-FFF2-40B4-BE49-F238E27FC236}">
                    <a16:creationId xmlns:a16="http://schemas.microsoft.com/office/drawing/2014/main" id="{9C91353C-F90A-4533-86A4-DEB360FDA41A}"/>
                  </a:ext>
                </a:extLst>
              </p:cNvPr>
              <p:cNvSpPr/>
              <p:nvPr/>
            </p:nvSpPr>
            <p:spPr>
              <a:xfrm>
                <a:off x="4044607" y="529380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4480;p48">
                <a:extLst>
                  <a:ext uri="{FF2B5EF4-FFF2-40B4-BE49-F238E27FC236}">
                    <a16:creationId xmlns:a16="http://schemas.microsoft.com/office/drawing/2014/main" id="{36EB66C5-AA23-4A3D-934E-6EE1F2B97A09}"/>
                  </a:ext>
                </a:extLst>
              </p:cNvPr>
              <p:cNvSpPr/>
              <p:nvPr/>
            </p:nvSpPr>
            <p:spPr>
              <a:xfrm>
                <a:off x="4139107" y="5346215"/>
                <a:ext cx="475657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57" h="275248" extrusionOk="0">
                    <a:moveTo>
                      <a:pt x="475252" y="145899"/>
                    </a:moveTo>
                    <a:cubicBezTo>
                      <a:pt x="471926" y="178284"/>
                      <a:pt x="448831" y="210193"/>
                      <a:pt x="406064" y="234958"/>
                    </a:cubicBezTo>
                    <a:cubicBezTo>
                      <a:pt x="313117" y="288679"/>
                      <a:pt x="162482" y="288679"/>
                      <a:pt x="69630" y="234958"/>
                    </a:cubicBezTo>
                    <a:cubicBezTo>
                      <a:pt x="26768" y="210193"/>
                      <a:pt x="3769" y="178284"/>
                      <a:pt x="443" y="145899"/>
                    </a:cubicBezTo>
                    <a:cubicBezTo>
                      <a:pt x="-3549" y="107799"/>
                      <a:pt x="19450" y="69223"/>
                      <a:pt x="69630" y="40362"/>
                    </a:cubicBezTo>
                    <a:cubicBezTo>
                      <a:pt x="162482" y="-13454"/>
                      <a:pt x="313117" y="-13454"/>
                      <a:pt x="406064" y="40362"/>
                    </a:cubicBezTo>
                    <a:cubicBezTo>
                      <a:pt x="456149" y="69223"/>
                      <a:pt x="47905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4481;p48">
                <a:extLst>
                  <a:ext uri="{FF2B5EF4-FFF2-40B4-BE49-F238E27FC236}">
                    <a16:creationId xmlns:a16="http://schemas.microsoft.com/office/drawing/2014/main" id="{F08B37DE-D4A4-4214-B95C-0F300CED0EFD}"/>
                  </a:ext>
                </a:extLst>
              </p:cNvPr>
              <p:cNvSpPr/>
              <p:nvPr/>
            </p:nvSpPr>
            <p:spPr>
              <a:xfrm>
                <a:off x="4139550" y="5362694"/>
                <a:ext cx="474809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770" extrusionOk="0">
                    <a:moveTo>
                      <a:pt x="474809" y="129421"/>
                    </a:moveTo>
                    <a:cubicBezTo>
                      <a:pt x="471483" y="161806"/>
                      <a:pt x="448389" y="193715"/>
                      <a:pt x="405622" y="218480"/>
                    </a:cubicBezTo>
                    <a:cubicBezTo>
                      <a:pt x="312675" y="272201"/>
                      <a:pt x="162040" y="272201"/>
                      <a:pt x="69188" y="218480"/>
                    </a:cubicBezTo>
                    <a:cubicBezTo>
                      <a:pt x="26325" y="193715"/>
                      <a:pt x="3326" y="161806"/>
                      <a:pt x="0" y="129421"/>
                    </a:cubicBezTo>
                    <a:cubicBezTo>
                      <a:pt x="3326" y="97036"/>
                      <a:pt x="26325" y="65127"/>
                      <a:pt x="69188" y="40362"/>
                    </a:cubicBezTo>
                    <a:cubicBezTo>
                      <a:pt x="162040" y="-13454"/>
                      <a:pt x="312675" y="-13454"/>
                      <a:pt x="405622" y="40362"/>
                    </a:cubicBezTo>
                    <a:cubicBezTo>
                      <a:pt x="448389" y="65127"/>
                      <a:pt x="471483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4482;p48">
                <a:extLst>
                  <a:ext uri="{FF2B5EF4-FFF2-40B4-BE49-F238E27FC236}">
                    <a16:creationId xmlns:a16="http://schemas.microsoft.com/office/drawing/2014/main" id="{FD5386CE-496E-4325-94E7-7136E5FF20DD}"/>
                  </a:ext>
                </a:extLst>
              </p:cNvPr>
              <p:cNvSpPr/>
              <p:nvPr/>
            </p:nvSpPr>
            <p:spPr>
              <a:xfrm>
                <a:off x="4261389" y="5424963"/>
                <a:ext cx="221102" cy="138970"/>
              </a:xfrm>
              <a:custGeom>
                <a:avLst/>
                <a:gdLst/>
                <a:ahLst/>
                <a:cxnLst/>
                <a:rect l="l" t="t" r="r" b="b"/>
                <a:pathLst>
                  <a:path w="221102" h="138970" extrusionOk="0">
                    <a:moveTo>
                      <a:pt x="112050" y="22098"/>
                    </a:moveTo>
                    <a:cubicBezTo>
                      <a:pt x="109122" y="22060"/>
                      <a:pt x="106194" y="22279"/>
                      <a:pt x="103306" y="22765"/>
                    </a:cubicBezTo>
                    <a:cubicBezTo>
                      <a:pt x="99410" y="23336"/>
                      <a:pt x="95038" y="24098"/>
                      <a:pt x="90191" y="25146"/>
                    </a:cubicBezTo>
                    <a:cubicBezTo>
                      <a:pt x="85344" y="26194"/>
                      <a:pt x="80687" y="27432"/>
                      <a:pt x="75080" y="29051"/>
                    </a:cubicBezTo>
                    <a:cubicBezTo>
                      <a:pt x="69967" y="30566"/>
                      <a:pt x="64977" y="32480"/>
                      <a:pt x="60159" y="34766"/>
                    </a:cubicBezTo>
                    <a:lnTo>
                      <a:pt x="98174" y="56864"/>
                    </a:lnTo>
                    <a:lnTo>
                      <a:pt x="105017" y="54388"/>
                    </a:lnTo>
                    <a:cubicBezTo>
                      <a:pt x="114521" y="51149"/>
                      <a:pt x="124024" y="48387"/>
                      <a:pt x="132483" y="46196"/>
                    </a:cubicBezTo>
                    <a:cubicBezTo>
                      <a:pt x="140574" y="44120"/>
                      <a:pt x="148851" y="42844"/>
                      <a:pt x="157193" y="42386"/>
                    </a:cubicBezTo>
                    <a:cubicBezTo>
                      <a:pt x="164798" y="41881"/>
                      <a:pt x="172437" y="42386"/>
                      <a:pt x="179907" y="43910"/>
                    </a:cubicBezTo>
                    <a:cubicBezTo>
                      <a:pt x="187570" y="45539"/>
                      <a:pt x="194919" y="48406"/>
                      <a:pt x="201670" y="52388"/>
                    </a:cubicBezTo>
                    <a:cubicBezTo>
                      <a:pt x="208292" y="55731"/>
                      <a:pt x="213951" y="60713"/>
                      <a:pt x="218112" y="66866"/>
                    </a:cubicBezTo>
                    <a:cubicBezTo>
                      <a:pt x="220891" y="71323"/>
                      <a:pt x="221780" y="76705"/>
                      <a:pt x="220583" y="81820"/>
                    </a:cubicBezTo>
                    <a:cubicBezTo>
                      <a:pt x="218785" y="87506"/>
                      <a:pt x="215504" y="92602"/>
                      <a:pt x="211079" y="96584"/>
                    </a:cubicBezTo>
                    <a:cubicBezTo>
                      <a:pt x="205885" y="101898"/>
                      <a:pt x="200041" y="106547"/>
                      <a:pt x="193687" y="110395"/>
                    </a:cubicBezTo>
                    <a:lnTo>
                      <a:pt x="217922" y="124492"/>
                    </a:lnTo>
                    <a:lnTo>
                      <a:pt x="204712" y="132112"/>
                    </a:lnTo>
                    <a:lnTo>
                      <a:pt x="180952" y="117634"/>
                    </a:lnTo>
                    <a:cubicBezTo>
                      <a:pt x="169319" y="123463"/>
                      <a:pt x="157122" y="128092"/>
                      <a:pt x="144553" y="131445"/>
                    </a:cubicBezTo>
                    <a:cubicBezTo>
                      <a:pt x="131396" y="135112"/>
                      <a:pt x="117944" y="137636"/>
                      <a:pt x="104352" y="138970"/>
                    </a:cubicBezTo>
                    <a:lnTo>
                      <a:pt x="91521" y="116015"/>
                    </a:lnTo>
                    <a:cubicBezTo>
                      <a:pt x="95114" y="115919"/>
                      <a:pt x="98699" y="115634"/>
                      <a:pt x="102261" y="115158"/>
                    </a:cubicBezTo>
                    <a:cubicBezTo>
                      <a:pt x="107627" y="114510"/>
                      <a:pt x="112956" y="113586"/>
                      <a:pt x="118227" y="112395"/>
                    </a:cubicBezTo>
                    <a:cubicBezTo>
                      <a:pt x="124119" y="111157"/>
                      <a:pt x="130392" y="109538"/>
                      <a:pt x="137235" y="107633"/>
                    </a:cubicBezTo>
                    <a:cubicBezTo>
                      <a:pt x="143743" y="105823"/>
                      <a:pt x="150098" y="103489"/>
                      <a:pt x="156242" y="100679"/>
                    </a:cubicBezTo>
                    <a:lnTo>
                      <a:pt x="118227" y="78677"/>
                    </a:lnTo>
                    <a:cubicBezTo>
                      <a:pt x="116611" y="79248"/>
                      <a:pt x="114996" y="79915"/>
                      <a:pt x="113285" y="80391"/>
                    </a:cubicBezTo>
                    <a:lnTo>
                      <a:pt x="108058" y="82010"/>
                    </a:lnTo>
                    <a:cubicBezTo>
                      <a:pt x="98554" y="85154"/>
                      <a:pt x="89716" y="87630"/>
                      <a:pt x="81828" y="89440"/>
                    </a:cubicBezTo>
                    <a:cubicBezTo>
                      <a:pt x="74465" y="91154"/>
                      <a:pt x="66953" y="92145"/>
                      <a:pt x="59399" y="92393"/>
                    </a:cubicBezTo>
                    <a:cubicBezTo>
                      <a:pt x="52758" y="92678"/>
                      <a:pt x="46110" y="92069"/>
                      <a:pt x="39631" y="90583"/>
                    </a:cubicBezTo>
                    <a:cubicBezTo>
                      <a:pt x="33176" y="89059"/>
                      <a:pt x="26991" y="86554"/>
                      <a:pt x="21288" y="83153"/>
                    </a:cubicBezTo>
                    <a:cubicBezTo>
                      <a:pt x="14928" y="79924"/>
                      <a:pt x="9398" y="75257"/>
                      <a:pt x="5132" y="69533"/>
                    </a:cubicBezTo>
                    <a:cubicBezTo>
                      <a:pt x="2001" y="65275"/>
                      <a:pt x="454" y="60055"/>
                      <a:pt x="760" y="54769"/>
                    </a:cubicBezTo>
                    <a:cubicBezTo>
                      <a:pt x="1328" y="49273"/>
                      <a:pt x="3511" y="44063"/>
                      <a:pt x="7033" y="39815"/>
                    </a:cubicBezTo>
                    <a:cubicBezTo>
                      <a:pt x="11446" y="34376"/>
                      <a:pt x="16672" y="29651"/>
                      <a:pt x="22524" y="25813"/>
                    </a:cubicBezTo>
                    <a:lnTo>
                      <a:pt x="0" y="12764"/>
                    </a:lnTo>
                    <a:lnTo>
                      <a:pt x="13305" y="5048"/>
                    </a:lnTo>
                    <a:lnTo>
                      <a:pt x="35544" y="18002"/>
                    </a:lnTo>
                    <a:cubicBezTo>
                      <a:pt x="45998" y="12783"/>
                      <a:pt x="56994" y="8725"/>
                      <a:pt x="68332" y="5906"/>
                    </a:cubicBezTo>
                    <a:cubicBezTo>
                      <a:pt x="79137" y="3143"/>
                      <a:pt x="90126" y="1172"/>
                      <a:pt x="101215" y="0"/>
                    </a:cubicBezTo>
                    <a:close/>
                    <a:moveTo>
                      <a:pt x="47139" y="62198"/>
                    </a:moveTo>
                    <a:cubicBezTo>
                      <a:pt x="52133" y="65122"/>
                      <a:pt x="57921" y="66389"/>
                      <a:pt x="63675" y="65818"/>
                    </a:cubicBezTo>
                    <a:cubicBezTo>
                      <a:pt x="71401" y="64875"/>
                      <a:pt x="79011" y="63151"/>
                      <a:pt x="86389" y="60674"/>
                    </a:cubicBezTo>
                    <a:lnTo>
                      <a:pt x="50655" y="40005"/>
                    </a:lnTo>
                    <a:cubicBezTo>
                      <a:pt x="37540" y="48578"/>
                      <a:pt x="36368" y="55979"/>
                      <a:pt x="47139" y="62198"/>
                    </a:cubicBezTo>
                    <a:close/>
                    <a:moveTo>
                      <a:pt x="172589" y="72676"/>
                    </a:moveTo>
                    <a:cubicBezTo>
                      <a:pt x="167122" y="69742"/>
                      <a:pt x="160859" y="68637"/>
                      <a:pt x="154722" y="69533"/>
                    </a:cubicBezTo>
                    <a:cubicBezTo>
                      <a:pt x="146250" y="70618"/>
                      <a:pt x="137887" y="72438"/>
                      <a:pt x="129727" y="74962"/>
                    </a:cubicBezTo>
                    <a:lnTo>
                      <a:pt x="165271" y="95536"/>
                    </a:lnTo>
                    <a:cubicBezTo>
                      <a:pt x="180477" y="86296"/>
                      <a:pt x="182853" y="78677"/>
                      <a:pt x="172589" y="7267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4483;p48">
                <a:extLst>
                  <a:ext uri="{FF2B5EF4-FFF2-40B4-BE49-F238E27FC236}">
                    <a16:creationId xmlns:a16="http://schemas.microsoft.com/office/drawing/2014/main" id="{9559EE1E-7BBE-40A9-9DA1-949144B7A07A}"/>
                  </a:ext>
                </a:extLst>
              </p:cNvPr>
              <p:cNvSpPr/>
              <p:nvPr/>
            </p:nvSpPr>
            <p:spPr>
              <a:xfrm>
                <a:off x="4352910" y="5528024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4484;p48">
                <a:extLst>
                  <a:ext uri="{FF2B5EF4-FFF2-40B4-BE49-F238E27FC236}">
                    <a16:creationId xmlns:a16="http://schemas.microsoft.com/office/drawing/2014/main" id="{3E09826D-C80E-4857-BE2C-1EE352BFD44B}"/>
                  </a:ext>
                </a:extLst>
              </p:cNvPr>
              <p:cNvSpPr/>
              <p:nvPr/>
            </p:nvSpPr>
            <p:spPr>
              <a:xfrm>
                <a:off x="4448518" y="5536215"/>
                <a:ext cx="31552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858" extrusionOk="0">
                    <a:moveTo>
                      <a:pt x="31553" y="12954"/>
                    </a:moveTo>
                    <a:lnTo>
                      <a:pt x="31553" y="0"/>
                    </a:lnTo>
                    <a:lnTo>
                      <a:pt x="0" y="2476"/>
                    </a:lnTo>
                    <a:lnTo>
                      <a:pt x="18152" y="14859"/>
                    </a:lnTo>
                    <a:lnTo>
                      <a:pt x="31553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4485;p48">
                <a:extLst>
                  <a:ext uri="{FF2B5EF4-FFF2-40B4-BE49-F238E27FC236}">
                    <a16:creationId xmlns:a16="http://schemas.microsoft.com/office/drawing/2014/main" id="{6B93A9A9-04ED-42F6-BE9E-604D64289170}"/>
                  </a:ext>
                </a:extLst>
              </p:cNvPr>
              <p:cNvSpPr/>
              <p:nvPr/>
            </p:nvSpPr>
            <p:spPr>
              <a:xfrm>
                <a:off x="4459162" y="5488685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3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4486;p48">
                <a:extLst>
                  <a:ext uri="{FF2B5EF4-FFF2-40B4-BE49-F238E27FC236}">
                    <a16:creationId xmlns:a16="http://schemas.microsoft.com/office/drawing/2014/main" id="{81BCA7BE-0C48-4B2D-89D7-FF2AF9117F31}"/>
                  </a:ext>
                </a:extLst>
              </p:cNvPr>
              <p:cNvSpPr/>
              <p:nvPr/>
            </p:nvSpPr>
            <p:spPr>
              <a:xfrm>
                <a:off x="4384748" y="5493543"/>
                <a:ext cx="35639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669" extrusionOk="0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670"/>
                    </a:lnTo>
                    <a:cubicBezTo>
                      <a:pt x="33929" y="24670"/>
                      <a:pt x="13210" y="15907"/>
                      <a:pt x="12545" y="15145"/>
                    </a:cubicBezTo>
                    <a:cubicBezTo>
                      <a:pt x="11880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4487;p48">
                <a:extLst>
                  <a:ext uri="{FF2B5EF4-FFF2-40B4-BE49-F238E27FC236}">
                    <a16:creationId xmlns:a16="http://schemas.microsoft.com/office/drawing/2014/main" id="{A2782A09-DCC4-4A76-A3D9-BE898DEDEDCE}"/>
                  </a:ext>
                </a:extLst>
              </p:cNvPr>
              <p:cNvSpPr/>
              <p:nvPr/>
            </p:nvSpPr>
            <p:spPr>
              <a:xfrm>
                <a:off x="4312139" y="5452109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287"/>
                    </a:moveTo>
                    <a:lnTo>
                      <a:pt x="36875" y="29242"/>
                    </a:lnTo>
                    <a:lnTo>
                      <a:pt x="44383" y="23717"/>
                    </a:lnTo>
                    <a:cubicBezTo>
                      <a:pt x="44383" y="23717"/>
                      <a:pt x="39726" y="18383"/>
                      <a:pt x="39441" y="17907"/>
                    </a:cubicBezTo>
                    <a:cubicBezTo>
                      <a:pt x="36140" y="14135"/>
                      <a:pt x="32258" y="10925"/>
                      <a:pt x="27941" y="8382"/>
                    </a:cubicBezTo>
                    <a:cubicBezTo>
                      <a:pt x="25185" y="7811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4488;p48">
                <a:extLst>
                  <a:ext uri="{FF2B5EF4-FFF2-40B4-BE49-F238E27FC236}">
                    <a16:creationId xmlns:a16="http://schemas.microsoft.com/office/drawing/2014/main" id="{6BEF537C-DBDA-4921-BBC9-5F098035F8BA}"/>
                  </a:ext>
                </a:extLst>
              </p:cNvPr>
              <p:cNvSpPr/>
              <p:nvPr/>
            </p:nvSpPr>
            <p:spPr>
              <a:xfrm>
                <a:off x="4352910" y="5428583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5"/>
                    </a:lnTo>
                    <a:lnTo>
                      <a:pt x="3611" y="0"/>
                    </a:lnTo>
                    <a:lnTo>
                      <a:pt x="0" y="10192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4489;p48">
                <a:extLst>
                  <a:ext uri="{FF2B5EF4-FFF2-40B4-BE49-F238E27FC236}">
                    <a16:creationId xmlns:a16="http://schemas.microsoft.com/office/drawing/2014/main" id="{6A73CBE0-C5B5-4284-A7D6-E43DDACAB24E}"/>
                  </a:ext>
                </a:extLst>
              </p:cNvPr>
              <p:cNvSpPr/>
              <p:nvPr/>
            </p:nvSpPr>
            <p:spPr>
              <a:xfrm>
                <a:off x="4261008" y="5424773"/>
                <a:ext cx="19672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672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4490;p48">
                <a:extLst>
                  <a:ext uri="{FF2B5EF4-FFF2-40B4-BE49-F238E27FC236}">
                    <a16:creationId xmlns:a16="http://schemas.microsoft.com/office/drawing/2014/main" id="{CB7F80B2-B138-42F3-A4E4-04AF5D984806}"/>
                  </a:ext>
                </a:extLst>
              </p:cNvPr>
              <p:cNvSpPr/>
              <p:nvPr/>
            </p:nvSpPr>
            <p:spPr>
              <a:xfrm>
                <a:off x="4261769" y="5468111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429" y="0"/>
                    </a:lnTo>
                    <a:lnTo>
                      <a:pt x="17012" y="12002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4491;p48">
                <a:extLst>
                  <a:ext uri="{FF2B5EF4-FFF2-40B4-BE49-F238E27FC236}">
                    <a16:creationId xmlns:a16="http://schemas.microsoft.com/office/drawing/2014/main" id="{BC9C8BBD-C898-4032-B11C-28CA784ECE45}"/>
                  </a:ext>
                </a:extLst>
              </p:cNvPr>
              <p:cNvSpPr/>
              <p:nvPr/>
            </p:nvSpPr>
            <p:spPr>
              <a:xfrm>
                <a:off x="4261389" y="5412009"/>
                <a:ext cx="221197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197" h="139065" extrusionOk="0">
                    <a:moveTo>
                      <a:pt x="112050" y="22098"/>
                    </a:moveTo>
                    <a:cubicBezTo>
                      <a:pt x="109119" y="22098"/>
                      <a:pt x="106193" y="22355"/>
                      <a:pt x="103306" y="22860"/>
                    </a:cubicBezTo>
                    <a:cubicBezTo>
                      <a:pt x="99441" y="23431"/>
                      <a:pt x="95069" y="24194"/>
                      <a:pt x="90191" y="25146"/>
                    </a:cubicBezTo>
                    <a:cubicBezTo>
                      <a:pt x="85344" y="26194"/>
                      <a:pt x="80687" y="27527"/>
                      <a:pt x="75080" y="29051"/>
                    </a:cubicBezTo>
                    <a:cubicBezTo>
                      <a:pt x="69981" y="30613"/>
                      <a:pt x="64995" y="32518"/>
                      <a:pt x="60159" y="34766"/>
                    </a:cubicBezTo>
                    <a:lnTo>
                      <a:pt x="98174" y="56864"/>
                    </a:lnTo>
                    <a:lnTo>
                      <a:pt x="105017" y="54483"/>
                    </a:lnTo>
                    <a:cubicBezTo>
                      <a:pt x="114521" y="51245"/>
                      <a:pt x="124024" y="48482"/>
                      <a:pt x="132483" y="46196"/>
                    </a:cubicBezTo>
                    <a:cubicBezTo>
                      <a:pt x="140606" y="44063"/>
                      <a:pt x="148910" y="42691"/>
                      <a:pt x="157288" y="42100"/>
                    </a:cubicBezTo>
                    <a:cubicBezTo>
                      <a:pt x="164893" y="41643"/>
                      <a:pt x="172525" y="42158"/>
                      <a:pt x="180002" y="43624"/>
                    </a:cubicBezTo>
                    <a:cubicBezTo>
                      <a:pt x="187668" y="45291"/>
                      <a:pt x="195018" y="48187"/>
                      <a:pt x="201765" y="52197"/>
                    </a:cubicBezTo>
                    <a:cubicBezTo>
                      <a:pt x="208387" y="55540"/>
                      <a:pt x="214046" y="60522"/>
                      <a:pt x="218207" y="66675"/>
                    </a:cubicBezTo>
                    <a:cubicBezTo>
                      <a:pt x="220986" y="71133"/>
                      <a:pt x="221875" y="76514"/>
                      <a:pt x="220678" y="81629"/>
                    </a:cubicBezTo>
                    <a:cubicBezTo>
                      <a:pt x="218855" y="87297"/>
                      <a:pt x="215578" y="92393"/>
                      <a:pt x="211174" y="96393"/>
                    </a:cubicBezTo>
                    <a:cubicBezTo>
                      <a:pt x="205956" y="101689"/>
                      <a:pt x="200116" y="106318"/>
                      <a:pt x="193782" y="110204"/>
                    </a:cubicBezTo>
                    <a:lnTo>
                      <a:pt x="218017" y="124206"/>
                    </a:lnTo>
                    <a:lnTo>
                      <a:pt x="204807" y="131921"/>
                    </a:lnTo>
                    <a:lnTo>
                      <a:pt x="180287" y="117729"/>
                    </a:lnTo>
                    <a:cubicBezTo>
                      <a:pt x="168831" y="123434"/>
                      <a:pt x="156868" y="128064"/>
                      <a:pt x="144553" y="131540"/>
                    </a:cubicBezTo>
                    <a:cubicBezTo>
                      <a:pt x="131385" y="135169"/>
                      <a:pt x="117937" y="137684"/>
                      <a:pt x="104352" y="139065"/>
                    </a:cubicBezTo>
                    <a:lnTo>
                      <a:pt x="91521" y="116014"/>
                    </a:lnTo>
                    <a:cubicBezTo>
                      <a:pt x="95113" y="115967"/>
                      <a:pt x="98698" y="115710"/>
                      <a:pt x="102261" y="115253"/>
                    </a:cubicBezTo>
                    <a:cubicBezTo>
                      <a:pt x="107013" y="114681"/>
                      <a:pt x="112335" y="113729"/>
                      <a:pt x="118227" y="112490"/>
                    </a:cubicBezTo>
                    <a:cubicBezTo>
                      <a:pt x="124119" y="111252"/>
                      <a:pt x="130392" y="109633"/>
                      <a:pt x="137235" y="107728"/>
                    </a:cubicBezTo>
                    <a:cubicBezTo>
                      <a:pt x="143731" y="105842"/>
                      <a:pt x="150083" y="103479"/>
                      <a:pt x="156242" y="100679"/>
                    </a:cubicBezTo>
                    <a:lnTo>
                      <a:pt x="118227" y="78772"/>
                    </a:lnTo>
                    <a:lnTo>
                      <a:pt x="113285" y="80486"/>
                    </a:lnTo>
                    <a:lnTo>
                      <a:pt x="108058" y="82105"/>
                    </a:lnTo>
                    <a:cubicBezTo>
                      <a:pt x="99447" y="85001"/>
                      <a:pt x="90692" y="87449"/>
                      <a:pt x="81828" y="89440"/>
                    </a:cubicBezTo>
                    <a:cubicBezTo>
                      <a:pt x="74467" y="91183"/>
                      <a:pt x="66956" y="92202"/>
                      <a:pt x="59399" y="92488"/>
                    </a:cubicBezTo>
                    <a:cubicBezTo>
                      <a:pt x="52754" y="92745"/>
                      <a:pt x="46105" y="92107"/>
                      <a:pt x="39631" y="90583"/>
                    </a:cubicBezTo>
                    <a:cubicBezTo>
                      <a:pt x="33193" y="89049"/>
                      <a:pt x="27013" y="86573"/>
                      <a:pt x="21288" y="83248"/>
                    </a:cubicBezTo>
                    <a:cubicBezTo>
                      <a:pt x="14922" y="79981"/>
                      <a:pt x="9393" y="75286"/>
                      <a:pt x="5132" y="69532"/>
                    </a:cubicBezTo>
                    <a:cubicBezTo>
                      <a:pt x="2001" y="65275"/>
                      <a:pt x="454" y="60055"/>
                      <a:pt x="760" y="54769"/>
                    </a:cubicBezTo>
                    <a:cubicBezTo>
                      <a:pt x="1351" y="49311"/>
                      <a:pt x="3533" y="44139"/>
                      <a:pt x="7033" y="39910"/>
                    </a:cubicBezTo>
                    <a:cubicBezTo>
                      <a:pt x="11467" y="34462"/>
                      <a:pt x="16689" y="29708"/>
                      <a:pt x="22524" y="25813"/>
                    </a:cubicBezTo>
                    <a:lnTo>
                      <a:pt x="0" y="12763"/>
                    </a:lnTo>
                    <a:lnTo>
                      <a:pt x="13305" y="5144"/>
                    </a:lnTo>
                    <a:lnTo>
                      <a:pt x="35544" y="18002"/>
                    </a:lnTo>
                    <a:cubicBezTo>
                      <a:pt x="46019" y="12849"/>
                      <a:pt x="57010" y="8830"/>
                      <a:pt x="68332" y="6001"/>
                    </a:cubicBezTo>
                    <a:cubicBezTo>
                      <a:pt x="79145" y="3258"/>
                      <a:pt x="90131" y="1248"/>
                      <a:pt x="101215" y="0"/>
                    </a:cubicBezTo>
                    <a:close/>
                    <a:moveTo>
                      <a:pt x="47139" y="62294"/>
                    </a:moveTo>
                    <a:cubicBezTo>
                      <a:pt x="52142" y="65189"/>
                      <a:pt x="57930" y="66418"/>
                      <a:pt x="63675" y="65818"/>
                    </a:cubicBezTo>
                    <a:cubicBezTo>
                      <a:pt x="71416" y="64970"/>
                      <a:pt x="79036" y="63246"/>
                      <a:pt x="86389" y="60674"/>
                    </a:cubicBezTo>
                    <a:lnTo>
                      <a:pt x="50655" y="40005"/>
                    </a:lnTo>
                    <a:cubicBezTo>
                      <a:pt x="37540" y="48578"/>
                      <a:pt x="36368" y="56007"/>
                      <a:pt x="47139" y="62294"/>
                    </a:cubicBezTo>
                    <a:close/>
                    <a:moveTo>
                      <a:pt x="172589" y="72771"/>
                    </a:moveTo>
                    <a:cubicBezTo>
                      <a:pt x="167144" y="69771"/>
                      <a:pt x="160871" y="68628"/>
                      <a:pt x="154722" y="69532"/>
                    </a:cubicBezTo>
                    <a:cubicBezTo>
                      <a:pt x="146240" y="70609"/>
                      <a:pt x="137873" y="72457"/>
                      <a:pt x="129727" y="75057"/>
                    </a:cubicBezTo>
                    <a:lnTo>
                      <a:pt x="165271" y="95631"/>
                    </a:lnTo>
                    <a:cubicBezTo>
                      <a:pt x="180477" y="86296"/>
                      <a:pt x="182853" y="78677"/>
                      <a:pt x="172589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9" name="Google Shape;4492;p48">
              <a:extLst>
                <a:ext uri="{FF2B5EF4-FFF2-40B4-BE49-F238E27FC236}">
                  <a16:creationId xmlns:a16="http://schemas.microsoft.com/office/drawing/2014/main" id="{973CB141-0565-41D1-8289-1BEE8BAA525B}"/>
                </a:ext>
              </a:extLst>
            </p:cNvPr>
            <p:cNvGrpSpPr/>
            <p:nvPr/>
          </p:nvGrpSpPr>
          <p:grpSpPr>
            <a:xfrm>
              <a:off x="2290688" y="4374965"/>
              <a:ext cx="664599" cy="467010"/>
              <a:chOff x="4071788" y="5191315"/>
              <a:chExt cx="664599" cy="467010"/>
            </a:xfrm>
          </p:grpSpPr>
          <p:sp>
            <p:nvSpPr>
              <p:cNvPr id="98" name="Google Shape;4493;p48">
                <a:extLst>
                  <a:ext uri="{FF2B5EF4-FFF2-40B4-BE49-F238E27FC236}">
                    <a16:creationId xmlns:a16="http://schemas.microsoft.com/office/drawing/2014/main" id="{4E4A3C3B-32E9-4ABE-B54B-501E87F17541}"/>
                  </a:ext>
                </a:extLst>
              </p:cNvPr>
              <p:cNvSpPr/>
              <p:nvPr/>
            </p:nvSpPr>
            <p:spPr>
              <a:xfrm>
                <a:off x="4071788" y="5273706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4494;p48">
                <a:extLst>
                  <a:ext uri="{FF2B5EF4-FFF2-40B4-BE49-F238E27FC236}">
                    <a16:creationId xmlns:a16="http://schemas.microsoft.com/office/drawing/2014/main" id="{71BE4A11-C568-4550-8C7E-322B7BF8845F}"/>
                  </a:ext>
                </a:extLst>
              </p:cNvPr>
              <p:cNvSpPr/>
              <p:nvPr/>
            </p:nvSpPr>
            <p:spPr>
              <a:xfrm>
                <a:off x="4071883" y="5381339"/>
                <a:ext cx="65671" cy="87630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30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4495;p48">
                <a:extLst>
                  <a:ext uri="{FF2B5EF4-FFF2-40B4-BE49-F238E27FC236}">
                    <a16:creationId xmlns:a16="http://schemas.microsoft.com/office/drawing/2014/main" id="{D86DA38B-F1C3-491C-8321-0A38D05567F7}"/>
                  </a:ext>
                </a:extLst>
              </p:cNvPr>
              <p:cNvSpPr/>
              <p:nvPr/>
            </p:nvSpPr>
            <p:spPr>
              <a:xfrm>
                <a:off x="4686303" y="5383625"/>
                <a:ext cx="50084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50084" h="118109" extrusionOk="0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442" y="118110"/>
                    </a:lnTo>
                    <a:lnTo>
                      <a:pt x="0" y="23717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4496;p48">
                <a:extLst>
                  <a:ext uri="{FF2B5EF4-FFF2-40B4-BE49-F238E27FC236}">
                    <a16:creationId xmlns:a16="http://schemas.microsoft.com/office/drawing/2014/main" id="{03B0786D-483A-4625-880B-10F33DDC4A99}"/>
                  </a:ext>
                </a:extLst>
              </p:cNvPr>
              <p:cNvSpPr/>
              <p:nvPr/>
            </p:nvSpPr>
            <p:spPr>
              <a:xfrm>
                <a:off x="4071788" y="519131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4497;p48">
                <a:extLst>
                  <a:ext uri="{FF2B5EF4-FFF2-40B4-BE49-F238E27FC236}">
                    <a16:creationId xmlns:a16="http://schemas.microsoft.com/office/drawing/2014/main" id="{9191F4D8-06E3-4EF0-A685-7FB2BEDA58F5}"/>
                  </a:ext>
                </a:extLst>
              </p:cNvPr>
              <p:cNvSpPr/>
              <p:nvPr/>
            </p:nvSpPr>
            <p:spPr>
              <a:xfrm>
                <a:off x="4166288" y="5243631"/>
                <a:ext cx="475673" cy="275343"/>
              </a:xfrm>
              <a:custGeom>
                <a:avLst/>
                <a:gdLst/>
                <a:ahLst/>
                <a:cxnLst/>
                <a:rect l="l" t="t" r="r" b="b"/>
                <a:pathLst>
                  <a:path w="475673" h="275343" extrusionOk="0">
                    <a:moveTo>
                      <a:pt x="475252" y="145899"/>
                    </a:moveTo>
                    <a:cubicBezTo>
                      <a:pt x="471830" y="178284"/>
                      <a:pt x="448831" y="210193"/>
                      <a:pt x="405969" y="235053"/>
                    </a:cubicBezTo>
                    <a:cubicBezTo>
                      <a:pt x="313117" y="288774"/>
                      <a:pt x="162482" y="288774"/>
                      <a:pt x="69535" y="235053"/>
                    </a:cubicBezTo>
                    <a:cubicBezTo>
                      <a:pt x="26768" y="210193"/>
                      <a:pt x="3769" y="177903"/>
                      <a:pt x="443" y="145899"/>
                    </a:cubicBezTo>
                    <a:cubicBezTo>
                      <a:pt x="-3549" y="107799"/>
                      <a:pt x="19450" y="69699"/>
                      <a:pt x="69535" y="40362"/>
                    </a:cubicBezTo>
                    <a:cubicBezTo>
                      <a:pt x="162482" y="-13454"/>
                      <a:pt x="313117" y="-13454"/>
                      <a:pt x="405969" y="40362"/>
                    </a:cubicBezTo>
                    <a:cubicBezTo>
                      <a:pt x="456054" y="69318"/>
                      <a:pt x="479148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4498;p48">
                <a:extLst>
                  <a:ext uri="{FF2B5EF4-FFF2-40B4-BE49-F238E27FC236}">
                    <a16:creationId xmlns:a16="http://schemas.microsoft.com/office/drawing/2014/main" id="{54B8DDDD-37D1-45F4-9831-24C7A0C5CBCC}"/>
                  </a:ext>
                </a:extLst>
              </p:cNvPr>
              <p:cNvSpPr/>
              <p:nvPr/>
            </p:nvSpPr>
            <p:spPr>
              <a:xfrm>
                <a:off x="4166731" y="5260109"/>
                <a:ext cx="474809" cy="258865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865" extrusionOk="0">
                    <a:moveTo>
                      <a:pt x="474809" y="129421"/>
                    </a:moveTo>
                    <a:cubicBezTo>
                      <a:pt x="471388" y="161806"/>
                      <a:pt x="448389" y="193715"/>
                      <a:pt x="405527" y="218575"/>
                    </a:cubicBezTo>
                    <a:cubicBezTo>
                      <a:pt x="312675" y="272296"/>
                      <a:pt x="162040" y="272296"/>
                      <a:pt x="69093" y="218575"/>
                    </a:cubicBezTo>
                    <a:cubicBezTo>
                      <a:pt x="26325" y="193715"/>
                      <a:pt x="3326" y="161425"/>
                      <a:pt x="0" y="129421"/>
                    </a:cubicBezTo>
                    <a:cubicBezTo>
                      <a:pt x="3326" y="97036"/>
                      <a:pt x="26325" y="65222"/>
                      <a:pt x="69093" y="40362"/>
                    </a:cubicBezTo>
                    <a:cubicBezTo>
                      <a:pt x="162040" y="-13454"/>
                      <a:pt x="312675" y="-13454"/>
                      <a:pt x="405527" y="40362"/>
                    </a:cubicBezTo>
                    <a:cubicBezTo>
                      <a:pt x="448389" y="65222"/>
                      <a:pt x="471388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4499;p48">
                <a:extLst>
                  <a:ext uri="{FF2B5EF4-FFF2-40B4-BE49-F238E27FC236}">
                    <a16:creationId xmlns:a16="http://schemas.microsoft.com/office/drawing/2014/main" id="{E7165DC9-7A2B-421E-B450-C8B3E301F850}"/>
                  </a:ext>
                </a:extLst>
              </p:cNvPr>
              <p:cNvSpPr/>
              <p:nvPr/>
            </p:nvSpPr>
            <p:spPr>
              <a:xfrm>
                <a:off x="4287999" y="5322379"/>
                <a:ext cx="221706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706" h="139065" extrusionOk="0">
                    <a:moveTo>
                      <a:pt x="112620" y="22098"/>
                    </a:moveTo>
                    <a:cubicBezTo>
                      <a:pt x="109691" y="22146"/>
                      <a:pt x="106769" y="22403"/>
                      <a:pt x="103876" y="22860"/>
                    </a:cubicBezTo>
                    <a:cubicBezTo>
                      <a:pt x="99980" y="23431"/>
                      <a:pt x="95608" y="24194"/>
                      <a:pt x="90761" y="25241"/>
                    </a:cubicBezTo>
                    <a:cubicBezTo>
                      <a:pt x="85627" y="26280"/>
                      <a:pt x="80552" y="27575"/>
                      <a:pt x="75555" y="29146"/>
                    </a:cubicBezTo>
                    <a:cubicBezTo>
                      <a:pt x="70475" y="30632"/>
                      <a:pt x="65518" y="32509"/>
                      <a:pt x="60729" y="34766"/>
                    </a:cubicBezTo>
                    <a:lnTo>
                      <a:pt x="98744" y="56864"/>
                    </a:lnTo>
                    <a:lnTo>
                      <a:pt x="105587" y="54483"/>
                    </a:lnTo>
                    <a:cubicBezTo>
                      <a:pt x="115091" y="51245"/>
                      <a:pt x="124595" y="48482"/>
                      <a:pt x="133053" y="46196"/>
                    </a:cubicBezTo>
                    <a:cubicBezTo>
                      <a:pt x="141144" y="44063"/>
                      <a:pt x="149417" y="42691"/>
                      <a:pt x="157763" y="42101"/>
                    </a:cubicBezTo>
                    <a:cubicBezTo>
                      <a:pt x="165404" y="41624"/>
                      <a:pt x="173074" y="42167"/>
                      <a:pt x="180572" y="43720"/>
                    </a:cubicBezTo>
                    <a:cubicBezTo>
                      <a:pt x="188218" y="45310"/>
                      <a:pt x="195542" y="48178"/>
                      <a:pt x="202241" y="52197"/>
                    </a:cubicBezTo>
                    <a:cubicBezTo>
                      <a:pt x="208885" y="55550"/>
                      <a:pt x="214575" y="60522"/>
                      <a:pt x="218777" y="66675"/>
                    </a:cubicBezTo>
                    <a:cubicBezTo>
                      <a:pt x="221533" y="71142"/>
                      <a:pt x="222390" y="76524"/>
                      <a:pt x="221153" y="81629"/>
                    </a:cubicBezTo>
                    <a:cubicBezTo>
                      <a:pt x="219541" y="87259"/>
                      <a:pt x="216457" y="92355"/>
                      <a:pt x="212220" y="96393"/>
                    </a:cubicBezTo>
                    <a:cubicBezTo>
                      <a:pt x="206946" y="101660"/>
                      <a:pt x="201077" y="106299"/>
                      <a:pt x="194733" y="110204"/>
                    </a:cubicBezTo>
                    <a:lnTo>
                      <a:pt x="219062" y="124206"/>
                    </a:lnTo>
                    <a:lnTo>
                      <a:pt x="205852" y="131921"/>
                    </a:lnTo>
                    <a:lnTo>
                      <a:pt x="181332" y="117729"/>
                    </a:lnTo>
                    <a:cubicBezTo>
                      <a:pt x="169629" y="123473"/>
                      <a:pt x="157410" y="128102"/>
                      <a:pt x="144838" y="131540"/>
                    </a:cubicBezTo>
                    <a:cubicBezTo>
                      <a:pt x="131674" y="135179"/>
                      <a:pt x="118225" y="137703"/>
                      <a:pt x="104637" y="139065"/>
                    </a:cubicBezTo>
                    <a:lnTo>
                      <a:pt x="92567" y="116396"/>
                    </a:lnTo>
                    <a:cubicBezTo>
                      <a:pt x="96128" y="116300"/>
                      <a:pt x="99680" y="116014"/>
                      <a:pt x="103211" y="115538"/>
                    </a:cubicBezTo>
                    <a:cubicBezTo>
                      <a:pt x="108058" y="114967"/>
                      <a:pt x="113380" y="114014"/>
                      <a:pt x="119273" y="112776"/>
                    </a:cubicBezTo>
                    <a:cubicBezTo>
                      <a:pt x="125165" y="111538"/>
                      <a:pt x="131342" y="109919"/>
                      <a:pt x="138280" y="108013"/>
                    </a:cubicBezTo>
                    <a:cubicBezTo>
                      <a:pt x="144781" y="106175"/>
                      <a:pt x="151135" y="103851"/>
                      <a:pt x="157288" y="101060"/>
                    </a:cubicBezTo>
                    <a:lnTo>
                      <a:pt x="119273" y="79057"/>
                    </a:lnTo>
                    <a:lnTo>
                      <a:pt x="114236" y="80772"/>
                    </a:lnTo>
                    <a:lnTo>
                      <a:pt x="109104" y="82391"/>
                    </a:lnTo>
                    <a:cubicBezTo>
                      <a:pt x="99600" y="85535"/>
                      <a:pt x="90761" y="88011"/>
                      <a:pt x="82778" y="89821"/>
                    </a:cubicBezTo>
                    <a:cubicBezTo>
                      <a:pt x="75409" y="91497"/>
                      <a:pt x="67901" y="92488"/>
                      <a:pt x="60349" y="92773"/>
                    </a:cubicBezTo>
                    <a:cubicBezTo>
                      <a:pt x="53710" y="93002"/>
                      <a:pt x="47068" y="92402"/>
                      <a:pt x="40581" y="90964"/>
                    </a:cubicBezTo>
                    <a:cubicBezTo>
                      <a:pt x="34183" y="89354"/>
                      <a:pt x="28042" y="86849"/>
                      <a:pt x="22334" y="83534"/>
                    </a:cubicBezTo>
                    <a:cubicBezTo>
                      <a:pt x="16043" y="80229"/>
                      <a:pt x="10584" y="75543"/>
                      <a:pt x="6368" y="69818"/>
                    </a:cubicBezTo>
                    <a:cubicBezTo>
                      <a:pt x="3291" y="65532"/>
                      <a:pt x="1781" y="60322"/>
                      <a:pt x="2091" y="55054"/>
                    </a:cubicBezTo>
                    <a:cubicBezTo>
                      <a:pt x="2294" y="49730"/>
                      <a:pt x="4009" y="44577"/>
                      <a:pt x="7033" y="40196"/>
                    </a:cubicBezTo>
                    <a:cubicBezTo>
                      <a:pt x="11467" y="34747"/>
                      <a:pt x="16689" y="29994"/>
                      <a:pt x="22524" y="26098"/>
                    </a:cubicBezTo>
                    <a:lnTo>
                      <a:pt x="0" y="13049"/>
                    </a:lnTo>
                    <a:lnTo>
                      <a:pt x="13210" y="5429"/>
                    </a:lnTo>
                    <a:lnTo>
                      <a:pt x="35544" y="18002"/>
                    </a:lnTo>
                    <a:cubicBezTo>
                      <a:pt x="46019" y="12849"/>
                      <a:pt x="57010" y="8830"/>
                      <a:pt x="68332" y="6001"/>
                    </a:cubicBezTo>
                    <a:cubicBezTo>
                      <a:pt x="79113" y="3258"/>
                      <a:pt x="90067" y="1248"/>
                      <a:pt x="101120" y="0"/>
                    </a:cubicBezTo>
                    <a:close/>
                    <a:moveTo>
                      <a:pt x="47614" y="62294"/>
                    </a:moveTo>
                    <a:cubicBezTo>
                      <a:pt x="52651" y="65189"/>
                      <a:pt x="58470" y="66418"/>
                      <a:pt x="64246" y="65818"/>
                    </a:cubicBezTo>
                    <a:cubicBezTo>
                      <a:pt x="71975" y="64951"/>
                      <a:pt x="79590" y="63265"/>
                      <a:pt x="86960" y="60770"/>
                    </a:cubicBezTo>
                    <a:lnTo>
                      <a:pt x="51225" y="40196"/>
                    </a:lnTo>
                    <a:cubicBezTo>
                      <a:pt x="38110" y="48673"/>
                      <a:pt x="36875" y="56007"/>
                      <a:pt x="47614" y="62294"/>
                    </a:cubicBezTo>
                    <a:close/>
                    <a:moveTo>
                      <a:pt x="173064" y="72771"/>
                    </a:moveTo>
                    <a:cubicBezTo>
                      <a:pt x="167619" y="69771"/>
                      <a:pt x="161346" y="68628"/>
                      <a:pt x="155197" y="69532"/>
                    </a:cubicBezTo>
                    <a:cubicBezTo>
                      <a:pt x="146746" y="70609"/>
                      <a:pt x="138412" y="72457"/>
                      <a:pt x="130297" y="75057"/>
                    </a:cubicBezTo>
                    <a:lnTo>
                      <a:pt x="165841" y="95631"/>
                    </a:lnTo>
                    <a:cubicBezTo>
                      <a:pt x="180952" y="86296"/>
                      <a:pt x="183423" y="78296"/>
                      <a:pt x="173064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4500;p48">
                <a:extLst>
                  <a:ext uri="{FF2B5EF4-FFF2-40B4-BE49-F238E27FC236}">
                    <a16:creationId xmlns:a16="http://schemas.microsoft.com/office/drawing/2014/main" id="{B112ADE4-B0B2-4F93-BF16-B0014C7C761C}"/>
                  </a:ext>
                </a:extLst>
              </p:cNvPr>
              <p:cNvSpPr/>
              <p:nvPr/>
            </p:nvSpPr>
            <p:spPr>
              <a:xfrm>
                <a:off x="4380566" y="5425821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1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173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4501;p48">
                <a:extLst>
                  <a:ext uri="{FF2B5EF4-FFF2-40B4-BE49-F238E27FC236}">
                    <a16:creationId xmlns:a16="http://schemas.microsoft.com/office/drawing/2014/main" id="{9F744782-15EC-4CDF-94A6-CD6558BB1EF0}"/>
                  </a:ext>
                </a:extLst>
              </p:cNvPr>
              <p:cNvSpPr/>
              <p:nvPr/>
            </p:nvSpPr>
            <p:spPr>
              <a:xfrm>
                <a:off x="4475699" y="5433726"/>
                <a:ext cx="31552" cy="14763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763" extrusionOk="0">
                    <a:moveTo>
                      <a:pt x="31553" y="12859"/>
                    </a:moveTo>
                    <a:lnTo>
                      <a:pt x="31553" y="0"/>
                    </a:lnTo>
                    <a:lnTo>
                      <a:pt x="0" y="2381"/>
                    </a:lnTo>
                    <a:lnTo>
                      <a:pt x="18152" y="14764"/>
                    </a:lnTo>
                    <a:lnTo>
                      <a:pt x="31553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4502;p48">
                <a:extLst>
                  <a:ext uri="{FF2B5EF4-FFF2-40B4-BE49-F238E27FC236}">
                    <a16:creationId xmlns:a16="http://schemas.microsoft.com/office/drawing/2014/main" id="{DF807853-59C1-40DE-907F-34AC85286D2A}"/>
                  </a:ext>
                </a:extLst>
              </p:cNvPr>
              <p:cNvSpPr/>
              <p:nvPr/>
            </p:nvSpPr>
            <p:spPr>
              <a:xfrm>
                <a:off x="4486248" y="5386197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4503;p48">
                <a:extLst>
                  <a:ext uri="{FF2B5EF4-FFF2-40B4-BE49-F238E27FC236}">
                    <a16:creationId xmlns:a16="http://schemas.microsoft.com/office/drawing/2014/main" id="{3C40D572-45DB-4055-8E88-8E53DE7862C9}"/>
                  </a:ext>
                </a:extLst>
              </p:cNvPr>
              <p:cNvSpPr/>
              <p:nvPr/>
            </p:nvSpPr>
            <p:spPr>
              <a:xfrm>
                <a:off x="4411929" y="5390959"/>
                <a:ext cx="35639" cy="24764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764" extrusionOk="0">
                    <a:moveTo>
                      <a:pt x="0" y="7620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765"/>
                    </a:lnTo>
                    <a:cubicBezTo>
                      <a:pt x="33929" y="24765"/>
                      <a:pt x="13210" y="16002"/>
                      <a:pt x="12545" y="1524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4504;p48">
                <a:extLst>
                  <a:ext uri="{FF2B5EF4-FFF2-40B4-BE49-F238E27FC236}">
                    <a16:creationId xmlns:a16="http://schemas.microsoft.com/office/drawing/2014/main" id="{0CD6F4E7-C50F-45A9-A6D9-5A68BC91B550}"/>
                  </a:ext>
                </a:extLst>
              </p:cNvPr>
              <p:cNvSpPr/>
              <p:nvPr/>
            </p:nvSpPr>
            <p:spPr>
              <a:xfrm>
                <a:off x="4339320" y="5349621"/>
                <a:ext cx="44382" cy="29146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146" extrusionOk="0">
                    <a:moveTo>
                      <a:pt x="0" y="8191"/>
                    </a:moveTo>
                    <a:lnTo>
                      <a:pt x="36780" y="29146"/>
                    </a:lnTo>
                    <a:lnTo>
                      <a:pt x="44383" y="23717"/>
                    </a:lnTo>
                    <a:cubicBezTo>
                      <a:pt x="44383" y="23717"/>
                      <a:pt x="39726" y="18383"/>
                      <a:pt x="39346" y="17812"/>
                    </a:cubicBezTo>
                    <a:cubicBezTo>
                      <a:pt x="36032" y="14097"/>
                      <a:pt x="32188" y="10887"/>
                      <a:pt x="27941" y="8287"/>
                    </a:cubicBezTo>
                    <a:cubicBezTo>
                      <a:pt x="25185" y="7810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4505;p48">
                <a:extLst>
                  <a:ext uri="{FF2B5EF4-FFF2-40B4-BE49-F238E27FC236}">
                    <a16:creationId xmlns:a16="http://schemas.microsoft.com/office/drawing/2014/main" id="{ED96C591-FC2F-4226-8A3F-07B8DE3712F7}"/>
                  </a:ext>
                </a:extLst>
              </p:cNvPr>
              <p:cNvSpPr/>
              <p:nvPr/>
            </p:nvSpPr>
            <p:spPr>
              <a:xfrm>
                <a:off x="4380091" y="5326094"/>
                <a:ext cx="20528" cy="18383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383" extrusionOk="0">
                    <a:moveTo>
                      <a:pt x="20528" y="18383"/>
                    </a:moveTo>
                    <a:lnTo>
                      <a:pt x="20528" y="5524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383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4506;p48">
                <a:extLst>
                  <a:ext uri="{FF2B5EF4-FFF2-40B4-BE49-F238E27FC236}">
                    <a16:creationId xmlns:a16="http://schemas.microsoft.com/office/drawing/2014/main" id="{6E0BAA1E-E5A0-42EE-8034-6DA75D08F989}"/>
                  </a:ext>
                </a:extLst>
              </p:cNvPr>
              <p:cNvSpPr/>
              <p:nvPr/>
            </p:nvSpPr>
            <p:spPr>
              <a:xfrm>
                <a:off x="4288189" y="5322284"/>
                <a:ext cx="19577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577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4507;p48">
                <a:extLst>
                  <a:ext uri="{FF2B5EF4-FFF2-40B4-BE49-F238E27FC236}">
                    <a16:creationId xmlns:a16="http://schemas.microsoft.com/office/drawing/2014/main" id="{69796C26-F98B-470A-8DF6-09E4DFAF4D6B}"/>
                  </a:ext>
                </a:extLst>
              </p:cNvPr>
              <p:cNvSpPr/>
              <p:nvPr/>
            </p:nvSpPr>
            <p:spPr>
              <a:xfrm>
                <a:off x="4288855" y="5365623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cubicBezTo>
                      <a:pt x="0" y="13430"/>
                      <a:pt x="0" y="0"/>
                      <a:pt x="0" y="0"/>
                    </a:cubicBezTo>
                    <a:lnTo>
                      <a:pt x="22429" y="0"/>
                    </a:lnTo>
                    <a:lnTo>
                      <a:pt x="16917" y="12001"/>
                    </a:lnTo>
                    <a:lnTo>
                      <a:pt x="7413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4508;p48">
                <a:extLst>
                  <a:ext uri="{FF2B5EF4-FFF2-40B4-BE49-F238E27FC236}">
                    <a16:creationId xmlns:a16="http://schemas.microsoft.com/office/drawing/2014/main" id="{599E39B3-FD35-41F0-B573-7D25B3255207}"/>
                  </a:ext>
                </a:extLst>
              </p:cNvPr>
              <p:cNvSpPr/>
              <p:nvPr/>
            </p:nvSpPr>
            <p:spPr>
              <a:xfrm>
                <a:off x="4289330" y="5309520"/>
                <a:ext cx="220369" cy="139160"/>
              </a:xfrm>
              <a:custGeom>
                <a:avLst/>
                <a:gdLst/>
                <a:ahLst/>
                <a:cxnLst/>
                <a:rect l="l" t="t" r="r" b="b"/>
                <a:pathLst>
                  <a:path w="220369" h="139160" extrusionOk="0">
                    <a:moveTo>
                      <a:pt x="111289" y="22098"/>
                    </a:moveTo>
                    <a:cubicBezTo>
                      <a:pt x="108361" y="22060"/>
                      <a:pt x="105434" y="22279"/>
                      <a:pt x="102546" y="22765"/>
                    </a:cubicBezTo>
                    <a:cubicBezTo>
                      <a:pt x="98649" y="23336"/>
                      <a:pt x="94278" y="24098"/>
                      <a:pt x="89431" y="25146"/>
                    </a:cubicBezTo>
                    <a:cubicBezTo>
                      <a:pt x="84584" y="26194"/>
                      <a:pt x="79452" y="27432"/>
                      <a:pt x="74225" y="29051"/>
                    </a:cubicBezTo>
                    <a:cubicBezTo>
                      <a:pt x="69142" y="30566"/>
                      <a:pt x="64185" y="32480"/>
                      <a:pt x="59399" y="34766"/>
                    </a:cubicBezTo>
                    <a:lnTo>
                      <a:pt x="97414" y="56864"/>
                    </a:lnTo>
                    <a:lnTo>
                      <a:pt x="104257" y="54388"/>
                    </a:lnTo>
                    <a:cubicBezTo>
                      <a:pt x="113760" y="51149"/>
                      <a:pt x="123264" y="48482"/>
                      <a:pt x="131722" y="46196"/>
                    </a:cubicBezTo>
                    <a:cubicBezTo>
                      <a:pt x="139804" y="44015"/>
                      <a:pt x="148080" y="42644"/>
                      <a:pt x="156432" y="42101"/>
                    </a:cubicBezTo>
                    <a:cubicBezTo>
                      <a:pt x="164070" y="41596"/>
                      <a:pt x="171739" y="42101"/>
                      <a:pt x="179241" y="43625"/>
                    </a:cubicBezTo>
                    <a:cubicBezTo>
                      <a:pt x="186874" y="45253"/>
                      <a:pt x="194193" y="48120"/>
                      <a:pt x="200910" y="52102"/>
                    </a:cubicBezTo>
                    <a:cubicBezTo>
                      <a:pt x="207554" y="55455"/>
                      <a:pt x="213244" y="60427"/>
                      <a:pt x="217447" y="66580"/>
                    </a:cubicBezTo>
                    <a:cubicBezTo>
                      <a:pt x="220193" y="71047"/>
                      <a:pt x="221049" y="76429"/>
                      <a:pt x="219823" y="81534"/>
                    </a:cubicBezTo>
                    <a:cubicBezTo>
                      <a:pt x="218233" y="87173"/>
                      <a:pt x="215145" y="92278"/>
                      <a:pt x="210889" y="96298"/>
                    </a:cubicBezTo>
                    <a:cubicBezTo>
                      <a:pt x="205705" y="101613"/>
                      <a:pt x="199897" y="106289"/>
                      <a:pt x="193592" y="110204"/>
                    </a:cubicBezTo>
                    <a:lnTo>
                      <a:pt x="217922" y="124301"/>
                    </a:lnTo>
                    <a:lnTo>
                      <a:pt x="204712" y="131921"/>
                    </a:lnTo>
                    <a:lnTo>
                      <a:pt x="180192" y="117729"/>
                    </a:lnTo>
                    <a:cubicBezTo>
                      <a:pt x="168525" y="123558"/>
                      <a:pt x="156297" y="128188"/>
                      <a:pt x="143697" y="131540"/>
                    </a:cubicBezTo>
                    <a:cubicBezTo>
                      <a:pt x="130535" y="135217"/>
                      <a:pt x="117088" y="137760"/>
                      <a:pt x="103496" y="139160"/>
                    </a:cubicBezTo>
                    <a:lnTo>
                      <a:pt x="91236" y="116014"/>
                    </a:lnTo>
                    <a:cubicBezTo>
                      <a:pt x="94797" y="115919"/>
                      <a:pt x="98350" y="115634"/>
                      <a:pt x="101881" y="115157"/>
                    </a:cubicBezTo>
                    <a:cubicBezTo>
                      <a:pt x="107279" y="114519"/>
                      <a:pt x="112641" y="113595"/>
                      <a:pt x="117942" y="112395"/>
                    </a:cubicBezTo>
                    <a:cubicBezTo>
                      <a:pt x="123834" y="111157"/>
                      <a:pt x="130012" y="109538"/>
                      <a:pt x="136950" y="107633"/>
                    </a:cubicBezTo>
                    <a:cubicBezTo>
                      <a:pt x="143464" y="105842"/>
                      <a:pt x="149821" y="103518"/>
                      <a:pt x="155957" y="100679"/>
                    </a:cubicBezTo>
                    <a:lnTo>
                      <a:pt x="117942" y="78677"/>
                    </a:lnTo>
                    <a:cubicBezTo>
                      <a:pt x="116326" y="79248"/>
                      <a:pt x="114616" y="79915"/>
                      <a:pt x="112905" y="80391"/>
                    </a:cubicBez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447" y="89440"/>
                    </a:cubicBezTo>
                    <a:cubicBezTo>
                      <a:pt x="74081" y="91145"/>
                      <a:pt x="66572" y="92164"/>
                      <a:pt x="59019" y="92488"/>
                    </a:cubicBezTo>
                    <a:cubicBezTo>
                      <a:pt x="52375" y="92688"/>
                      <a:pt x="45733" y="92050"/>
                      <a:pt x="39251" y="90583"/>
                    </a:cubicBezTo>
                    <a:cubicBezTo>
                      <a:pt x="32826" y="89049"/>
                      <a:pt x="26672" y="86544"/>
                      <a:pt x="21003" y="83153"/>
                    </a:cubicBezTo>
                    <a:cubicBezTo>
                      <a:pt x="14721" y="79886"/>
                      <a:pt x="9261" y="75229"/>
                      <a:pt x="5037" y="69533"/>
                    </a:cubicBezTo>
                    <a:cubicBezTo>
                      <a:pt x="1975" y="65246"/>
                      <a:pt x="466" y="60036"/>
                      <a:pt x="760" y="54769"/>
                    </a:cubicBezTo>
                    <a:cubicBezTo>
                      <a:pt x="1328" y="49273"/>
                      <a:pt x="3511" y="44063"/>
                      <a:pt x="7033" y="39814"/>
                    </a:cubicBezTo>
                    <a:cubicBezTo>
                      <a:pt x="11472" y="34404"/>
                      <a:pt x="16693" y="29680"/>
                      <a:pt x="22524" y="25813"/>
                    </a:cubicBezTo>
                    <a:lnTo>
                      <a:pt x="0" y="12763"/>
                    </a:lnTo>
                    <a:lnTo>
                      <a:pt x="13210" y="5048"/>
                    </a:lnTo>
                    <a:lnTo>
                      <a:pt x="34214" y="18002"/>
                    </a:lnTo>
                    <a:cubicBezTo>
                      <a:pt x="44668" y="12783"/>
                      <a:pt x="55664" y="8725"/>
                      <a:pt x="67002" y="5905"/>
                    </a:cubicBezTo>
                    <a:cubicBezTo>
                      <a:pt x="77774" y="3143"/>
                      <a:pt x="88732" y="1172"/>
                      <a:pt x="99790" y="0"/>
                    </a:cubicBezTo>
                    <a:close/>
                    <a:moveTo>
                      <a:pt x="46283" y="62579"/>
                    </a:moveTo>
                    <a:cubicBezTo>
                      <a:pt x="51312" y="65504"/>
                      <a:pt x="57130" y="66770"/>
                      <a:pt x="62915" y="66199"/>
                    </a:cubicBezTo>
                    <a:cubicBezTo>
                      <a:pt x="70639" y="65246"/>
                      <a:pt x="78248" y="63522"/>
                      <a:pt x="85629" y="61055"/>
                    </a:cubicBezTo>
                    <a:lnTo>
                      <a:pt x="49895" y="40386"/>
                    </a:lnTo>
                    <a:cubicBezTo>
                      <a:pt x="36780" y="48835"/>
                      <a:pt x="35576" y="56226"/>
                      <a:pt x="46283" y="62579"/>
                    </a:cubicBezTo>
                    <a:close/>
                    <a:moveTo>
                      <a:pt x="171733" y="73057"/>
                    </a:moveTo>
                    <a:cubicBezTo>
                      <a:pt x="166278" y="70085"/>
                      <a:pt x="160005" y="68980"/>
                      <a:pt x="153866" y="69913"/>
                    </a:cubicBezTo>
                    <a:cubicBezTo>
                      <a:pt x="145426" y="70999"/>
                      <a:pt x="137095" y="72819"/>
                      <a:pt x="128966" y="75343"/>
                    </a:cubicBezTo>
                    <a:lnTo>
                      <a:pt x="164511" y="95917"/>
                    </a:lnTo>
                    <a:cubicBezTo>
                      <a:pt x="179622" y="86296"/>
                      <a:pt x="182093" y="78677"/>
                      <a:pt x="171733" y="7267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0" name="Google Shape;4509;p48">
              <a:extLst>
                <a:ext uri="{FF2B5EF4-FFF2-40B4-BE49-F238E27FC236}">
                  <a16:creationId xmlns:a16="http://schemas.microsoft.com/office/drawing/2014/main" id="{F13C7989-4B5D-41E9-9730-B07AC7AE54F4}"/>
                </a:ext>
              </a:extLst>
            </p:cNvPr>
            <p:cNvGrpSpPr/>
            <p:nvPr/>
          </p:nvGrpSpPr>
          <p:grpSpPr>
            <a:xfrm>
              <a:off x="3915836" y="4477454"/>
              <a:ext cx="746806" cy="516445"/>
              <a:chOff x="5696936" y="5293804"/>
              <a:chExt cx="746806" cy="516445"/>
            </a:xfrm>
          </p:grpSpPr>
          <p:sp>
            <p:nvSpPr>
              <p:cNvPr id="81" name="Google Shape;4510;p48">
                <a:extLst>
                  <a:ext uri="{FF2B5EF4-FFF2-40B4-BE49-F238E27FC236}">
                    <a16:creationId xmlns:a16="http://schemas.microsoft.com/office/drawing/2014/main" id="{1F772507-8D32-41B8-AB89-4C097669BF0E}"/>
                  </a:ext>
                </a:extLst>
              </p:cNvPr>
              <p:cNvSpPr/>
              <p:nvPr/>
            </p:nvSpPr>
            <p:spPr>
              <a:xfrm>
                <a:off x="5696936" y="5425630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4511;p48">
                <a:extLst>
                  <a:ext uri="{FF2B5EF4-FFF2-40B4-BE49-F238E27FC236}">
                    <a16:creationId xmlns:a16="http://schemas.microsoft.com/office/drawing/2014/main" id="{E95A1F73-0937-4B37-9269-EF5599FBA676}"/>
                  </a:ext>
                </a:extLst>
              </p:cNvPr>
              <p:cNvSpPr/>
              <p:nvPr/>
            </p:nvSpPr>
            <p:spPr>
              <a:xfrm>
                <a:off x="5779143" y="537619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19"/>
                      <a:pt x="332252" y="384619"/>
                    </a:cubicBezTo>
                    <a:cubicBezTo>
                      <a:pt x="148754" y="384619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4512;p48">
                <a:extLst>
                  <a:ext uri="{FF2B5EF4-FFF2-40B4-BE49-F238E27FC236}">
                    <a16:creationId xmlns:a16="http://schemas.microsoft.com/office/drawing/2014/main" id="{5F71A988-66D6-4522-A3E6-D3F029E8F82E}"/>
                  </a:ext>
                </a:extLst>
              </p:cNvPr>
              <p:cNvSpPr/>
              <p:nvPr/>
            </p:nvSpPr>
            <p:spPr>
              <a:xfrm>
                <a:off x="5779238" y="5483828"/>
                <a:ext cx="65671" cy="87629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29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4513;p48">
                <a:extLst>
                  <a:ext uri="{FF2B5EF4-FFF2-40B4-BE49-F238E27FC236}">
                    <a16:creationId xmlns:a16="http://schemas.microsoft.com/office/drawing/2014/main" id="{CDE39728-FFB6-446A-BE46-93FB9104E598}"/>
                  </a:ext>
                </a:extLst>
              </p:cNvPr>
              <p:cNvSpPr/>
              <p:nvPr/>
            </p:nvSpPr>
            <p:spPr>
              <a:xfrm>
                <a:off x="6393753" y="5486114"/>
                <a:ext cx="49989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49989" h="118109" extrusionOk="0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4514;p48">
                <a:extLst>
                  <a:ext uri="{FF2B5EF4-FFF2-40B4-BE49-F238E27FC236}">
                    <a16:creationId xmlns:a16="http://schemas.microsoft.com/office/drawing/2014/main" id="{0BE5D1B0-D05A-4869-A5EC-1D1520B1A15B}"/>
                  </a:ext>
                </a:extLst>
              </p:cNvPr>
              <p:cNvSpPr/>
              <p:nvPr/>
            </p:nvSpPr>
            <p:spPr>
              <a:xfrm>
                <a:off x="5779143" y="529380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4515;p48">
                <a:extLst>
                  <a:ext uri="{FF2B5EF4-FFF2-40B4-BE49-F238E27FC236}">
                    <a16:creationId xmlns:a16="http://schemas.microsoft.com/office/drawing/2014/main" id="{630C52E9-9CB9-43F0-A798-77BE7BC7AA5A}"/>
                  </a:ext>
                </a:extLst>
              </p:cNvPr>
              <p:cNvSpPr/>
              <p:nvPr/>
            </p:nvSpPr>
            <p:spPr>
              <a:xfrm>
                <a:off x="5873643" y="5346215"/>
                <a:ext cx="475693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93" h="275248" extrusionOk="0">
                    <a:moveTo>
                      <a:pt x="475252" y="145899"/>
                    </a:moveTo>
                    <a:cubicBezTo>
                      <a:pt x="471926" y="178284"/>
                      <a:pt x="448831" y="210193"/>
                      <a:pt x="406064" y="234958"/>
                    </a:cubicBezTo>
                    <a:cubicBezTo>
                      <a:pt x="313117" y="288679"/>
                      <a:pt x="162482" y="288679"/>
                      <a:pt x="69630" y="234958"/>
                    </a:cubicBezTo>
                    <a:cubicBezTo>
                      <a:pt x="26768" y="210193"/>
                      <a:pt x="3769" y="178284"/>
                      <a:pt x="443" y="145899"/>
                    </a:cubicBezTo>
                    <a:cubicBezTo>
                      <a:pt x="-3549" y="107799"/>
                      <a:pt x="19450" y="69223"/>
                      <a:pt x="69630" y="40362"/>
                    </a:cubicBezTo>
                    <a:cubicBezTo>
                      <a:pt x="162482" y="-13454"/>
                      <a:pt x="313117" y="-13454"/>
                      <a:pt x="406064" y="40362"/>
                    </a:cubicBezTo>
                    <a:cubicBezTo>
                      <a:pt x="456149" y="69223"/>
                      <a:pt x="47924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4516;p48">
                <a:extLst>
                  <a:ext uri="{FF2B5EF4-FFF2-40B4-BE49-F238E27FC236}">
                    <a16:creationId xmlns:a16="http://schemas.microsoft.com/office/drawing/2014/main" id="{9B555FEF-E788-43E5-9BAE-00040103D49A}"/>
                  </a:ext>
                </a:extLst>
              </p:cNvPr>
              <p:cNvSpPr/>
              <p:nvPr/>
            </p:nvSpPr>
            <p:spPr>
              <a:xfrm>
                <a:off x="5874086" y="5362694"/>
                <a:ext cx="474809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770" extrusionOk="0">
                    <a:moveTo>
                      <a:pt x="474809" y="129421"/>
                    </a:moveTo>
                    <a:cubicBezTo>
                      <a:pt x="471483" y="161806"/>
                      <a:pt x="448389" y="193715"/>
                      <a:pt x="405622" y="218480"/>
                    </a:cubicBezTo>
                    <a:cubicBezTo>
                      <a:pt x="312675" y="272201"/>
                      <a:pt x="162040" y="272201"/>
                      <a:pt x="69188" y="218480"/>
                    </a:cubicBezTo>
                    <a:cubicBezTo>
                      <a:pt x="26326" y="193715"/>
                      <a:pt x="3326" y="161806"/>
                      <a:pt x="0" y="129421"/>
                    </a:cubicBezTo>
                    <a:cubicBezTo>
                      <a:pt x="3326" y="97036"/>
                      <a:pt x="26326" y="65127"/>
                      <a:pt x="69188" y="40362"/>
                    </a:cubicBezTo>
                    <a:cubicBezTo>
                      <a:pt x="162040" y="-13454"/>
                      <a:pt x="312675" y="-13454"/>
                      <a:pt x="405622" y="40362"/>
                    </a:cubicBezTo>
                    <a:cubicBezTo>
                      <a:pt x="448389" y="65127"/>
                      <a:pt x="471483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4517;p48">
                <a:extLst>
                  <a:ext uri="{FF2B5EF4-FFF2-40B4-BE49-F238E27FC236}">
                    <a16:creationId xmlns:a16="http://schemas.microsoft.com/office/drawing/2014/main" id="{EB41D300-6ECA-4310-991E-50CFA184BCF0}"/>
                  </a:ext>
                </a:extLst>
              </p:cNvPr>
              <p:cNvSpPr/>
              <p:nvPr/>
            </p:nvSpPr>
            <p:spPr>
              <a:xfrm>
                <a:off x="5996115" y="5424963"/>
                <a:ext cx="220987" cy="138970"/>
              </a:xfrm>
              <a:custGeom>
                <a:avLst/>
                <a:gdLst/>
                <a:ahLst/>
                <a:cxnLst/>
                <a:rect l="l" t="t" r="r" b="b"/>
                <a:pathLst>
                  <a:path w="220987" h="138970" extrusionOk="0">
                    <a:moveTo>
                      <a:pt x="111859" y="22098"/>
                    </a:moveTo>
                    <a:cubicBezTo>
                      <a:pt x="108932" y="22060"/>
                      <a:pt x="106005" y="22279"/>
                      <a:pt x="103116" y="22765"/>
                    </a:cubicBezTo>
                    <a:cubicBezTo>
                      <a:pt x="99219" y="23336"/>
                      <a:pt x="94848" y="24098"/>
                      <a:pt x="90001" y="25146"/>
                    </a:cubicBezTo>
                    <a:cubicBezTo>
                      <a:pt x="85154" y="26194"/>
                      <a:pt x="80497" y="27432"/>
                      <a:pt x="74890" y="29051"/>
                    </a:cubicBezTo>
                    <a:cubicBezTo>
                      <a:pt x="69777" y="30566"/>
                      <a:pt x="64787" y="32480"/>
                      <a:pt x="59969" y="34766"/>
                    </a:cubicBezTo>
                    <a:lnTo>
                      <a:pt x="97984" y="56864"/>
                    </a:lnTo>
                    <a:lnTo>
                      <a:pt x="104827" y="54388"/>
                    </a:lnTo>
                    <a:cubicBezTo>
                      <a:pt x="114331" y="51149"/>
                      <a:pt x="123834" y="48387"/>
                      <a:pt x="132293" y="46196"/>
                    </a:cubicBezTo>
                    <a:cubicBezTo>
                      <a:pt x="140409" y="44015"/>
                      <a:pt x="148715" y="42644"/>
                      <a:pt x="157098" y="42101"/>
                    </a:cubicBezTo>
                    <a:cubicBezTo>
                      <a:pt x="164701" y="41596"/>
                      <a:pt x="172342" y="42101"/>
                      <a:pt x="179812" y="43625"/>
                    </a:cubicBezTo>
                    <a:cubicBezTo>
                      <a:pt x="187472" y="45253"/>
                      <a:pt x="194828" y="48120"/>
                      <a:pt x="201575" y="52102"/>
                    </a:cubicBezTo>
                    <a:cubicBezTo>
                      <a:pt x="208199" y="55445"/>
                      <a:pt x="213854" y="60427"/>
                      <a:pt x="218017" y="66580"/>
                    </a:cubicBezTo>
                    <a:cubicBezTo>
                      <a:pt x="220839" y="71019"/>
                      <a:pt x="221695" y="76438"/>
                      <a:pt x="220393" y="81534"/>
                    </a:cubicBezTo>
                    <a:cubicBezTo>
                      <a:pt x="218806" y="87173"/>
                      <a:pt x="215717" y="92278"/>
                      <a:pt x="211459" y="96298"/>
                    </a:cubicBezTo>
                    <a:cubicBezTo>
                      <a:pt x="206261" y="101613"/>
                      <a:pt x="200425" y="106261"/>
                      <a:pt x="194067" y="110109"/>
                    </a:cubicBezTo>
                    <a:lnTo>
                      <a:pt x="218302" y="124206"/>
                    </a:lnTo>
                    <a:lnTo>
                      <a:pt x="205092" y="131826"/>
                    </a:lnTo>
                    <a:lnTo>
                      <a:pt x="180667" y="117634"/>
                    </a:lnTo>
                    <a:cubicBezTo>
                      <a:pt x="169034" y="123463"/>
                      <a:pt x="156841" y="128092"/>
                      <a:pt x="144267" y="131445"/>
                    </a:cubicBezTo>
                    <a:cubicBezTo>
                      <a:pt x="131114" y="135112"/>
                      <a:pt x="117657" y="137636"/>
                      <a:pt x="104066" y="138970"/>
                    </a:cubicBezTo>
                    <a:lnTo>
                      <a:pt x="91236" y="116015"/>
                    </a:lnTo>
                    <a:cubicBezTo>
                      <a:pt x="94829" y="115919"/>
                      <a:pt x="98412" y="115634"/>
                      <a:pt x="101976" y="115158"/>
                    </a:cubicBezTo>
                    <a:cubicBezTo>
                      <a:pt x="107345" y="114510"/>
                      <a:pt x="112667" y="113586"/>
                      <a:pt x="117942" y="112395"/>
                    </a:cubicBezTo>
                    <a:cubicBezTo>
                      <a:pt x="123834" y="111157"/>
                      <a:pt x="130012" y="109538"/>
                      <a:pt x="136949" y="107633"/>
                    </a:cubicBezTo>
                    <a:cubicBezTo>
                      <a:pt x="143460" y="105823"/>
                      <a:pt x="149818" y="103489"/>
                      <a:pt x="155957" y="100679"/>
                    </a:cubicBezTo>
                    <a:lnTo>
                      <a:pt x="117942" y="78677"/>
                    </a:lnTo>
                    <a:cubicBezTo>
                      <a:pt x="116326" y="79248"/>
                      <a:pt x="114711" y="79915"/>
                      <a:pt x="113000" y="80391"/>
                    </a:cubicBez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543" y="89440"/>
                    </a:cubicBezTo>
                    <a:cubicBezTo>
                      <a:pt x="74177" y="91154"/>
                      <a:pt x="66669" y="92145"/>
                      <a:pt x="59114" y="92393"/>
                    </a:cubicBezTo>
                    <a:cubicBezTo>
                      <a:pt x="52470" y="92678"/>
                      <a:pt x="45827" y="92069"/>
                      <a:pt x="39346" y="90583"/>
                    </a:cubicBezTo>
                    <a:cubicBezTo>
                      <a:pt x="32893" y="89059"/>
                      <a:pt x="26706" y="86554"/>
                      <a:pt x="21003" y="83153"/>
                    </a:cubicBezTo>
                    <a:cubicBezTo>
                      <a:pt x="14750" y="79886"/>
                      <a:pt x="9314" y="75229"/>
                      <a:pt x="5132" y="69533"/>
                    </a:cubicBezTo>
                    <a:cubicBezTo>
                      <a:pt x="2005" y="65275"/>
                      <a:pt x="456" y="60055"/>
                      <a:pt x="760" y="54769"/>
                    </a:cubicBezTo>
                    <a:cubicBezTo>
                      <a:pt x="1331" y="49273"/>
                      <a:pt x="3507" y="44063"/>
                      <a:pt x="7033" y="39815"/>
                    </a:cubicBezTo>
                    <a:cubicBezTo>
                      <a:pt x="11443" y="34376"/>
                      <a:pt x="16670" y="29651"/>
                      <a:pt x="22524" y="25813"/>
                    </a:cubicBezTo>
                    <a:lnTo>
                      <a:pt x="0" y="12764"/>
                    </a:lnTo>
                    <a:lnTo>
                      <a:pt x="13305" y="5048"/>
                    </a:lnTo>
                    <a:lnTo>
                      <a:pt x="35544" y="18002"/>
                    </a:lnTo>
                    <a:cubicBezTo>
                      <a:pt x="45998" y="12783"/>
                      <a:pt x="56994" y="8725"/>
                      <a:pt x="68332" y="5906"/>
                    </a:cubicBezTo>
                    <a:cubicBezTo>
                      <a:pt x="79109" y="3153"/>
                      <a:pt x="90067" y="1181"/>
                      <a:pt x="101120" y="0"/>
                    </a:cubicBezTo>
                    <a:close/>
                    <a:moveTo>
                      <a:pt x="46949" y="62198"/>
                    </a:moveTo>
                    <a:cubicBezTo>
                      <a:pt x="51948" y="65122"/>
                      <a:pt x="57726" y="66389"/>
                      <a:pt x="63485" y="65818"/>
                    </a:cubicBezTo>
                    <a:cubicBezTo>
                      <a:pt x="71212" y="64875"/>
                      <a:pt x="78824" y="63151"/>
                      <a:pt x="86199" y="60674"/>
                    </a:cubicBezTo>
                    <a:lnTo>
                      <a:pt x="50465" y="40005"/>
                    </a:lnTo>
                    <a:cubicBezTo>
                      <a:pt x="37350" y="48578"/>
                      <a:pt x="36181" y="55979"/>
                      <a:pt x="46949" y="62198"/>
                    </a:cubicBezTo>
                    <a:close/>
                    <a:moveTo>
                      <a:pt x="172399" y="72676"/>
                    </a:moveTo>
                    <a:cubicBezTo>
                      <a:pt x="166896" y="69733"/>
                      <a:pt x="160605" y="68628"/>
                      <a:pt x="154437" y="69533"/>
                    </a:cubicBezTo>
                    <a:cubicBezTo>
                      <a:pt x="145997" y="70628"/>
                      <a:pt x="137672" y="72447"/>
                      <a:pt x="129537" y="74962"/>
                    </a:cubicBezTo>
                    <a:lnTo>
                      <a:pt x="165081" y="95536"/>
                    </a:lnTo>
                    <a:cubicBezTo>
                      <a:pt x="180667" y="86296"/>
                      <a:pt x="182663" y="78677"/>
                      <a:pt x="172399" y="7267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4518;p48">
                <a:extLst>
                  <a:ext uri="{FF2B5EF4-FFF2-40B4-BE49-F238E27FC236}">
                    <a16:creationId xmlns:a16="http://schemas.microsoft.com/office/drawing/2014/main" id="{2EDDB2E3-CC68-4C43-8A18-E3E52D303541}"/>
                  </a:ext>
                </a:extLst>
              </p:cNvPr>
              <p:cNvSpPr/>
              <p:nvPr/>
            </p:nvSpPr>
            <p:spPr>
              <a:xfrm>
                <a:off x="6087446" y="5528024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4519;p48">
                <a:extLst>
                  <a:ext uri="{FF2B5EF4-FFF2-40B4-BE49-F238E27FC236}">
                    <a16:creationId xmlns:a16="http://schemas.microsoft.com/office/drawing/2014/main" id="{41F6BA60-58B1-46AD-938A-D5F2C496456C}"/>
                  </a:ext>
                </a:extLst>
              </p:cNvPr>
              <p:cNvSpPr/>
              <p:nvPr/>
            </p:nvSpPr>
            <p:spPr>
              <a:xfrm>
                <a:off x="6183054" y="5536215"/>
                <a:ext cx="31552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858" extrusionOk="0">
                    <a:moveTo>
                      <a:pt x="31552" y="12954"/>
                    </a:moveTo>
                    <a:lnTo>
                      <a:pt x="31552" y="0"/>
                    </a:lnTo>
                    <a:lnTo>
                      <a:pt x="0" y="2476"/>
                    </a:lnTo>
                    <a:lnTo>
                      <a:pt x="18152" y="14859"/>
                    </a:lnTo>
                    <a:lnTo>
                      <a:pt x="31552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4520;p48">
                <a:extLst>
                  <a:ext uri="{FF2B5EF4-FFF2-40B4-BE49-F238E27FC236}">
                    <a16:creationId xmlns:a16="http://schemas.microsoft.com/office/drawing/2014/main" id="{D35504BE-063F-4E14-9A88-F22E33768C7D}"/>
                  </a:ext>
                </a:extLst>
              </p:cNvPr>
              <p:cNvSpPr/>
              <p:nvPr/>
            </p:nvSpPr>
            <p:spPr>
              <a:xfrm>
                <a:off x="6193698" y="5488685"/>
                <a:ext cx="23569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569" h="13049" extrusionOk="0">
                    <a:moveTo>
                      <a:pt x="23569" y="13049"/>
                    </a:moveTo>
                    <a:lnTo>
                      <a:pt x="23569" y="0"/>
                    </a:lnTo>
                    <a:lnTo>
                      <a:pt x="0" y="8573"/>
                    </a:lnTo>
                    <a:lnTo>
                      <a:pt x="23569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4521;p48">
                <a:extLst>
                  <a:ext uri="{FF2B5EF4-FFF2-40B4-BE49-F238E27FC236}">
                    <a16:creationId xmlns:a16="http://schemas.microsoft.com/office/drawing/2014/main" id="{EB67DC6C-237B-4C85-8B8E-F404CBCB527B}"/>
                  </a:ext>
                </a:extLst>
              </p:cNvPr>
              <p:cNvSpPr/>
              <p:nvPr/>
            </p:nvSpPr>
            <p:spPr>
              <a:xfrm>
                <a:off x="6119759" y="5493543"/>
                <a:ext cx="35639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669" extrusionOk="0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670"/>
                    </a:lnTo>
                    <a:cubicBezTo>
                      <a:pt x="33929" y="24670"/>
                      <a:pt x="13210" y="15907"/>
                      <a:pt x="12545" y="15145"/>
                    </a:cubicBezTo>
                    <a:cubicBezTo>
                      <a:pt x="11880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4522;p48">
                <a:extLst>
                  <a:ext uri="{FF2B5EF4-FFF2-40B4-BE49-F238E27FC236}">
                    <a16:creationId xmlns:a16="http://schemas.microsoft.com/office/drawing/2014/main" id="{062D5171-E38B-4B81-845D-74D7B5B001E5}"/>
                  </a:ext>
                </a:extLst>
              </p:cNvPr>
              <p:cNvSpPr/>
              <p:nvPr/>
            </p:nvSpPr>
            <p:spPr>
              <a:xfrm>
                <a:off x="6046675" y="5452109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287"/>
                    </a:moveTo>
                    <a:lnTo>
                      <a:pt x="36875" y="29242"/>
                    </a:lnTo>
                    <a:lnTo>
                      <a:pt x="44383" y="23717"/>
                    </a:lnTo>
                    <a:cubicBezTo>
                      <a:pt x="44383" y="23717"/>
                      <a:pt x="39726" y="18383"/>
                      <a:pt x="39441" y="17907"/>
                    </a:cubicBezTo>
                    <a:cubicBezTo>
                      <a:pt x="36143" y="14135"/>
                      <a:pt x="32256" y="10925"/>
                      <a:pt x="27941" y="8382"/>
                    </a:cubicBezTo>
                    <a:cubicBezTo>
                      <a:pt x="25185" y="7811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4523;p48">
                <a:extLst>
                  <a:ext uri="{FF2B5EF4-FFF2-40B4-BE49-F238E27FC236}">
                    <a16:creationId xmlns:a16="http://schemas.microsoft.com/office/drawing/2014/main" id="{2B5D0EF4-9756-48DC-81FE-D305D3F4B915}"/>
                  </a:ext>
                </a:extLst>
              </p:cNvPr>
              <p:cNvSpPr/>
              <p:nvPr/>
            </p:nvSpPr>
            <p:spPr>
              <a:xfrm>
                <a:off x="6087446" y="5428583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5"/>
                    </a:lnTo>
                    <a:lnTo>
                      <a:pt x="3611" y="0"/>
                    </a:lnTo>
                    <a:lnTo>
                      <a:pt x="0" y="10192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4524;p48">
                <a:extLst>
                  <a:ext uri="{FF2B5EF4-FFF2-40B4-BE49-F238E27FC236}">
                    <a16:creationId xmlns:a16="http://schemas.microsoft.com/office/drawing/2014/main" id="{CDFFF65D-69F4-47E6-B741-1D92951885FB}"/>
                  </a:ext>
                </a:extLst>
              </p:cNvPr>
              <p:cNvSpPr/>
              <p:nvPr/>
            </p:nvSpPr>
            <p:spPr>
              <a:xfrm>
                <a:off x="5995544" y="5424773"/>
                <a:ext cx="19672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672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4525;p48">
                <a:extLst>
                  <a:ext uri="{FF2B5EF4-FFF2-40B4-BE49-F238E27FC236}">
                    <a16:creationId xmlns:a16="http://schemas.microsoft.com/office/drawing/2014/main" id="{3EA3E716-49FB-4120-9C9E-02D22B44E14E}"/>
                  </a:ext>
                </a:extLst>
              </p:cNvPr>
              <p:cNvSpPr/>
              <p:nvPr/>
            </p:nvSpPr>
            <p:spPr>
              <a:xfrm>
                <a:off x="5996210" y="5468111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429" y="0"/>
                    </a:lnTo>
                    <a:lnTo>
                      <a:pt x="17012" y="12002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4526;p48">
                <a:extLst>
                  <a:ext uri="{FF2B5EF4-FFF2-40B4-BE49-F238E27FC236}">
                    <a16:creationId xmlns:a16="http://schemas.microsoft.com/office/drawing/2014/main" id="{2452DA6A-8505-4DC1-A031-F26192C82B67}"/>
                  </a:ext>
                </a:extLst>
              </p:cNvPr>
              <p:cNvSpPr/>
              <p:nvPr/>
            </p:nvSpPr>
            <p:spPr>
              <a:xfrm>
                <a:off x="5996115" y="5412009"/>
                <a:ext cx="220987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0987" h="139065" extrusionOk="0">
                    <a:moveTo>
                      <a:pt x="111859" y="22098"/>
                    </a:moveTo>
                    <a:cubicBezTo>
                      <a:pt x="108932" y="22098"/>
                      <a:pt x="106005" y="22355"/>
                      <a:pt x="103116" y="22860"/>
                    </a:cubicBezTo>
                    <a:cubicBezTo>
                      <a:pt x="99248" y="23431"/>
                      <a:pt x="94876" y="24194"/>
                      <a:pt x="90001" y="25146"/>
                    </a:cubicBezTo>
                    <a:cubicBezTo>
                      <a:pt x="85154" y="26194"/>
                      <a:pt x="80497" y="27527"/>
                      <a:pt x="74890" y="29051"/>
                    </a:cubicBezTo>
                    <a:cubicBezTo>
                      <a:pt x="69786" y="30613"/>
                      <a:pt x="64806" y="32518"/>
                      <a:pt x="59969" y="34766"/>
                    </a:cubicBezTo>
                    <a:lnTo>
                      <a:pt x="97984" y="56864"/>
                    </a:lnTo>
                    <a:lnTo>
                      <a:pt x="104827" y="54483"/>
                    </a:lnTo>
                    <a:cubicBezTo>
                      <a:pt x="114331" y="51245"/>
                      <a:pt x="123834" y="48482"/>
                      <a:pt x="132293" y="46196"/>
                    </a:cubicBezTo>
                    <a:cubicBezTo>
                      <a:pt x="140418" y="44063"/>
                      <a:pt x="148725" y="42691"/>
                      <a:pt x="157098" y="42100"/>
                    </a:cubicBezTo>
                    <a:cubicBezTo>
                      <a:pt x="164701" y="41643"/>
                      <a:pt x="172332" y="42158"/>
                      <a:pt x="179812" y="43624"/>
                    </a:cubicBezTo>
                    <a:cubicBezTo>
                      <a:pt x="187481" y="45291"/>
                      <a:pt x="194828" y="48187"/>
                      <a:pt x="201575" y="52197"/>
                    </a:cubicBezTo>
                    <a:cubicBezTo>
                      <a:pt x="208199" y="55540"/>
                      <a:pt x="213854" y="60522"/>
                      <a:pt x="218017" y="66675"/>
                    </a:cubicBezTo>
                    <a:cubicBezTo>
                      <a:pt x="220839" y="71114"/>
                      <a:pt x="221695" y="76533"/>
                      <a:pt x="220393" y="81629"/>
                    </a:cubicBezTo>
                    <a:cubicBezTo>
                      <a:pt x="218777" y="87259"/>
                      <a:pt x="215698" y="92354"/>
                      <a:pt x="211459" y="96393"/>
                    </a:cubicBezTo>
                    <a:cubicBezTo>
                      <a:pt x="206242" y="101689"/>
                      <a:pt x="200397" y="106318"/>
                      <a:pt x="194067" y="110204"/>
                    </a:cubicBezTo>
                    <a:lnTo>
                      <a:pt x="218302" y="124206"/>
                    </a:lnTo>
                    <a:lnTo>
                      <a:pt x="205092" y="131921"/>
                    </a:lnTo>
                    <a:lnTo>
                      <a:pt x="180667" y="117729"/>
                    </a:lnTo>
                    <a:cubicBezTo>
                      <a:pt x="168996" y="123473"/>
                      <a:pt x="156812" y="128102"/>
                      <a:pt x="144267" y="131540"/>
                    </a:cubicBezTo>
                    <a:cubicBezTo>
                      <a:pt x="131095" y="135169"/>
                      <a:pt x="117657" y="137684"/>
                      <a:pt x="104066" y="139065"/>
                    </a:cubicBezTo>
                    <a:lnTo>
                      <a:pt x="91236" y="116014"/>
                    </a:lnTo>
                    <a:cubicBezTo>
                      <a:pt x="94829" y="115967"/>
                      <a:pt x="98412" y="115710"/>
                      <a:pt x="101976" y="115253"/>
                    </a:cubicBezTo>
                    <a:cubicBezTo>
                      <a:pt x="106727" y="114681"/>
                      <a:pt x="112050" y="113729"/>
                      <a:pt x="117942" y="112490"/>
                    </a:cubicBezTo>
                    <a:cubicBezTo>
                      <a:pt x="123834" y="111252"/>
                      <a:pt x="130012" y="109633"/>
                      <a:pt x="136949" y="107728"/>
                    </a:cubicBezTo>
                    <a:cubicBezTo>
                      <a:pt x="143450" y="105842"/>
                      <a:pt x="149799" y="103479"/>
                      <a:pt x="155957" y="100679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5"/>
                    </a:lnTo>
                    <a:cubicBezTo>
                      <a:pt x="99162" y="85001"/>
                      <a:pt x="90410" y="87449"/>
                      <a:pt x="81543" y="89440"/>
                    </a:cubicBezTo>
                    <a:cubicBezTo>
                      <a:pt x="74187" y="91183"/>
                      <a:pt x="66669" y="92202"/>
                      <a:pt x="59114" y="92488"/>
                    </a:cubicBezTo>
                    <a:cubicBezTo>
                      <a:pt x="52470" y="92745"/>
                      <a:pt x="45818" y="92107"/>
                      <a:pt x="39346" y="90583"/>
                    </a:cubicBezTo>
                    <a:cubicBezTo>
                      <a:pt x="32912" y="89049"/>
                      <a:pt x="26725" y="86573"/>
                      <a:pt x="21003" y="83248"/>
                    </a:cubicBezTo>
                    <a:cubicBezTo>
                      <a:pt x="14740" y="79943"/>
                      <a:pt x="9314" y="75257"/>
                      <a:pt x="5132" y="69532"/>
                    </a:cubicBezTo>
                    <a:cubicBezTo>
                      <a:pt x="2005" y="65275"/>
                      <a:pt x="456" y="60055"/>
                      <a:pt x="760" y="54769"/>
                    </a:cubicBezTo>
                    <a:cubicBezTo>
                      <a:pt x="1350" y="49311"/>
                      <a:pt x="3535" y="44139"/>
                      <a:pt x="7033" y="39910"/>
                    </a:cubicBezTo>
                    <a:cubicBezTo>
                      <a:pt x="11471" y="34462"/>
                      <a:pt x="16689" y="29708"/>
                      <a:pt x="22524" y="25813"/>
                    </a:cubicBezTo>
                    <a:lnTo>
                      <a:pt x="0" y="12763"/>
                    </a:lnTo>
                    <a:lnTo>
                      <a:pt x="13305" y="5144"/>
                    </a:lnTo>
                    <a:lnTo>
                      <a:pt x="35544" y="18002"/>
                    </a:lnTo>
                    <a:cubicBezTo>
                      <a:pt x="46017" y="12849"/>
                      <a:pt x="57013" y="8830"/>
                      <a:pt x="68332" y="6001"/>
                    </a:cubicBezTo>
                    <a:cubicBezTo>
                      <a:pt x="79119" y="3267"/>
                      <a:pt x="90067" y="1257"/>
                      <a:pt x="101120" y="0"/>
                    </a:cubicBezTo>
                    <a:close/>
                    <a:moveTo>
                      <a:pt x="46949" y="62294"/>
                    </a:moveTo>
                    <a:cubicBezTo>
                      <a:pt x="51948" y="65189"/>
                      <a:pt x="57735" y="66418"/>
                      <a:pt x="63485" y="65818"/>
                    </a:cubicBezTo>
                    <a:cubicBezTo>
                      <a:pt x="71231" y="64970"/>
                      <a:pt x="78843" y="63246"/>
                      <a:pt x="86199" y="60674"/>
                    </a:cubicBezTo>
                    <a:lnTo>
                      <a:pt x="50465" y="40005"/>
                    </a:lnTo>
                    <a:cubicBezTo>
                      <a:pt x="37350" y="48578"/>
                      <a:pt x="36181" y="56007"/>
                      <a:pt x="46949" y="62294"/>
                    </a:cubicBezTo>
                    <a:close/>
                    <a:moveTo>
                      <a:pt x="172399" y="72771"/>
                    </a:moveTo>
                    <a:cubicBezTo>
                      <a:pt x="166924" y="69752"/>
                      <a:pt x="160614" y="68609"/>
                      <a:pt x="154437" y="69532"/>
                    </a:cubicBezTo>
                    <a:cubicBezTo>
                      <a:pt x="145988" y="70618"/>
                      <a:pt x="137653" y="72466"/>
                      <a:pt x="129537" y="75057"/>
                    </a:cubicBezTo>
                    <a:lnTo>
                      <a:pt x="165081" y="95631"/>
                    </a:lnTo>
                    <a:cubicBezTo>
                      <a:pt x="180667" y="86296"/>
                      <a:pt x="182663" y="78677"/>
                      <a:pt x="172399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1" name="Google Shape;4527;p48">
              <a:extLst>
                <a:ext uri="{FF2B5EF4-FFF2-40B4-BE49-F238E27FC236}">
                  <a16:creationId xmlns:a16="http://schemas.microsoft.com/office/drawing/2014/main" id="{278BA5FC-8314-4CBE-A9AD-48F7BBCC3B8E}"/>
                </a:ext>
              </a:extLst>
            </p:cNvPr>
            <p:cNvSpPr/>
            <p:nvPr/>
          </p:nvSpPr>
          <p:spPr>
            <a:xfrm>
              <a:off x="5615017" y="4460119"/>
              <a:ext cx="828920" cy="479679"/>
            </a:xfrm>
            <a:custGeom>
              <a:avLst/>
              <a:gdLst/>
              <a:ahLst/>
              <a:cxnLst/>
              <a:rect l="l" t="t" r="r" b="b"/>
              <a:pathLst>
                <a:path w="828920" h="479679" extrusionOk="0">
                  <a:moveTo>
                    <a:pt x="828920" y="239840"/>
                  </a:moveTo>
                  <a:cubicBezTo>
                    <a:pt x="828920" y="372299"/>
                    <a:pt x="643360" y="479679"/>
                    <a:pt x="414460" y="479679"/>
                  </a:cubicBezTo>
                  <a:cubicBezTo>
                    <a:pt x="185560" y="479679"/>
                    <a:pt x="0" y="372299"/>
                    <a:pt x="0" y="239840"/>
                  </a:cubicBezTo>
                  <a:cubicBezTo>
                    <a:pt x="0" y="107380"/>
                    <a:pt x="185560" y="0"/>
                    <a:pt x="414460" y="0"/>
                  </a:cubicBezTo>
                  <a:cubicBezTo>
                    <a:pt x="643360" y="0"/>
                    <a:pt x="828920" y="107380"/>
                    <a:pt x="828920" y="23984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4528;p48">
              <a:extLst>
                <a:ext uri="{FF2B5EF4-FFF2-40B4-BE49-F238E27FC236}">
                  <a16:creationId xmlns:a16="http://schemas.microsoft.com/office/drawing/2014/main" id="{82B40DA5-9B9E-45EF-ABD6-C2C11325105A}"/>
                </a:ext>
              </a:extLst>
            </p:cNvPr>
            <p:cNvSpPr/>
            <p:nvPr/>
          </p:nvSpPr>
          <p:spPr>
            <a:xfrm>
              <a:off x="5846435" y="2182763"/>
              <a:ext cx="465451" cy="682637"/>
            </a:xfrm>
            <a:custGeom>
              <a:avLst/>
              <a:gdLst/>
              <a:ahLst/>
              <a:cxnLst/>
              <a:rect l="l" t="t" r="r" b="b"/>
              <a:pathLst>
                <a:path w="465451" h="682637" extrusionOk="0">
                  <a:moveTo>
                    <a:pt x="164035" y="22597"/>
                  </a:moveTo>
                  <a:cubicBezTo>
                    <a:pt x="182568" y="-7216"/>
                    <a:pt x="324079" y="-26837"/>
                    <a:pt x="370648" y="93368"/>
                  </a:cubicBezTo>
                  <a:cubicBezTo>
                    <a:pt x="388325" y="138898"/>
                    <a:pt x="385569" y="255293"/>
                    <a:pt x="400299" y="328540"/>
                  </a:cubicBezTo>
                  <a:cubicBezTo>
                    <a:pt x="415030" y="401788"/>
                    <a:pt x="449909" y="442840"/>
                    <a:pt x="462359" y="502562"/>
                  </a:cubicBezTo>
                  <a:cubicBezTo>
                    <a:pt x="474809" y="562284"/>
                    <a:pt x="454471" y="661534"/>
                    <a:pt x="311724" y="679060"/>
                  </a:cubicBezTo>
                  <a:cubicBezTo>
                    <a:pt x="168977" y="696586"/>
                    <a:pt x="59209" y="646390"/>
                    <a:pt x="25470" y="600765"/>
                  </a:cubicBezTo>
                  <a:cubicBezTo>
                    <a:pt x="-8268" y="555140"/>
                    <a:pt x="-8934" y="457890"/>
                    <a:pt x="26135" y="406169"/>
                  </a:cubicBezTo>
                  <a:cubicBezTo>
                    <a:pt x="61204" y="354448"/>
                    <a:pt x="87720" y="311776"/>
                    <a:pt x="86865" y="244244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4529;p48">
              <a:extLst>
                <a:ext uri="{FF2B5EF4-FFF2-40B4-BE49-F238E27FC236}">
                  <a16:creationId xmlns:a16="http://schemas.microsoft.com/office/drawing/2014/main" id="{C94EFCE8-D944-4FB6-8D43-56D29B17F56D}"/>
                </a:ext>
              </a:extLst>
            </p:cNvPr>
            <p:cNvSpPr/>
            <p:nvPr/>
          </p:nvSpPr>
          <p:spPr>
            <a:xfrm>
              <a:off x="5832052" y="2673876"/>
              <a:ext cx="86758" cy="504907"/>
            </a:xfrm>
            <a:custGeom>
              <a:avLst/>
              <a:gdLst/>
              <a:ahLst/>
              <a:cxnLst/>
              <a:rect l="l" t="t" r="r" b="b"/>
              <a:pathLst>
                <a:path w="86758" h="504907" extrusionOk="0">
                  <a:moveTo>
                    <a:pt x="8870" y="34023"/>
                  </a:moveTo>
                  <a:cubicBezTo>
                    <a:pt x="8870" y="34023"/>
                    <a:pt x="-24678" y="271196"/>
                    <a:pt x="38712" y="439789"/>
                  </a:cubicBezTo>
                  <a:cubicBezTo>
                    <a:pt x="102102" y="608381"/>
                    <a:pt x="84520" y="396355"/>
                    <a:pt x="84520" y="396355"/>
                  </a:cubicBezTo>
                  <a:lnTo>
                    <a:pt x="69314" y="345967"/>
                  </a:lnTo>
                  <a:cubicBezTo>
                    <a:pt x="69314" y="345967"/>
                    <a:pt x="56579" y="152038"/>
                    <a:pt x="61807" y="104508"/>
                  </a:cubicBezTo>
                  <a:cubicBezTo>
                    <a:pt x="67033" y="56979"/>
                    <a:pt x="65798" y="16116"/>
                    <a:pt x="69314" y="12306"/>
                  </a:cubicBezTo>
                  <a:cubicBezTo>
                    <a:pt x="72831" y="8497"/>
                    <a:pt x="56674" y="972"/>
                    <a:pt x="50307" y="19"/>
                  </a:cubicBezTo>
                  <a:cubicBezTo>
                    <a:pt x="43939" y="-933"/>
                    <a:pt x="8870" y="34023"/>
                    <a:pt x="8870" y="34023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4530;p48">
              <a:extLst>
                <a:ext uri="{FF2B5EF4-FFF2-40B4-BE49-F238E27FC236}">
                  <a16:creationId xmlns:a16="http://schemas.microsoft.com/office/drawing/2014/main" id="{CC0E4008-E9BE-42DC-A8D4-647CEB0BEAAA}"/>
                </a:ext>
              </a:extLst>
            </p:cNvPr>
            <p:cNvSpPr/>
            <p:nvPr/>
          </p:nvSpPr>
          <p:spPr>
            <a:xfrm>
              <a:off x="5882176" y="2176405"/>
              <a:ext cx="221715" cy="275766"/>
            </a:xfrm>
            <a:custGeom>
              <a:avLst/>
              <a:gdLst/>
              <a:ahLst/>
              <a:cxnLst/>
              <a:rect l="l" t="t" r="r" b="b"/>
              <a:pathLst>
                <a:path w="221715" h="275766" extrusionOk="0">
                  <a:moveTo>
                    <a:pt x="221716" y="8191"/>
                  </a:moveTo>
                  <a:cubicBezTo>
                    <a:pt x="221716" y="8191"/>
                    <a:pt x="115178" y="-22575"/>
                    <a:pt x="50648" y="35147"/>
                  </a:cubicBezTo>
                  <a:cubicBezTo>
                    <a:pt x="-8371" y="87915"/>
                    <a:pt x="-3429" y="159734"/>
                    <a:pt x="5125" y="193452"/>
                  </a:cubicBezTo>
                  <a:cubicBezTo>
                    <a:pt x="13678" y="227171"/>
                    <a:pt x="30975" y="273176"/>
                    <a:pt x="57681" y="275748"/>
                  </a:cubicBezTo>
                  <a:cubicBezTo>
                    <a:pt x="84386" y="278320"/>
                    <a:pt x="221716" y="8191"/>
                    <a:pt x="221716" y="819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4531;p48">
              <a:extLst>
                <a:ext uri="{FF2B5EF4-FFF2-40B4-BE49-F238E27FC236}">
                  <a16:creationId xmlns:a16="http://schemas.microsoft.com/office/drawing/2014/main" id="{924DA898-4968-4695-8B56-3EFD6B55C76D}"/>
                </a:ext>
              </a:extLst>
            </p:cNvPr>
            <p:cNvSpPr/>
            <p:nvPr/>
          </p:nvSpPr>
          <p:spPr>
            <a:xfrm>
              <a:off x="5925036" y="2475870"/>
              <a:ext cx="274953" cy="308347"/>
            </a:xfrm>
            <a:custGeom>
              <a:avLst/>
              <a:gdLst/>
              <a:ahLst/>
              <a:cxnLst/>
              <a:rect l="l" t="t" r="r" b="b"/>
              <a:pathLst>
                <a:path w="274953" h="308347" extrusionOk="0">
                  <a:moveTo>
                    <a:pt x="219342" y="0"/>
                  </a:moveTo>
                  <a:cubicBezTo>
                    <a:pt x="219342" y="0"/>
                    <a:pt x="212310" y="119063"/>
                    <a:pt x="214495" y="127825"/>
                  </a:cubicBezTo>
                  <a:cubicBezTo>
                    <a:pt x="216681" y="136588"/>
                    <a:pt x="261159" y="144971"/>
                    <a:pt x="273609" y="155353"/>
                  </a:cubicBezTo>
                  <a:cubicBezTo>
                    <a:pt x="286059" y="165735"/>
                    <a:pt x="208983" y="286512"/>
                    <a:pt x="169828" y="304419"/>
                  </a:cubicBezTo>
                  <a:cubicBezTo>
                    <a:pt x="130672" y="322326"/>
                    <a:pt x="9308" y="276606"/>
                    <a:pt x="945" y="216122"/>
                  </a:cubicBezTo>
                  <a:cubicBezTo>
                    <a:pt x="-6848" y="160401"/>
                    <a:pt x="35634" y="117158"/>
                    <a:pt x="51981" y="101822"/>
                  </a:cubicBezTo>
                  <a:cubicBezTo>
                    <a:pt x="63100" y="100841"/>
                    <a:pt x="74276" y="100555"/>
                    <a:pt x="85434" y="100965"/>
                  </a:cubicBezTo>
                  <a:lnTo>
                    <a:pt x="89045" y="43243"/>
                  </a:lnTo>
                  <a:cubicBezTo>
                    <a:pt x="142457" y="26575"/>
                    <a:pt x="219342" y="0"/>
                    <a:pt x="219342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4532;p48">
              <a:extLst>
                <a:ext uri="{FF2B5EF4-FFF2-40B4-BE49-F238E27FC236}">
                  <a16:creationId xmlns:a16="http://schemas.microsoft.com/office/drawing/2014/main" id="{B2B122F5-E41B-4F5F-B53E-ACF7D27B6840}"/>
                </a:ext>
              </a:extLst>
            </p:cNvPr>
            <p:cNvSpPr/>
            <p:nvPr/>
          </p:nvSpPr>
          <p:spPr>
            <a:xfrm>
              <a:off x="5845497" y="2576533"/>
              <a:ext cx="400459" cy="461811"/>
            </a:xfrm>
            <a:custGeom>
              <a:avLst/>
              <a:gdLst/>
              <a:ahLst/>
              <a:cxnLst/>
              <a:rect l="l" t="t" r="r" b="b"/>
              <a:pathLst>
                <a:path w="400459" h="461811" extrusionOk="0">
                  <a:moveTo>
                    <a:pt x="315417" y="38688"/>
                  </a:moveTo>
                  <a:cubicBezTo>
                    <a:pt x="348776" y="43832"/>
                    <a:pt x="386981" y="61739"/>
                    <a:pt x="392208" y="80027"/>
                  </a:cubicBezTo>
                  <a:cubicBezTo>
                    <a:pt x="398290" y="101363"/>
                    <a:pt x="411216" y="202042"/>
                    <a:pt x="382704" y="278718"/>
                  </a:cubicBezTo>
                  <a:cubicBezTo>
                    <a:pt x="354193" y="355394"/>
                    <a:pt x="334330" y="404067"/>
                    <a:pt x="317793" y="437024"/>
                  </a:cubicBezTo>
                  <a:cubicBezTo>
                    <a:pt x="317793" y="437024"/>
                    <a:pt x="173431" y="499126"/>
                    <a:pt x="57009" y="426737"/>
                  </a:cubicBezTo>
                  <a:cubicBezTo>
                    <a:pt x="57009" y="426737"/>
                    <a:pt x="49026" y="344631"/>
                    <a:pt x="48456" y="300721"/>
                  </a:cubicBezTo>
                  <a:cubicBezTo>
                    <a:pt x="-58937" y="206804"/>
                    <a:pt x="32870" y="91171"/>
                    <a:pt x="123916" y="969"/>
                  </a:cubicBezTo>
                  <a:cubicBezTo>
                    <a:pt x="134807" y="-136"/>
                    <a:pt x="145784" y="-298"/>
                    <a:pt x="156704" y="493"/>
                  </a:cubicBezTo>
                  <a:cubicBezTo>
                    <a:pt x="156704" y="493"/>
                    <a:pt x="75447" y="96791"/>
                    <a:pt x="131899" y="151464"/>
                  </a:cubicBezTo>
                  <a:cubicBezTo>
                    <a:pt x="252693" y="114793"/>
                    <a:pt x="276737" y="60405"/>
                    <a:pt x="315417" y="3868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4533;p48">
              <a:extLst>
                <a:ext uri="{FF2B5EF4-FFF2-40B4-BE49-F238E27FC236}">
                  <a16:creationId xmlns:a16="http://schemas.microsoft.com/office/drawing/2014/main" id="{7C194499-00D8-401D-8387-06080A7E9755}"/>
                </a:ext>
              </a:extLst>
            </p:cNvPr>
            <p:cNvSpPr/>
            <p:nvPr/>
          </p:nvSpPr>
          <p:spPr>
            <a:xfrm>
              <a:off x="5916607" y="2198526"/>
              <a:ext cx="294816" cy="364308"/>
            </a:xfrm>
            <a:custGeom>
              <a:avLst/>
              <a:gdLst/>
              <a:ahLst/>
              <a:cxnLst/>
              <a:rect l="l" t="t" r="r" b="b"/>
              <a:pathLst>
                <a:path w="294816" h="364308" extrusionOk="0">
                  <a:moveTo>
                    <a:pt x="6143" y="129898"/>
                  </a:moveTo>
                  <a:lnTo>
                    <a:pt x="6143" y="129898"/>
                  </a:lnTo>
                  <a:cubicBezTo>
                    <a:pt x="18118" y="53698"/>
                    <a:pt x="73240" y="-4405"/>
                    <a:pt x="151931" y="263"/>
                  </a:cubicBezTo>
                  <a:cubicBezTo>
                    <a:pt x="235318" y="4873"/>
                    <a:pt x="299183" y="76348"/>
                    <a:pt x="294583" y="159921"/>
                  </a:cubicBezTo>
                  <a:cubicBezTo>
                    <a:pt x="291970" y="207365"/>
                    <a:pt x="267307" y="250837"/>
                    <a:pt x="227961" y="277345"/>
                  </a:cubicBezTo>
                  <a:cubicBezTo>
                    <a:pt x="225244" y="288937"/>
                    <a:pt x="221157" y="300157"/>
                    <a:pt x="215797" y="310778"/>
                  </a:cubicBezTo>
                  <a:cubicBezTo>
                    <a:pt x="187855" y="343353"/>
                    <a:pt x="113916" y="363927"/>
                    <a:pt x="89492" y="364308"/>
                  </a:cubicBezTo>
                  <a:cubicBezTo>
                    <a:pt x="68298" y="364308"/>
                    <a:pt x="50146" y="344782"/>
                    <a:pt x="30283" y="311921"/>
                  </a:cubicBezTo>
                  <a:cubicBezTo>
                    <a:pt x="-10774" y="243436"/>
                    <a:pt x="-319" y="167617"/>
                    <a:pt x="6143" y="12989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4534;p48">
              <a:extLst>
                <a:ext uri="{FF2B5EF4-FFF2-40B4-BE49-F238E27FC236}">
                  <a16:creationId xmlns:a16="http://schemas.microsoft.com/office/drawing/2014/main" id="{ADCCBBBF-05B7-44A2-B6C3-CF3734D9F03F}"/>
                </a:ext>
              </a:extLst>
            </p:cNvPr>
            <p:cNvSpPr/>
            <p:nvPr/>
          </p:nvSpPr>
          <p:spPr>
            <a:xfrm>
              <a:off x="5928072" y="2197020"/>
              <a:ext cx="296585" cy="278850"/>
            </a:xfrm>
            <a:custGeom>
              <a:avLst/>
              <a:gdLst/>
              <a:ahLst/>
              <a:cxnLst/>
              <a:rect l="l" t="t" r="r" b="b"/>
              <a:pathLst>
                <a:path w="296585" h="278850" extrusionOk="0">
                  <a:moveTo>
                    <a:pt x="164891" y="3197"/>
                  </a:moveTo>
                  <a:cubicBezTo>
                    <a:pt x="220108" y="13961"/>
                    <a:pt x="265441" y="29582"/>
                    <a:pt x="280457" y="83874"/>
                  </a:cubicBezTo>
                  <a:cubicBezTo>
                    <a:pt x="290721" y="121307"/>
                    <a:pt x="304121" y="192554"/>
                    <a:pt x="291386" y="222653"/>
                  </a:cubicBezTo>
                  <a:lnTo>
                    <a:pt x="283403" y="244370"/>
                  </a:lnTo>
                  <a:lnTo>
                    <a:pt x="216876" y="278851"/>
                  </a:lnTo>
                  <a:cubicBezTo>
                    <a:pt x="216876" y="278851"/>
                    <a:pt x="185704" y="252848"/>
                    <a:pt x="195398" y="176457"/>
                  </a:cubicBezTo>
                  <a:cubicBezTo>
                    <a:pt x="194980" y="166227"/>
                    <a:pt x="191692" y="156321"/>
                    <a:pt x="185894" y="147882"/>
                  </a:cubicBezTo>
                  <a:cubicBezTo>
                    <a:pt x="181580" y="140729"/>
                    <a:pt x="178367" y="132956"/>
                    <a:pt x="176390" y="124832"/>
                  </a:cubicBezTo>
                  <a:cubicBezTo>
                    <a:pt x="168531" y="104162"/>
                    <a:pt x="153001" y="87332"/>
                    <a:pt x="133053" y="77873"/>
                  </a:cubicBezTo>
                  <a:cubicBezTo>
                    <a:pt x="83348" y="49870"/>
                    <a:pt x="10454" y="74063"/>
                    <a:pt x="0" y="84160"/>
                  </a:cubicBezTo>
                  <a:cubicBezTo>
                    <a:pt x="33929" y="14627"/>
                    <a:pt x="100645" y="-9376"/>
                    <a:pt x="164891" y="319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4535;p48">
              <a:extLst>
                <a:ext uri="{FF2B5EF4-FFF2-40B4-BE49-F238E27FC236}">
                  <a16:creationId xmlns:a16="http://schemas.microsoft.com/office/drawing/2014/main" id="{6D2A19DA-77CB-436A-BEC1-8667C138D02A}"/>
                </a:ext>
              </a:extLst>
            </p:cNvPr>
            <p:cNvSpPr/>
            <p:nvPr/>
          </p:nvSpPr>
          <p:spPr>
            <a:xfrm>
              <a:off x="5977205" y="4610895"/>
              <a:ext cx="232912" cy="178155"/>
            </a:xfrm>
            <a:custGeom>
              <a:avLst/>
              <a:gdLst/>
              <a:ahLst/>
              <a:cxnLst/>
              <a:rect l="l" t="t" r="r" b="b"/>
              <a:pathLst>
                <a:path w="232912" h="178155" extrusionOk="0">
                  <a:moveTo>
                    <a:pt x="216022" y="5"/>
                  </a:moveTo>
                  <a:cubicBezTo>
                    <a:pt x="188081" y="22769"/>
                    <a:pt x="144649" y="7053"/>
                    <a:pt x="142558" y="9053"/>
                  </a:cubicBezTo>
                  <a:cubicBezTo>
                    <a:pt x="114047" y="37628"/>
                    <a:pt x="71755" y="62489"/>
                    <a:pt x="40202" y="87444"/>
                  </a:cubicBezTo>
                  <a:cubicBezTo>
                    <a:pt x="22810" y="101160"/>
                    <a:pt x="-4276" y="119543"/>
                    <a:pt x="571" y="145927"/>
                  </a:cubicBezTo>
                  <a:cubicBezTo>
                    <a:pt x="9410" y="193076"/>
                    <a:pt x="84775" y="178598"/>
                    <a:pt x="113191" y="164120"/>
                  </a:cubicBezTo>
                  <a:cubicBezTo>
                    <a:pt x="141608" y="149642"/>
                    <a:pt x="164797" y="126020"/>
                    <a:pt x="191692" y="109066"/>
                  </a:cubicBezTo>
                  <a:cubicBezTo>
                    <a:pt x="210700" y="97064"/>
                    <a:pt x="229708" y="90873"/>
                    <a:pt x="232749" y="66584"/>
                  </a:cubicBezTo>
                  <a:cubicBezTo>
                    <a:pt x="234555" y="51916"/>
                    <a:pt x="220964" y="-567"/>
                    <a:pt x="21602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4536;p48">
              <a:extLst>
                <a:ext uri="{FF2B5EF4-FFF2-40B4-BE49-F238E27FC236}">
                  <a16:creationId xmlns:a16="http://schemas.microsoft.com/office/drawing/2014/main" id="{DAB2383B-CA7C-42AA-8B3A-FEE213711154}"/>
                </a:ext>
              </a:extLst>
            </p:cNvPr>
            <p:cNvSpPr/>
            <p:nvPr/>
          </p:nvSpPr>
          <p:spPr>
            <a:xfrm>
              <a:off x="5978157" y="4667764"/>
              <a:ext cx="231905" cy="121227"/>
            </a:xfrm>
            <a:custGeom>
              <a:avLst/>
              <a:gdLst/>
              <a:ahLst/>
              <a:cxnLst/>
              <a:rect l="l" t="t" r="r" b="b"/>
              <a:pathLst>
                <a:path w="231905" h="121227" extrusionOk="0">
                  <a:moveTo>
                    <a:pt x="231417" y="0"/>
                  </a:moveTo>
                  <a:cubicBezTo>
                    <a:pt x="227711" y="23241"/>
                    <a:pt x="209083" y="29623"/>
                    <a:pt x="190076" y="41434"/>
                  </a:cubicBezTo>
                  <a:cubicBezTo>
                    <a:pt x="162705" y="58483"/>
                    <a:pt x="138660" y="83058"/>
                    <a:pt x="110244" y="97441"/>
                  </a:cubicBezTo>
                  <a:cubicBezTo>
                    <a:pt x="84013" y="110776"/>
                    <a:pt x="18437" y="124015"/>
                    <a:pt x="0" y="90392"/>
                  </a:cubicBezTo>
                  <a:cubicBezTo>
                    <a:pt x="10074" y="135826"/>
                    <a:pt x="84108" y="121539"/>
                    <a:pt x="112240" y="107251"/>
                  </a:cubicBezTo>
                  <a:cubicBezTo>
                    <a:pt x="140371" y="92964"/>
                    <a:pt x="163845" y="69151"/>
                    <a:pt x="190741" y="52197"/>
                  </a:cubicBezTo>
                  <a:cubicBezTo>
                    <a:pt x="209748" y="40196"/>
                    <a:pt x="228756" y="34004"/>
                    <a:pt x="231797" y="9715"/>
                  </a:cubicBezTo>
                  <a:cubicBezTo>
                    <a:pt x="232025" y="6477"/>
                    <a:pt x="231892" y="3219"/>
                    <a:pt x="2314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4537;p48">
              <a:extLst>
                <a:ext uri="{FF2B5EF4-FFF2-40B4-BE49-F238E27FC236}">
                  <a16:creationId xmlns:a16="http://schemas.microsoft.com/office/drawing/2014/main" id="{511AFDB9-3BD8-45D3-93C8-3C966E95CBFF}"/>
                </a:ext>
              </a:extLst>
            </p:cNvPr>
            <p:cNvSpPr/>
            <p:nvPr/>
          </p:nvSpPr>
          <p:spPr>
            <a:xfrm>
              <a:off x="5800764" y="4571652"/>
              <a:ext cx="213680" cy="165568"/>
            </a:xfrm>
            <a:custGeom>
              <a:avLst/>
              <a:gdLst/>
              <a:ahLst/>
              <a:cxnLst/>
              <a:rect l="l" t="t" r="r" b="b"/>
              <a:pathLst>
                <a:path w="213680" h="165568" extrusionOk="0">
                  <a:moveTo>
                    <a:pt x="196496" y="5"/>
                  </a:moveTo>
                  <a:cubicBezTo>
                    <a:pt x="170931" y="20864"/>
                    <a:pt x="132345" y="9530"/>
                    <a:pt x="130445" y="11054"/>
                  </a:cubicBezTo>
                  <a:cubicBezTo>
                    <a:pt x="104404" y="37247"/>
                    <a:pt x="65819" y="59726"/>
                    <a:pt x="36927" y="82491"/>
                  </a:cubicBezTo>
                  <a:cubicBezTo>
                    <a:pt x="20961" y="95064"/>
                    <a:pt x="-3939" y="111924"/>
                    <a:pt x="528" y="136022"/>
                  </a:cubicBezTo>
                  <a:cubicBezTo>
                    <a:pt x="8606" y="179265"/>
                    <a:pt x="77604" y="165930"/>
                    <a:pt x="103644" y="152786"/>
                  </a:cubicBezTo>
                  <a:cubicBezTo>
                    <a:pt x="129684" y="139641"/>
                    <a:pt x="151163" y="117638"/>
                    <a:pt x="175588" y="102303"/>
                  </a:cubicBezTo>
                  <a:cubicBezTo>
                    <a:pt x="193170" y="91350"/>
                    <a:pt x="210466" y="85634"/>
                    <a:pt x="213603" y="63441"/>
                  </a:cubicBezTo>
                  <a:cubicBezTo>
                    <a:pt x="214838" y="50011"/>
                    <a:pt x="201058" y="-567"/>
                    <a:pt x="196496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4538;p48">
              <a:extLst>
                <a:ext uri="{FF2B5EF4-FFF2-40B4-BE49-F238E27FC236}">
                  <a16:creationId xmlns:a16="http://schemas.microsoft.com/office/drawing/2014/main" id="{F345AADA-1B83-4E02-9840-D6EDF32705A8}"/>
                </a:ext>
              </a:extLst>
            </p:cNvPr>
            <p:cNvSpPr/>
            <p:nvPr/>
          </p:nvSpPr>
          <p:spPr>
            <a:xfrm>
              <a:off x="5801482" y="4626139"/>
              <a:ext cx="212755" cy="111143"/>
            </a:xfrm>
            <a:custGeom>
              <a:avLst/>
              <a:gdLst/>
              <a:ahLst/>
              <a:cxnLst/>
              <a:rect l="l" t="t" r="r" b="b"/>
              <a:pathLst>
                <a:path w="212755" h="111143" extrusionOk="0">
                  <a:moveTo>
                    <a:pt x="212124" y="0"/>
                  </a:moveTo>
                  <a:cubicBezTo>
                    <a:pt x="208798" y="21241"/>
                    <a:pt x="191691" y="27146"/>
                    <a:pt x="174109" y="38100"/>
                  </a:cubicBezTo>
                  <a:cubicBezTo>
                    <a:pt x="149019" y="53721"/>
                    <a:pt x="126590" y="76200"/>
                    <a:pt x="100930" y="89344"/>
                  </a:cubicBezTo>
                  <a:cubicBezTo>
                    <a:pt x="76886" y="101632"/>
                    <a:pt x="16917" y="113728"/>
                    <a:pt x="0" y="82867"/>
                  </a:cubicBezTo>
                  <a:cubicBezTo>
                    <a:pt x="9504" y="124492"/>
                    <a:pt x="76980" y="111442"/>
                    <a:pt x="102736" y="98393"/>
                  </a:cubicBezTo>
                  <a:cubicBezTo>
                    <a:pt x="128491" y="85344"/>
                    <a:pt x="150255" y="63246"/>
                    <a:pt x="174679" y="47911"/>
                  </a:cubicBezTo>
                  <a:cubicBezTo>
                    <a:pt x="192261" y="36957"/>
                    <a:pt x="209558" y="31242"/>
                    <a:pt x="212694" y="9049"/>
                  </a:cubicBezTo>
                  <a:cubicBezTo>
                    <a:pt x="212866" y="6020"/>
                    <a:pt x="212676" y="2981"/>
                    <a:pt x="21212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4539;p48">
              <a:extLst>
                <a:ext uri="{FF2B5EF4-FFF2-40B4-BE49-F238E27FC236}">
                  <a16:creationId xmlns:a16="http://schemas.microsoft.com/office/drawing/2014/main" id="{6B9907E5-E33A-462A-A9DC-EB6A5B6E126C}"/>
                </a:ext>
              </a:extLst>
            </p:cNvPr>
            <p:cNvSpPr/>
            <p:nvPr/>
          </p:nvSpPr>
          <p:spPr>
            <a:xfrm>
              <a:off x="5835285" y="3032607"/>
              <a:ext cx="455829" cy="1595222"/>
            </a:xfrm>
            <a:custGeom>
              <a:avLst/>
              <a:gdLst/>
              <a:ahLst/>
              <a:cxnLst/>
              <a:rect l="l" t="t" r="r" b="b"/>
              <a:pathLst>
                <a:path w="455829" h="1595222" extrusionOk="0">
                  <a:moveTo>
                    <a:pt x="11434" y="236696"/>
                  </a:moveTo>
                  <a:cubicBezTo>
                    <a:pt x="23694" y="140208"/>
                    <a:pt x="58953" y="0"/>
                    <a:pt x="58953" y="0"/>
                  </a:cubicBezTo>
                  <a:cubicBezTo>
                    <a:pt x="92720" y="15859"/>
                    <a:pt x="129281" y="24889"/>
                    <a:pt x="166536" y="26575"/>
                  </a:cubicBezTo>
                  <a:cubicBezTo>
                    <a:pt x="228691" y="29718"/>
                    <a:pt x="328101" y="10859"/>
                    <a:pt x="328101" y="10859"/>
                  </a:cubicBezTo>
                  <a:cubicBezTo>
                    <a:pt x="345540" y="41281"/>
                    <a:pt x="364576" y="70752"/>
                    <a:pt x="385123" y="99155"/>
                  </a:cubicBezTo>
                  <a:cubicBezTo>
                    <a:pt x="412875" y="137731"/>
                    <a:pt x="466856" y="222409"/>
                    <a:pt x="453836" y="370332"/>
                  </a:cubicBezTo>
                  <a:cubicBezTo>
                    <a:pt x="445282" y="467011"/>
                    <a:pt x="391301" y="877443"/>
                    <a:pt x="391301" y="877443"/>
                  </a:cubicBezTo>
                  <a:cubicBezTo>
                    <a:pt x="412295" y="946490"/>
                    <a:pt x="423452" y="1018156"/>
                    <a:pt x="424469" y="1090327"/>
                  </a:cubicBezTo>
                  <a:cubicBezTo>
                    <a:pt x="423899" y="1150048"/>
                    <a:pt x="408218" y="1251490"/>
                    <a:pt x="390635" y="1345311"/>
                  </a:cubicBezTo>
                  <a:lnTo>
                    <a:pt x="358418" y="1578293"/>
                  </a:lnTo>
                  <a:cubicBezTo>
                    <a:pt x="358418" y="1578293"/>
                    <a:pt x="315556" y="1609344"/>
                    <a:pt x="284953" y="1587341"/>
                  </a:cubicBezTo>
                  <a:lnTo>
                    <a:pt x="288850" y="1359408"/>
                  </a:lnTo>
                  <a:cubicBezTo>
                    <a:pt x="285049" y="1303592"/>
                    <a:pt x="279346" y="1221296"/>
                    <a:pt x="276020" y="1168908"/>
                  </a:cubicBezTo>
                  <a:cubicBezTo>
                    <a:pt x="270223" y="1083183"/>
                    <a:pt x="254921" y="947356"/>
                    <a:pt x="250550" y="913352"/>
                  </a:cubicBezTo>
                  <a:cubicBezTo>
                    <a:pt x="246178" y="879348"/>
                    <a:pt x="235249" y="820103"/>
                    <a:pt x="230117" y="753618"/>
                  </a:cubicBezTo>
                  <a:cubicBezTo>
                    <a:pt x="224985" y="687134"/>
                    <a:pt x="199895" y="349282"/>
                    <a:pt x="199895" y="349282"/>
                  </a:cubicBezTo>
                  <a:lnTo>
                    <a:pt x="196473" y="412528"/>
                  </a:lnTo>
                  <a:cubicBezTo>
                    <a:pt x="196473" y="412528"/>
                    <a:pt x="193147" y="515303"/>
                    <a:pt x="178416" y="641985"/>
                  </a:cubicBezTo>
                  <a:cubicBezTo>
                    <a:pt x="163685" y="768668"/>
                    <a:pt x="158553" y="824960"/>
                    <a:pt x="158553" y="824960"/>
                  </a:cubicBezTo>
                  <a:cubicBezTo>
                    <a:pt x="158553" y="824960"/>
                    <a:pt x="184118" y="872109"/>
                    <a:pt x="187065" y="906780"/>
                  </a:cubicBezTo>
                  <a:cubicBezTo>
                    <a:pt x="189630" y="934212"/>
                    <a:pt x="220898" y="1150906"/>
                    <a:pt x="202271" y="1261110"/>
                  </a:cubicBezTo>
                  <a:lnTo>
                    <a:pt x="164256" y="1541336"/>
                  </a:lnTo>
                  <a:cubicBezTo>
                    <a:pt x="144782" y="1554832"/>
                    <a:pt x="120015" y="1558090"/>
                    <a:pt x="97729" y="1550098"/>
                  </a:cubicBezTo>
                  <a:lnTo>
                    <a:pt x="75205" y="1267682"/>
                  </a:lnTo>
                  <a:cubicBezTo>
                    <a:pt x="60094" y="1160145"/>
                    <a:pt x="27686" y="932307"/>
                    <a:pt x="23124" y="902684"/>
                  </a:cubicBezTo>
                  <a:cubicBezTo>
                    <a:pt x="16662" y="863727"/>
                    <a:pt x="11340" y="844487"/>
                    <a:pt x="4117" y="721709"/>
                  </a:cubicBezTo>
                  <a:cubicBezTo>
                    <a:pt x="-3106" y="598932"/>
                    <a:pt x="-920" y="333185"/>
                    <a:pt x="11434" y="236696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4540;p48">
              <a:extLst>
                <a:ext uri="{FF2B5EF4-FFF2-40B4-BE49-F238E27FC236}">
                  <a16:creationId xmlns:a16="http://schemas.microsoft.com/office/drawing/2014/main" id="{FD5F5931-739E-48E6-A563-12906F5D54CF}"/>
                </a:ext>
              </a:extLst>
            </p:cNvPr>
            <p:cNvSpPr/>
            <p:nvPr/>
          </p:nvSpPr>
          <p:spPr>
            <a:xfrm>
              <a:off x="5815995" y="3000698"/>
              <a:ext cx="485198" cy="1060979"/>
            </a:xfrm>
            <a:custGeom>
              <a:avLst/>
              <a:gdLst/>
              <a:ahLst/>
              <a:cxnLst/>
              <a:rect l="l" t="t" r="r" b="b"/>
              <a:pathLst>
                <a:path w="485198" h="1060979" extrusionOk="0">
                  <a:moveTo>
                    <a:pt x="347391" y="12859"/>
                  </a:moveTo>
                  <a:lnTo>
                    <a:pt x="430264" y="179832"/>
                  </a:lnTo>
                  <a:cubicBezTo>
                    <a:pt x="430264" y="179832"/>
                    <a:pt x="556855" y="365474"/>
                    <a:pt x="425702" y="842772"/>
                  </a:cubicBezTo>
                  <a:lnTo>
                    <a:pt x="450317" y="990029"/>
                  </a:lnTo>
                  <a:cubicBezTo>
                    <a:pt x="450317" y="990029"/>
                    <a:pt x="202078" y="1149668"/>
                    <a:pt x="35952" y="990029"/>
                  </a:cubicBezTo>
                  <a:cubicBezTo>
                    <a:pt x="35952" y="990029"/>
                    <a:pt x="-21641" y="548926"/>
                    <a:pt x="8961" y="345567"/>
                  </a:cubicBezTo>
                  <a:cubicBezTo>
                    <a:pt x="26011" y="228591"/>
                    <a:pt x="51871" y="113071"/>
                    <a:pt x="86322" y="0"/>
                  </a:cubicBezTo>
                  <a:cubicBezTo>
                    <a:pt x="86322" y="0"/>
                    <a:pt x="126998" y="45053"/>
                    <a:pt x="336367" y="153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4541;p48">
              <a:extLst>
                <a:ext uri="{FF2B5EF4-FFF2-40B4-BE49-F238E27FC236}">
                  <a16:creationId xmlns:a16="http://schemas.microsoft.com/office/drawing/2014/main" id="{C2A42485-0504-4312-AD35-039D546EB88E}"/>
                </a:ext>
              </a:extLst>
            </p:cNvPr>
            <p:cNvSpPr/>
            <p:nvPr/>
          </p:nvSpPr>
          <p:spPr>
            <a:xfrm>
              <a:off x="5561118" y="2683306"/>
              <a:ext cx="698939" cy="609714"/>
            </a:xfrm>
            <a:custGeom>
              <a:avLst/>
              <a:gdLst/>
              <a:ahLst/>
              <a:cxnLst/>
              <a:rect l="l" t="t" r="r" b="b"/>
              <a:pathLst>
                <a:path w="698939" h="609714" extrusionOk="0">
                  <a:moveTo>
                    <a:pt x="82790" y="448837"/>
                  </a:moveTo>
                  <a:cubicBezTo>
                    <a:pt x="101798" y="452457"/>
                    <a:pt x="119950" y="448361"/>
                    <a:pt x="146561" y="455600"/>
                  </a:cubicBezTo>
                  <a:cubicBezTo>
                    <a:pt x="166452" y="461905"/>
                    <a:pt x="187190" y="465125"/>
                    <a:pt x="208050" y="465125"/>
                  </a:cubicBezTo>
                  <a:cubicBezTo>
                    <a:pt x="230669" y="465125"/>
                    <a:pt x="294155" y="433407"/>
                    <a:pt x="348611" y="395116"/>
                  </a:cubicBezTo>
                  <a:cubicBezTo>
                    <a:pt x="412762" y="350063"/>
                    <a:pt x="476437" y="272244"/>
                    <a:pt x="499436" y="234811"/>
                  </a:cubicBezTo>
                  <a:cubicBezTo>
                    <a:pt x="548951" y="154038"/>
                    <a:pt x="596375" y="70695"/>
                    <a:pt x="611011" y="28023"/>
                  </a:cubicBezTo>
                  <a:cubicBezTo>
                    <a:pt x="628498" y="-23222"/>
                    <a:pt x="628118" y="11640"/>
                    <a:pt x="658530" y="10878"/>
                  </a:cubicBezTo>
                  <a:cubicBezTo>
                    <a:pt x="693979" y="10020"/>
                    <a:pt x="713082" y="23070"/>
                    <a:pt x="686471" y="92602"/>
                  </a:cubicBezTo>
                  <a:cubicBezTo>
                    <a:pt x="659860" y="162135"/>
                    <a:pt x="635626" y="210522"/>
                    <a:pt x="576322" y="292627"/>
                  </a:cubicBezTo>
                  <a:cubicBezTo>
                    <a:pt x="532918" y="354245"/>
                    <a:pt x="479260" y="407918"/>
                    <a:pt x="417704" y="451314"/>
                  </a:cubicBezTo>
                  <a:cubicBezTo>
                    <a:pt x="363608" y="489280"/>
                    <a:pt x="305151" y="520589"/>
                    <a:pt x="243595" y="544563"/>
                  </a:cubicBezTo>
                  <a:cubicBezTo>
                    <a:pt x="225823" y="551898"/>
                    <a:pt x="214513" y="561709"/>
                    <a:pt x="182295" y="579615"/>
                  </a:cubicBezTo>
                  <a:cubicBezTo>
                    <a:pt x="150381" y="597951"/>
                    <a:pt x="114514" y="608276"/>
                    <a:pt x="77753" y="609714"/>
                  </a:cubicBezTo>
                  <a:cubicBezTo>
                    <a:pt x="46961" y="608953"/>
                    <a:pt x="35937" y="603809"/>
                    <a:pt x="33371" y="597522"/>
                  </a:cubicBezTo>
                  <a:cubicBezTo>
                    <a:pt x="30139" y="589617"/>
                    <a:pt x="36127" y="584188"/>
                    <a:pt x="50193" y="582854"/>
                  </a:cubicBezTo>
                  <a:cubicBezTo>
                    <a:pt x="72688" y="582521"/>
                    <a:pt x="94936" y="578101"/>
                    <a:pt x="115864" y="569805"/>
                  </a:cubicBezTo>
                  <a:cubicBezTo>
                    <a:pt x="115864" y="569805"/>
                    <a:pt x="85166" y="574186"/>
                    <a:pt x="66634" y="575139"/>
                  </a:cubicBezTo>
                  <a:cubicBezTo>
                    <a:pt x="50088" y="576034"/>
                    <a:pt x="33504" y="574729"/>
                    <a:pt x="17310" y="571234"/>
                  </a:cubicBezTo>
                  <a:cubicBezTo>
                    <a:pt x="1723" y="567519"/>
                    <a:pt x="-7020" y="545421"/>
                    <a:pt x="7140" y="543706"/>
                  </a:cubicBezTo>
                  <a:cubicBezTo>
                    <a:pt x="21301" y="541992"/>
                    <a:pt x="32706" y="544659"/>
                    <a:pt x="60267" y="542849"/>
                  </a:cubicBezTo>
                  <a:cubicBezTo>
                    <a:pt x="74845" y="541935"/>
                    <a:pt x="89272" y="539277"/>
                    <a:pt x="103224" y="534943"/>
                  </a:cubicBezTo>
                  <a:cubicBezTo>
                    <a:pt x="84805" y="535105"/>
                    <a:pt x="66396" y="533772"/>
                    <a:pt x="48197" y="530943"/>
                  </a:cubicBezTo>
                  <a:cubicBezTo>
                    <a:pt x="33390" y="529543"/>
                    <a:pt x="19296" y="523885"/>
                    <a:pt x="7615" y="514655"/>
                  </a:cubicBezTo>
                  <a:cubicBezTo>
                    <a:pt x="1628" y="509702"/>
                    <a:pt x="583" y="495605"/>
                    <a:pt x="18450" y="495605"/>
                  </a:cubicBezTo>
                  <a:cubicBezTo>
                    <a:pt x="34511" y="495605"/>
                    <a:pt x="54659" y="503035"/>
                    <a:pt x="84976" y="498844"/>
                  </a:cubicBezTo>
                  <a:cubicBezTo>
                    <a:pt x="107310" y="495700"/>
                    <a:pt x="122992" y="490462"/>
                    <a:pt x="119190" y="487509"/>
                  </a:cubicBezTo>
                  <a:cubicBezTo>
                    <a:pt x="115388" y="484556"/>
                    <a:pt x="102748" y="487509"/>
                    <a:pt x="84311" y="480746"/>
                  </a:cubicBezTo>
                  <a:cubicBezTo>
                    <a:pt x="65874" y="473983"/>
                    <a:pt x="52949" y="457791"/>
                    <a:pt x="57225" y="448075"/>
                  </a:cubicBezTo>
                  <a:cubicBezTo>
                    <a:pt x="61502" y="438360"/>
                    <a:pt x="63593" y="445313"/>
                    <a:pt x="82790" y="44883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4542;p48">
              <a:extLst>
                <a:ext uri="{FF2B5EF4-FFF2-40B4-BE49-F238E27FC236}">
                  <a16:creationId xmlns:a16="http://schemas.microsoft.com/office/drawing/2014/main" id="{D9247231-E4BB-4633-A0E0-71E557D7E6EC}"/>
                </a:ext>
              </a:extLst>
            </p:cNvPr>
            <p:cNvSpPr/>
            <p:nvPr/>
          </p:nvSpPr>
          <p:spPr>
            <a:xfrm>
              <a:off x="6103702" y="2644294"/>
              <a:ext cx="168312" cy="197615"/>
            </a:xfrm>
            <a:custGeom>
              <a:avLst/>
              <a:gdLst/>
              <a:ahLst/>
              <a:cxnLst/>
              <a:rect l="l" t="t" r="r" b="b"/>
              <a:pathLst>
                <a:path w="168312" h="197615" extrusionOk="0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4543;p48">
              <a:extLst>
                <a:ext uri="{FF2B5EF4-FFF2-40B4-BE49-F238E27FC236}">
                  <a16:creationId xmlns:a16="http://schemas.microsoft.com/office/drawing/2014/main" id="{F84BBD66-CD58-4187-A872-E55160410A30}"/>
                </a:ext>
              </a:extLst>
            </p:cNvPr>
            <p:cNvSpPr/>
            <p:nvPr/>
          </p:nvSpPr>
          <p:spPr>
            <a:xfrm>
              <a:off x="5833319" y="2576558"/>
              <a:ext cx="135999" cy="142961"/>
            </a:xfrm>
            <a:custGeom>
              <a:avLst/>
              <a:gdLst/>
              <a:ahLst/>
              <a:cxnLst/>
              <a:rect l="l" t="t" r="r" b="b"/>
              <a:pathLst>
                <a:path w="135999" h="142961" extrusionOk="0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4544;p48">
              <a:extLst>
                <a:ext uri="{FF2B5EF4-FFF2-40B4-BE49-F238E27FC236}">
                  <a16:creationId xmlns:a16="http://schemas.microsoft.com/office/drawing/2014/main" id="{6D6CD2CF-74E3-476F-8ED7-97630C5EBDD5}"/>
                </a:ext>
              </a:extLst>
            </p:cNvPr>
            <p:cNvSpPr/>
            <p:nvPr/>
          </p:nvSpPr>
          <p:spPr>
            <a:xfrm>
              <a:off x="2925535" y="2722330"/>
              <a:ext cx="1200895" cy="746478"/>
            </a:xfrm>
            <a:custGeom>
              <a:avLst/>
              <a:gdLst/>
              <a:ahLst/>
              <a:cxnLst/>
              <a:rect l="l" t="t" r="r" b="b"/>
              <a:pathLst>
                <a:path w="1200895" h="746478" extrusionOk="0">
                  <a:moveTo>
                    <a:pt x="1109954" y="738045"/>
                  </a:moveTo>
                  <a:lnTo>
                    <a:pt x="30323" y="113395"/>
                  </a:lnTo>
                  <a:cubicBezTo>
                    <a:pt x="1323" y="96612"/>
                    <a:pt x="-8610" y="59446"/>
                    <a:pt x="8136" y="30385"/>
                  </a:cubicBezTo>
                  <a:cubicBezTo>
                    <a:pt x="13457" y="21145"/>
                    <a:pt x="21109" y="13478"/>
                    <a:pt x="30323" y="8144"/>
                  </a:cubicBezTo>
                  <a:lnTo>
                    <a:pt x="30323" y="8144"/>
                  </a:lnTo>
                  <a:cubicBezTo>
                    <a:pt x="49084" y="-2715"/>
                    <a:pt x="72197" y="-2715"/>
                    <a:pt x="90957" y="8144"/>
                  </a:cubicBezTo>
                  <a:lnTo>
                    <a:pt x="1170588" y="633270"/>
                  </a:lnTo>
                  <a:cubicBezTo>
                    <a:pt x="1199584" y="650062"/>
                    <a:pt x="1209506" y="687229"/>
                    <a:pt x="1192750" y="716290"/>
                  </a:cubicBezTo>
                  <a:cubicBezTo>
                    <a:pt x="1186117" y="727805"/>
                    <a:pt x="1175891" y="736816"/>
                    <a:pt x="1163650" y="741950"/>
                  </a:cubicBezTo>
                  <a:lnTo>
                    <a:pt x="1163650" y="741950"/>
                  </a:lnTo>
                  <a:cubicBezTo>
                    <a:pt x="1146125" y="749151"/>
                    <a:pt x="1126253" y="747703"/>
                    <a:pt x="1109954" y="7380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4545;p48">
              <a:extLst>
                <a:ext uri="{FF2B5EF4-FFF2-40B4-BE49-F238E27FC236}">
                  <a16:creationId xmlns:a16="http://schemas.microsoft.com/office/drawing/2014/main" id="{A3F797B5-009A-491B-A056-5C9204653EB3}"/>
                </a:ext>
              </a:extLst>
            </p:cNvPr>
            <p:cNvSpPr/>
            <p:nvPr/>
          </p:nvSpPr>
          <p:spPr>
            <a:xfrm>
              <a:off x="2868613" y="1365288"/>
              <a:ext cx="1401428" cy="1812876"/>
            </a:xfrm>
            <a:custGeom>
              <a:avLst/>
              <a:gdLst/>
              <a:ahLst/>
              <a:cxnLst/>
              <a:rect l="l" t="t" r="r" b="b"/>
              <a:pathLst>
                <a:path w="1401428" h="1812876" extrusionOk="0">
                  <a:moveTo>
                    <a:pt x="700714" y="1717230"/>
                  </a:moveTo>
                  <a:cubicBezTo>
                    <a:pt x="314290" y="1493678"/>
                    <a:pt x="0" y="947991"/>
                    <a:pt x="0" y="500888"/>
                  </a:cubicBezTo>
                  <a:cubicBezTo>
                    <a:pt x="0" y="53784"/>
                    <a:pt x="314290" y="-127762"/>
                    <a:pt x="700714" y="95504"/>
                  </a:cubicBezTo>
                  <a:cubicBezTo>
                    <a:pt x="1087138" y="318770"/>
                    <a:pt x="1401428" y="864647"/>
                    <a:pt x="1401428" y="1311846"/>
                  </a:cubicBezTo>
                  <a:cubicBezTo>
                    <a:pt x="1401428" y="1759045"/>
                    <a:pt x="1087043" y="1940782"/>
                    <a:pt x="700714" y="1717230"/>
                  </a:cubicBezTo>
                  <a:close/>
                  <a:moveTo>
                    <a:pt x="700714" y="240855"/>
                  </a:moveTo>
                  <a:cubicBezTo>
                    <a:pt x="383478" y="57308"/>
                    <a:pt x="125355" y="206660"/>
                    <a:pt x="125355" y="573754"/>
                  </a:cubicBezTo>
                  <a:cubicBezTo>
                    <a:pt x="125355" y="940847"/>
                    <a:pt x="383478" y="1388808"/>
                    <a:pt x="700714" y="1572355"/>
                  </a:cubicBezTo>
                  <a:cubicBezTo>
                    <a:pt x="1017951" y="1755902"/>
                    <a:pt x="1275978" y="1606645"/>
                    <a:pt x="1275978" y="1239551"/>
                  </a:cubicBezTo>
                  <a:cubicBezTo>
                    <a:pt x="1275978" y="872458"/>
                    <a:pt x="1017951" y="424116"/>
                    <a:pt x="700714" y="24056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4546;p48">
              <a:extLst>
                <a:ext uri="{FF2B5EF4-FFF2-40B4-BE49-F238E27FC236}">
                  <a16:creationId xmlns:a16="http://schemas.microsoft.com/office/drawing/2014/main" id="{10C2890E-AAF6-4C59-B6B7-1BEDFBAB09CA}"/>
                </a:ext>
              </a:extLst>
            </p:cNvPr>
            <p:cNvSpPr/>
            <p:nvPr/>
          </p:nvSpPr>
          <p:spPr>
            <a:xfrm>
              <a:off x="2977907" y="1395545"/>
              <a:ext cx="128396" cy="88201"/>
            </a:xfrm>
            <a:custGeom>
              <a:avLst/>
              <a:gdLst/>
              <a:ahLst/>
              <a:cxnLst/>
              <a:rect l="l" t="t" r="r" b="b"/>
              <a:pathLst>
                <a:path w="128396" h="88201" extrusionOk="0">
                  <a:moveTo>
                    <a:pt x="0" y="70295"/>
                  </a:moveTo>
                  <a:lnTo>
                    <a:pt x="128396" y="0"/>
                  </a:lnTo>
                  <a:lnTo>
                    <a:pt x="109198" y="88201"/>
                  </a:lnTo>
                  <a:lnTo>
                    <a:pt x="0" y="70295"/>
                  </a:lnTo>
                  <a:close/>
                </a:path>
              </a:pathLst>
            </a:custGeom>
            <a:solidFill>
              <a:srgbClr val="D33D3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4547;p48">
              <a:extLst>
                <a:ext uri="{FF2B5EF4-FFF2-40B4-BE49-F238E27FC236}">
                  <a16:creationId xmlns:a16="http://schemas.microsoft.com/office/drawing/2014/main" id="{537E0365-94C3-481D-B10E-BB1B746CEDA6}"/>
                </a:ext>
              </a:extLst>
            </p:cNvPr>
            <p:cNvSpPr/>
            <p:nvPr/>
          </p:nvSpPr>
          <p:spPr>
            <a:xfrm>
              <a:off x="3945392" y="3100901"/>
              <a:ext cx="140370" cy="95440"/>
            </a:xfrm>
            <a:custGeom>
              <a:avLst/>
              <a:gdLst/>
              <a:ahLst/>
              <a:cxnLst/>
              <a:rect l="l" t="t" r="r" b="b"/>
              <a:pathLst>
                <a:path w="140370" h="95440" extrusionOk="0">
                  <a:moveTo>
                    <a:pt x="0" y="95440"/>
                  </a:moveTo>
                  <a:cubicBezTo>
                    <a:pt x="3136" y="94012"/>
                    <a:pt x="140371" y="17050"/>
                    <a:pt x="140371" y="17050"/>
                  </a:cubicBezTo>
                  <a:lnTo>
                    <a:pt x="34309" y="0"/>
                  </a:lnTo>
                  <a:close/>
                </a:path>
              </a:pathLst>
            </a:custGeom>
            <a:solidFill>
              <a:srgbClr val="D33D3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4548;p48">
              <a:extLst>
                <a:ext uri="{FF2B5EF4-FFF2-40B4-BE49-F238E27FC236}">
                  <a16:creationId xmlns:a16="http://schemas.microsoft.com/office/drawing/2014/main" id="{491C4685-1398-4EFF-9B0E-810D2D1071B9}"/>
                </a:ext>
              </a:extLst>
            </p:cNvPr>
            <p:cNvSpPr/>
            <p:nvPr/>
          </p:nvSpPr>
          <p:spPr>
            <a:xfrm rot="-1801764">
              <a:off x="2958862" y="1416978"/>
              <a:ext cx="1040879" cy="1807000"/>
            </a:xfrm>
            <a:custGeom>
              <a:avLst/>
              <a:gdLst/>
              <a:ahLst/>
              <a:cxnLst/>
              <a:rect l="l" t="t" r="r" b="b"/>
              <a:pathLst>
                <a:path w="1041804" h="1808606" extrusionOk="0">
                  <a:moveTo>
                    <a:pt x="1041805" y="904303"/>
                  </a:moveTo>
                  <a:cubicBezTo>
                    <a:pt x="1041805" y="1403736"/>
                    <a:pt x="808589" y="1808606"/>
                    <a:pt x="520902" y="1808606"/>
                  </a:cubicBezTo>
                  <a:cubicBezTo>
                    <a:pt x="233216" y="1808606"/>
                    <a:pt x="0" y="1403736"/>
                    <a:pt x="0" y="904303"/>
                  </a:cubicBezTo>
                  <a:cubicBezTo>
                    <a:pt x="0" y="404870"/>
                    <a:pt x="233216" y="0"/>
                    <a:pt x="520902" y="0"/>
                  </a:cubicBezTo>
                  <a:cubicBezTo>
                    <a:pt x="808589" y="0"/>
                    <a:pt x="1041805" y="404870"/>
                    <a:pt x="1041805" y="90430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4549;p48">
              <a:extLst>
                <a:ext uri="{FF2B5EF4-FFF2-40B4-BE49-F238E27FC236}">
                  <a16:creationId xmlns:a16="http://schemas.microsoft.com/office/drawing/2014/main" id="{B6A5F687-D61B-4D67-9F19-B24FB8781AEF}"/>
                </a:ext>
              </a:extLst>
            </p:cNvPr>
            <p:cNvSpPr/>
            <p:nvPr/>
          </p:nvSpPr>
          <p:spPr>
            <a:xfrm>
              <a:off x="2779183" y="1414991"/>
              <a:ext cx="1401428" cy="1812826"/>
            </a:xfrm>
            <a:custGeom>
              <a:avLst/>
              <a:gdLst/>
              <a:ahLst/>
              <a:cxnLst/>
              <a:rect l="l" t="t" r="r" b="b"/>
              <a:pathLst>
                <a:path w="1401428" h="1812826" extrusionOk="0">
                  <a:moveTo>
                    <a:pt x="700714" y="1717343"/>
                  </a:moveTo>
                  <a:cubicBezTo>
                    <a:pt x="314480" y="1493695"/>
                    <a:pt x="0" y="948104"/>
                    <a:pt x="0" y="500905"/>
                  </a:cubicBezTo>
                  <a:cubicBezTo>
                    <a:pt x="0" y="53706"/>
                    <a:pt x="314385" y="-127745"/>
                    <a:pt x="700714" y="95521"/>
                  </a:cubicBezTo>
                  <a:cubicBezTo>
                    <a:pt x="1087043" y="318787"/>
                    <a:pt x="1401428" y="864760"/>
                    <a:pt x="1401428" y="1311863"/>
                  </a:cubicBezTo>
                  <a:cubicBezTo>
                    <a:pt x="1401428" y="1758967"/>
                    <a:pt x="1087138" y="1940609"/>
                    <a:pt x="700714" y="1717343"/>
                  </a:cubicBezTo>
                  <a:close/>
                  <a:moveTo>
                    <a:pt x="700714" y="240967"/>
                  </a:moveTo>
                  <a:cubicBezTo>
                    <a:pt x="383573" y="57421"/>
                    <a:pt x="125450" y="206678"/>
                    <a:pt x="125450" y="573771"/>
                  </a:cubicBezTo>
                  <a:cubicBezTo>
                    <a:pt x="125450" y="940864"/>
                    <a:pt x="383573" y="1388920"/>
                    <a:pt x="700714" y="1572467"/>
                  </a:cubicBezTo>
                  <a:cubicBezTo>
                    <a:pt x="1017855" y="1756014"/>
                    <a:pt x="1276073" y="1606662"/>
                    <a:pt x="1276073" y="1239568"/>
                  </a:cubicBezTo>
                  <a:cubicBezTo>
                    <a:pt x="1276073" y="872475"/>
                    <a:pt x="1017760" y="424229"/>
                    <a:pt x="700714" y="24068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4550;p48">
              <a:extLst>
                <a:ext uri="{FF2B5EF4-FFF2-40B4-BE49-F238E27FC236}">
                  <a16:creationId xmlns:a16="http://schemas.microsoft.com/office/drawing/2014/main" id="{37C896F0-CF4F-4431-84C0-9A1ABA6398F5}"/>
                </a:ext>
              </a:extLst>
            </p:cNvPr>
            <p:cNvSpPr/>
            <p:nvPr/>
          </p:nvSpPr>
          <p:spPr>
            <a:xfrm>
              <a:off x="3046144" y="1759790"/>
              <a:ext cx="868170" cy="1123263"/>
            </a:xfrm>
            <a:custGeom>
              <a:avLst/>
              <a:gdLst/>
              <a:ahLst/>
              <a:cxnLst/>
              <a:rect l="l" t="t" r="r" b="b"/>
              <a:pathLst>
                <a:path w="868170" h="1123263" extrusionOk="0">
                  <a:moveTo>
                    <a:pt x="433753" y="1063934"/>
                  </a:moveTo>
                  <a:cubicBezTo>
                    <a:pt x="194447" y="925440"/>
                    <a:pt x="0" y="587398"/>
                    <a:pt x="0" y="310411"/>
                  </a:cubicBezTo>
                  <a:cubicBezTo>
                    <a:pt x="0" y="33424"/>
                    <a:pt x="194733" y="-79257"/>
                    <a:pt x="434038" y="59237"/>
                  </a:cubicBezTo>
                  <a:cubicBezTo>
                    <a:pt x="673343" y="197730"/>
                    <a:pt x="868171" y="535487"/>
                    <a:pt x="868171" y="812759"/>
                  </a:cubicBezTo>
                  <a:cubicBezTo>
                    <a:pt x="868171" y="1090032"/>
                    <a:pt x="673153" y="1202523"/>
                    <a:pt x="433753" y="1063934"/>
                  </a:cubicBezTo>
                  <a:close/>
                  <a:moveTo>
                    <a:pt x="433753" y="204398"/>
                  </a:moveTo>
                  <a:cubicBezTo>
                    <a:pt x="263540" y="105909"/>
                    <a:pt x="125070" y="186015"/>
                    <a:pt x="125070" y="382992"/>
                  </a:cubicBezTo>
                  <a:cubicBezTo>
                    <a:pt x="125070" y="579969"/>
                    <a:pt x="263540" y="820380"/>
                    <a:pt x="433753" y="918868"/>
                  </a:cubicBezTo>
                  <a:cubicBezTo>
                    <a:pt x="603966" y="1017356"/>
                    <a:pt x="742436" y="937156"/>
                    <a:pt x="742436" y="740179"/>
                  </a:cubicBezTo>
                  <a:cubicBezTo>
                    <a:pt x="742436" y="543202"/>
                    <a:pt x="603966" y="302886"/>
                    <a:pt x="433753" y="20439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4551;p48">
              <a:extLst>
                <a:ext uri="{FF2B5EF4-FFF2-40B4-BE49-F238E27FC236}">
                  <a16:creationId xmlns:a16="http://schemas.microsoft.com/office/drawing/2014/main" id="{D6C99239-7095-47E6-B401-7FC70ABA8E97}"/>
                </a:ext>
              </a:extLst>
            </p:cNvPr>
            <p:cNvSpPr/>
            <p:nvPr/>
          </p:nvSpPr>
          <p:spPr>
            <a:xfrm>
              <a:off x="3308258" y="2099261"/>
              <a:ext cx="343371" cy="444102"/>
            </a:xfrm>
            <a:custGeom>
              <a:avLst/>
              <a:gdLst/>
              <a:ahLst/>
              <a:cxnLst/>
              <a:rect l="l" t="t" r="r" b="b"/>
              <a:pathLst>
                <a:path w="343371" h="444102" extrusionOk="0">
                  <a:moveTo>
                    <a:pt x="171638" y="420806"/>
                  </a:moveTo>
                  <a:cubicBezTo>
                    <a:pt x="76600" y="366037"/>
                    <a:pt x="0" y="232306"/>
                    <a:pt x="0" y="122768"/>
                  </a:cubicBezTo>
                  <a:cubicBezTo>
                    <a:pt x="0" y="13231"/>
                    <a:pt x="76981" y="-31346"/>
                    <a:pt x="171638" y="23423"/>
                  </a:cubicBezTo>
                  <a:cubicBezTo>
                    <a:pt x="266296" y="78191"/>
                    <a:pt x="343372" y="211922"/>
                    <a:pt x="343372" y="321460"/>
                  </a:cubicBezTo>
                  <a:cubicBezTo>
                    <a:pt x="343372" y="430997"/>
                    <a:pt x="266391" y="475289"/>
                    <a:pt x="171638" y="420806"/>
                  </a:cubicBezTo>
                  <a:close/>
                  <a:moveTo>
                    <a:pt x="171638" y="168584"/>
                  </a:moveTo>
                  <a:cubicBezTo>
                    <a:pt x="146168" y="153820"/>
                    <a:pt x="125355" y="165821"/>
                    <a:pt x="125355" y="195349"/>
                  </a:cubicBezTo>
                  <a:cubicBezTo>
                    <a:pt x="127170" y="227962"/>
                    <a:pt x="144353" y="257776"/>
                    <a:pt x="171638" y="275644"/>
                  </a:cubicBezTo>
                  <a:cubicBezTo>
                    <a:pt x="197204" y="290408"/>
                    <a:pt x="217922" y="278407"/>
                    <a:pt x="217922" y="248879"/>
                  </a:cubicBezTo>
                  <a:cubicBezTo>
                    <a:pt x="216145" y="216247"/>
                    <a:pt x="198952" y="186424"/>
                    <a:pt x="171638" y="1685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4552;p48">
              <a:extLst>
                <a:ext uri="{FF2B5EF4-FFF2-40B4-BE49-F238E27FC236}">
                  <a16:creationId xmlns:a16="http://schemas.microsoft.com/office/drawing/2014/main" id="{6D0D01BA-B2B3-4448-93D3-A9E93B665CE7}"/>
                </a:ext>
              </a:extLst>
            </p:cNvPr>
            <p:cNvSpPr/>
            <p:nvPr/>
          </p:nvSpPr>
          <p:spPr>
            <a:xfrm>
              <a:off x="2221786" y="2914306"/>
              <a:ext cx="208703" cy="88772"/>
            </a:xfrm>
            <a:custGeom>
              <a:avLst/>
              <a:gdLst/>
              <a:ahLst/>
              <a:cxnLst/>
              <a:rect l="l" t="t" r="r" b="b"/>
              <a:pathLst>
                <a:path w="208703" h="88772" extrusionOk="0">
                  <a:moveTo>
                    <a:pt x="64246" y="87916"/>
                  </a:moveTo>
                  <a:lnTo>
                    <a:pt x="0" y="88773"/>
                  </a:lnTo>
                  <a:lnTo>
                    <a:pt x="208703" y="0"/>
                  </a:lnTo>
                  <a:lnTo>
                    <a:pt x="87720" y="75342"/>
                  </a:lnTo>
                  <a:lnTo>
                    <a:pt x="64246" y="87916"/>
                  </a:ln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4553;p48">
              <a:extLst>
                <a:ext uri="{FF2B5EF4-FFF2-40B4-BE49-F238E27FC236}">
                  <a16:creationId xmlns:a16="http://schemas.microsoft.com/office/drawing/2014/main" id="{F915EA31-D46C-42F9-A989-205F065EE327}"/>
                </a:ext>
              </a:extLst>
            </p:cNvPr>
            <p:cNvSpPr/>
            <p:nvPr/>
          </p:nvSpPr>
          <p:spPr>
            <a:xfrm rot="-1801764">
              <a:off x="2288993" y="2988576"/>
              <a:ext cx="26776" cy="46440"/>
            </a:xfrm>
            <a:custGeom>
              <a:avLst/>
              <a:gdLst/>
              <a:ahLst/>
              <a:cxnLst/>
              <a:rect l="l" t="t" r="r" b="b"/>
              <a:pathLst>
                <a:path w="26800" h="46481" extrusionOk="0">
                  <a:moveTo>
                    <a:pt x="26801" y="23241"/>
                  </a:moveTo>
                  <a:cubicBezTo>
                    <a:pt x="26801" y="36076"/>
                    <a:pt x="20801" y="46482"/>
                    <a:pt x="13400" y="46482"/>
                  </a:cubicBezTo>
                  <a:cubicBezTo>
                    <a:pt x="6000" y="46482"/>
                    <a:pt x="0" y="36076"/>
                    <a:pt x="0" y="23241"/>
                  </a:cubicBezTo>
                  <a:cubicBezTo>
                    <a:pt x="0" y="10405"/>
                    <a:pt x="6000" y="0"/>
                    <a:pt x="13400" y="0"/>
                  </a:cubicBezTo>
                  <a:cubicBezTo>
                    <a:pt x="20801" y="0"/>
                    <a:pt x="26801" y="10405"/>
                    <a:pt x="26801" y="23241"/>
                  </a:cubicBez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4554;p48">
              <a:extLst>
                <a:ext uri="{FF2B5EF4-FFF2-40B4-BE49-F238E27FC236}">
                  <a16:creationId xmlns:a16="http://schemas.microsoft.com/office/drawing/2014/main" id="{C10F65E9-F036-445D-B5A0-10910A35698F}"/>
                </a:ext>
              </a:extLst>
            </p:cNvPr>
            <p:cNvSpPr/>
            <p:nvPr/>
          </p:nvSpPr>
          <p:spPr>
            <a:xfrm rot="-1801764">
              <a:off x="3469496" y="2304051"/>
              <a:ext cx="26776" cy="46440"/>
            </a:xfrm>
            <a:custGeom>
              <a:avLst/>
              <a:gdLst/>
              <a:ahLst/>
              <a:cxnLst/>
              <a:rect l="l" t="t" r="r" b="b"/>
              <a:pathLst>
                <a:path w="26800" h="46481" extrusionOk="0">
                  <a:moveTo>
                    <a:pt x="26801" y="23241"/>
                  </a:moveTo>
                  <a:cubicBezTo>
                    <a:pt x="26801" y="36077"/>
                    <a:pt x="20801" y="46482"/>
                    <a:pt x="13400" y="46482"/>
                  </a:cubicBezTo>
                  <a:cubicBezTo>
                    <a:pt x="5999" y="46482"/>
                    <a:pt x="0" y="36077"/>
                    <a:pt x="0" y="23241"/>
                  </a:cubicBezTo>
                  <a:cubicBezTo>
                    <a:pt x="0" y="10405"/>
                    <a:pt x="5999" y="0"/>
                    <a:pt x="13400" y="0"/>
                  </a:cubicBezTo>
                  <a:cubicBezTo>
                    <a:pt x="20801" y="0"/>
                    <a:pt x="26801" y="10405"/>
                    <a:pt x="26801" y="23241"/>
                  </a:cubicBez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4555;p48">
              <a:extLst>
                <a:ext uri="{FF2B5EF4-FFF2-40B4-BE49-F238E27FC236}">
                  <a16:creationId xmlns:a16="http://schemas.microsoft.com/office/drawing/2014/main" id="{40163011-B3B1-44DE-A28B-2510019C0C5E}"/>
                </a:ext>
              </a:extLst>
            </p:cNvPr>
            <p:cNvSpPr/>
            <p:nvPr/>
          </p:nvSpPr>
          <p:spPr>
            <a:xfrm>
              <a:off x="2314638" y="2924117"/>
              <a:ext cx="167836" cy="171354"/>
            </a:xfrm>
            <a:custGeom>
              <a:avLst/>
              <a:gdLst/>
              <a:ahLst/>
              <a:cxnLst/>
              <a:rect l="l" t="t" r="r" b="b"/>
              <a:pathLst>
                <a:path w="167836" h="171354" extrusionOk="0">
                  <a:moveTo>
                    <a:pt x="15301" y="171355"/>
                  </a:moveTo>
                  <a:lnTo>
                    <a:pt x="0" y="107251"/>
                  </a:lnTo>
                  <a:lnTo>
                    <a:pt x="167837" y="0"/>
                  </a:lnTo>
                  <a:lnTo>
                    <a:pt x="160519" y="15145"/>
                  </a:lnTo>
                  <a:lnTo>
                    <a:pt x="15301" y="171355"/>
                  </a:ln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4556;p48">
              <a:extLst>
                <a:ext uri="{FF2B5EF4-FFF2-40B4-BE49-F238E27FC236}">
                  <a16:creationId xmlns:a16="http://schemas.microsoft.com/office/drawing/2014/main" id="{42EA9286-2577-46C5-9EEE-3BF60F576B73}"/>
                </a:ext>
              </a:extLst>
            </p:cNvPr>
            <p:cNvSpPr/>
            <p:nvPr/>
          </p:nvSpPr>
          <p:spPr>
            <a:xfrm>
              <a:off x="2290498" y="2306802"/>
              <a:ext cx="1203749" cy="724947"/>
            </a:xfrm>
            <a:custGeom>
              <a:avLst/>
              <a:gdLst/>
              <a:ahLst/>
              <a:cxnLst/>
              <a:rect l="l" t="t" r="r" b="b"/>
              <a:pathLst>
                <a:path w="1203749" h="724947" extrusionOk="0">
                  <a:moveTo>
                    <a:pt x="23855" y="724948"/>
                  </a:moveTo>
                  <a:cubicBezTo>
                    <a:pt x="25280" y="723709"/>
                    <a:pt x="1203750" y="40958"/>
                    <a:pt x="1203750" y="40958"/>
                  </a:cubicBezTo>
                  <a:lnTo>
                    <a:pt x="1182081" y="0"/>
                  </a:lnTo>
                  <a:lnTo>
                    <a:pt x="0" y="685800"/>
                  </a:ln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12" name="Picture 211" descr="Icon&#10;&#10;Description automatically generated">
            <a:extLst>
              <a:ext uri="{FF2B5EF4-FFF2-40B4-BE49-F238E27FC236}">
                <a16:creationId xmlns:a16="http://schemas.microsoft.com/office/drawing/2014/main" id="{EBB43AFA-6A96-421E-8328-737B8E9299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302"/>
          <a:stretch/>
        </p:blipFill>
        <p:spPr>
          <a:xfrm>
            <a:off x="1926641" y="793231"/>
            <a:ext cx="1240158" cy="1192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8021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48996F18-FD18-4059-80C6-E3922E33B6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199" y="297155"/>
            <a:ext cx="8191825" cy="1082700"/>
          </a:xfrm>
        </p:spPr>
        <p:txBody>
          <a:bodyPr/>
          <a:lstStyle/>
          <a:p>
            <a:r>
              <a:rPr lang="en-US" altLang="en-PK" dirty="0"/>
              <a:t>Instruction Execution Cycle</a:t>
            </a:r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F606E856-7845-4A7E-80AB-38E09404488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PK" sz="1500"/>
              <a:t>Fetch</a:t>
            </a:r>
          </a:p>
          <a:p>
            <a:pPr>
              <a:lnSpc>
                <a:spcPct val="90000"/>
              </a:lnSpc>
            </a:pPr>
            <a:r>
              <a:rPr lang="en-US" altLang="en-PK" sz="1500"/>
              <a:t>Decode</a:t>
            </a:r>
          </a:p>
          <a:p>
            <a:pPr>
              <a:lnSpc>
                <a:spcPct val="90000"/>
              </a:lnSpc>
            </a:pPr>
            <a:r>
              <a:rPr lang="en-US" altLang="en-PK" sz="1500"/>
              <a:t>Fetch operands</a:t>
            </a:r>
          </a:p>
          <a:p>
            <a:pPr>
              <a:lnSpc>
                <a:spcPct val="90000"/>
              </a:lnSpc>
            </a:pPr>
            <a:r>
              <a:rPr lang="en-US" altLang="en-PK" sz="1500"/>
              <a:t>Execute </a:t>
            </a:r>
          </a:p>
          <a:p>
            <a:pPr>
              <a:lnSpc>
                <a:spcPct val="90000"/>
              </a:lnSpc>
            </a:pPr>
            <a:r>
              <a:rPr lang="en-US" altLang="en-PK" sz="1500"/>
              <a:t>Store output</a:t>
            </a: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CD2E5BC7-B210-4FC0-A42E-182CB5B4FC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94AD81-8344-4229-A115-67E75A3A6804}" type="slidenum">
              <a:rPr lang="en-US" altLang="en-PK"/>
              <a:pPr/>
              <a:t>38</a:t>
            </a:fld>
            <a:endParaRPr lang="en-US" altLang="en-PK"/>
          </a:p>
        </p:txBody>
      </p:sp>
      <p:sp>
        <p:nvSpPr>
          <p:cNvPr id="77829" name="Rectangle 5">
            <a:extLst>
              <a:ext uri="{FF2B5EF4-FFF2-40B4-BE49-F238E27FC236}">
                <a16:creationId xmlns:a16="http://schemas.microsoft.com/office/drawing/2014/main" id="{7A55F134-751D-49A5-8903-D4089FCDDF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800100"/>
            <a:ext cx="3200400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endParaRPr lang="en-PK" altLang="en-PK" sz="1500">
              <a:latin typeface="Arial" panose="020B0604020202020204" pitchFamily="34" charset="0"/>
            </a:endParaRPr>
          </a:p>
        </p:txBody>
      </p:sp>
      <p:sp>
        <p:nvSpPr>
          <p:cNvPr id="77832" name="Rectangle 8">
            <a:extLst>
              <a:ext uri="{FF2B5EF4-FFF2-40B4-BE49-F238E27FC236}">
                <a16:creationId xmlns:a16="http://schemas.microsoft.com/office/drawing/2014/main" id="{175328DF-A232-483A-972E-EACFE1514E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800100"/>
            <a:ext cx="3200400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endParaRPr lang="en-PK" altLang="en-PK" sz="1500">
              <a:latin typeface="Arial" panose="020B0604020202020204" pitchFamily="34" charset="0"/>
            </a:endParaRPr>
          </a:p>
        </p:txBody>
      </p:sp>
      <p:pic>
        <p:nvPicPr>
          <p:cNvPr id="77833" name="Picture 9">
            <a:extLst>
              <a:ext uri="{FF2B5EF4-FFF2-40B4-BE49-F238E27FC236}">
                <a16:creationId xmlns:a16="http://schemas.microsoft.com/office/drawing/2014/main" id="{08FFB5CD-CE64-4119-9B5A-78CD38E95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75" y="1379855"/>
            <a:ext cx="4629150" cy="36195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51620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Execution Cycle 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95750"/>
            <a:ext cx="8191824" cy="314775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 program is loaded into memory before execution</a:t>
            </a:r>
          </a:p>
          <a:p>
            <a:r>
              <a:rPr lang="en-US" dirty="0"/>
              <a:t>Instruction Pointer (IP) contains the address of next instruction to be executed</a:t>
            </a:r>
          </a:p>
          <a:p>
            <a:r>
              <a:rPr lang="en-US" dirty="0"/>
              <a:t>Instruction Queue contains the group of instructions about to be executed</a:t>
            </a:r>
          </a:p>
          <a:p>
            <a:r>
              <a:rPr lang="en-US" dirty="0"/>
              <a:t>Three basic steps in execution of a machine instruction</a:t>
            </a:r>
          </a:p>
          <a:p>
            <a:pPr lvl="1"/>
            <a:r>
              <a:rPr lang="en-US" dirty="0"/>
              <a:t>Fetch</a:t>
            </a:r>
          </a:p>
          <a:p>
            <a:pPr lvl="1"/>
            <a:r>
              <a:rPr lang="en-US" dirty="0"/>
              <a:t>Decode</a:t>
            </a:r>
          </a:p>
          <a:p>
            <a:pPr lvl="1"/>
            <a:r>
              <a:rPr lang="en-US" dirty="0"/>
              <a:t>Execute</a:t>
            </a:r>
          </a:p>
          <a:p>
            <a:r>
              <a:rPr lang="en-US" dirty="0"/>
              <a:t>Two more steps if the instruction uses an operand located in memory</a:t>
            </a:r>
          </a:p>
          <a:p>
            <a:pPr lvl="1"/>
            <a:r>
              <a:rPr lang="en-US" dirty="0"/>
              <a:t>Fetch Operand</a:t>
            </a:r>
          </a:p>
          <a:p>
            <a:pPr lvl="1"/>
            <a:r>
              <a:rPr lang="en-US" dirty="0"/>
              <a:t>Store Output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BB565D-BC98-4CA7-9642-B2EC25C3A286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071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>
            <a:extLst>
              <a:ext uri="{FF2B5EF4-FFF2-40B4-BE49-F238E27FC236}">
                <a16:creationId xmlns:a16="http://schemas.microsoft.com/office/drawing/2014/main" id="{38D438B0-56C8-4A00-A633-55E221021F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PK"/>
              <a:t>General Concepts</a:t>
            </a:r>
          </a:p>
        </p:txBody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486D9B1F-5CAC-4A6C-B815-ED1F1951FE9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PK" dirty="0"/>
              <a:t>Basic microcomputer design</a:t>
            </a:r>
          </a:p>
          <a:p>
            <a:r>
              <a:rPr lang="en-US" altLang="en-PK" dirty="0"/>
              <a:t>Instruction execution cycle</a:t>
            </a:r>
          </a:p>
          <a:p>
            <a:r>
              <a:rPr lang="en-US" altLang="en-PK" dirty="0"/>
              <a:t>Reading from memory</a:t>
            </a:r>
          </a:p>
          <a:p>
            <a:r>
              <a:rPr lang="en-US" altLang="en-PK" dirty="0"/>
              <a:t>How programs run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F8E3FA-B973-46CA-8B39-47F35624BF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1F84C8-BD3F-4383-B3C8-6A727B640CFE}" type="slidenum">
              <a:rPr lang="en-US" altLang="en-PK"/>
              <a:pPr/>
              <a:t>4</a:t>
            </a:fld>
            <a:endParaRPr lang="en-US" altLang="en-PK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Execution Cycle 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88" y="1964219"/>
            <a:ext cx="8191824" cy="2679000"/>
          </a:xfrm>
        </p:spPr>
        <p:txBody>
          <a:bodyPr/>
          <a:lstStyle/>
          <a:p>
            <a:r>
              <a:rPr lang="en-US" dirty="0"/>
              <a:t>Order of steps when instruction uses an operand located in memory</a:t>
            </a:r>
          </a:p>
          <a:p>
            <a:pPr lvl="1"/>
            <a:r>
              <a:rPr lang="en-US" dirty="0"/>
              <a:t>Instruction Fetch (IF)</a:t>
            </a:r>
          </a:p>
          <a:p>
            <a:pPr lvl="1"/>
            <a:r>
              <a:rPr lang="en-US" dirty="0"/>
              <a:t>Instruction  Decode (ID)</a:t>
            </a:r>
          </a:p>
          <a:p>
            <a:pPr lvl="1"/>
            <a:r>
              <a:rPr lang="en-US" dirty="0"/>
              <a:t>Operand Fetch from Memory (OF)</a:t>
            </a:r>
          </a:p>
          <a:p>
            <a:pPr lvl="1"/>
            <a:r>
              <a:rPr lang="en-US" dirty="0"/>
              <a:t>Instruction Execute (IE)</a:t>
            </a:r>
          </a:p>
          <a:p>
            <a:pPr lvl="1"/>
            <a:r>
              <a:rPr lang="en-US" dirty="0"/>
              <a:t>Write Back in Memory (WB)</a:t>
            </a:r>
          </a:p>
          <a:p>
            <a:r>
              <a:rPr lang="en-US" dirty="0">
                <a:solidFill>
                  <a:srgbClr val="FF0000"/>
                </a:solidFill>
              </a:rPr>
              <a:t>Instruction Execution Cycle (IEC) is the combination of all above operations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BB565D-BC98-4CA7-9642-B2EC25C3A286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3575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Fetch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Program Counter (PC) or IP holds address of next instruction to be executed</a:t>
            </a:r>
          </a:p>
          <a:p>
            <a:pPr>
              <a:lnSpc>
                <a:spcPct val="150000"/>
              </a:lnSpc>
            </a:pPr>
            <a:r>
              <a:rPr lang="en-US" dirty="0"/>
              <a:t>Processor fetches instruction from memory pointed to be PC</a:t>
            </a:r>
          </a:p>
          <a:p>
            <a:pPr>
              <a:lnSpc>
                <a:spcPct val="150000"/>
              </a:lnSpc>
            </a:pPr>
            <a:r>
              <a:rPr lang="en-US" dirty="0"/>
              <a:t>Increment PC to the next instruction</a:t>
            </a:r>
          </a:p>
          <a:p>
            <a:pPr>
              <a:lnSpc>
                <a:spcPct val="150000"/>
              </a:lnSpc>
            </a:pPr>
            <a:r>
              <a:rPr lang="en-US" dirty="0"/>
              <a:t>Fetching operation concludes here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BB565D-BC98-4CA7-9642-B2EC25C3A286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644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Decode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Control Unit (CU) determines the function of the instruction</a:t>
            </a:r>
          </a:p>
          <a:p>
            <a:pPr>
              <a:lnSpc>
                <a:spcPct val="150000"/>
              </a:lnSpc>
            </a:pPr>
            <a:r>
              <a:rPr lang="en-US" dirty="0"/>
              <a:t>Instruction’s input operands are passed to ALU</a:t>
            </a:r>
          </a:p>
          <a:p>
            <a:pPr>
              <a:lnSpc>
                <a:spcPct val="150000"/>
              </a:lnSpc>
            </a:pPr>
            <a:r>
              <a:rPr lang="en-US" dirty="0"/>
              <a:t>Signals sent to ALU to perform the desired operation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BB565D-BC98-4CA7-9642-B2EC25C3A286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88939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Operand Fetch from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Sometimes instructions may involve some operands located in memory</a:t>
            </a:r>
          </a:p>
          <a:p>
            <a:pPr>
              <a:lnSpc>
                <a:spcPct val="150000"/>
              </a:lnSpc>
            </a:pPr>
            <a:r>
              <a:rPr lang="en-US" dirty="0"/>
              <a:t>In this case, data should be retrieved from memory</a:t>
            </a:r>
          </a:p>
          <a:p>
            <a:pPr>
              <a:lnSpc>
                <a:spcPct val="150000"/>
              </a:lnSpc>
            </a:pPr>
            <a:r>
              <a:rPr lang="en-US" dirty="0"/>
              <a:t>The CU uses a memory </a:t>
            </a:r>
            <a:r>
              <a:rPr lang="en-US" i="1" dirty="0"/>
              <a:t>read</a:t>
            </a:r>
            <a:r>
              <a:rPr lang="en-US" dirty="0"/>
              <a:t> operation</a:t>
            </a:r>
          </a:p>
          <a:p>
            <a:pPr>
              <a:lnSpc>
                <a:spcPct val="150000"/>
              </a:lnSpc>
            </a:pPr>
            <a:r>
              <a:rPr lang="en-US" dirty="0"/>
              <a:t>CU copies these operands into Instruction Registers which are invisible to user programs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BB565D-BC98-4CA7-9642-B2EC25C3A286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3785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Execute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The instruction is ready for execution at this stage</a:t>
            </a:r>
          </a:p>
          <a:p>
            <a:pPr>
              <a:lnSpc>
                <a:spcPct val="150000"/>
              </a:lnSpc>
            </a:pPr>
            <a:r>
              <a:rPr lang="en-US" dirty="0"/>
              <a:t>ALU executes the instruction</a:t>
            </a:r>
          </a:p>
          <a:p>
            <a:pPr>
              <a:lnSpc>
                <a:spcPct val="150000"/>
              </a:lnSpc>
            </a:pPr>
            <a:r>
              <a:rPr lang="en-US" dirty="0"/>
              <a:t>ALU updates the status flags providing information about the result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BB565D-BC98-4CA7-9642-B2EC25C3A286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4869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Back in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The output may be required to save in memory for future uses</a:t>
            </a:r>
          </a:p>
          <a:p>
            <a:pPr>
              <a:lnSpc>
                <a:spcPct val="150000"/>
              </a:lnSpc>
            </a:pPr>
            <a:r>
              <a:rPr lang="en-US" dirty="0"/>
              <a:t>CU performs a </a:t>
            </a:r>
            <a:r>
              <a:rPr lang="en-US" i="1" dirty="0"/>
              <a:t>write</a:t>
            </a:r>
            <a:r>
              <a:rPr lang="en-US" dirty="0"/>
              <a:t> operation to save this output into memory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BB565D-BC98-4CA7-9642-B2EC25C3A286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98256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IEC Graphical 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BB565D-BC98-4CA7-9642-B2EC25C3A286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84024" y="1688300"/>
            <a:ext cx="1085850" cy="514350"/>
          </a:xfrm>
          <a:prstGeom prst="rect">
            <a:avLst/>
          </a:prstGeom>
          <a:solidFill>
            <a:srgbClr val="32E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Instruction Fetch</a:t>
            </a:r>
          </a:p>
        </p:txBody>
      </p:sp>
      <p:sp>
        <p:nvSpPr>
          <p:cNvPr id="6" name="Rectangle 5"/>
          <p:cNvSpPr/>
          <p:nvPr/>
        </p:nvSpPr>
        <p:spPr>
          <a:xfrm>
            <a:off x="2284024" y="2374100"/>
            <a:ext cx="1085850" cy="514350"/>
          </a:xfrm>
          <a:prstGeom prst="rect">
            <a:avLst/>
          </a:prstGeom>
          <a:solidFill>
            <a:srgbClr val="32E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Instruction Decode</a:t>
            </a:r>
          </a:p>
        </p:txBody>
      </p:sp>
      <p:sp>
        <p:nvSpPr>
          <p:cNvPr id="7" name="Rectangle 6"/>
          <p:cNvSpPr/>
          <p:nvPr/>
        </p:nvSpPr>
        <p:spPr>
          <a:xfrm>
            <a:off x="2284024" y="3059900"/>
            <a:ext cx="1085850" cy="514350"/>
          </a:xfrm>
          <a:prstGeom prst="rect">
            <a:avLst/>
          </a:prstGeom>
          <a:solidFill>
            <a:srgbClr val="32E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Operand Fetch</a:t>
            </a:r>
          </a:p>
        </p:txBody>
      </p:sp>
      <p:sp>
        <p:nvSpPr>
          <p:cNvPr id="8" name="Rectangle 7"/>
          <p:cNvSpPr/>
          <p:nvPr/>
        </p:nvSpPr>
        <p:spPr>
          <a:xfrm>
            <a:off x="2284024" y="3745700"/>
            <a:ext cx="1085850" cy="514350"/>
          </a:xfrm>
          <a:prstGeom prst="rect">
            <a:avLst/>
          </a:prstGeom>
          <a:solidFill>
            <a:srgbClr val="32E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Instruction Execute</a:t>
            </a:r>
          </a:p>
        </p:txBody>
      </p:sp>
      <p:sp>
        <p:nvSpPr>
          <p:cNvPr id="9" name="Rectangle 8"/>
          <p:cNvSpPr/>
          <p:nvPr/>
        </p:nvSpPr>
        <p:spPr>
          <a:xfrm>
            <a:off x="2284024" y="4431500"/>
            <a:ext cx="1085850" cy="514350"/>
          </a:xfrm>
          <a:prstGeom prst="rect">
            <a:avLst/>
          </a:prstGeom>
          <a:solidFill>
            <a:srgbClr val="32E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Write Back in Memory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826949" y="2202650"/>
            <a:ext cx="0" cy="17145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2"/>
          </p:cNvCxnSpPr>
          <p:nvPr/>
        </p:nvCxnSpPr>
        <p:spPr>
          <a:xfrm>
            <a:off x="2826949" y="2888450"/>
            <a:ext cx="0" cy="17145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2"/>
          </p:cNvCxnSpPr>
          <p:nvPr/>
        </p:nvCxnSpPr>
        <p:spPr>
          <a:xfrm>
            <a:off x="2826949" y="3574250"/>
            <a:ext cx="0" cy="17145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826949" y="4260050"/>
            <a:ext cx="0" cy="17145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9" idx="1"/>
            <a:endCxn id="5" idx="1"/>
          </p:cNvCxnSpPr>
          <p:nvPr/>
        </p:nvCxnSpPr>
        <p:spPr>
          <a:xfrm rot="10800000">
            <a:off x="2284024" y="1945475"/>
            <a:ext cx="9525" cy="2743200"/>
          </a:xfrm>
          <a:prstGeom prst="bentConnector3">
            <a:avLst>
              <a:gd name="adj1" fmla="val 4950000"/>
            </a:avLst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427023" y="1806976"/>
            <a:ext cx="26420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Arial" pitchFamily="34" charset="0"/>
                <a:cs typeface="Arial" pitchFamily="34" charset="0"/>
              </a:rPr>
              <a:t>Obtain instruction from Instruction Queue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427023" y="2488400"/>
            <a:ext cx="266130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Arial" pitchFamily="34" charset="0"/>
                <a:cs typeface="Arial" pitchFamily="34" charset="0"/>
              </a:rPr>
              <a:t>Determine required action to be executed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427023" y="3182951"/>
            <a:ext cx="312617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Arial" pitchFamily="34" charset="0"/>
                <a:cs typeface="Arial" pitchFamily="34" charset="0"/>
              </a:rPr>
              <a:t>Locate and obtain operand from memory location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427024" y="3868751"/>
            <a:ext cx="209223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Arial" pitchFamily="34" charset="0"/>
                <a:cs typeface="Arial" pitchFamily="34" charset="0"/>
              </a:rPr>
              <a:t>Compute the required operation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427024" y="4554551"/>
            <a:ext cx="276229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Arial" pitchFamily="34" charset="0"/>
                <a:cs typeface="Arial" pitchFamily="34" charset="0"/>
              </a:rPr>
              <a:t>Deposit results in the storage for future use</a:t>
            </a:r>
          </a:p>
        </p:txBody>
      </p:sp>
      <p:sp>
        <p:nvSpPr>
          <p:cNvPr id="28" name="TextBox 27"/>
          <p:cNvSpPr txBox="1"/>
          <p:nvPr/>
        </p:nvSpPr>
        <p:spPr>
          <a:xfrm rot="16200000">
            <a:off x="1464990" y="3225615"/>
            <a:ext cx="95731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Arial" pitchFamily="34" charset="0"/>
                <a:cs typeface="Arial" pitchFamily="34" charset="0"/>
              </a:rPr>
              <a:t>Infinite Cycle</a:t>
            </a:r>
          </a:p>
        </p:txBody>
      </p:sp>
    </p:spTree>
    <p:extLst>
      <p:ext uri="{BB962C8B-B14F-4D97-AF65-F5344CB8AC3E}">
        <p14:creationId xmlns:p14="http://schemas.microsoft.com/office/powerpoint/2010/main" val="237482682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7AD67E04-3F26-43FA-913C-B4F7422A1A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PK"/>
              <a:t>Intel Microprocessor History</a:t>
            </a:r>
          </a:p>
        </p:txBody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530BA144-0AB9-472F-8D31-F92B849D85A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PK"/>
              <a:t>Intel 8086, 80286</a:t>
            </a:r>
          </a:p>
          <a:p>
            <a:r>
              <a:rPr lang="en-US" altLang="en-PK"/>
              <a:t>IA-32 processor family</a:t>
            </a:r>
          </a:p>
          <a:p>
            <a:r>
              <a:rPr lang="en-US" altLang="en-PK"/>
              <a:t>P6 processor family</a:t>
            </a:r>
          </a:p>
          <a:p>
            <a:r>
              <a:rPr lang="en-US" altLang="en-PK"/>
              <a:t>CISC and RISC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EAC15B-48F5-4C7B-B41F-DB20BCF008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E913C2-D9D3-4B0F-8FF0-F04D1D34D035}" type="slidenum">
              <a:rPr lang="en-US" altLang="en-PK"/>
              <a:pPr/>
              <a:t>47</a:t>
            </a:fld>
            <a:endParaRPr lang="en-US" altLang="en-PK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1026">
            <a:extLst>
              <a:ext uri="{FF2B5EF4-FFF2-40B4-BE49-F238E27FC236}">
                <a16:creationId xmlns:a16="http://schemas.microsoft.com/office/drawing/2014/main" id="{C1C8C38D-1DCF-44E9-933A-291ECD0F65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PK"/>
              <a:t>Early Intel Microprocessors</a:t>
            </a:r>
          </a:p>
        </p:txBody>
      </p:sp>
      <p:sp>
        <p:nvSpPr>
          <p:cNvPr id="134147" name="Rectangle 1027">
            <a:extLst>
              <a:ext uri="{FF2B5EF4-FFF2-40B4-BE49-F238E27FC236}">
                <a16:creationId xmlns:a16="http://schemas.microsoft.com/office/drawing/2014/main" id="{DA66732E-7BEA-4A84-9093-DACBFE87D21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32250"/>
            <a:ext cx="8191824" cy="2679000"/>
          </a:xfrm>
        </p:spPr>
        <p:txBody>
          <a:bodyPr/>
          <a:lstStyle/>
          <a:p>
            <a:r>
              <a:rPr lang="en-US" altLang="en-PK" sz="1500" dirty="0"/>
              <a:t>Intel 8080</a:t>
            </a:r>
          </a:p>
          <a:p>
            <a:pPr lvl="1"/>
            <a:r>
              <a:rPr lang="en-US" altLang="en-PK" sz="1500" dirty="0"/>
              <a:t>64K addressable RAM</a:t>
            </a:r>
          </a:p>
          <a:p>
            <a:pPr lvl="1"/>
            <a:r>
              <a:rPr lang="en-US" altLang="en-PK" sz="1500" dirty="0"/>
              <a:t>8-bit registers</a:t>
            </a:r>
          </a:p>
          <a:p>
            <a:pPr lvl="1"/>
            <a:r>
              <a:rPr lang="en-US" altLang="en-PK" sz="1500" dirty="0"/>
              <a:t>CP/M operating system</a:t>
            </a:r>
          </a:p>
          <a:p>
            <a:pPr lvl="1"/>
            <a:r>
              <a:rPr lang="en-US" altLang="en-PK" sz="1500" dirty="0"/>
              <a:t>S-100 BUS architecture</a:t>
            </a:r>
          </a:p>
          <a:p>
            <a:pPr lvl="1"/>
            <a:r>
              <a:rPr lang="en-US" altLang="en-PK" sz="1500" dirty="0"/>
              <a:t>8-inch floppy disks!</a:t>
            </a:r>
          </a:p>
          <a:p>
            <a:r>
              <a:rPr lang="en-US" altLang="en-PK" sz="1500" dirty="0"/>
              <a:t>Intel 8086/8088</a:t>
            </a:r>
          </a:p>
          <a:p>
            <a:pPr lvl="1"/>
            <a:r>
              <a:rPr lang="en-US" altLang="en-PK" sz="1500" dirty="0"/>
              <a:t>IBM-PC Used 8088</a:t>
            </a:r>
          </a:p>
          <a:p>
            <a:pPr lvl="1"/>
            <a:r>
              <a:rPr lang="en-US" altLang="en-PK" sz="1500" dirty="0"/>
              <a:t>1 MB addressable RAM</a:t>
            </a:r>
          </a:p>
          <a:p>
            <a:pPr lvl="1"/>
            <a:r>
              <a:rPr lang="en-US" altLang="en-PK" sz="1500" dirty="0"/>
              <a:t>16-bit registers</a:t>
            </a:r>
          </a:p>
          <a:p>
            <a:pPr lvl="1"/>
            <a:r>
              <a:rPr lang="en-US" altLang="en-PK" sz="1500" dirty="0"/>
              <a:t>16-bit data bus (8-bit for 8088)</a:t>
            </a:r>
          </a:p>
          <a:p>
            <a:pPr lvl="1"/>
            <a:r>
              <a:rPr lang="en-US" altLang="en-PK" sz="1500" dirty="0"/>
              <a:t>separate floating-point unit (8087)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2882A1-C1EC-43F4-AE0E-2CB759E2B8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F391E23-ADE0-4699-BE2F-96A0CF7C3980}" type="slidenum">
              <a:rPr lang="en-US" altLang="en-PK"/>
              <a:pPr/>
              <a:t>48</a:t>
            </a:fld>
            <a:endParaRPr lang="en-US" altLang="en-PK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1026">
            <a:extLst>
              <a:ext uri="{FF2B5EF4-FFF2-40B4-BE49-F238E27FC236}">
                <a16:creationId xmlns:a16="http://schemas.microsoft.com/office/drawing/2014/main" id="{F1826024-6EF4-473D-B474-4B8E0ABC2D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PK"/>
              <a:t>The IBM-AT</a:t>
            </a:r>
          </a:p>
        </p:txBody>
      </p:sp>
      <p:sp>
        <p:nvSpPr>
          <p:cNvPr id="135171" name="Rectangle 1027">
            <a:extLst>
              <a:ext uri="{FF2B5EF4-FFF2-40B4-BE49-F238E27FC236}">
                <a16:creationId xmlns:a16="http://schemas.microsoft.com/office/drawing/2014/main" id="{7219B09B-0F05-4386-ACF2-739A109B5A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PK"/>
              <a:t>Intel 80286</a:t>
            </a:r>
          </a:p>
          <a:p>
            <a:pPr lvl="1"/>
            <a:r>
              <a:rPr lang="en-US" altLang="en-PK" sz="1800"/>
              <a:t>16 MB addressable RAM</a:t>
            </a:r>
          </a:p>
          <a:p>
            <a:pPr lvl="1"/>
            <a:r>
              <a:rPr lang="en-US" altLang="en-PK" sz="1800"/>
              <a:t>Protected memory</a:t>
            </a:r>
          </a:p>
          <a:p>
            <a:pPr lvl="1"/>
            <a:r>
              <a:rPr lang="en-US" altLang="en-PK" sz="1800"/>
              <a:t>several times faster than 8086</a:t>
            </a:r>
          </a:p>
          <a:p>
            <a:pPr lvl="1"/>
            <a:r>
              <a:rPr lang="en-US" altLang="en-PK" sz="1800"/>
              <a:t>introduced IDE bus architecture</a:t>
            </a:r>
          </a:p>
          <a:p>
            <a:pPr lvl="1"/>
            <a:r>
              <a:rPr lang="en-US" altLang="en-PK" sz="1800"/>
              <a:t>80287 floating point unit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A4F7E4-2BDC-46A2-8607-4F92EF1FFD5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47BD87-E968-44F8-BCE3-574E31AB0494}" type="slidenum">
              <a:rPr lang="en-US" altLang="en-PK"/>
              <a:pPr/>
              <a:t>49</a:t>
            </a:fld>
            <a:endParaRPr lang="en-US" altLang="en-PK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 and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Computer Architecture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Attributes of a computer that have a direct impact on the logical program execution</a:t>
            </a:r>
          </a:p>
          <a:p>
            <a:pPr lvl="1"/>
            <a:r>
              <a:rPr lang="en-US" dirty="0"/>
              <a:t>e.g. I/O mechanisms, memory addressing techniques</a:t>
            </a:r>
          </a:p>
          <a:p>
            <a:r>
              <a:rPr lang="en-US" dirty="0"/>
              <a:t>Computer Organization</a:t>
            </a:r>
          </a:p>
          <a:p>
            <a:pPr lvl="1"/>
            <a:r>
              <a:rPr lang="en-US" dirty="0"/>
              <a:t>Operational units and their interconnection that realizes the architectural specifications</a:t>
            </a:r>
          </a:p>
          <a:p>
            <a:pPr lvl="1"/>
            <a:r>
              <a:rPr lang="en-US" dirty="0"/>
              <a:t>e.g. control signals, interconnection between computer and its peripherals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BB565D-BC98-4CA7-9642-B2EC25C3A28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67181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>
            <a:extLst>
              <a:ext uri="{FF2B5EF4-FFF2-40B4-BE49-F238E27FC236}">
                <a16:creationId xmlns:a16="http://schemas.microsoft.com/office/drawing/2014/main" id="{BFB5A5C5-B3CC-4AC0-9449-EBDD1CC49C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PK"/>
              <a:t>Intel IA-32 Family</a:t>
            </a:r>
            <a:endParaRPr lang="en-US" altLang="en-PK" sz="1800"/>
          </a:p>
        </p:txBody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CF576539-9F14-41A7-A21A-4CC228627B7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PK" sz="2100"/>
              <a:t>Intel386</a:t>
            </a:r>
          </a:p>
          <a:p>
            <a:pPr lvl="1"/>
            <a:r>
              <a:rPr lang="en-US" altLang="en-PK" sz="1950"/>
              <a:t>4 GB addressable RAM, 32-bit registers, paging (virtual memory)</a:t>
            </a:r>
          </a:p>
          <a:p>
            <a:r>
              <a:rPr lang="en-US" altLang="en-PK" sz="2100"/>
              <a:t>Intel486</a:t>
            </a:r>
          </a:p>
          <a:p>
            <a:pPr lvl="1"/>
            <a:r>
              <a:rPr lang="en-US" altLang="en-PK" sz="1950"/>
              <a:t>instruction pipelining</a:t>
            </a:r>
          </a:p>
          <a:p>
            <a:r>
              <a:rPr lang="en-US" altLang="en-PK" sz="2100"/>
              <a:t>Pentium</a:t>
            </a:r>
          </a:p>
          <a:p>
            <a:pPr lvl="1"/>
            <a:r>
              <a:rPr lang="en-US" altLang="en-PK" sz="1950"/>
              <a:t>superscalar, 32-bit address bus, 64-bit internal data path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380A98-A2CD-4BA4-9513-025D41843C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09AB83-0C16-4B8B-9A55-0539FE00BDE1}" type="slidenum">
              <a:rPr lang="en-US" altLang="en-PK"/>
              <a:pPr/>
              <a:t>50</a:t>
            </a:fld>
            <a:endParaRPr lang="en-US" altLang="en-PK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>
            <a:extLst>
              <a:ext uri="{FF2B5EF4-FFF2-40B4-BE49-F238E27FC236}">
                <a16:creationId xmlns:a16="http://schemas.microsoft.com/office/drawing/2014/main" id="{61C04B6C-8B15-4DCE-AA3C-8F03151C55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PK"/>
              <a:t>64-bit Processors</a:t>
            </a:r>
          </a:p>
        </p:txBody>
      </p:sp>
      <p:sp>
        <p:nvSpPr>
          <p:cNvPr id="145411" name="Rectangle 3">
            <a:extLst>
              <a:ext uri="{FF2B5EF4-FFF2-40B4-BE49-F238E27FC236}">
                <a16:creationId xmlns:a16="http://schemas.microsoft.com/office/drawing/2014/main" id="{BB2A0BD9-46F0-4798-B1B1-B9ECFB06BDF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PK"/>
              <a:t>Intel64</a:t>
            </a:r>
          </a:p>
          <a:p>
            <a:pPr lvl="1"/>
            <a:r>
              <a:rPr lang="en-US" altLang="en-PK"/>
              <a:t>64-bit linear address space</a:t>
            </a:r>
          </a:p>
          <a:p>
            <a:pPr lvl="1"/>
            <a:r>
              <a:rPr lang="en-US" altLang="en-PK"/>
              <a:t>Intel: Pentium Extreme, Xeon, Celeron D, Pendium D, Core 2, and Core i7</a:t>
            </a:r>
          </a:p>
          <a:p>
            <a:r>
              <a:rPr lang="en-US" altLang="en-PK"/>
              <a:t>IA-32e Mode</a:t>
            </a:r>
          </a:p>
          <a:p>
            <a:pPr lvl="1"/>
            <a:r>
              <a:rPr lang="en-US" altLang="en-PK"/>
              <a:t>Compatibility mode for legacy 16- and 32-bit applications</a:t>
            </a:r>
          </a:p>
          <a:p>
            <a:pPr lvl="1"/>
            <a:r>
              <a:rPr lang="en-US" altLang="en-PK"/>
              <a:t>64-bit Mode uses 64-bit addresses and operands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45178E-B0C4-49AD-AC54-058AADA802D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D733DE-B2FF-45B8-9C65-24999F374A6C}" type="slidenum">
              <a:rPr lang="en-US" altLang="en-PK"/>
              <a:pPr/>
              <a:t>51</a:t>
            </a:fld>
            <a:endParaRPr lang="en-US" altLang="en-PK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>
            <a:extLst>
              <a:ext uri="{FF2B5EF4-FFF2-40B4-BE49-F238E27FC236}">
                <a16:creationId xmlns:a16="http://schemas.microsoft.com/office/drawing/2014/main" id="{A5C1EB6A-66EB-41E4-A81C-16F51C095A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PK"/>
              <a:t>Intel Technologies</a:t>
            </a:r>
          </a:p>
        </p:txBody>
      </p:sp>
      <p:sp>
        <p:nvSpPr>
          <p:cNvPr id="146435" name="Rectangle 3">
            <a:extLst>
              <a:ext uri="{FF2B5EF4-FFF2-40B4-BE49-F238E27FC236}">
                <a16:creationId xmlns:a16="http://schemas.microsoft.com/office/drawing/2014/main" id="{4AD97B96-32C3-48D8-B7EF-B17388DAEBA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PK"/>
              <a:t>HyperThreading technology</a:t>
            </a:r>
          </a:p>
          <a:p>
            <a:pPr lvl="1"/>
            <a:r>
              <a:rPr lang="en-US" altLang="en-PK"/>
              <a:t>two tasks execute on a single processor at the same time</a:t>
            </a:r>
          </a:p>
          <a:p>
            <a:endParaRPr lang="en-US" altLang="en-PK"/>
          </a:p>
          <a:p>
            <a:r>
              <a:rPr lang="en-US" altLang="en-PK"/>
              <a:t>Dual Core processing</a:t>
            </a:r>
          </a:p>
          <a:p>
            <a:pPr lvl="1"/>
            <a:r>
              <a:rPr lang="en-US" altLang="en-PK"/>
              <a:t>multiple processor cores in the same IC package</a:t>
            </a:r>
          </a:p>
          <a:p>
            <a:pPr lvl="1"/>
            <a:r>
              <a:rPr lang="en-US" altLang="en-PK"/>
              <a:t>each processor has its own resources and communication path with the bus</a:t>
            </a:r>
          </a:p>
          <a:p>
            <a:endParaRPr lang="en-US" alt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4E012-C62F-4B40-B9AD-6DE47CA710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3C9EC94-B3D8-42FA-9B63-A25E1BEE13A2}" type="slidenum">
              <a:rPr lang="en-US" altLang="en-PK"/>
              <a:pPr/>
              <a:t>52</a:t>
            </a:fld>
            <a:endParaRPr lang="en-US" altLang="en-PK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1026">
            <a:extLst>
              <a:ext uri="{FF2B5EF4-FFF2-40B4-BE49-F238E27FC236}">
                <a16:creationId xmlns:a16="http://schemas.microsoft.com/office/drawing/2014/main" id="{A9C859ED-4591-4CC7-9F3E-ED43DDAF6F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PK"/>
              <a:t>Intel Processor Families</a:t>
            </a:r>
            <a:endParaRPr lang="en-US" altLang="en-PK" sz="1800"/>
          </a:p>
        </p:txBody>
      </p:sp>
      <p:sp>
        <p:nvSpPr>
          <p:cNvPr id="116739" name="Rectangle 1027">
            <a:extLst>
              <a:ext uri="{FF2B5EF4-FFF2-40B4-BE49-F238E27FC236}">
                <a16:creationId xmlns:a16="http://schemas.microsoft.com/office/drawing/2014/main" id="{5D604917-CF2D-48E4-B379-C978B8B07AB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PK"/>
              <a:t>Currently Used:</a:t>
            </a:r>
          </a:p>
          <a:p>
            <a:pPr>
              <a:buFontTx/>
              <a:buNone/>
            </a:pPr>
            <a:endParaRPr lang="en-US" altLang="en-PK"/>
          </a:p>
          <a:p>
            <a:r>
              <a:rPr lang="en-US" altLang="en-PK"/>
              <a:t>Pentium &amp; Celeron – dual core</a:t>
            </a:r>
          </a:p>
          <a:p>
            <a:r>
              <a:rPr lang="en-US" altLang="en-PK"/>
              <a:t>Core 2 Duo - 2 processor cores</a:t>
            </a:r>
          </a:p>
          <a:p>
            <a:r>
              <a:rPr lang="en-US" altLang="en-PK"/>
              <a:t>Core 2 Quad - 4 processor cores</a:t>
            </a:r>
          </a:p>
          <a:p>
            <a:r>
              <a:rPr lang="en-US" altLang="en-PK"/>
              <a:t>Core i7 – 4 processor cores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00D6F7-ED7F-4C90-83E0-0E88BF8258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139DADF-6714-4060-B087-20A9CCA9181E}" type="slidenum">
              <a:rPr lang="en-US" altLang="en-PK"/>
              <a:pPr/>
              <a:t>53</a:t>
            </a:fld>
            <a:endParaRPr lang="en-US" altLang="en-PK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>
            <a:extLst>
              <a:ext uri="{FF2B5EF4-FFF2-40B4-BE49-F238E27FC236}">
                <a16:creationId xmlns:a16="http://schemas.microsoft.com/office/drawing/2014/main" id="{C67B5E66-14AB-4678-AE71-BD5649B101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84883"/>
            <a:ext cx="8191825" cy="1082700"/>
          </a:xfrm>
        </p:spPr>
        <p:txBody>
          <a:bodyPr/>
          <a:lstStyle/>
          <a:p>
            <a:r>
              <a:rPr lang="en-US" altLang="en-PK" dirty="0"/>
              <a:t>CISC and RISC</a:t>
            </a:r>
          </a:p>
        </p:txBody>
      </p:sp>
      <p:sp>
        <p:nvSpPr>
          <p:cNvPr id="117763" name="Rectangle 3">
            <a:extLst>
              <a:ext uri="{FF2B5EF4-FFF2-40B4-BE49-F238E27FC236}">
                <a16:creationId xmlns:a16="http://schemas.microsoft.com/office/drawing/2014/main" id="{E6B3DF63-EA31-4E41-B978-28BFCDC1C6F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41587" y="1232250"/>
            <a:ext cx="8191824" cy="2679000"/>
          </a:xfrm>
        </p:spPr>
        <p:txBody>
          <a:bodyPr/>
          <a:lstStyle/>
          <a:p>
            <a:r>
              <a:rPr lang="en-US" altLang="en-PK" sz="1500" dirty="0"/>
              <a:t>CISC – complex instruction set</a:t>
            </a:r>
          </a:p>
          <a:p>
            <a:pPr lvl="1"/>
            <a:r>
              <a:rPr lang="en-US" altLang="en-PK" sz="1500" dirty="0"/>
              <a:t>large instruction set</a:t>
            </a:r>
          </a:p>
          <a:p>
            <a:pPr lvl="1"/>
            <a:r>
              <a:rPr lang="en-US" altLang="en-PK" sz="1500" dirty="0"/>
              <a:t>high-level operations</a:t>
            </a:r>
          </a:p>
          <a:p>
            <a:pPr lvl="1"/>
            <a:r>
              <a:rPr lang="en-US" altLang="en-PK" sz="1500" dirty="0"/>
              <a:t>requires microcode interpreter</a:t>
            </a:r>
          </a:p>
          <a:p>
            <a:pPr lvl="1"/>
            <a:r>
              <a:rPr lang="en-US" altLang="en-PK" sz="1500" dirty="0"/>
              <a:t>examples: Intel 80x86 family</a:t>
            </a:r>
          </a:p>
          <a:p>
            <a:r>
              <a:rPr lang="en-US" altLang="en-PK" sz="1500" dirty="0"/>
              <a:t>RISC – reduced instruction set</a:t>
            </a:r>
          </a:p>
          <a:p>
            <a:pPr lvl="1"/>
            <a:r>
              <a:rPr lang="en-US" altLang="en-PK" sz="1500" dirty="0"/>
              <a:t>simple, atomic instructions</a:t>
            </a:r>
          </a:p>
          <a:p>
            <a:pPr lvl="1"/>
            <a:r>
              <a:rPr lang="en-US" altLang="en-PK" sz="1500" dirty="0"/>
              <a:t>small instruction set</a:t>
            </a:r>
          </a:p>
          <a:p>
            <a:pPr lvl="1"/>
            <a:r>
              <a:rPr lang="en-US" altLang="en-PK" sz="1500" dirty="0"/>
              <a:t>directly executed by hardware</a:t>
            </a:r>
          </a:p>
          <a:p>
            <a:pPr lvl="1"/>
            <a:r>
              <a:rPr lang="en-US" altLang="en-PK" sz="1500" dirty="0"/>
              <a:t>examples: </a:t>
            </a:r>
          </a:p>
          <a:p>
            <a:pPr lvl="2"/>
            <a:r>
              <a:rPr lang="en-US" altLang="en-PK" sz="1350" dirty="0"/>
              <a:t>ARM (Advanced RISC Machines)</a:t>
            </a:r>
          </a:p>
          <a:p>
            <a:pPr lvl="2"/>
            <a:r>
              <a:rPr lang="en-US" altLang="en-PK" sz="1350" dirty="0"/>
              <a:t>DEC Alpha (now Compaq)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02CA01-E117-4177-BA19-11E8CE28C8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4A4E2B-CDBD-4BCB-A356-09E42B201E7B}" type="slidenum">
              <a:rPr lang="en-US" altLang="en-PK"/>
              <a:pPr/>
              <a:t>54</a:t>
            </a:fld>
            <a:endParaRPr lang="en-US" altLang="en-PK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>
            <a:extLst>
              <a:ext uri="{FF2B5EF4-FFF2-40B4-BE49-F238E27FC236}">
                <a16:creationId xmlns:a16="http://schemas.microsoft.com/office/drawing/2014/main" id="{B7367A5F-3318-4079-A8BD-3844DA6618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PK"/>
              <a:t>What's Next</a:t>
            </a:r>
          </a:p>
        </p:txBody>
      </p:sp>
      <p:sp>
        <p:nvSpPr>
          <p:cNvPr id="141315" name="Rectangle 3">
            <a:extLst>
              <a:ext uri="{FF2B5EF4-FFF2-40B4-BE49-F238E27FC236}">
                <a16:creationId xmlns:a16="http://schemas.microsoft.com/office/drawing/2014/main" id="{6AD63A36-3B45-4985-A666-58CD0AF36A2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PK" sz="1650" dirty="0">
                <a:solidFill>
                  <a:schemeClr val="tx1"/>
                </a:solidFill>
              </a:rPr>
              <a:t>General Concepts</a:t>
            </a:r>
          </a:p>
          <a:p>
            <a:r>
              <a:rPr lang="en-US" altLang="en-PK" sz="1650" dirty="0">
                <a:solidFill>
                  <a:schemeClr val="tx1"/>
                </a:solidFill>
              </a:rPr>
              <a:t>IA-32 Processor Architecture</a:t>
            </a:r>
          </a:p>
          <a:p>
            <a:r>
              <a:rPr lang="en-US" altLang="en-PK" sz="1650" b="1" dirty="0">
                <a:solidFill>
                  <a:schemeClr val="tx1"/>
                </a:solidFill>
              </a:rPr>
              <a:t>IA-32 Memory Management</a:t>
            </a:r>
          </a:p>
          <a:p>
            <a:r>
              <a:rPr lang="en-US" altLang="en-PK" sz="1650" dirty="0">
                <a:solidFill>
                  <a:schemeClr val="tx1"/>
                </a:solidFill>
              </a:rPr>
              <a:t>Components of an IA-32 Microcomputer</a:t>
            </a:r>
          </a:p>
          <a:p>
            <a:r>
              <a:rPr lang="en-US" altLang="en-PK" sz="1650" dirty="0">
                <a:solidFill>
                  <a:schemeClr val="tx1"/>
                </a:solidFill>
              </a:rPr>
              <a:t>Input-Output System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F97A4B-E592-4852-9014-61320F0E79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710A24-C06C-4014-9B85-6AD93F1B69B2}" type="slidenum">
              <a:rPr lang="en-US" altLang="en-PK"/>
              <a:pPr/>
              <a:t>55</a:t>
            </a:fld>
            <a:endParaRPr lang="en-US" altLang="en-PK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049CC66E-E4C9-4070-9602-55440E375F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PK"/>
              <a:t>Modes of Operation</a:t>
            </a:r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BA1CDFF4-A6DB-48BA-B931-3B0F11DBE29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199" y="1429677"/>
            <a:ext cx="8191824" cy="2679000"/>
          </a:xfrm>
        </p:spPr>
        <p:txBody>
          <a:bodyPr/>
          <a:lstStyle/>
          <a:p>
            <a:r>
              <a:rPr lang="en-US" altLang="en-PK" dirty="0"/>
              <a:t>Protected mode</a:t>
            </a:r>
          </a:p>
          <a:p>
            <a:pPr lvl="1"/>
            <a:r>
              <a:rPr lang="en-US" altLang="en-PK" dirty="0"/>
              <a:t>native mode (Windows, Linux)</a:t>
            </a:r>
          </a:p>
          <a:p>
            <a:r>
              <a:rPr lang="en-US" altLang="en-PK" dirty="0"/>
              <a:t>Real-address mode</a:t>
            </a:r>
          </a:p>
          <a:p>
            <a:pPr lvl="1"/>
            <a:r>
              <a:rPr lang="en-US" altLang="en-PK" dirty="0"/>
              <a:t>native MS-DOS</a:t>
            </a:r>
          </a:p>
          <a:p>
            <a:r>
              <a:rPr lang="en-US" altLang="en-PK" dirty="0"/>
              <a:t>System management mode</a:t>
            </a:r>
          </a:p>
          <a:p>
            <a:pPr lvl="1"/>
            <a:r>
              <a:rPr lang="en-US" altLang="en-PK" dirty="0"/>
              <a:t>power management, system security, diagnostics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E07FC20A-D26A-4B76-868A-42783393CC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7597A5-06DC-4D8B-845F-2A0B01A14EEF}" type="slidenum">
              <a:rPr lang="en-US" altLang="en-PK"/>
              <a:pPr/>
              <a:t>56</a:t>
            </a:fld>
            <a:endParaRPr lang="en-US" altLang="en-PK"/>
          </a:p>
        </p:txBody>
      </p:sp>
      <p:sp>
        <p:nvSpPr>
          <p:cNvPr id="81924" name="Text Box 4">
            <a:extLst>
              <a:ext uri="{FF2B5EF4-FFF2-40B4-BE49-F238E27FC236}">
                <a16:creationId xmlns:a16="http://schemas.microsoft.com/office/drawing/2014/main" id="{57E44C88-9429-49DE-9E42-40AC692C25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1650" y="4012269"/>
            <a:ext cx="5600700" cy="109414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 marL="231775" indent="-231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84213" indent="-2270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 altLang="en-PK" sz="1800" dirty="0">
                <a:latin typeface="Arial" panose="020B0604020202020204" pitchFamily="34" charset="0"/>
              </a:rPr>
              <a:t>Virtual-8086 mode</a:t>
            </a:r>
          </a:p>
          <a:p>
            <a:pPr lvl="1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 altLang="en-PK" sz="1650" dirty="0">
                <a:latin typeface="Arial" panose="020B0604020202020204" pitchFamily="34" charset="0"/>
              </a:rPr>
              <a:t>hybrid of Protected</a:t>
            </a:r>
          </a:p>
          <a:p>
            <a:pPr lvl="1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 altLang="en-PK" sz="1650" dirty="0">
                <a:latin typeface="Arial" panose="020B0604020202020204" pitchFamily="34" charset="0"/>
              </a:rPr>
              <a:t>each program has its own 8086 computer</a:t>
            </a:r>
            <a:endParaRPr lang="en-US" altLang="en-PK" sz="1575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5755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4" grpId="0" animBg="1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026">
            <a:extLst>
              <a:ext uri="{FF2B5EF4-FFF2-40B4-BE49-F238E27FC236}">
                <a16:creationId xmlns:a16="http://schemas.microsoft.com/office/drawing/2014/main" id="{34BCE7BD-2DF2-43CA-970E-F3E5C40031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PK"/>
              <a:t>Addressable Memory</a:t>
            </a:r>
          </a:p>
        </p:txBody>
      </p:sp>
      <p:sp>
        <p:nvSpPr>
          <p:cNvPr id="82947" name="Rectangle 1027">
            <a:extLst>
              <a:ext uri="{FF2B5EF4-FFF2-40B4-BE49-F238E27FC236}">
                <a16:creationId xmlns:a16="http://schemas.microsoft.com/office/drawing/2014/main" id="{BD09A949-DA50-4A21-B028-C12B44D27FF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PK"/>
              <a:t>Protected mode</a:t>
            </a:r>
          </a:p>
          <a:p>
            <a:pPr lvl="1"/>
            <a:r>
              <a:rPr lang="en-US" altLang="en-PK"/>
              <a:t>4 GB</a:t>
            </a:r>
          </a:p>
          <a:p>
            <a:pPr lvl="1"/>
            <a:r>
              <a:rPr lang="en-US" altLang="en-PK"/>
              <a:t>32-bit address</a:t>
            </a:r>
          </a:p>
          <a:p>
            <a:r>
              <a:rPr lang="en-US" altLang="en-PK"/>
              <a:t>Real-address and Virtual-8086 modes</a:t>
            </a:r>
          </a:p>
          <a:p>
            <a:pPr lvl="1"/>
            <a:r>
              <a:rPr lang="en-US" altLang="en-PK"/>
              <a:t>1 MB space</a:t>
            </a:r>
          </a:p>
          <a:p>
            <a:pPr lvl="1"/>
            <a:r>
              <a:rPr lang="en-US" altLang="en-PK"/>
              <a:t>20-bit address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8EE7B8-B983-46CC-8B19-CABC68486D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6831F0-30DE-47DB-B851-478019B49D3A}" type="slidenum">
              <a:rPr lang="en-US" altLang="en-PK"/>
              <a:pPr/>
              <a:t>57</a:t>
            </a:fld>
            <a:endParaRPr lang="en-US" altLang="en-PK"/>
          </a:p>
        </p:txBody>
      </p:sp>
    </p:spTree>
    <p:extLst>
      <p:ext uri="{BB962C8B-B14F-4D97-AF65-F5344CB8AC3E}">
        <p14:creationId xmlns:p14="http://schemas.microsoft.com/office/powerpoint/2010/main" val="275951144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1026">
            <a:extLst>
              <a:ext uri="{FF2B5EF4-FFF2-40B4-BE49-F238E27FC236}">
                <a16:creationId xmlns:a16="http://schemas.microsoft.com/office/drawing/2014/main" id="{3143696D-1CED-40DC-A5CD-1D8AF3CCEC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PK"/>
              <a:t>IA-32 Memory Management</a:t>
            </a:r>
          </a:p>
        </p:txBody>
      </p:sp>
      <p:sp>
        <p:nvSpPr>
          <p:cNvPr id="100355" name="Rectangle 1027">
            <a:extLst>
              <a:ext uri="{FF2B5EF4-FFF2-40B4-BE49-F238E27FC236}">
                <a16:creationId xmlns:a16="http://schemas.microsoft.com/office/drawing/2014/main" id="{1467DF56-8E4C-4206-9133-102EEF8AC00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PK"/>
              <a:t>Real-address mode</a:t>
            </a:r>
          </a:p>
          <a:p>
            <a:r>
              <a:rPr lang="en-US" altLang="en-PK"/>
              <a:t>Calculating linear addresses</a:t>
            </a:r>
          </a:p>
          <a:p>
            <a:r>
              <a:rPr lang="en-US" altLang="en-PK"/>
              <a:t>Protected mode</a:t>
            </a:r>
          </a:p>
          <a:p>
            <a:r>
              <a:rPr lang="en-US" altLang="en-PK"/>
              <a:t>Multi-segment model</a:t>
            </a:r>
          </a:p>
          <a:p>
            <a:r>
              <a:rPr lang="en-US" altLang="en-PK"/>
              <a:t>Paging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FD4FCB-044D-4E00-87E9-F8F9528C79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989758-BC2F-49CF-98CD-FD4B92406FAA}" type="slidenum">
              <a:rPr lang="en-US" altLang="en-PK"/>
              <a:pPr/>
              <a:t>58</a:t>
            </a:fld>
            <a:endParaRPr lang="en-US" altLang="en-PK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x86 Operation Modes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959"/>
            <a:ext cx="8191824" cy="366154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x86 architecture operates in 3 basic different modes</a:t>
            </a:r>
          </a:p>
          <a:p>
            <a:pPr lvl="1"/>
            <a:r>
              <a:rPr lang="en-US" dirty="0"/>
              <a:t>Protected Mode</a:t>
            </a:r>
          </a:p>
          <a:p>
            <a:pPr lvl="2"/>
            <a:r>
              <a:rPr lang="en-US" dirty="0"/>
              <a:t>All instructions and features of processor are available</a:t>
            </a:r>
          </a:p>
          <a:p>
            <a:pPr lvl="2"/>
            <a:r>
              <a:rPr lang="en-US" dirty="0"/>
              <a:t>Programs cannot reference memory outside their segments</a:t>
            </a:r>
          </a:p>
          <a:p>
            <a:pPr lvl="2"/>
            <a:r>
              <a:rPr lang="en-US" dirty="0"/>
              <a:t>Virtual-8086 is special mode of Protected Mode</a:t>
            </a:r>
          </a:p>
          <a:p>
            <a:pPr lvl="1"/>
            <a:r>
              <a:rPr lang="en-US" dirty="0"/>
              <a:t>Real-Address Mode</a:t>
            </a:r>
          </a:p>
          <a:p>
            <a:pPr lvl="2"/>
            <a:r>
              <a:rPr lang="en-US" dirty="0"/>
              <a:t>Programs can have direct access to memory and hardware devices</a:t>
            </a:r>
          </a:p>
          <a:p>
            <a:pPr lvl="2"/>
            <a:r>
              <a:rPr lang="en-US" dirty="0"/>
              <a:t>… so operating system can crash in this mode</a:t>
            </a:r>
          </a:p>
          <a:p>
            <a:pPr lvl="1"/>
            <a:r>
              <a:rPr lang="en-US" dirty="0"/>
              <a:t>System Management Mode</a:t>
            </a:r>
          </a:p>
          <a:p>
            <a:pPr lvl="2"/>
            <a:r>
              <a:rPr lang="en-US" dirty="0"/>
              <a:t>Implemented in processors customized for a particular system setup</a:t>
            </a:r>
          </a:p>
          <a:p>
            <a:pPr lvl="2"/>
            <a:r>
              <a:rPr lang="en-US" dirty="0"/>
              <a:t>Supports power management and system security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BB565D-BC98-4CA7-9642-B2EC25C3A286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904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Computer Organization 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Computer has 3 main components</a:t>
            </a:r>
          </a:p>
          <a:p>
            <a:pPr lvl="1"/>
            <a:r>
              <a:rPr lang="en-US" dirty="0"/>
              <a:t>Processor, also called Central Processing Unit (CPU)</a:t>
            </a:r>
          </a:p>
          <a:p>
            <a:pPr lvl="1"/>
            <a:r>
              <a:rPr lang="en-US" dirty="0"/>
              <a:t>Memory and Storage Devices</a:t>
            </a:r>
          </a:p>
          <a:p>
            <a:pPr lvl="1"/>
            <a:r>
              <a:rPr lang="en-US" dirty="0"/>
              <a:t>I/O Devices</a:t>
            </a:r>
          </a:p>
          <a:p>
            <a:r>
              <a:rPr lang="en-US" dirty="0"/>
              <a:t>These components communicate with each other through</a:t>
            </a:r>
          </a:p>
          <a:p>
            <a:pPr lvl="1"/>
            <a:r>
              <a:rPr lang="en-US" dirty="0"/>
              <a:t>Data Bus</a:t>
            </a:r>
          </a:p>
          <a:p>
            <a:pPr lvl="1"/>
            <a:r>
              <a:rPr lang="en-US" dirty="0"/>
              <a:t>I/O Bus</a:t>
            </a:r>
          </a:p>
          <a:p>
            <a:pPr lvl="1"/>
            <a:r>
              <a:rPr lang="en-US" dirty="0"/>
              <a:t>Address Bus</a:t>
            </a:r>
          </a:p>
          <a:p>
            <a:pPr lvl="1"/>
            <a:r>
              <a:rPr lang="en-US" dirty="0"/>
              <a:t>Control Bus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BB565D-BC98-4CA7-9642-B2EC25C3A28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53297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x86 Memory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Memory is managed according to the operation mode</a:t>
            </a:r>
          </a:p>
          <a:p>
            <a:pPr lvl="1"/>
            <a:r>
              <a:rPr lang="en-US" dirty="0"/>
              <a:t>Real-Address Mode</a:t>
            </a:r>
          </a:p>
          <a:p>
            <a:pPr lvl="1"/>
            <a:r>
              <a:rPr lang="en-US" dirty="0"/>
              <a:t>Protected Mode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BB565D-BC98-4CA7-9642-B2EC25C3A286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97674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Real-Address Mode Memory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16-bit registers</a:t>
            </a:r>
          </a:p>
          <a:p>
            <a:r>
              <a:rPr lang="en-US" dirty="0"/>
              <a:t>20-bit address bus</a:t>
            </a:r>
          </a:p>
          <a:p>
            <a:pPr lvl="1"/>
            <a:r>
              <a:rPr lang="en-US" dirty="0"/>
              <a:t>Physical Address Space = 1MByte</a:t>
            </a:r>
          </a:p>
          <a:p>
            <a:pPr lvl="1"/>
            <a:r>
              <a:rPr lang="en-US" dirty="0"/>
              <a:t>Linear or Absolute Address range is 00000h to </a:t>
            </a:r>
            <a:r>
              <a:rPr lang="en-US" dirty="0" err="1"/>
              <a:t>FFFFFh</a:t>
            </a:r>
            <a:endParaRPr lang="en-US" dirty="0"/>
          </a:p>
          <a:p>
            <a:r>
              <a:rPr lang="en-US" dirty="0"/>
              <a:t>How 20-bit address can be accommodated in 16-bit Registers?</a:t>
            </a:r>
          </a:p>
          <a:p>
            <a:pPr lvl="1"/>
            <a:r>
              <a:rPr lang="en-US" dirty="0"/>
              <a:t>Solution lies in Segmented Memory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BB565D-BC98-4CA7-9642-B2EC25C3A286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39649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Real-Address Mode Memory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Programs cannot use linear address directly because of 16-bit registers</a:t>
            </a:r>
          </a:p>
          <a:p>
            <a:r>
              <a:rPr lang="en-US" dirty="0"/>
              <a:t>Addresses are represented using 2 16-bit registers</a:t>
            </a:r>
          </a:p>
          <a:p>
            <a:pPr lvl="1"/>
            <a:r>
              <a:rPr lang="en-US" dirty="0"/>
              <a:t>One 16-bit value is called Segment Value which is placed in segment register</a:t>
            </a:r>
          </a:p>
          <a:p>
            <a:pPr lvl="1"/>
            <a:r>
              <a:rPr lang="en-US" dirty="0"/>
              <a:t>Other 16-bit value is called Offset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BB565D-BC98-4CA7-9642-B2EC25C3A286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88236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Segmented Memory Scheme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All memory is divided in 64KBytes segments</a:t>
            </a:r>
          </a:p>
          <a:p>
            <a:r>
              <a:rPr lang="en-US" dirty="0"/>
              <a:t>Each segment begins at an address having a zero in its last hex digit</a:t>
            </a:r>
          </a:p>
          <a:p>
            <a:pPr lvl="1"/>
            <a:r>
              <a:rPr lang="en-US" dirty="0"/>
              <a:t>… this zero is omitted when representing segment value in 16-bit registers</a:t>
            </a:r>
          </a:p>
          <a:p>
            <a:pPr lvl="2"/>
            <a:r>
              <a:rPr lang="en-US" dirty="0"/>
              <a:t>A segment value of E000</a:t>
            </a:r>
            <a:r>
              <a:rPr lang="en-US" baseline="-25000" dirty="0"/>
              <a:t>16</a:t>
            </a:r>
            <a:r>
              <a:rPr lang="en-US" dirty="0"/>
              <a:t> refers to the segment address of E0000</a:t>
            </a:r>
            <a:r>
              <a:rPr lang="en-US" baseline="-25000" dirty="0"/>
              <a:t>16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If we have Physical Address Space of 2</a:t>
            </a:r>
            <a:r>
              <a:rPr lang="en-US" baseline="30000" dirty="0">
                <a:solidFill>
                  <a:srgbClr val="FF0000"/>
                </a:solidFill>
              </a:rPr>
              <a:t>20</a:t>
            </a:r>
            <a:r>
              <a:rPr lang="en-US" dirty="0">
                <a:solidFill>
                  <a:srgbClr val="FF0000"/>
                </a:solidFill>
              </a:rPr>
              <a:t> bytes, and size of each segment is 64KBytes (2</a:t>
            </a:r>
            <a:r>
              <a:rPr lang="en-US" baseline="30000" dirty="0">
                <a:solidFill>
                  <a:srgbClr val="FF0000"/>
                </a:solidFill>
              </a:rPr>
              <a:t>16</a:t>
            </a:r>
            <a:r>
              <a:rPr lang="en-US" dirty="0">
                <a:solidFill>
                  <a:srgbClr val="FF0000"/>
                </a:solidFill>
              </a:rPr>
              <a:t>bytes), how many segments do we have?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BB565D-BC98-4CA7-9642-B2EC25C3A286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327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Segmented Memory Map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BB565D-BC98-4CA7-9642-B2EC25C3A286}" type="slidenum">
              <a:rPr lang="en-US" smtClean="0"/>
              <a:pPr/>
              <a:t>64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503884" y="1949899"/>
            <a:ext cx="1039416" cy="1877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64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KBytes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143500" y="2912453"/>
            <a:ext cx="1028700" cy="138506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9" name="Straight Arrow Connector 18"/>
          <p:cNvCxnSpPr>
            <a:stCxn id="7" idx="1"/>
            <a:endCxn id="12" idx="1"/>
          </p:cNvCxnSpPr>
          <p:nvPr/>
        </p:nvCxnSpPr>
        <p:spPr>
          <a:xfrm>
            <a:off x="3657600" y="3608002"/>
            <a:ext cx="1314450" cy="2505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081049" y="4914157"/>
            <a:ext cx="5052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itchFamily="34" charset="0"/>
                <a:cs typeface="Arial" pitchFamily="34" charset="0"/>
              </a:rPr>
              <a:t>00000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081049" y="4720071"/>
            <a:ext cx="5052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itchFamily="34" charset="0"/>
                <a:cs typeface="Arial" pitchFamily="34" charset="0"/>
              </a:rPr>
              <a:t>10000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081049" y="4532549"/>
            <a:ext cx="5052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itchFamily="34" charset="0"/>
                <a:cs typeface="Arial" pitchFamily="34" charset="0"/>
              </a:rPr>
              <a:t>20000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081049" y="4328044"/>
            <a:ext cx="5052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itchFamily="34" charset="0"/>
                <a:cs typeface="Arial" pitchFamily="34" charset="0"/>
              </a:rPr>
              <a:t>30000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081049" y="4131286"/>
            <a:ext cx="5052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itchFamily="34" charset="0"/>
                <a:cs typeface="Arial" pitchFamily="34" charset="0"/>
              </a:rPr>
              <a:t>40000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081049" y="3941944"/>
            <a:ext cx="5052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itchFamily="34" charset="0"/>
                <a:cs typeface="Arial" pitchFamily="34" charset="0"/>
              </a:rPr>
              <a:t>50000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169623" y="4115006"/>
            <a:ext cx="8242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Arial" pitchFamily="34" charset="0"/>
                <a:cs typeface="Arial" pitchFamily="34" charset="0"/>
              </a:rPr>
              <a:t>7000:0000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167918" y="2797331"/>
            <a:ext cx="84991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Arial" pitchFamily="34" charset="0"/>
                <a:cs typeface="Arial" pitchFamily="34" charset="0"/>
              </a:rPr>
              <a:t>7000:FFFF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982655" y="4500401"/>
            <a:ext cx="7248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Arial" pitchFamily="34" charset="0"/>
                <a:cs typeface="Arial" pitchFamily="34" charset="0"/>
              </a:rPr>
              <a:t>Segment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571300" y="480869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Arial" pitchFamily="34" charset="0"/>
                <a:cs typeface="Arial" pitchFamily="34" charset="0"/>
              </a:rPr>
              <a:t>Offset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4413671" y="4332563"/>
            <a:ext cx="0" cy="242322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0" idx="0"/>
          </p:cNvCxnSpPr>
          <p:nvPr/>
        </p:nvCxnSpPr>
        <p:spPr>
          <a:xfrm flipV="1">
            <a:off x="4842368" y="4327040"/>
            <a:ext cx="27452" cy="481656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143500" y="3874772"/>
            <a:ext cx="1028700" cy="0"/>
          </a:xfrm>
          <a:prstGeom prst="line">
            <a:avLst/>
          </a:prstGeom>
          <a:ln w="22225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633022" y="3970201"/>
            <a:ext cx="5004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Arial" pitchFamily="34" charset="0"/>
                <a:cs typeface="Arial" pitchFamily="34" charset="0"/>
              </a:rPr>
              <a:t>017A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5674526" y="3874772"/>
            <a:ext cx="0" cy="422747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115051" y="3674762"/>
            <a:ext cx="8386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Arial" pitchFamily="34" charset="0"/>
                <a:cs typeface="Arial" pitchFamily="34" charset="0"/>
              </a:rPr>
              <a:t>7000:017A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081049" y="1979864"/>
            <a:ext cx="5116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itchFamily="34" charset="0"/>
                <a:cs typeface="Arial" pitchFamily="34" charset="0"/>
              </a:rPr>
              <a:t>F0000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503884" y="2144751"/>
            <a:ext cx="1039416" cy="1877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38" name="Rectangle 37"/>
          <p:cNvSpPr/>
          <p:nvPr/>
        </p:nvSpPr>
        <p:spPr>
          <a:xfrm>
            <a:off x="2503884" y="2341202"/>
            <a:ext cx="1039416" cy="1877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0" name="Rectangle 39"/>
          <p:cNvSpPr/>
          <p:nvPr/>
        </p:nvSpPr>
        <p:spPr>
          <a:xfrm>
            <a:off x="2503884" y="2536054"/>
            <a:ext cx="1039416" cy="1877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2" name="Rectangle 41"/>
          <p:cNvSpPr/>
          <p:nvPr/>
        </p:nvSpPr>
        <p:spPr>
          <a:xfrm>
            <a:off x="2503884" y="2732323"/>
            <a:ext cx="1039416" cy="1877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45"/>
          <p:cNvSpPr/>
          <p:nvPr/>
        </p:nvSpPr>
        <p:spPr>
          <a:xfrm>
            <a:off x="2503884" y="2927175"/>
            <a:ext cx="1039416" cy="1877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7" name="Rectangle 46"/>
          <p:cNvSpPr/>
          <p:nvPr/>
        </p:nvSpPr>
        <p:spPr>
          <a:xfrm>
            <a:off x="2503884" y="3123626"/>
            <a:ext cx="1039416" cy="1877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8" name="Rectangle 47"/>
          <p:cNvSpPr/>
          <p:nvPr/>
        </p:nvSpPr>
        <p:spPr>
          <a:xfrm>
            <a:off x="2503884" y="3318478"/>
            <a:ext cx="1039416" cy="1877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48"/>
          <p:cNvSpPr/>
          <p:nvPr/>
        </p:nvSpPr>
        <p:spPr>
          <a:xfrm>
            <a:off x="2503884" y="3514566"/>
            <a:ext cx="1039416" cy="187706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50" name="Rectangle 49"/>
          <p:cNvSpPr/>
          <p:nvPr/>
        </p:nvSpPr>
        <p:spPr>
          <a:xfrm>
            <a:off x="2503884" y="3709418"/>
            <a:ext cx="1039416" cy="1877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51" name="Rectangle 50"/>
          <p:cNvSpPr/>
          <p:nvPr/>
        </p:nvSpPr>
        <p:spPr>
          <a:xfrm>
            <a:off x="2503884" y="3905868"/>
            <a:ext cx="1039416" cy="1877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52" name="Rectangle 51"/>
          <p:cNvSpPr/>
          <p:nvPr/>
        </p:nvSpPr>
        <p:spPr>
          <a:xfrm>
            <a:off x="2503884" y="4100721"/>
            <a:ext cx="1039416" cy="1877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53" name="Rectangle 52"/>
          <p:cNvSpPr/>
          <p:nvPr/>
        </p:nvSpPr>
        <p:spPr>
          <a:xfrm>
            <a:off x="2503884" y="4296990"/>
            <a:ext cx="1039416" cy="1877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54" name="Rectangle 53"/>
          <p:cNvSpPr/>
          <p:nvPr/>
        </p:nvSpPr>
        <p:spPr>
          <a:xfrm>
            <a:off x="2503884" y="4491842"/>
            <a:ext cx="1039416" cy="1877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55" name="Rectangle 54"/>
          <p:cNvSpPr/>
          <p:nvPr/>
        </p:nvSpPr>
        <p:spPr>
          <a:xfrm>
            <a:off x="2503884" y="4688292"/>
            <a:ext cx="1039416" cy="1877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56" name="Rectangle 55"/>
          <p:cNvSpPr/>
          <p:nvPr/>
        </p:nvSpPr>
        <p:spPr>
          <a:xfrm>
            <a:off x="2503884" y="4883145"/>
            <a:ext cx="1039416" cy="1877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64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KBytes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081049" y="3746638"/>
            <a:ext cx="5052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itchFamily="34" charset="0"/>
                <a:cs typeface="Arial" pitchFamily="34" charset="0"/>
              </a:rPr>
              <a:t>60000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081049" y="3550840"/>
            <a:ext cx="5052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itchFamily="34" charset="0"/>
                <a:cs typeface="Arial" pitchFamily="34" charset="0"/>
              </a:rPr>
              <a:t>70000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081049" y="3353256"/>
            <a:ext cx="5052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itchFamily="34" charset="0"/>
                <a:cs typeface="Arial" pitchFamily="34" charset="0"/>
              </a:rPr>
              <a:t>80000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081049" y="3156793"/>
            <a:ext cx="5052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itchFamily="34" charset="0"/>
                <a:cs typeface="Arial" pitchFamily="34" charset="0"/>
              </a:rPr>
              <a:t>90000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081049" y="2959135"/>
            <a:ext cx="5180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itchFamily="34" charset="0"/>
                <a:cs typeface="Arial" pitchFamily="34" charset="0"/>
              </a:rPr>
              <a:t>A0000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2081049" y="2768042"/>
            <a:ext cx="5180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itchFamily="34" charset="0"/>
                <a:cs typeface="Arial" pitchFamily="34" charset="0"/>
              </a:rPr>
              <a:t>B0000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2081049" y="2569222"/>
            <a:ext cx="5245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itchFamily="34" charset="0"/>
                <a:cs typeface="Arial" pitchFamily="34" charset="0"/>
              </a:rPr>
              <a:t>C0000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081049" y="2371564"/>
            <a:ext cx="5245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itchFamily="34" charset="0"/>
                <a:cs typeface="Arial" pitchFamily="34" charset="0"/>
              </a:rPr>
              <a:t>D0000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081049" y="2176899"/>
            <a:ext cx="5180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itchFamily="34" charset="0"/>
                <a:cs typeface="Arial" pitchFamily="34" charset="0"/>
              </a:rPr>
              <a:t>E0000</a:t>
            </a:r>
          </a:p>
        </p:txBody>
      </p:sp>
      <p:sp>
        <p:nvSpPr>
          <p:cNvPr id="7" name="Right Brace 6"/>
          <p:cNvSpPr/>
          <p:nvPr/>
        </p:nvSpPr>
        <p:spPr>
          <a:xfrm>
            <a:off x="3543300" y="3517303"/>
            <a:ext cx="114300" cy="181397"/>
          </a:xfrm>
          <a:prstGeom prst="rightBrace">
            <a:avLst>
              <a:gd name="adj1" fmla="val 27176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2" name="Left Brace 11"/>
          <p:cNvSpPr/>
          <p:nvPr/>
        </p:nvSpPr>
        <p:spPr>
          <a:xfrm>
            <a:off x="4972050" y="2935831"/>
            <a:ext cx="171450" cy="1349351"/>
          </a:xfrm>
          <a:prstGeom prst="leftBrace">
            <a:avLst>
              <a:gd name="adj1" fmla="val 45523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2" name="TextBox 61"/>
          <p:cNvSpPr txBox="1"/>
          <p:nvPr/>
        </p:nvSpPr>
        <p:spPr>
          <a:xfrm>
            <a:off x="5962205" y="4394852"/>
            <a:ext cx="7248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Arial" pitchFamily="34" charset="0"/>
                <a:cs typeface="Arial" pitchFamily="34" charset="0"/>
              </a:rPr>
              <a:t>Segment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502224" y="4166252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Arial" pitchFamily="34" charset="0"/>
                <a:cs typeface="Arial" pitchFamily="34" charset="0"/>
              </a:rPr>
              <a:t>Offset</a:t>
            </a:r>
          </a:p>
        </p:txBody>
      </p:sp>
      <p:cxnSp>
        <p:nvCxnSpPr>
          <p:cNvPr id="68" name="Straight Arrow Connector 67"/>
          <p:cNvCxnSpPr/>
          <p:nvPr/>
        </p:nvCxnSpPr>
        <p:spPr>
          <a:xfrm flipV="1">
            <a:off x="6800850" y="3928901"/>
            <a:ext cx="0" cy="242322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6380406" y="3932513"/>
            <a:ext cx="0" cy="459492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ontent Placeholder 2"/>
          <p:cNvSpPr>
            <a:spLocks noGrp="1"/>
          </p:cNvSpPr>
          <p:nvPr>
            <p:ph idx="1"/>
          </p:nvPr>
        </p:nvSpPr>
        <p:spPr>
          <a:xfrm>
            <a:off x="3657600" y="1871501"/>
            <a:ext cx="3886200" cy="628650"/>
          </a:xfrm>
        </p:spPr>
        <p:txBody>
          <a:bodyPr>
            <a:normAutofit lnSpcReduction="10000"/>
          </a:bodyPr>
          <a:lstStyle/>
          <a:p>
            <a:r>
              <a:rPr lang="en-US" sz="1500" dirty="0"/>
              <a:t>7000:017A is called Logical Address</a:t>
            </a:r>
          </a:p>
          <a:p>
            <a:r>
              <a:rPr lang="en-US" sz="1500" dirty="0"/>
              <a:t>7017A is called Linear/Absolute Address</a:t>
            </a:r>
          </a:p>
        </p:txBody>
      </p:sp>
    </p:spTree>
    <p:extLst>
      <p:ext uri="{BB962C8B-B14F-4D97-AF65-F5344CB8AC3E}">
        <p14:creationId xmlns:p14="http://schemas.microsoft.com/office/powerpoint/2010/main" val="35891048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>
            <a:extLst>
              <a:ext uri="{FF2B5EF4-FFF2-40B4-BE49-F238E27FC236}">
                <a16:creationId xmlns:a16="http://schemas.microsoft.com/office/drawing/2014/main" id="{D6654857-F481-42B8-9FCF-DEFC00E68B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PK"/>
              <a:t>Calculating Linear Addresses</a:t>
            </a:r>
          </a:p>
        </p:txBody>
      </p:sp>
      <p:sp>
        <p:nvSpPr>
          <p:cNvPr id="120835" name="Rectangle 3">
            <a:extLst>
              <a:ext uri="{FF2B5EF4-FFF2-40B4-BE49-F238E27FC236}">
                <a16:creationId xmlns:a16="http://schemas.microsoft.com/office/drawing/2014/main" id="{131478B7-40D6-46DE-8D38-5E3DE7C572F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PK"/>
              <a:t>Given a segment address, multiply it by 16 (add a hexadecimal zero), and add it to the offset</a:t>
            </a:r>
          </a:p>
          <a:p>
            <a:r>
              <a:rPr lang="en-US" altLang="en-PK"/>
              <a:t>Example: convert 08F1:0100 to a linear address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18AFCECE-0853-4CE9-87C9-5EAA471D27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2910C1-7B53-4F7C-9B60-5BB3BB5DBF5C}" type="slidenum">
              <a:rPr lang="en-US" altLang="en-PK"/>
              <a:pPr/>
              <a:t>65</a:t>
            </a:fld>
            <a:endParaRPr lang="en-US" altLang="en-PK"/>
          </a:p>
        </p:txBody>
      </p:sp>
      <p:sp>
        <p:nvSpPr>
          <p:cNvPr id="120836" name="Text Box 4">
            <a:extLst>
              <a:ext uri="{FF2B5EF4-FFF2-40B4-BE49-F238E27FC236}">
                <a16:creationId xmlns:a16="http://schemas.microsoft.com/office/drawing/2014/main" id="{A9C45EC4-D756-4957-BD00-D4D76AB0F8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1750" y="3551838"/>
            <a:ext cx="4000500" cy="10849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PK" sz="1425" b="1">
                <a:latin typeface="Courier New" panose="02070309020205020404" pitchFamily="49" charset="0"/>
              </a:rPr>
              <a:t>Adjusted Segment value: 0 8 F 1 0</a:t>
            </a:r>
          </a:p>
          <a:p>
            <a:pPr>
              <a:spcBef>
                <a:spcPct val="50000"/>
              </a:spcBef>
            </a:pPr>
            <a:r>
              <a:rPr lang="en-US" altLang="en-PK" sz="1425" b="1">
                <a:latin typeface="Courier New" panose="02070309020205020404" pitchFamily="49" charset="0"/>
              </a:rPr>
              <a:t>Add the offset:           0 1 0 0</a:t>
            </a:r>
          </a:p>
          <a:p>
            <a:pPr>
              <a:spcBef>
                <a:spcPct val="50000"/>
              </a:spcBef>
            </a:pPr>
            <a:r>
              <a:rPr lang="en-US" altLang="en-PK" sz="1425" b="1">
                <a:latin typeface="Courier New" panose="02070309020205020404" pitchFamily="49" charset="0"/>
              </a:rPr>
              <a:t>Linear address:         0 9 0 1 0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195" y="188867"/>
            <a:ext cx="8539656" cy="1082700"/>
          </a:xfrm>
        </p:spPr>
        <p:txBody>
          <a:bodyPr/>
          <a:lstStyle/>
          <a:p>
            <a:r>
              <a:rPr lang="en-US" dirty="0"/>
              <a:t>20-bit Linear Address Calculation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2094033"/>
              </p:ext>
            </p:extLst>
          </p:nvPr>
        </p:nvGraphicFramePr>
        <p:xfrm>
          <a:off x="1759997" y="2671988"/>
          <a:ext cx="2600960" cy="278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8580" marR="68580" marT="34290" marB="3429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8580" marR="68580" marT="34290" marB="3429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8580" marR="68580" marT="34290" marB="3429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8580" marR="68580" marT="34290" marB="3429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8580" marR="68580" marT="34290" marB="3429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8580" marR="68580" marT="34290" marB="3429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8580" marR="68580" marT="34290" marB="3429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8580" marR="68580" marT="34290" marB="3429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8580" marR="68580" marT="34290" marB="3429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8580" marR="68580" marT="34290" marB="3429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8580" marR="68580" marT="34290" marB="3429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8580" marR="68580" marT="34290" marB="3429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8580" marR="68580" marT="34290" marB="3429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8580" marR="68580" marT="34290" marB="3429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8580" marR="68580" marT="34290" marB="3429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8580" marR="68580" marT="34290" marB="3429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BB565D-BC98-4CA7-9642-B2EC25C3A286}" type="slidenum">
              <a:rPr lang="en-US" smtClean="0"/>
              <a:pPr/>
              <a:t>66</a:t>
            </a:fld>
            <a:endParaRPr lang="en-US"/>
          </a:p>
        </p:txBody>
      </p:sp>
      <p:graphicFrame>
        <p:nvGraphicFramePr>
          <p:cNvPr id="7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4366131"/>
              </p:ext>
            </p:extLst>
          </p:nvPr>
        </p:nvGraphicFramePr>
        <p:xfrm>
          <a:off x="2388459" y="4730341"/>
          <a:ext cx="2600960" cy="278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8580" marR="68580" marT="34290" marB="3429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8580" marR="68580" marT="34290" marB="3429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8580" marR="68580" marT="34290" marB="3429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8580" marR="68580" marT="34290" marB="3429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8580" marR="68580" marT="34290" marB="3429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8580" marR="68580" marT="34290" marB="3429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8580" marR="68580" marT="34290" marB="3429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8580" marR="68580" marT="34290" marB="3429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8580" marR="68580" marT="34290" marB="3429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8580" marR="68580" marT="34290" marB="3429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8580" marR="68580" marT="34290" marB="3429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8580" marR="68580" marT="34290" marB="3429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468552" y="2663416"/>
            <a:ext cx="10855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latin typeface="Arial" pitchFamily="34" charset="0"/>
                <a:cs typeface="Arial" pitchFamily="34" charset="0"/>
              </a:rPr>
              <a:t>Segment value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2295995" y="4948748"/>
            <a:ext cx="2687036" cy="262489"/>
            <a:chOff x="1478799" y="5943838"/>
            <a:chExt cx="3582714" cy="349985"/>
          </a:xfrm>
        </p:grpSpPr>
        <p:sp>
          <p:nvSpPr>
            <p:cNvPr id="13" name="TextBox 12"/>
            <p:cNvSpPr txBox="1"/>
            <p:nvPr/>
          </p:nvSpPr>
          <p:spPr>
            <a:xfrm>
              <a:off x="4714836" y="5955269"/>
              <a:ext cx="3466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accent3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0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478799" y="5943838"/>
              <a:ext cx="4471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accent3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15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3182398" y="4721768"/>
            <a:ext cx="90281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latin typeface="Arial" pitchFamily="34" charset="0"/>
                <a:cs typeface="Arial" pitchFamily="34" charset="0"/>
              </a:rPr>
              <a:t>Offset value</a:t>
            </a:r>
          </a:p>
        </p:txBody>
      </p:sp>
      <p:sp>
        <p:nvSpPr>
          <p:cNvPr id="20" name="Left Brace 19"/>
          <p:cNvSpPr/>
          <p:nvPr/>
        </p:nvSpPr>
        <p:spPr>
          <a:xfrm rot="16200000">
            <a:off x="2912998" y="1830102"/>
            <a:ext cx="194310" cy="2414588"/>
          </a:xfrm>
          <a:prstGeom prst="leftBrace">
            <a:avLst>
              <a:gd name="adj1" fmla="val 59333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1" name="Left Brace 20"/>
          <p:cNvSpPr/>
          <p:nvPr/>
        </p:nvSpPr>
        <p:spPr>
          <a:xfrm rot="5400000">
            <a:off x="3538790" y="3429205"/>
            <a:ext cx="194310" cy="2414588"/>
          </a:xfrm>
          <a:prstGeom prst="leftBrace">
            <a:avLst>
              <a:gd name="adj1" fmla="val 59333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4" name="Oval 23"/>
          <p:cNvSpPr/>
          <p:nvPr/>
        </p:nvSpPr>
        <p:spPr>
          <a:xfrm>
            <a:off x="2837274" y="3693068"/>
            <a:ext cx="347796" cy="3429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X</a:t>
            </a:r>
          </a:p>
        </p:txBody>
      </p:sp>
      <p:cxnSp>
        <p:nvCxnSpPr>
          <p:cNvPr id="26" name="Straight Arrow Connector 25"/>
          <p:cNvCxnSpPr>
            <a:stCxn id="20" idx="1"/>
            <a:endCxn id="24" idx="0"/>
          </p:cNvCxnSpPr>
          <p:nvPr/>
        </p:nvCxnSpPr>
        <p:spPr>
          <a:xfrm>
            <a:off x="3010153" y="3134550"/>
            <a:ext cx="1019" cy="558518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964429" y="3726633"/>
            <a:ext cx="43473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Arial" pitchFamily="34" charset="0"/>
                <a:cs typeface="Arial" pitchFamily="34" charset="0"/>
              </a:rPr>
              <a:t>10</a:t>
            </a:r>
            <a:r>
              <a:rPr lang="en-US" sz="1050" baseline="-25000" dirty="0">
                <a:latin typeface="Arial" pitchFamily="34" charset="0"/>
                <a:cs typeface="Arial" pitchFamily="34" charset="0"/>
              </a:rPr>
              <a:t>16</a:t>
            </a:r>
          </a:p>
        </p:txBody>
      </p:sp>
      <p:cxnSp>
        <p:nvCxnSpPr>
          <p:cNvPr id="29" name="Straight Arrow Connector 28"/>
          <p:cNvCxnSpPr>
            <a:stCxn id="27" idx="3"/>
            <a:endCxn id="24" idx="2"/>
          </p:cNvCxnSpPr>
          <p:nvPr/>
        </p:nvCxnSpPr>
        <p:spPr>
          <a:xfrm>
            <a:off x="2399163" y="3853591"/>
            <a:ext cx="438111" cy="10927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3460673" y="3693068"/>
            <a:ext cx="347796" cy="3429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+</a:t>
            </a:r>
            <a:endParaRPr lang="en-US" sz="1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4" name="Straight Arrow Connector 33"/>
          <p:cNvCxnSpPr>
            <a:stCxn id="21" idx="1"/>
            <a:endCxn id="30" idx="4"/>
          </p:cNvCxnSpPr>
          <p:nvPr/>
        </p:nvCxnSpPr>
        <p:spPr>
          <a:xfrm flipH="1" flipV="1">
            <a:off x="3634571" y="4035968"/>
            <a:ext cx="1374" cy="503376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4" idx="6"/>
            <a:endCxn id="30" idx="2"/>
          </p:cNvCxnSpPr>
          <p:nvPr/>
        </p:nvCxnSpPr>
        <p:spPr>
          <a:xfrm>
            <a:off x="3185071" y="3864518"/>
            <a:ext cx="275603" cy="0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0" idx="6"/>
            <a:endCxn id="41" idx="1"/>
          </p:cNvCxnSpPr>
          <p:nvPr/>
        </p:nvCxnSpPr>
        <p:spPr>
          <a:xfrm flipV="1">
            <a:off x="3808469" y="3851459"/>
            <a:ext cx="914956" cy="13059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723425" y="3724501"/>
            <a:ext cx="18662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latin typeface="Arial" pitchFamily="34" charset="0"/>
                <a:cs typeface="Arial" pitchFamily="34" charset="0"/>
              </a:rPr>
              <a:t>20-bit Linear Address in hex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790928" y="3210412"/>
            <a:ext cx="5741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latin typeface="Arial" pitchFamily="34" charset="0"/>
                <a:cs typeface="Arial" pitchFamily="34" charset="0"/>
              </a:rPr>
              <a:t>In Hex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423850" y="4198846"/>
            <a:ext cx="5741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latin typeface="Arial" pitchFamily="34" charset="0"/>
                <a:cs typeface="Arial" pitchFamily="34" charset="0"/>
              </a:rPr>
              <a:t>In Hex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081546" y="2460533"/>
            <a:ext cx="260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654518" y="2451961"/>
            <a:ext cx="3353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15</a:t>
            </a:r>
          </a:p>
        </p:txBody>
      </p:sp>
      <p:sp>
        <p:nvSpPr>
          <p:cNvPr id="48" name="Content Placeholder 2"/>
          <p:cNvSpPr txBox="1">
            <a:spLocks/>
          </p:cNvSpPr>
          <p:nvPr/>
        </p:nvSpPr>
        <p:spPr>
          <a:xfrm>
            <a:off x="1485900" y="1578519"/>
            <a:ext cx="6172200" cy="74295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B050"/>
              </a:buClr>
              <a:buFont typeface="Wingdings" pitchFamily="2" charset="2"/>
              <a:buChar char="§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F3737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6565FF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EE60D0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81CFD9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dirty="0"/>
              <a:t>How to convert a </a:t>
            </a:r>
            <a:r>
              <a:rPr lang="en-US" sz="2100" dirty="0">
                <a:solidFill>
                  <a:srgbClr val="FF0000"/>
                </a:solidFill>
              </a:rPr>
              <a:t>16-bitSeg:16-bitOffset</a:t>
            </a:r>
            <a:r>
              <a:rPr lang="en-US" sz="2100" dirty="0"/>
              <a:t> logical address into 20-bit linear/absolute address</a:t>
            </a:r>
          </a:p>
        </p:txBody>
      </p:sp>
    </p:spTree>
    <p:extLst>
      <p:ext uri="{BB962C8B-B14F-4D97-AF65-F5344CB8AC3E}">
        <p14:creationId xmlns:p14="http://schemas.microsoft.com/office/powerpoint/2010/main" val="247745830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64165"/>
            <a:ext cx="8191825" cy="1082700"/>
          </a:xfrm>
        </p:spPr>
        <p:txBody>
          <a:bodyPr/>
          <a:lstStyle/>
          <a:p>
            <a:r>
              <a:rPr lang="en-US" dirty="0"/>
              <a:t>Protected Mode Memory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8897"/>
            <a:ext cx="8191824" cy="3560438"/>
          </a:xfrm>
        </p:spPr>
        <p:txBody>
          <a:bodyPr>
            <a:normAutofit fontScale="85000" lnSpcReduction="10000"/>
          </a:bodyPr>
          <a:lstStyle/>
          <a:p>
            <a:r>
              <a:rPr lang="en-US" sz="1600" dirty="0"/>
              <a:t>Restricts application programs from accessing system hardware</a:t>
            </a:r>
          </a:p>
          <a:p>
            <a:r>
              <a:rPr lang="en-US" sz="1600" dirty="0"/>
              <a:t>Logical Address consists of</a:t>
            </a:r>
          </a:p>
          <a:p>
            <a:pPr lvl="1"/>
            <a:r>
              <a:rPr lang="en-US" sz="1600" dirty="0"/>
              <a:t>16-bit segment selector (Segment Registers)</a:t>
            </a:r>
          </a:p>
          <a:p>
            <a:pPr lvl="1"/>
            <a:r>
              <a:rPr lang="en-US" sz="1600" dirty="0"/>
              <a:t>32-bit offset value</a:t>
            </a:r>
          </a:p>
          <a:p>
            <a:r>
              <a:rPr lang="en-US" sz="1600" dirty="0"/>
              <a:t>Program’s linear address space is 4GBytes</a:t>
            </a:r>
          </a:p>
          <a:p>
            <a:pPr lvl="1"/>
            <a:r>
              <a:rPr lang="en-US" sz="1600" dirty="0"/>
              <a:t>What is address bus width?</a:t>
            </a:r>
          </a:p>
          <a:p>
            <a:r>
              <a:rPr lang="en-US" sz="1600" dirty="0"/>
              <a:t>A typical protected-mode program has three segments</a:t>
            </a:r>
          </a:p>
          <a:p>
            <a:pPr lvl="1"/>
            <a:r>
              <a:rPr lang="en-US" sz="1600" dirty="0"/>
              <a:t>Code Segment </a:t>
            </a:r>
          </a:p>
          <a:p>
            <a:pPr lvl="1"/>
            <a:r>
              <a:rPr lang="en-US" sz="1600" dirty="0"/>
              <a:t>Data Segment</a:t>
            </a:r>
          </a:p>
          <a:p>
            <a:pPr lvl="1"/>
            <a:r>
              <a:rPr lang="en-US" sz="1600" dirty="0"/>
              <a:t>Stack Segment</a:t>
            </a:r>
          </a:p>
          <a:p>
            <a:r>
              <a:rPr lang="en-US" sz="1600" dirty="0"/>
              <a:t>Segment Registers point to the Segment Descriptor Table</a:t>
            </a:r>
          </a:p>
          <a:p>
            <a:pPr lvl="1"/>
            <a:r>
              <a:rPr lang="en-US" sz="1600" dirty="0"/>
              <a:t>… Segment Descriptor Tables are created by OS to keep track of individual program segments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BB565D-BC98-4CA7-9642-B2EC25C3A286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70320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>
            <a:extLst>
              <a:ext uri="{FF2B5EF4-FFF2-40B4-BE49-F238E27FC236}">
                <a16:creationId xmlns:a16="http://schemas.microsoft.com/office/drawing/2014/main" id="{0871C35A-178A-46F3-80B5-A883EA7005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PK"/>
              <a:t>Your turn . . .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DD8E87CA-10D3-4BAF-A5BB-0414D3AEA2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E0CD543-B866-4C44-B490-C6B792C608F3}" type="slidenum">
              <a:rPr lang="en-US" altLang="en-PK"/>
              <a:pPr/>
              <a:t>68</a:t>
            </a:fld>
            <a:endParaRPr lang="en-US" altLang="en-PK"/>
          </a:p>
        </p:txBody>
      </p:sp>
      <p:sp>
        <p:nvSpPr>
          <p:cNvPr id="121861" name="Text Box 5">
            <a:extLst>
              <a:ext uri="{FF2B5EF4-FFF2-40B4-BE49-F238E27FC236}">
                <a16:creationId xmlns:a16="http://schemas.microsoft.com/office/drawing/2014/main" id="{6E63E8CE-FDF1-4721-A4FF-E94F2C635F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4500" y="1949159"/>
            <a:ext cx="565785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PK" sz="1050"/>
              <a:t>What linear address corresponds to the segment/offset address 028F:0030?</a:t>
            </a:r>
          </a:p>
        </p:txBody>
      </p:sp>
      <p:sp>
        <p:nvSpPr>
          <p:cNvPr id="121863" name="Text Box 7">
            <a:extLst>
              <a:ext uri="{FF2B5EF4-FFF2-40B4-BE49-F238E27FC236}">
                <a16:creationId xmlns:a16="http://schemas.microsoft.com/office/drawing/2014/main" id="{F19DB842-9DDE-45D2-8C26-4810F7EF1D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2977859"/>
            <a:ext cx="27432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PK" sz="1050" dirty="0">
                <a:solidFill>
                  <a:schemeClr val="tx1"/>
                </a:solidFill>
              </a:rPr>
              <a:t>028F0 + 0030 = 02920</a:t>
            </a:r>
          </a:p>
        </p:txBody>
      </p:sp>
      <p:sp>
        <p:nvSpPr>
          <p:cNvPr id="121864" name="Text Box 8">
            <a:extLst>
              <a:ext uri="{FF2B5EF4-FFF2-40B4-BE49-F238E27FC236}">
                <a16:creationId xmlns:a16="http://schemas.microsoft.com/office/drawing/2014/main" id="{F37135F4-C268-4498-836B-E9C7F4D876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4500" y="4006559"/>
            <a:ext cx="5029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PK" sz="1050" dirty="0">
                <a:solidFill>
                  <a:schemeClr val="tx1"/>
                </a:solidFill>
              </a:rPr>
              <a:t>Always use hexadecimal notation for addresses.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63" grpId="0" animBg="1" autoUpdateAnimBg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>
            <a:extLst>
              <a:ext uri="{FF2B5EF4-FFF2-40B4-BE49-F238E27FC236}">
                <a16:creationId xmlns:a16="http://schemas.microsoft.com/office/drawing/2014/main" id="{07B883B3-E720-4D25-A6B4-89E55873D7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PK"/>
              <a:t>Your turn . . .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6E7B1025-3AF4-497B-8D61-2C6D8101C4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893D46B-2460-43E4-99D2-0390EF270F38}" type="slidenum">
              <a:rPr lang="en-US" altLang="en-PK"/>
              <a:pPr/>
              <a:t>69</a:t>
            </a:fld>
            <a:endParaRPr lang="en-US" altLang="en-PK"/>
          </a:p>
        </p:txBody>
      </p:sp>
      <p:sp>
        <p:nvSpPr>
          <p:cNvPr id="132099" name="Text Box 3">
            <a:extLst>
              <a:ext uri="{FF2B5EF4-FFF2-40B4-BE49-F238E27FC236}">
                <a16:creationId xmlns:a16="http://schemas.microsoft.com/office/drawing/2014/main" id="{2860691F-EE8F-4C7B-95EC-3F211D85CA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1650" y="1795953"/>
            <a:ext cx="565785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PK" sz="1050"/>
              <a:t>What segment addresses correspond to the linear address 28F30h?</a:t>
            </a:r>
          </a:p>
        </p:txBody>
      </p:sp>
      <p:sp>
        <p:nvSpPr>
          <p:cNvPr id="132100" name="Text Box 4">
            <a:extLst>
              <a:ext uri="{FF2B5EF4-FFF2-40B4-BE49-F238E27FC236}">
                <a16:creationId xmlns:a16="http://schemas.microsoft.com/office/drawing/2014/main" id="{2B747ABB-0273-47F6-AFCC-DAB446FE61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1650" y="2938953"/>
            <a:ext cx="5657850" cy="773289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PK" sz="1050" dirty="0"/>
              <a:t>Many different segment-offset addresses can produce the linear address 28F30h. For example:</a:t>
            </a:r>
          </a:p>
          <a:p>
            <a:pPr>
              <a:spcBef>
                <a:spcPct val="50000"/>
              </a:spcBef>
            </a:pPr>
            <a:r>
              <a:rPr lang="en-US" altLang="en-PK" sz="1050" dirty="0"/>
              <a:t>	28F0:0030, 28F3:0000, 28B0:0430, . . 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00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Elbow Connector 39"/>
          <p:cNvCxnSpPr>
            <a:endCxn id="6" idx="0"/>
          </p:cNvCxnSpPr>
          <p:nvPr/>
        </p:nvCxnSpPr>
        <p:spPr>
          <a:xfrm flipV="1">
            <a:off x="2697874" y="2577690"/>
            <a:ext cx="1588376" cy="12144"/>
          </a:xfrm>
          <a:prstGeom prst="bentConnector4">
            <a:avLst>
              <a:gd name="adj1" fmla="val 142"/>
              <a:gd name="adj2" fmla="val 4032893"/>
            </a:avLst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Computer Organization (2/2)</a:t>
            </a:r>
          </a:p>
        </p:txBody>
      </p:sp>
      <p:sp>
        <p:nvSpPr>
          <p:cNvPr id="4" name="Rectangle 3"/>
          <p:cNvSpPr/>
          <p:nvPr/>
        </p:nvSpPr>
        <p:spPr>
          <a:xfrm>
            <a:off x="1657350" y="2577690"/>
            <a:ext cx="1543050" cy="1600200"/>
          </a:xfrm>
          <a:prstGeom prst="rect">
            <a:avLst/>
          </a:prstGeom>
          <a:solidFill>
            <a:srgbClr val="FF6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" name="Rectangle 5"/>
          <p:cNvSpPr/>
          <p:nvPr/>
        </p:nvSpPr>
        <p:spPr>
          <a:xfrm>
            <a:off x="3771900" y="2577690"/>
            <a:ext cx="1028700" cy="1600200"/>
          </a:xfrm>
          <a:prstGeom prst="rect">
            <a:avLst/>
          </a:prstGeom>
          <a:solidFill>
            <a:srgbClr val="32E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Memory Storage Unit</a:t>
            </a:r>
          </a:p>
        </p:txBody>
      </p:sp>
      <p:sp>
        <p:nvSpPr>
          <p:cNvPr id="7" name="Rectangle 6"/>
          <p:cNvSpPr/>
          <p:nvPr/>
        </p:nvSpPr>
        <p:spPr>
          <a:xfrm>
            <a:off x="5314950" y="2577690"/>
            <a:ext cx="668655" cy="1600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I/O Device #1</a:t>
            </a:r>
          </a:p>
        </p:txBody>
      </p:sp>
      <p:sp>
        <p:nvSpPr>
          <p:cNvPr id="9" name="Rectangle 8"/>
          <p:cNvSpPr/>
          <p:nvPr/>
        </p:nvSpPr>
        <p:spPr>
          <a:xfrm>
            <a:off x="6399513" y="2577690"/>
            <a:ext cx="668655" cy="1600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I/O Device #2</a:t>
            </a:r>
          </a:p>
        </p:txBody>
      </p:sp>
      <p:cxnSp>
        <p:nvCxnSpPr>
          <p:cNvPr id="11" name="Elbow Connector 10"/>
          <p:cNvCxnSpPr/>
          <p:nvPr/>
        </p:nvCxnSpPr>
        <p:spPr>
          <a:xfrm flipV="1">
            <a:off x="2057400" y="1826167"/>
            <a:ext cx="5257800" cy="751523"/>
          </a:xfrm>
          <a:prstGeom prst="bentConnector3">
            <a:avLst>
              <a:gd name="adj1" fmla="val 162"/>
            </a:avLst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/>
          <p:nvPr/>
        </p:nvCxnSpPr>
        <p:spPr>
          <a:xfrm>
            <a:off x="1943100" y="4177889"/>
            <a:ext cx="5372100" cy="685801"/>
          </a:xfrm>
          <a:prstGeom prst="bentConnector3">
            <a:avLst>
              <a:gd name="adj1" fmla="val -35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057650" y="4177890"/>
            <a:ext cx="0" cy="6858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543550" y="4177890"/>
            <a:ext cx="0" cy="6858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629400" y="4177890"/>
            <a:ext cx="0" cy="6858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0"/>
          </p:cNvCxnSpPr>
          <p:nvPr/>
        </p:nvCxnSpPr>
        <p:spPr>
          <a:xfrm flipV="1">
            <a:off x="5649278" y="1826167"/>
            <a:ext cx="0" cy="75152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9" idx="0"/>
          </p:cNvCxnSpPr>
          <p:nvPr/>
        </p:nvCxnSpPr>
        <p:spPr>
          <a:xfrm flipV="1">
            <a:off x="6733841" y="1826167"/>
            <a:ext cx="0" cy="75152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853770" y="2986491"/>
            <a:ext cx="1130438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latin typeface="Arial" pitchFamily="34" charset="0"/>
                <a:cs typeface="Arial" pitchFamily="34" charset="0"/>
              </a:rPr>
              <a:t>Central</a:t>
            </a:r>
          </a:p>
          <a:p>
            <a:pPr algn="ctr"/>
            <a:r>
              <a:rPr lang="en-US" sz="1050" dirty="0">
                <a:latin typeface="Arial" pitchFamily="34" charset="0"/>
                <a:cs typeface="Arial" pitchFamily="34" charset="0"/>
              </a:rPr>
              <a:t>Processing Unit</a:t>
            </a:r>
          </a:p>
          <a:p>
            <a:pPr algn="ctr"/>
            <a:r>
              <a:rPr lang="en-US" sz="1050" dirty="0">
                <a:latin typeface="Arial" pitchFamily="34" charset="0"/>
                <a:cs typeface="Arial" pitchFamily="34" charset="0"/>
              </a:rPr>
              <a:t>(CPU)</a:t>
            </a:r>
          </a:p>
        </p:txBody>
      </p:sp>
      <p:graphicFrame>
        <p:nvGraphicFramePr>
          <p:cNvPr id="30" name="Content Placeholder 2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9970554"/>
              </p:ext>
            </p:extLst>
          </p:nvPr>
        </p:nvGraphicFramePr>
        <p:xfrm>
          <a:off x="1745933" y="3785460"/>
          <a:ext cx="1371601" cy="40386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420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43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72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100" b="0" dirty="0">
                          <a:latin typeface="Arial" pitchFamily="34" charset="0"/>
                          <a:cs typeface="Arial" pitchFamily="34" charset="0"/>
                        </a:rPr>
                        <a:t>ALU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latin typeface="Arial" pitchFamily="34" charset="0"/>
                          <a:cs typeface="Arial" pitchFamily="34" charset="0"/>
                        </a:rPr>
                        <a:t>CU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latin typeface="Arial" pitchFamily="34" charset="0"/>
                          <a:cs typeface="Arial" pitchFamily="34" charset="0"/>
                        </a:rPr>
                        <a:t>CLOCK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4" name="Elbow Connector 43"/>
          <p:cNvCxnSpPr/>
          <p:nvPr/>
        </p:nvCxnSpPr>
        <p:spPr>
          <a:xfrm>
            <a:off x="2743200" y="4177890"/>
            <a:ext cx="4572000" cy="342899"/>
          </a:xfrm>
          <a:prstGeom prst="bentConnector3">
            <a:avLst>
              <a:gd name="adj1" fmla="val 86"/>
            </a:avLst>
          </a:prstGeom>
          <a:ln w="25400">
            <a:solidFill>
              <a:srgbClr val="FF646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558988" y="4177890"/>
            <a:ext cx="0" cy="342899"/>
          </a:xfrm>
          <a:prstGeom prst="line">
            <a:avLst/>
          </a:prstGeom>
          <a:ln w="25400">
            <a:solidFill>
              <a:srgbClr val="FF646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5829300" y="4177890"/>
            <a:ext cx="0" cy="342899"/>
          </a:xfrm>
          <a:prstGeom prst="line">
            <a:avLst/>
          </a:prstGeom>
          <a:ln w="25400">
            <a:solidFill>
              <a:srgbClr val="FF646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6915150" y="4177890"/>
            <a:ext cx="0" cy="342899"/>
          </a:xfrm>
          <a:prstGeom prst="line">
            <a:avLst/>
          </a:prstGeom>
          <a:ln w="25400">
            <a:solidFill>
              <a:srgbClr val="FF646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BB565D-BC98-4CA7-9642-B2EC25C3A28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143250" y="1585846"/>
            <a:ext cx="63190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I/O Bus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914651" y="4829400"/>
            <a:ext cx="9492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4A7EBB"/>
                </a:solidFill>
                <a:latin typeface="Arial" pitchFamily="34" charset="0"/>
                <a:cs typeface="Arial" pitchFamily="34" charset="0"/>
              </a:rPr>
              <a:t>Address Bus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957908" y="4292368"/>
            <a:ext cx="88998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FF6464"/>
                </a:solidFill>
                <a:latin typeface="Arial" pitchFamily="34" charset="0"/>
                <a:cs typeface="Arial" pitchFamily="34" charset="0"/>
              </a:rPr>
              <a:t>Control Bus</a:t>
            </a:r>
          </a:p>
        </p:txBody>
      </p:sp>
      <p:graphicFrame>
        <p:nvGraphicFramePr>
          <p:cNvPr id="33" name="Content Placeholder 2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0490901"/>
              </p:ext>
            </p:extLst>
          </p:nvPr>
        </p:nvGraphicFramePr>
        <p:xfrm>
          <a:off x="1741007" y="2659768"/>
          <a:ext cx="1371600" cy="28194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Arial" pitchFamily="34" charset="0"/>
                          <a:cs typeface="Arial" pitchFamily="34" charset="0"/>
                        </a:rPr>
                        <a:t>Registers</a:t>
                      </a:r>
                    </a:p>
                  </a:txBody>
                  <a:tcPr marL="68580" marR="68580" marT="34290" marB="34290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0" name="TextBox 59"/>
          <p:cNvSpPr txBox="1"/>
          <p:nvPr/>
        </p:nvSpPr>
        <p:spPr>
          <a:xfrm>
            <a:off x="3053112" y="2080663"/>
            <a:ext cx="73930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Data Bus</a:t>
            </a:r>
          </a:p>
        </p:txBody>
      </p:sp>
    </p:spTree>
    <p:extLst>
      <p:ext uri="{BB962C8B-B14F-4D97-AF65-F5344CB8AC3E}">
        <p14:creationId xmlns:p14="http://schemas.microsoft.com/office/powerpoint/2010/main" val="91811577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>
            <a:extLst>
              <a:ext uri="{FF2B5EF4-FFF2-40B4-BE49-F238E27FC236}">
                <a16:creationId xmlns:a16="http://schemas.microsoft.com/office/drawing/2014/main" id="{7CFE93BC-3189-4D11-88F3-47849BF3F0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PK"/>
              <a:t>Flat Segment Model</a:t>
            </a:r>
          </a:p>
        </p:txBody>
      </p:sp>
      <p:sp>
        <p:nvSpPr>
          <p:cNvPr id="122883" name="Rectangle 3">
            <a:extLst>
              <a:ext uri="{FF2B5EF4-FFF2-40B4-BE49-F238E27FC236}">
                <a16:creationId xmlns:a16="http://schemas.microsoft.com/office/drawing/2014/main" id="{A3BD5163-D571-4FBE-8478-73217B6AAAA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76088" y="1512274"/>
            <a:ext cx="8191824" cy="2679000"/>
          </a:xfrm>
        </p:spPr>
        <p:txBody>
          <a:bodyPr/>
          <a:lstStyle/>
          <a:p>
            <a:r>
              <a:rPr lang="en-US" altLang="en-PK" sz="1500" dirty="0"/>
              <a:t>Single global descriptor table (GDT).</a:t>
            </a:r>
          </a:p>
          <a:p>
            <a:r>
              <a:rPr lang="en-US" altLang="en-PK" sz="1500" dirty="0"/>
              <a:t>All segments mapped to entire 32-bit address space</a:t>
            </a:r>
            <a:endParaRPr lang="en-US" altLang="en-PK" sz="1650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01784D04-48FD-4221-B2F2-082C7DAE35F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E94192-7250-46BB-B821-046FCB799149}" type="slidenum">
              <a:rPr lang="en-US" altLang="en-PK"/>
              <a:pPr/>
              <a:t>70</a:t>
            </a:fld>
            <a:endParaRPr lang="en-US" altLang="en-PK"/>
          </a:p>
        </p:txBody>
      </p:sp>
      <p:graphicFrame>
        <p:nvGraphicFramePr>
          <p:cNvPr id="122885" name="Object 5">
            <a:extLst>
              <a:ext uri="{FF2B5EF4-FFF2-40B4-BE49-F238E27FC236}">
                <a16:creationId xmlns:a16="http://schemas.microsoft.com/office/drawing/2014/main" id="{74B2F927-FC92-45AB-B362-DE81B73415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2161888"/>
              </p:ext>
            </p:extLst>
          </p:nvPr>
        </p:nvGraphicFramePr>
        <p:xfrm>
          <a:off x="2352836" y="2348349"/>
          <a:ext cx="4400550" cy="27741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497400" imgH="2263320" progId="Visio.Drawing.6">
                  <p:embed/>
                </p:oleObj>
              </mc:Choice>
              <mc:Fallback>
                <p:oleObj name="VISIO" r:id="rId2" imgW="3497400" imgH="2263320" progId="Visio.Drawing.6">
                  <p:embed/>
                  <p:pic>
                    <p:nvPicPr>
                      <p:cNvPr id="122885" name="Object 5">
                        <a:extLst>
                          <a:ext uri="{FF2B5EF4-FFF2-40B4-BE49-F238E27FC236}">
                            <a16:creationId xmlns:a16="http://schemas.microsoft.com/office/drawing/2014/main" id="{74B2F927-FC92-45AB-B362-DE81B73415D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2667"/>
                      <a:stretch>
                        <a:fillRect/>
                      </a:stretch>
                    </p:blipFill>
                    <p:spPr bwMode="auto">
                      <a:xfrm>
                        <a:off x="2352836" y="2348349"/>
                        <a:ext cx="4400550" cy="27741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>
            <a:extLst>
              <a:ext uri="{FF2B5EF4-FFF2-40B4-BE49-F238E27FC236}">
                <a16:creationId xmlns:a16="http://schemas.microsoft.com/office/drawing/2014/main" id="{3CBB0596-0F08-4AB1-AE99-22ADEC7D16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199" y="340950"/>
            <a:ext cx="8191825" cy="1082700"/>
          </a:xfrm>
        </p:spPr>
        <p:txBody>
          <a:bodyPr/>
          <a:lstStyle/>
          <a:p>
            <a:r>
              <a:rPr lang="en-US" altLang="en-PK" dirty="0"/>
              <a:t>Multi-Segment Model</a:t>
            </a:r>
          </a:p>
        </p:txBody>
      </p:sp>
      <p:sp>
        <p:nvSpPr>
          <p:cNvPr id="138243" name="Rectangle 3">
            <a:extLst>
              <a:ext uri="{FF2B5EF4-FFF2-40B4-BE49-F238E27FC236}">
                <a16:creationId xmlns:a16="http://schemas.microsoft.com/office/drawing/2014/main" id="{B7E54651-924A-4FFB-9E57-EC081443C40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199" y="1232250"/>
            <a:ext cx="8191824" cy="2679000"/>
          </a:xfrm>
        </p:spPr>
        <p:txBody>
          <a:bodyPr/>
          <a:lstStyle/>
          <a:p>
            <a:r>
              <a:rPr lang="en-US" altLang="en-PK" sz="1500" dirty="0"/>
              <a:t>Each program has a local descriptor table (LDT)</a:t>
            </a:r>
          </a:p>
          <a:p>
            <a:pPr lvl="1"/>
            <a:r>
              <a:rPr lang="en-US" altLang="en-PK" sz="1500" dirty="0"/>
              <a:t>holds descriptor for each segment used by the program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B782FBD4-AEB8-45C2-9CAC-8887D0BAB6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B4E5245-8815-4C99-9D86-5AF80588A0BD}" type="slidenum">
              <a:rPr lang="en-US" altLang="en-PK"/>
              <a:pPr/>
              <a:t>71</a:t>
            </a:fld>
            <a:endParaRPr lang="en-US" altLang="en-PK"/>
          </a:p>
        </p:txBody>
      </p:sp>
      <p:graphicFrame>
        <p:nvGraphicFramePr>
          <p:cNvPr id="138244" name="Object 4">
            <a:extLst>
              <a:ext uri="{FF2B5EF4-FFF2-40B4-BE49-F238E27FC236}">
                <a16:creationId xmlns:a16="http://schemas.microsoft.com/office/drawing/2014/main" id="{FEBE859B-9E42-4DFC-8E04-87742913C4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2213179"/>
              </p:ext>
            </p:extLst>
          </p:nvPr>
        </p:nvGraphicFramePr>
        <p:xfrm>
          <a:off x="2610011" y="2076400"/>
          <a:ext cx="3886200" cy="302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325680" imgH="2365200" progId="Visio.Drawing.6">
                  <p:embed/>
                </p:oleObj>
              </mc:Choice>
              <mc:Fallback>
                <p:oleObj name="VISIO" r:id="rId2" imgW="3325680" imgH="2365200" progId="Visio.Drawing.6">
                  <p:embed/>
                  <p:pic>
                    <p:nvPicPr>
                      <p:cNvPr id="138244" name="Object 4">
                        <a:extLst>
                          <a:ext uri="{FF2B5EF4-FFF2-40B4-BE49-F238E27FC236}">
                            <a16:creationId xmlns:a16="http://schemas.microsoft.com/office/drawing/2014/main" id="{FEBE859B-9E42-4DFC-8E04-87742913C41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6850" b="-2087"/>
                      <a:stretch>
                        <a:fillRect/>
                      </a:stretch>
                    </p:blipFill>
                    <p:spPr bwMode="auto">
                      <a:xfrm>
                        <a:off x="2610011" y="2076400"/>
                        <a:ext cx="3886200" cy="302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Paging divides the linear address space into fixed-sized block called pages</a:t>
            </a:r>
          </a:p>
          <a:p>
            <a:r>
              <a:rPr lang="en-US" dirty="0"/>
              <a:t>IA-32 uses pages of size 4 KB</a:t>
            </a:r>
          </a:p>
          <a:p>
            <a:r>
              <a:rPr lang="en-US" dirty="0"/>
              <a:t>Pages are allocated space on main memory</a:t>
            </a:r>
          </a:p>
          <a:p>
            <a:pPr lvl="1"/>
            <a:r>
              <a:rPr lang="en-US" dirty="0"/>
              <a:t>… if main memory is full, then on hard disk</a:t>
            </a:r>
          </a:p>
          <a:p>
            <a:r>
              <a:rPr lang="en-US" dirty="0"/>
              <a:t>Complete set of pages mapped by OS is called Virtual Memory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BB565D-BC98-4CA7-9642-B2EC25C3A286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17095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want to run many programs in parallel</a:t>
            </a:r>
          </a:p>
          <a:p>
            <a:r>
              <a:rPr lang="en-US" dirty="0"/>
              <a:t>Main memory may not be enough to load all of them at the same time</a:t>
            </a:r>
          </a:p>
          <a:p>
            <a:r>
              <a:rPr lang="en-US" dirty="0"/>
              <a:t>Disk storage is cheaper and we have plenty of it</a:t>
            </a:r>
          </a:p>
          <a:p>
            <a:r>
              <a:rPr lang="en-US" dirty="0"/>
              <a:t>Paging gives an illusion that we have unlimited main memory</a:t>
            </a:r>
          </a:p>
          <a:p>
            <a:r>
              <a:rPr lang="en-US" dirty="0"/>
              <a:t>The more a program depends on paging, the slower it runs</a:t>
            </a:r>
          </a:p>
          <a:p>
            <a:r>
              <a:rPr lang="en-US" dirty="0"/>
              <a:t>Higher amount of main memory means less usage </a:t>
            </a:r>
            <a:r>
              <a:rPr lang="en-US"/>
              <a:t>of paging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BB565D-BC98-4CA7-9642-B2EC25C3A286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88937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>
            <a:extLst>
              <a:ext uri="{FF2B5EF4-FFF2-40B4-BE49-F238E27FC236}">
                <a16:creationId xmlns:a16="http://schemas.microsoft.com/office/drawing/2014/main" id="{FB421C7E-F683-4802-833E-D6827CD362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PK"/>
              <a:t>What's Next</a:t>
            </a:r>
          </a:p>
        </p:txBody>
      </p:sp>
      <p:sp>
        <p:nvSpPr>
          <p:cNvPr id="142339" name="Rectangle 3">
            <a:extLst>
              <a:ext uri="{FF2B5EF4-FFF2-40B4-BE49-F238E27FC236}">
                <a16:creationId xmlns:a16="http://schemas.microsoft.com/office/drawing/2014/main" id="{B19DCFA5-C059-475B-AA89-EF88E6C51A6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PK" sz="1650" dirty="0">
                <a:solidFill>
                  <a:schemeClr val="tx1"/>
                </a:solidFill>
              </a:rPr>
              <a:t>General Concepts</a:t>
            </a:r>
          </a:p>
          <a:p>
            <a:r>
              <a:rPr lang="en-US" altLang="en-PK" sz="1650" dirty="0">
                <a:solidFill>
                  <a:schemeClr val="tx1"/>
                </a:solidFill>
              </a:rPr>
              <a:t>IA-32 Processor Architecture</a:t>
            </a:r>
          </a:p>
          <a:p>
            <a:r>
              <a:rPr lang="en-US" altLang="en-PK" sz="1650" dirty="0">
                <a:solidFill>
                  <a:schemeClr val="tx1"/>
                </a:solidFill>
              </a:rPr>
              <a:t>IA-32 Memory Management</a:t>
            </a:r>
          </a:p>
          <a:p>
            <a:r>
              <a:rPr lang="en-US" altLang="en-PK" sz="1650" b="1" dirty="0">
                <a:solidFill>
                  <a:schemeClr val="tx1"/>
                </a:solidFill>
              </a:rPr>
              <a:t>Components of an IA-32 Microcomputer</a:t>
            </a:r>
          </a:p>
          <a:p>
            <a:r>
              <a:rPr lang="en-US" altLang="en-PK" sz="1650" dirty="0">
                <a:solidFill>
                  <a:schemeClr val="tx1"/>
                </a:solidFill>
              </a:rPr>
              <a:t>Input-Output System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05C1C0-DECF-4D23-ADF5-5712F9F9BCD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40224C-8220-4705-862E-31FC3FD3A134}" type="slidenum">
              <a:rPr lang="en-US" altLang="en-PK"/>
              <a:pPr/>
              <a:t>74</a:t>
            </a:fld>
            <a:endParaRPr lang="en-US" altLang="en-PK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62DA981E-824D-43E2-AC74-C9643AF0BB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PK"/>
              <a:t>Components of an IA-32 Microcomputer</a:t>
            </a:r>
          </a:p>
        </p:txBody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CD250C2D-5584-4D37-BBC0-672FE1009C2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PK"/>
              <a:t>Motherboard</a:t>
            </a:r>
          </a:p>
          <a:p>
            <a:r>
              <a:rPr lang="en-US" altLang="en-PK"/>
              <a:t>Video output</a:t>
            </a:r>
          </a:p>
          <a:p>
            <a:r>
              <a:rPr lang="en-US" altLang="en-PK"/>
              <a:t>Memory</a:t>
            </a:r>
          </a:p>
          <a:p>
            <a:r>
              <a:rPr lang="en-US" altLang="en-PK"/>
              <a:t>Input-output ports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12F592-4067-4614-A578-69FD9AD7BF3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4B7AA4-068C-413E-B672-9C6D3EE33040}" type="slidenum">
              <a:rPr lang="en-US" altLang="en-PK"/>
              <a:pPr/>
              <a:t>75</a:t>
            </a:fld>
            <a:endParaRPr lang="en-US" altLang="en-PK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id="{318EE427-DF62-43FD-A109-92B89A0E3C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PK"/>
              <a:t>Motherboard</a:t>
            </a:r>
          </a:p>
        </p:txBody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133D0430-7E61-4C41-9E00-B9067C33C9A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199" y="1543805"/>
            <a:ext cx="8191824" cy="2679000"/>
          </a:xfrm>
        </p:spPr>
        <p:txBody>
          <a:bodyPr/>
          <a:lstStyle/>
          <a:p>
            <a:r>
              <a:rPr lang="en-US" altLang="en-PK" dirty="0"/>
              <a:t>CPU socket</a:t>
            </a:r>
          </a:p>
          <a:p>
            <a:r>
              <a:rPr lang="en-US" altLang="en-PK" dirty="0"/>
              <a:t>External cache memory slots</a:t>
            </a:r>
          </a:p>
          <a:p>
            <a:r>
              <a:rPr lang="en-US" altLang="en-PK" dirty="0"/>
              <a:t>Main memory slots</a:t>
            </a:r>
          </a:p>
          <a:p>
            <a:r>
              <a:rPr lang="en-US" altLang="en-PK" dirty="0"/>
              <a:t>BIOS chips</a:t>
            </a:r>
          </a:p>
          <a:p>
            <a:r>
              <a:rPr lang="en-US" altLang="en-PK" dirty="0"/>
              <a:t>Sound synthesizer chip (optional)</a:t>
            </a:r>
          </a:p>
          <a:p>
            <a:r>
              <a:rPr lang="en-US" altLang="en-PK" dirty="0"/>
              <a:t>Video controller chip (optional)</a:t>
            </a:r>
          </a:p>
          <a:p>
            <a:r>
              <a:rPr lang="en-US" altLang="en-PK" dirty="0"/>
              <a:t>IDE, parallel, serial, USB, video, keyboard, joystick, network, and mouse connectors</a:t>
            </a:r>
          </a:p>
          <a:p>
            <a:r>
              <a:rPr lang="en-US" altLang="en-PK" dirty="0"/>
              <a:t>PCI bus connectors (expansion cards)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75070F-F631-4C03-90AB-C3ADAE10ABB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FA15345-EA30-4BED-BC77-341C8FC55B50}" type="slidenum">
              <a:rPr lang="en-US" altLang="en-PK"/>
              <a:pPr/>
              <a:t>76</a:t>
            </a:fld>
            <a:endParaRPr lang="en-US" altLang="en-PK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lide Number Placeholder 4">
            <a:extLst>
              <a:ext uri="{FF2B5EF4-FFF2-40B4-BE49-F238E27FC236}">
                <a16:creationId xmlns:a16="http://schemas.microsoft.com/office/drawing/2014/main" id="{C2E9EFF9-6210-46C0-B337-8273389B36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B4FFFC-2EB7-40AC-9FDD-79B2691B3E4D}" type="slidenum">
              <a:rPr lang="en-US" altLang="en-PK"/>
              <a:pPr/>
              <a:t>77</a:t>
            </a:fld>
            <a:endParaRPr lang="en-US" altLang="en-PK"/>
          </a:p>
        </p:txBody>
      </p:sp>
      <p:sp>
        <p:nvSpPr>
          <p:cNvPr id="125954" name="Rectangle 2">
            <a:extLst>
              <a:ext uri="{FF2B5EF4-FFF2-40B4-BE49-F238E27FC236}">
                <a16:creationId xmlns:a16="http://schemas.microsoft.com/office/drawing/2014/main" id="{22133192-A6BC-43A2-8A5C-AA981F96DF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98787" y="57149"/>
            <a:ext cx="7577958" cy="1024473"/>
          </a:xfrm>
        </p:spPr>
        <p:txBody>
          <a:bodyPr/>
          <a:lstStyle/>
          <a:p>
            <a:r>
              <a:rPr lang="en-US" altLang="en-PK" dirty="0"/>
              <a:t>Intel D850MD Motherboard</a:t>
            </a:r>
            <a:endParaRPr lang="en-US" altLang="en-PK" sz="1800" dirty="0"/>
          </a:p>
        </p:txBody>
      </p:sp>
      <p:pic>
        <p:nvPicPr>
          <p:cNvPr id="125956" name="Picture 4">
            <a:extLst>
              <a:ext uri="{FF2B5EF4-FFF2-40B4-BE49-F238E27FC236}">
                <a16:creationId xmlns:a16="http://schemas.microsoft.com/office/drawing/2014/main" id="{342413E7-342C-4291-937B-4E7BD8FA44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1030" y="1097013"/>
            <a:ext cx="3724275" cy="382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5957" name="Line 5">
            <a:extLst>
              <a:ext uri="{FF2B5EF4-FFF2-40B4-BE49-F238E27FC236}">
                <a16:creationId xmlns:a16="http://schemas.microsoft.com/office/drawing/2014/main" id="{75B91297-5AD4-4561-BFE8-7B011695068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12880" y="3497313"/>
            <a:ext cx="685800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/>
          <a:p>
            <a:endParaRPr lang="en-PK" sz="1050"/>
          </a:p>
        </p:txBody>
      </p:sp>
      <p:sp>
        <p:nvSpPr>
          <p:cNvPr id="125958" name="Text Box 6">
            <a:extLst>
              <a:ext uri="{FF2B5EF4-FFF2-40B4-BE49-F238E27FC236}">
                <a16:creationId xmlns:a16="http://schemas.microsoft.com/office/drawing/2014/main" id="{36C70390-E655-4337-87AB-6DCF68233B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8680" y="3292526"/>
            <a:ext cx="1085850" cy="380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PK" sz="1125"/>
              <a:t>dynamic RAM </a:t>
            </a:r>
          </a:p>
        </p:txBody>
      </p:sp>
      <p:sp>
        <p:nvSpPr>
          <p:cNvPr id="125959" name="Line 7">
            <a:extLst>
              <a:ext uri="{FF2B5EF4-FFF2-40B4-BE49-F238E27FC236}">
                <a16:creationId xmlns:a16="http://schemas.microsoft.com/office/drawing/2014/main" id="{962CA367-5F75-4F14-87CA-C9481E7A85C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69980" y="2868663"/>
            <a:ext cx="800100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/>
          <a:p>
            <a:endParaRPr lang="en-PK" sz="1050"/>
          </a:p>
        </p:txBody>
      </p:sp>
      <p:sp>
        <p:nvSpPr>
          <p:cNvPr id="125960" name="Text Box 8">
            <a:extLst>
              <a:ext uri="{FF2B5EF4-FFF2-40B4-BE49-F238E27FC236}">
                <a16:creationId xmlns:a16="http://schemas.microsoft.com/office/drawing/2014/main" id="{11C3DE41-3A52-4223-AD2D-D90FDADF81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0080" y="2661495"/>
            <a:ext cx="1543050" cy="380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PK" sz="1125"/>
              <a:t>Pentium 4 socket</a:t>
            </a:r>
          </a:p>
        </p:txBody>
      </p:sp>
      <p:sp>
        <p:nvSpPr>
          <p:cNvPr id="125961" name="Line 9">
            <a:extLst>
              <a:ext uri="{FF2B5EF4-FFF2-40B4-BE49-F238E27FC236}">
                <a16:creationId xmlns:a16="http://schemas.microsoft.com/office/drawing/2014/main" id="{C17E746E-AD51-4051-A9F8-5DF52575D4B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26730" y="2411463"/>
            <a:ext cx="742950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/>
          <a:p>
            <a:endParaRPr lang="en-PK" sz="1050"/>
          </a:p>
        </p:txBody>
      </p:sp>
      <p:sp>
        <p:nvSpPr>
          <p:cNvPr id="125962" name="Text Box 10">
            <a:extLst>
              <a:ext uri="{FF2B5EF4-FFF2-40B4-BE49-F238E27FC236}">
                <a16:creationId xmlns:a16="http://schemas.microsoft.com/office/drawing/2014/main" id="{701E2FC1-C2F0-46BD-8209-8A9AB8EEC1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0880" y="4321226"/>
            <a:ext cx="857250" cy="380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PK" sz="1125"/>
              <a:t>Speaker</a:t>
            </a:r>
          </a:p>
        </p:txBody>
      </p:sp>
      <p:sp>
        <p:nvSpPr>
          <p:cNvPr id="125963" name="Line 11">
            <a:extLst>
              <a:ext uri="{FF2B5EF4-FFF2-40B4-BE49-F238E27FC236}">
                <a16:creationId xmlns:a16="http://schemas.microsoft.com/office/drawing/2014/main" id="{21A68EF0-E2A0-4DF7-8543-B3BB90A1E5E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669880" y="4640313"/>
            <a:ext cx="171450" cy="40005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/>
          <a:p>
            <a:endParaRPr lang="en-PK" sz="1050"/>
          </a:p>
        </p:txBody>
      </p:sp>
      <p:sp>
        <p:nvSpPr>
          <p:cNvPr id="125964" name="Text Box 12">
            <a:extLst>
              <a:ext uri="{FF2B5EF4-FFF2-40B4-BE49-F238E27FC236}">
                <a16:creationId xmlns:a16="http://schemas.microsoft.com/office/drawing/2014/main" id="{B9436BC0-760A-40FC-99A1-7D1CEDD02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4180" y="4868914"/>
            <a:ext cx="1714500" cy="380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PK" sz="1125"/>
              <a:t>IDE drive connectors</a:t>
            </a:r>
          </a:p>
        </p:txBody>
      </p:sp>
      <p:sp>
        <p:nvSpPr>
          <p:cNvPr id="125966" name="Text Box 14">
            <a:extLst>
              <a:ext uri="{FF2B5EF4-FFF2-40B4-BE49-F238E27FC236}">
                <a16:creationId xmlns:a16="http://schemas.microsoft.com/office/drawing/2014/main" id="{A80E4B3C-084F-4D82-8BC7-D396594F0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2930" y="754113"/>
            <a:ext cx="1714500" cy="7271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PK" sz="1125"/>
              <a:t>mouse, keyboard, parallel, serial, and USB connectors</a:t>
            </a:r>
          </a:p>
        </p:txBody>
      </p:sp>
      <p:sp>
        <p:nvSpPr>
          <p:cNvPr id="125967" name="Line 15">
            <a:extLst>
              <a:ext uri="{FF2B5EF4-FFF2-40B4-BE49-F238E27FC236}">
                <a16:creationId xmlns:a16="http://schemas.microsoft.com/office/drawing/2014/main" id="{8A3CDA8E-D3F2-49FA-87C5-902BD2DBDDA3}"/>
              </a:ext>
            </a:extLst>
          </p:cNvPr>
          <p:cNvSpPr>
            <a:spLocks noChangeShapeType="1"/>
          </p:cNvSpPr>
          <p:nvPr/>
        </p:nvSpPr>
        <p:spPr bwMode="auto">
          <a:xfrm>
            <a:off x="2326730" y="2982963"/>
            <a:ext cx="1371600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/>
          <a:p>
            <a:endParaRPr lang="en-PK" sz="1050"/>
          </a:p>
        </p:txBody>
      </p:sp>
      <p:sp>
        <p:nvSpPr>
          <p:cNvPr id="125968" name="Text Box 16">
            <a:extLst>
              <a:ext uri="{FF2B5EF4-FFF2-40B4-BE49-F238E27FC236}">
                <a16:creationId xmlns:a16="http://schemas.microsoft.com/office/drawing/2014/main" id="{4AA1D207-183F-4D07-898E-63CF460B65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0880" y="2778176"/>
            <a:ext cx="1085850" cy="380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PK" sz="1125"/>
              <a:t>AGP slot</a:t>
            </a:r>
          </a:p>
        </p:txBody>
      </p:sp>
      <p:sp>
        <p:nvSpPr>
          <p:cNvPr id="125969" name="Line 17">
            <a:extLst>
              <a:ext uri="{FF2B5EF4-FFF2-40B4-BE49-F238E27FC236}">
                <a16:creationId xmlns:a16="http://schemas.microsoft.com/office/drawing/2014/main" id="{FCC7A520-8942-43F6-9F76-E8272B532C9C}"/>
              </a:ext>
            </a:extLst>
          </p:cNvPr>
          <p:cNvSpPr>
            <a:spLocks noChangeShapeType="1"/>
          </p:cNvSpPr>
          <p:nvPr/>
        </p:nvSpPr>
        <p:spPr bwMode="auto">
          <a:xfrm>
            <a:off x="2269580" y="4697463"/>
            <a:ext cx="285750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/>
          <a:p>
            <a:endParaRPr lang="en-PK" sz="1050"/>
          </a:p>
        </p:txBody>
      </p:sp>
      <p:sp>
        <p:nvSpPr>
          <p:cNvPr id="125970" name="Text Box 18">
            <a:extLst>
              <a:ext uri="{FF2B5EF4-FFF2-40B4-BE49-F238E27FC236}">
                <a16:creationId xmlns:a16="http://schemas.microsoft.com/office/drawing/2014/main" id="{1CE269F0-0395-4F8D-9B30-B4E4AA2C8A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0930" y="4518870"/>
            <a:ext cx="62865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PK" sz="1125"/>
              <a:t>Battery</a:t>
            </a:r>
          </a:p>
        </p:txBody>
      </p:sp>
      <p:sp>
        <p:nvSpPr>
          <p:cNvPr id="125971" name="Line 19">
            <a:extLst>
              <a:ext uri="{FF2B5EF4-FFF2-40B4-BE49-F238E27FC236}">
                <a16:creationId xmlns:a16="http://schemas.microsoft.com/office/drawing/2014/main" id="{A8A9996A-4BF9-46BA-AC58-4A04ACF95A9E}"/>
              </a:ext>
            </a:extLst>
          </p:cNvPr>
          <p:cNvSpPr>
            <a:spLocks noChangeShapeType="1"/>
          </p:cNvSpPr>
          <p:nvPr/>
        </p:nvSpPr>
        <p:spPr bwMode="auto">
          <a:xfrm>
            <a:off x="2155280" y="1211313"/>
            <a:ext cx="1828800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/>
          <a:p>
            <a:endParaRPr lang="en-PK" sz="1050"/>
          </a:p>
        </p:txBody>
      </p:sp>
      <p:sp>
        <p:nvSpPr>
          <p:cNvPr id="125972" name="Text Box 20">
            <a:extLst>
              <a:ext uri="{FF2B5EF4-FFF2-40B4-BE49-F238E27FC236}">
                <a16:creationId xmlns:a16="http://schemas.microsoft.com/office/drawing/2014/main" id="{D3BD54CC-DFC5-470A-A58F-2AD0C86367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6630" y="1006526"/>
            <a:ext cx="628650" cy="380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PK" sz="1125"/>
              <a:t>Video</a:t>
            </a:r>
          </a:p>
        </p:txBody>
      </p:sp>
      <p:sp>
        <p:nvSpPr>
          <p:cNvPr id="125973" name="Line 21">
            <a:extLst>
              <a:ext uri="{FF2B5EF4-FFF2-40B4-BE49-F238E27FC236}">
                <a16:creationId xmlns:a16="http://schemas.microsoft.com/office/drawing/2014/main" id="{147FE0B3-A77B-494B-86D2-15D1E94A480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527130" y="4583163"/>
            <a:ext cx="742950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/>
          <a:p>
            <a:endParaRPr lang="en-PK" sz="1050"/>
          </a:p>
        </p:txBody>
      </p:sp>
      <p:sp>
        <p:nvSpPr>
          <p:cNvPr id="125974" name="Text Box 22">
            <a:extLst>
              <a:ext uri="{FF2B5EF4-FFF2-40B4-BE49-F238E27FC236}">
                <a16:creationId xmlns:a16="http://schemas.microsoft.com/office/drawing/2014/main" id="{B4838238-0CF7-420A-8828-5869E923F6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0080" y="4378376"/>
            <a:ext cx="1371600" cy="380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PK" sz="1125"/>
              <a:t>Power connector</a:t>
            </a:r>
          </a:p>
        </p:txBody>
      </p:sp>
      <p:sp>
        <p:nvSpPr>
          <p:cNvPr id="125977" name="Line 25">
            <a:extLst>
              <a:ext uri="{FF2B5EF4-FFF2-40B4-BE49-F238E27FC236}">
                <a16:creationId xmlns:a16="http://schemas.microsoft.com/office/drawing/2014/main" id="{A60A1245-9A35-4810-9D48-FCF3651A528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98430" y="2582913"/>
            <a:ext cx="1771650" cy="17145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/>
          <a:p>
            <a:endParaRPr lang="en-PK" sz="1050"/>
          </a:p>
        </p:txBody>
      </p:sp>
      <p:sp>
        <p:nvSpPr>
          <p:cNvPr id="125978" name="Text Box 26">
            <a:extLst>
              <a:ext uri="{FF2B5EF4-FFF2-40B4-BE49-F238E27FC236}">
                <a16:creationId xmlns:a16="http://schemas.microsoft.com/office/drawing/2014/main" id="{BCA6EFC9-54FC-4D51-AB60-AF062AE4FB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0080" y="2378126"/>
            <a:ext cx="16002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PK" sz="1125"/>
              <a:t>memory controller hub</a:t>
            </a:r>
          </a:p>
        </p:txBody>
      </p:sp>
      <p:sp>
        <p:nvSpPr>
          <p:cNvPr id="125979" name="Line 27">
            <a:extLst>
              <a:ext uri="{FF2B5EF4-FFF2-40B4-BE49-F238E27FC236}">
                <a16:creationId xmlns:a16="http://schemas.microsoft.com/office/drawing/2014/main" id="{ECBADA9B-54FA-4764-AD56-13663943F77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12880" y="3497313"/>
            <a:ext cx="685800" cy="40005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/>
          <a:p>
            <a:endParaRPr lang="en-PK" sz="1050"/>
          </a:p>
        </p:txBody>
      </p:sp>
      <p:sp>
        <p:nvSpPr>
          <p:cNvPr id="125980" name="Line 28">
            <a:extLst>
              <a:ext uri="{FF2B5EF4-FFF2-40B4-BE49-F238E27FC236}">
                <a16:creationId xmlns:a16="http://schemas.microsoft.com/office/drawing/2014/main" id="{F396BECC-AA0A-4325-8B04-667F5E3A14B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527130" y="4754613"/>
            <a:ext cx="742950" cy="147638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/>
          <a:p>
            <a:endParaRPr lang="en-PK" sz="1050"/>
          </a:p>
        </p:txBody>
      </p:sp>
      <p:sp>
        <p:nvSpPr>
          <p:cNvPr id="125981" name="Text Box 29">
            <a:extLst>
              <a:ext uri="{FF2B5EF4-FFF2-40B4-BE49-F238E27FC236}">
                <a16:creationId xmlns:a16="http://schemas.microsoft.com/office/drawing/2014/main" id="{AC2C2C8F-0AAC-430B-99E3-C36D5E880E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0080" y="4697464"/>
            <a:ext cx="1371600" cy="380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PK" sz="1125"/>
              <a:t>Diskette connector</a:t>
            </a:r>
          </a:p>
        </p:txBody>
      </p:sp>
      <p:sp>
        <p:nvSpPr>
          <p:cNvPr id="125982" name="Line 30">
            <a:extLst>
              <a:ext uri="{FF2B5EF4-FFF2-40B4-BE49-F238E27FC236}">
                <a16:creationId xmlns:a16="http://schemas.microsoft.com/office/drawing/2014/main" id="{22586EEA-716D-4E3E-8B41-22357097A007}"/>
              </a:ext>
            </a:extLst>
          </p:cNvPr>
          <p:cNvSpPr>
            <a:spLocks noChangeShapeType="1"/>
          </p:cNvSpPr>
          <p:nvPr/>
        </p:nvSpPr>
        <p:spPr bwMode="auto">
          <a:xfrm>
            <a:off x="2098130" y="4526013"/>
            <a:ext cx="742950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/>
          <a:p>
            <a:endParaRPr lang="en-PK" sz="1050"/>
          </a:p>
        </p:txBody>
      </p:sp>
      <p:sp>
        <p:nvSpPr>
          <p:cNvPr id="125983" name="Text Box 31">
            <a:extLst>
              <a:ext uri="{FF2B5EF4-FFF2-40B4-BE49-F238E27FC236}">
                <a16:creationId xmlns:a16="http://schemas.microsoft.com/office/drawing/2014/main" id="{25BC2116-F789-444E-A254-86CFFBD90C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0880" y="2197151"/>
            <a:ext cx="1085850" cy="380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PK" sz="1125"/>
              <a:t>PCI slots</a:t>
            </a:r>
          </a:p>
        </p:txBody>
      </p:sp>
      <p:sp>
        <p:nvSpPr>
          <p:cNvPr id="125984" name="Line 32">
            <a:extLst>
              <a:ext uri="{FF2B5EF4-FFF2-40B4-BE49-F238E27FC236}">
                <a16:creationId xmlns:a16="http://schemas.microsoft.com/office/drawing/2014/main" id="{742C0246-8BA3-47A7-8B15-ED0196EC86FD}"/>
              </a:ext>
            </a:extLst>
          </p:cNvPr>
          <p:cNvSpPr>
            <a:spLocks noChangeShapeType="1"/>
          </p:cNvSpPr>
          <p:nvPr/>
        </p:nvSpPr>
        <p:spPr bwMode="auto">
          <a:xfrm>
            <a:off x="2098130" y="4297413"/>
            <a:ext cx="1371600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/>
          <a:p>
            <a:endParaRPr lang="en-PK" sz="1050"/>
          </a:p>
        </p:txBody>
      </p:sp>
      <p:sp>
        <p:nvSpPr>
          <p:cNvPr id="125985" name="Text Box 33">
            <a:extLst>
              <a:ext uri="{FF2B5EF4-FFF2-40B4-BE49-F238E27FC236}">
                <a16:creationId xmlns:a16="http://schemas.microsoft.com/office/drawing/2014/main" id="{1285EBFA-DB8C-4780-A5EE-01668A9C13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9430" y="4068814"/>
            <a:ext cx="10287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PK" sz="1125"/>
              <a:t>I/O Controller</a:t>
            </a:r>
          </a:p>
        </p:txBody>
      </p:sp>
      <p:sp>
        <p:nvSpPr>
          <p:cNvPr id="125986" name="Line 34">
            <a:extLst>
              <a:ext uri="{FF2B5EF4-FFF2-40B4-BE49-F238E27FC236}">
                <a16:creationId xmlns:a16="http://schemas.microsoft.com/office/drawing/2014/main" id="{02DC5128-F0AD-4F31-B2CF-DB8B57C522A4}"/>
              </a:ext>
            </a:extLst>
          </p:cNvPr>
          <p:cNvSpPr>
            <a:spLocks noChangeShapeType="1"/>
          </p:cNvSpPr>
          <p:nvPr/>
        </p:nvSpPr>
        <p:spPr bwMode="auto">
          <a:xfrm>
            <a:off x="4155530" y="1154163"/>
            <a:ext cx="2114550" cy="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/>
          <a:p>
            <a:endParaRPr lang="en-PK" sz="1050"/>
          </a:p>
        </p:txBody>
      </p:sp>
      <p:sp>
        <p:nvSpPr>
          <p:cNvPr id="125987" name="Line 35">
            <a:extLst>
              <a:ext uri="{FF2B5EF4-FFF2-40B4-BE49-F238E27FC236}">
                <a16:creationId xmlns:a16="http://schemas.microsoft.com/office/drawing/2014/main" id="{51073EE5-77CE-4061-9488-3529AC40A83E}"/>
              </a:ext>
            </a:extLst>
          </p:cNvPr>
          <p:cNvSpPr>
            <a:spLocks noChangeShapeType="1"/>
          </p:cNvSpPr>
          <p:nvPr/>
        </p:nvSpPr>
        <p:spPr bwMode="auto">
          <a:xfrm>
            <a:off x="2269580" y="3783063"/>
            <a:ext cx="971550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/>
          <a:p>
            <a:endParaRPr lang="en-PK" sz="1050"/>
          </a:p>
        </p:txBody>
      </p:sp>
      <p:sp>
        <p:nvSpPr>
          <p:cNvPr id="125988" name="Text Box 36">
            <a:extLst>
              <a:ext uri="{FF2B5EF4-FFF2-40B4-BE49-F238E27FC236}">
                <a16:creationId xmlns:a16="http://schemas.microsoft.com/office/drawing/2014/main" id="{71A368A7-7A9D-4956-8FC2-A9CE904B23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3730" y="3578276"/>
            <a:ext cx="1085850" cy="380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PK" sz="1125"/>
              <a:t>Firmware hub</a:t>
            </a:r>
          </a:p>
        </p:txBody>
      </p:sp>
      <p:sp>
        <p:nvSpPr>
          <p:cNvPr id="125989" name="Line 37">
            <a:extLst>
              <a:ext uri="{FF2B5EF4-FFF2-40B4-BE49-F238E27FC236}">
                <a16:creationId xmlns:a16="http://schemas.microsoft.com/office/drawing/2014/main" id="{94758095-3794-4A68-AAE2-61A708E9C36C}"/>
              </a:ext>
            </a:extLst>
          </p:cNvPr>
          <p:cNvSpPr>
            <a:spLocks noChangeShapeType="1"/>
          </p:cNvSpPr>
          <p:nvPr/>
        </p:nvSpPr>
        <p:spPr bwMode="auto">
          <a:xfrm>
            <a:off x="2269580" y="1554213"/>
            <a:ext cx="457200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/>
          <a:p>
            <a:endParaRPr lang="en-PK" sz="1050"/>
          </a:p>
        </p:txBody>
      </p:sp>
      <p:sp>
        <p:nvSpPr>
          <p:cNvPr id="125990" name="Text Box 38">
            <a:extLst>
              <a:ext uri="{FF2B5EF4-FFF2-40B4-BE49-F238E27FC236}">
                <a16:creationId xmlns:a16="http://schemas.microsoft.com/office/drawing/2014/main" id="{1D19BF88-497A-489A-BA72-46B0B11CE2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2330" y="1349426"/>
            <a:ext cx="857250" cy="380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PK" sz="1125"/>
              <a:t>Audio chip</a:t>
            </a:r>
          </a:p>
        </p:txBody>
      </p:sp>
      <p:sp>
        <p:nvSpPr>
          <p:cNvPr id="125991" name="Text Box 39">
            <a:extLst>
              <a:ext uri="{FF2B5EF4-FFF2-40B4-BE49-F238E27FC236}">
                <a16:creationId xmlns:a16="http://schemas.microsoft.com/office/drawing/2014/main" id="{C615DC80-C6D7-43CC-8E5E-BB0EE3B9F3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0150" y="4343400"/>
            <a:ext cx="36004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PK" sz="825">
                <a:solidFill>
                  <a:schemeClr val="tx2"/>
                </a:solidFill>
              </a:rPr>
              <a:t>Source: Intel® Desktop Board D850MD/D850MV Technical Product Specification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60" name="Rectangle 4">
            <a:extLst>
              <a:ext uri="{FF2B5EF4-FFF2-40B4-BE49-F238E27FC236}">
                <a16:creationId xmlns:a16="http://schemas.microsoft.com/office/drawing/2014/main" id="{D46D5723-271E-4C9F-A657-8D562B4A5F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PK"/>
              <a:t>Intel 965 Express Chipset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C769A7E9-42BE-4CA7-BE46-AA74A46E98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6124C8-7282-4A59-B369-12C6D53514EB}" type="slidenum">
              <a:rPr lang="en-US" altLang="en-PK"/>
              <a:pPr/>
              <a:t>78</a:t>
            </a:fld>
            <a:endParaRPr lang="en-US" altLang="en-PK"/>
          </a:p>
        </p:txBody>
      </p:sp>
      <p:pic>
        <p:nvPicPr>
          <p:cNvPr id="147462" name="Picture 6">
            <a:extLst>
              <a:ext uri="{FF2B5EF4-FFF2-40B4-BE49-F238E27FC236}">
                <a16:creationId xmlns:a16="http://schemas.microsoft.com/office/drawing/2014/main" id="{993B26CB-B077-47C2-9453-D6EB39277C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519440"/>
            <a:ext cx="3810000" cy="33516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027E422E-F9AC-4DA2-8CE3-DB86B8423D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PK"/>
              <a:t>Video Output</a:t>
            </a:r>
          </a:p>
        </p:txBody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A67A1294-4824-494A-BD42-19380FF343B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94977" y="1232250"/>
            <a:ext cx="8191824" cy="2679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PK" dirty="0"/>
              <a:t>Video controller</a:t>
            </a:r>
          </a:p>
          <a:p>
            <a:pPr lvl="1">
              <a:lnSpc>
                <a:spcPct val="90000"/>
              </a:lnSpc>
            </a:pPr>
            <a:r>
              <a:rPr lang="en-US" altLang="en-PK" dirty="0"/>
              <a:t>on motherboard, or on expansion card</a:t>
            </a:r>
          </a:p>
          <a:p>
            <a:pPr lvl="1">
              <a:lnSpc>
                <a:spcPct val="90000"/>
              </a:lnSpc>
            </a:pPr>
            <a:r>
              <a:rPr lang="en-US" altLang="en-PK" dirty="0"/>
              <a:t>AGP (</a:t>
            </a:r>
            <a:r>
              <a:rPr lang="en-US" altLang="en-PK" dirty="0">
                <a:hlinkClick r:id="rId2"/>
              </a:rPr>
              <a:t>accelerated graphics port technology</a:t>
            </a:r>
            <a:r>
              <a:rPr lang="en-US" altLang="en-PK" dirty="0"/>
              <a:t>)*</a:t>
            </a:r>
          </a:p>
          <a:p>
            <a:pPr>
              <a:lnSpc>
                <a:spcPct val="90000"/>
              </a:lnSpc>
            </a:pPr>
            <a:r>
              <a:rPr lang="en-US" altLang="en-PK" dirty="0"/>
              <a:t>Video memory (VRAM)</a:t>
            </a:r>
          </a:p>
          <a:p>
            <a:pPr>
              <a:lnSpc>
                <a:spcPct val="90000"/>
              </a:lnSpc>
            </a:pPr>
            <a:r>
              <a:rPr lang="en-US" altLang="en-PK" dirty="0"/>
              <a:t>Video CRT Display</a:t>
            </a:r>
          </a:p>
          <a:p>
            <a:pPr lvl="1">
              <a:lnSpc>
                <a:spcPct val="90000"/>
              </a:lnSpc>
            </a:pPr>
            <a:r>
              <a:rPr lang="en-US" altLang="en-PK" dirty="0"/>
              <a:t>uses raster scanning</a:t>
            </a:r>
          </a:p>
          <a:p>
            <a:pPr lvl="1">
              <a:lnSpc>
                <a:spcPct val="90000"/>
              </a:lnSpc>
            </a:pPr>
            <a:r>
              <a:rPr lang="en-US" altLang="en-PK" dirty="0"/>
              <a:t>horizontal retrace</a:t>
            </a:r>
          </a:p>
          <a:p>
            <a:pPr lvl="1">
              <a:lnSpc>
                <a:spcPct val="90000"/>
              </a:lnSpc>
            </a:pPr>
            <a:r>
              <a:rPr lang="en-US" altLang="en-PK" dirty="0"/>
              <a:t>vertical retrace</a:t>
            </a:r>
          </a:p>
          <a:p>
            <a:pPr>
              <a:lnSpc>
                <a:spcPct val="90000"/>
              </a:lnSpc>
            </a:pPr>
            <a:r>
              <a:rPr lang="en-US" altLang="en-PK" dirty="0"/>
              <a:t>Direct digital LCD monitors</a:t>
            </a:r>
          </a:p>
          <a:p>
            <a:pPr lvl="1">
              <a:lnSpc>
                <a:spcPct val="90000"/>
              </a:lnSpc>
            </a:pPr>
            <a:r>
              <a:rPr lang="en-US" altLang="en-PK" dirty="0"/>
              <a:t>no raster scanning required	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2F88BEA6-8299-4908-9636-CC6C0947D1C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36CA0A-ECFA-4112-A9A4-F9C6DE268D0A}" type="slidenum">
              <a:rPr lang="en-US" altLang="en-PK"/>
              <a:pPr/>
              <a:t>79</a:t>
            </a:fld>
            <a:endParaRPr lang="en-US" altLang="en-PK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433BB60D-83F9-4A0D-B286-004FF5CBF2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PK"/>
              <a:t>Basic Microcomputer Design</a:t>
            </a:r>
          </a:p>
        </p:txBody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22863F3F-5AB9-4291-ABE0-AB79277385F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PK" sz="1500" dirty="0"/>
              <a:t>clock synchronizes CPU operations</a:t>
            </a:r>
          </a:p>
          <a:p>
            <a:r>
              <a:rPr lang="en-US" altLang="en-PK" sz="1500" dirty="0"/>
              <a:t>control unit (CU) coordinates sequence of execution steps</a:t>
            </a:r>
          </a:p>
          <a:p>
            <a:r>
              <a:rPr lang="en-US" altLang="en-PK" sz="1500" dirty="0"/>
              <a:t>ALU performs arithmetic and bitwise processing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EADC6C13-0D41-4693-B0A6-2352B19D67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EFDB63-A874-4DAC-91EB-3134C417A4AF}" type="slidenum">
              <a:rPr lang="en-US" altLang="en-PK"/>
              <a:pPr/>
              <a:t>8</a:t>
            </a:fld>
            <a:endParaRPr lang="en-US" altLang="en-PK"/>
          </a:p>
        </p:txBody>
      </p:sp>
      <p:graphicFrame>
        <p:nvGraphicFramePr>
          <p:cNvPr id="76804" name="Object 4">
            <a:extLst>
              <a:ext uri="{FF2B5EF4-FFF2-40B4-BE49-F238E27FC236}">
                <a16:creationId xmlns:a16="http://schemas.microsoft.com/office/drawing/2014/main" id="{090FCE83-B7B6-4CFD-9A3B-399B8F856A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1909407"/>
              </p:ext>
            </p:extLst>
          </p:nvPr>
        </p:nvGraphicFramePr>
        <p:xfrm>
          <a:off x="2457450" y="3086100"/>
          <a:ext cx="422910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390200" imgH="2033280" progId="Visio.Drawing.6">
                  <p:embed/>
                </p:oleObj>
              </mc:Choice>
              <mc:Fallback>
                <p:oleObj name="VISIO" r:id="rId2" imgW="4390200" imgH="2033280" progId="Visio.Drawing.6">
                  <p:embed/>
                  <p:pic>
                    <p:nvPicPr>
                      <p:cNvPr id="76804" name="Object 4">
                        <a:extLst>
                          <a:ext uri="{FF2B5EF4-FFF2-40B4-BE49-F238E27FC236}">
                            <a16:creationId xmlns:a16="http://schemas.microsoft.com/office/drawing/2014/main" id="{090FCE83-B7B6-4CFD-9A3B-399B8F856AC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2817" t="-3040" r="-1408" b="-6396"/>
                      <a:stretch>
                        <a:fillRect/>
                      </a:stretch>
                    </p:blipFill>
                    <p:spPr bwMode="auto">
                      <a:xfrm>
                        <a:off x="2457450" y="3086100"/>
                        <a:ext cx="4229100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1026">
            <a:extLst>
              <a:ext uri="{FF2B5EF4-FFF2-40B4-BE49-F238E27FC236}">
                <a16:creationId xmlns:a16="http://schemas.microsoft.com/office/drawing/2014/main" id="{140D52F7-77A4-4158-8874-4F7D3D7E8F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PK" dirty="0"/>
              <a:t>Sample Video Controller </a:t>
            </a:r>
            <a:br>
              <a:rPr lang="en-US" altLang="en-PK" dirty="0"/>
            </a:br>
            <a:r>
              <a:rPr lang="en-US" altLang="en-PK" dirty="0"/>
              <a:t>(ATI Corp.)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61A3CB58-D421-41DC-A888-70EF508CA3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586FD7-4126-40F8-87CE-6DF827313528}" type="slidenum">
              <a:rPr lang="en-US" altLang="en-PK"/>
              <a:pPr/>
              <a:t>80</a:t>
            </a:fld>
            <a:endParaRPr lang="en-US" altLang="en-PK"/>
          </a:p>
        </p:txBody>
      </p:sp>
      <p:pic>
        <p:nvPicPr>
          <p:cNvPr id="126988" name="Picture 1036">
            <a:extLst>
              <a:ext uri="{FF2B5EF4-FFF2-40B4-BE49-F238E27FC236}">
                <a16:creationId xmlns:a16="http://schemas.microsoft.com/office/drawing/2014/main" id="{900D5D73-3F9E-42A6-A014-D5910E2DA3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7785" y="1940726"/>
            <a:ext cx="3429000" cy="302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6989" name="Text Box 1037">
            <a:extLst>
              <a:ext uri="{FF2B5EF4-FFF2-40B4-BE49-F238E27FC236}">
                <a16:creationId xmlns:a16="http://schemas.microsoft.com/office/drawing/2014/main" id="{8EEE7336-6AA4-4EA4-BA63-F76A8FDA99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99" y="1855568"/>
            <a:ext cx="2686050" cy="3583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395288" indent="-2222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>
              <a:spcBef>
                <a:spcPct val="50000"/>
              </a:spcBef>
              <a:buFontTx/>
              <a:buChar char="•"/>
            </a:pPr>
            <a:r>
              <a:rPr lang="en-US" altLang="en-PK" sz="1125" dirty="0">
                <a:latin typeface="Verdana" panose="020B0604030504040204" pitchFamily="34" charset="0"/>
              </a:rPr>
              <a:t>128-bit 3D graphics performance powered by RAGE™ 128 PRO 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altLang="en-PK" sz="1125" dirty="0">
                <a:latin typeface="Verdana" panose="020B0604030504040204" pitchFamily="34" charset="0"/>
              </a:rPr>
              <a:t>3D graphics performance 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altLang="en-PK" sz="1125" dirty="0">
                <a:latin typeface="Verdana" panose="020B0604030504040204" pitchFamily="34" charset="0"/>
              </a:rPr>
              <a:t>Intelligent TV-Tuner with Digital VCR 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altLang="en-PK" sz="1125" dirty="0">
                <a:latin typeface="Arial" panose="020B0604020202020204" pitchFamily="34" charset="0"/>
              </a:rPr>
              <a:t>TV-ON-DEMAND</a:t>
            </a:r>
            <a:r>
              <a:rPr lang="en-US" altLang="en-PK" sz="1125" dirty="0">
                <a:latin typeface="Verdana" panose="020B0604030504040204" pitchFamily="34" charset="0"/>
              </a:rPr>
              <a:t>™ 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altLang="en-PK" sz="1125" dirty="0">
                <a:latin typeface="Verdana" panose="020B0604030504040204" pitchFamily="34" charset="0"/>
              </a:rPr>
              <a:t>Interactive Program Guide 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altLang="en-PK" sz="1125" dirty="0">
                <a:latin typeface="Verdana" panose="020B0604030504040204" pitchFamily="34" charset="0"/>
              </a:rPr>
              <a:t>Still image and MPEG-2 motion video capture 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altLang="en-PK" sz="1125" dirty="0">
                <a:latin typeface="Verdana" panose="020B0604030504040204" pitchFamily="34" charset="0"/>
              </a:rPr>
              <a:t>Video editing 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altLang="en-PK" sz="1125" dirty="0">
                <a:latin typeface="Verdana" panose="020B0604030504040204" pitchFamily="34" charset="0"/>
              </a:rPr>
              <a:t>Hardware DVD video playback 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altLang="en-PK" sz="1125" dirty="0">
                <a:latin typeface="Verdana" panose="020B0604030504040204" pitchFamily="34" charset="0"/>
              </a:rPr>
              <a:t>Video output to TV or VCR </a:t>
            </a:r>
          </a:p>
          <a:p>
            <a:pPr>
              <a:spcBef>
                <a:spcPct val="50000"/>
              </a:spcBef>
            </a:pPr>
            <a:endParaRPr lang="en-US" altLang="en-PK" sz="1125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24EF36A5-417F-4C40-9CDE-8DDDFAE2E6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650" y="153655"/>
            <a:ext cx="8191825" cy="1082700"/>
          </a:xfrm>
        </p:spPr>
        <p:txBody>
          <a:bodyPr/>
          <a:lstStyle/>
          <a:p>
            <a:r>
              <a:rPr lang="en-US" altLang="en-PK" dirty="0"/>
              <a:t>Memory</a:t>
            </a:r>
          </a:p>
        </p:txBody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F7D622E1-E392-4113-AF24-BD770221CCC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94977" y="913184"/>
            <a:ext cx="8191824" cy="2679000"/>
          </a:xfrm>
        </p:spPr>
        <p:txBody>
          <a:bodyPr/>
          <a:lstStyle/>
          <a:p>
            <a:r>
              <a:rPr lang="en-US" altLang="en-PK" sz="1350" dirty="0"/>
              <a:t>ROM</a:t>
            </a:r>
          </a:p>
          <a:p>
            <a:pPr lvl="1"/>
            <a:r>
              <a:rPr lang="en-US" altLang="en-PK" sz="1350" dirty="0"/>
              <a:t>read-only memory</a:t>
            </a:r>
          </a:p>
          <a:p>
            <a:r>
              <a:rPr lang="en-US" altLang="en-PK" sz="1350" dirty="0"/>
              <a:t>EPROM</a:t>
            </a:r>
          </a:p>
          <a:p>
            <a:pPr lvl="1"/>
            <a:r>
              <a:rPr lang="en-US" altLang="en-PK" sz="1350" dirty="0"/>
              <a:t>erasable programmable read-only memory</a:t>
            </a:r>
          </a:p>
          <a:p>
            <a:r>
              <a:rPr lang="en-US" altLang="en-PK" sz="1350" dirty="0"/>
              <a:t>Dynamic RAM (DRAM)</a:t>
            </a:r>
          </a:p>
          <a:p>
            <a:pPr lvl="1"/>
            <a:r>
              <a:rPr lang="en-US" altLang="en-PK" sz="1350" dirty="0"/>
              <a:t>inexpensive; must be refreshed constantly</a:t>
            </a:r>
          </a:p>
          <a:p>
            <a:r>
              <a:rPr lang="en-US" altLang="en-PK" sz="1350" dirty="0"/>
              <a:t>Static RAM (SRAM)</a:t>
            </a:r>
          </a:p>
          <a:p>
            <a:pPr lvl="1"/>
            <a:r>
              <a:rPr lang="en-US" altLang="en-PK" sz="1350" dirty="0"/>
              <a:t>expensive; used for cache memory; no refresh required</a:t>
            </a:r>
          </a:p>
          <a:p>
            <a:r>
              <a:rPr lang="en-US" altLang="en-PK" sz="1350" dirty="0"/>
              <a:t>Video RAM (VRAM)</a:t>
            </a:r>
          </a:p>
          <a:p>
            <a:pPr lvl="1"/>
            <a:r>
              <a:rPr lang="en-US" altLang="en-PK" sz="1350" dirty="0"/>
              <a:t>dual ported; optimized for constant video refresh</a:t>
            </a:r>
          </a:p>
          <a:p>
            <a:r>
              <a:rPr lang="en-US" altLang="en-PK" sz="1350" dirty="0"/>
              <a:t>CMOS RAM</a:t>
            </a:r>
          </a:p>
          <a:p>
            <a:pPr lvl="1"/>
            <a:r>
              <a:rPr lang="en-US" altLang="en-PK" sz="1350" dirty="0"/>
              <a:t>complimentary metal-oxide semiconductor</a:t>
            </a:r>
          </a:p>
          <a:p>
            <a:pPr lvl="1"/>
            <a:r>
              <a:rPr lang="en-US" altLang="en-PK" sz="1350" dirty="0"/>
              <a:t>system setup information</a:t>
            </a:r>
          </a:p>
          <a:p>
            <a:r>
              <a:rPr lang="en-US" altLang="en-PK" sz="1350" dirty="0"/>
              <a:t>See: </a:t>
            </a:r>
            <a:r>
              <a:rPr lang="en-US" altLang="en-PK" sz="1350" dirty="0">
                <a:hlinkClick r:id="rId2"/>
              </a:rPr>
              <a:t>Intel platform memory</a:t>
            </a:r>
            <a:r>
              <a:rPr lang="en-US" altLang="en-PK" sz="1350" dirty="0"/>
              <a:t> (Intel technology brief: link address may change)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E95B81-5836-44D9-8D9A-2374D0C2A4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E51A05-3DCC-41FB-B3C9-525A7733D30F}" type="slidenum">
              <a:rPr lang="en-US" altLang="en-PK"/>
              <a:pPr/>
              <a:t>81</a:t>
            </a:fld>
            <a:endParaRPr lang="en-US" altLang="en-PK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B33137D7-AC67-43AE-B3AC-E0139E30D6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PK"/>
              <a:t>Input-Output Ports</a:t>
            </a:r>
          </a:p>
        </p:txBody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189F833D-D0C4-4814-BFDA-4CE47E9020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52097" y="1232250"/>
            <a:ext cx="8191824" cy="2679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PK" dirty="0"/>
              <a:t>USB (universal serial bus)</a:t>
            </a:r>
          </a:p>
          <a:p>
            <a:pPr lvl="1">
              <a:lnSpc>
                <a:spcPct val="90000"/>
              </a:lnSpc>
            </a:pPr>
            <a:r>
              <a:rPr lang="en-US" altLang="en-PK" dirty="0"/>
              <a:t>intelligent high-speed connection to devices</a:t>
            </a:r>
          </a:p>
          <a:p>
            <a:pPr lvl="1">
              <a:lnSpc>
                <a:spcPct val="90000"/>
              </a:lnSpc>
            </a:pPr>
            <a:r>
              <a:rPr lang="en-US" altLang="en-PK" dirty="0"/>
              <a:t>up to 12 megabits/second</a:t>
            </a:r>
          </a:p>
          <a:p>
            <a:pPr lvl="1">
              <a:lnSpc>
                <a:spcPct val="90000"/>
              </a:lnSpc>
            </a:pPr>
            <a:r>
              <a:rPr lang="en-US" altLang="en-PK" dirty="0"/>
              <a:t>USB hub connects multiple devices</a:t>
            </a:r>
          </a:p>
          <a:p>
            <a:pPr lvl="1">
              <a:lnSpc>
                <a:spcPct val="90000"/>
              </a:lnSpc>
            </a:pPr>
            <a:r>
              <a:rPr lang="en-US" altLang="en-PK" i="1" dirty="0"/>
              <a:t>enumeration</a:t>
            </a:r>
            <a:r>
              <a:rPr lang="en-US" altLang="en-PK" dirty="0"/>
              <a:t>: computer queries devices</a:t>
            </a:r>
          </a:p>
          <a:p>
            <a:pPr lvl="1">
              <a:lnSpc>
                <a:spcPct val="90000"/>
              </a:lnSpc>
            </a:pPr>
            <a:r>
              <a:rPr lang="en-US" altLang="en-PK" dirty="0"/>
              <a:t>supports </a:t>
            </a:r>
            <a:r>
              <a:rPr lang="en-US" altLang="en-PK" i="1" dirty="0"/>
              <a:t>hot</a:t>
            </a:r>
            <a:r>
              <a:rPr lang="en-US" altLang="en-PK" dirty="0"/>
              <a:t> connections</a:t>
            </a:r>
          </a:p>
          <a:p>
            <a:pPr>
              <a:lnSpc>
                <a:spcPct val="90000"/>
              </a:lnSpc>
            </a:pPr>
            <a:r>
              <a:rPr lang="en-US" altLang="en-PK" dirty="0"/>
              <a:t>Parallel</a:t>
            </a:r>
          </a:p>
          <a:p>
            <a:pPr lvl="1">
              <a:lnSpc>
                <a:spcPct val="90000"/>
              </a:lnSpc>
            </a:pPr>
            <a:r>
              <a:rPr lang="en-US" altLang="en-PK" dirty="0"/>
              <a:t>short cable, high speed</a:t>
            </a:r>
          </a:p>
          <a:p>
            <a:pPr lvl="1">
              <a:lnSpc>
                <a:spcPct val="90000"/>
              </a:lnSpc>
            </a:pPr>
            <a:r>
              <a:rPr lang="en-US" altLang="en-PK" dirty="0"/>
              <a:t>common for printers</a:t>
            </a:r>
          </a:p>
          <a:p>
            <a:pPr lvl="1">
              <a:lnSpc>
                <a:spcPct val="90000"/>
              </a:lnSpc>
            </a:pPr>
            <a:r>
              <a:rPr lang="en-US" altLang="en-PK" dirty="0"/>
              <a:t>bidirectional, parallel data transfer</a:t>
            </a:r>
          </a:p>
          <a:p>
            <a:pPr lvl="1">
              <a:lnSpc>
                <a:spcPct val="90000"/>
              </a:lnSpc>
            </a:pPr>
            <a:r>
              <a:rPr lang="en-US" altLang="en-PK" dirty="0"/>
              <a:t>Intel 8255 controller chip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B9FB44-EE94-4619-AE82-5F6BEFBAD56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DEA9659-645E-4A2E-84A2-626F9474D7BB}" type="slidenum">
              <a:rPr lang="en-US" altLang="en-PK"/>
              <a:pPr/>
              <a:t>82</a:t>
            </a:fld>
            <a:endParaRPr lang="en-US" altLang="en-PK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>
            <a:extLst>
              <a:ext uri="{FF2B5EF4-FFF2-40B4-BE49-F238E27FC236}">
                <a16:creationId xmlns:a16="http://schemas.microsoft.com/office/drawing/2014/main" id="{521D283E-AD84-4604-9B4E-2E091047CA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PK"/>
              <a:t>Input-Output Ports </a:t>
            </a:r>
            <a:r>
              <a:rPr lang="en-US" altLang="en-PK" sz="1800"/>
              <a:t>(cont)</a:t>
            </a:r>
          </a:p>
        </p:txBody>
      </p:sp>
      <p:sp>
        <p:nvSpPr>
          <p:cNvPr id="128003" name="Rectangle 3">
            <a:extLst>
              <a:ext uri="{FF2B5EF4-FFF2-40B4-BE49-F238E27FC236}">
                <a16:creationId xmlns:a16="http://schemas.microsoft.com/office/drawing/2014/main" id="{FB076B73-2F66-4CD0-960A-FA23A6E95EA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PK"/>
              <a:t>Serial</a:t>
            </a:r>
          </a:p>
          <a:p>
            <a:pPr lvl="1"/>
            <a:r>
              <a:rPr lang="en-US" altLang="en-PK"/>
              <a:t>RS-232 serial port</a:t>
            </a:r>
          </a:p>
          <a:p>
            <a:pPr lvl="1"/>
            <a:r>
              <a:rPr lang="en-US" altLang="en-PK"/>
              <a:t>one bit at a time</a:t>
            </a:r>
          </a:p>
          <a:p>
            <a:pPr lvl="1"/>
            <a:r>
              <a:rPr lang="en-US" altLang="en-PK"/>
              <a:t>uses long cables and modems</a:t>
            </a:r>
          </a:p>
          <a:p>
            <a:pPr lvl="1"/>
            <a:r>
              <a:rPr lang="en-US" altLang="en-PK"/>
              <a:t>16550 UART (universal asynchronous receiver transmitter)</a:t>
            </a:r>
          </a:p>
          <a:p>
            <a:pPr lvl="1"/>
            <a:r>
              <a:rPr lang="en-US" altLang="en-PK"/>
              <a:t>programmable in assembly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E0FDAC-E4ED-4C04-8AD5-717EB0F16DB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88FF62-E921-443E-9099-A7CE6EACA057}" type="slidenum">
              <a:rPr lang="en-US" altLang="en-PK"/>
              <a:pPr/>
              <a:t>83</a:t>
            </a:fld>
            <a:endParaRPr lang="en-US" altLang="en-PK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>
            <a:extLst>
              <a:ext uri="{FF2B5EF4-FFF2-40B4-BE49-F238E27FC236}">
                <a16:creationId xmlns:a16="http://schemas.microsoft.com/office/drawing/2014/main" id="{CBB2A891-796C-4C55-9CEA-31ABBA4FCA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PK"/>
              <a:t>Device Interfaces</a:t>
            </a:r>
            <a:endParaRPr lang="en-US" altLang="en-PK" sz="1800"/>
          </a:p>
        </p:txBody>
      </p:sp>
      <p:sp>
        <p:nvSpPr>
          <p:cNvPr id="149507" name="Rectangle 3">
            <a:extLst>
              <a:ext uri="{FF2B5EF4-FFF2-40B4-BE49-F238E27FC236}">
                <a16:creationId xmlns:a16="http://schemas.microsoft.com/office/drawing/2014/main" id="{99E80471-0E12-4371-9D53-7B709D3E71E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199" y="1428192"/>
            <a:ext cx="8191824" cy="2679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PK" dirty="0"/>
              <a:t>ATA host adapters</a:t>
            </a:r>
          </a:p>
          <a:p>
            <a:pPr lvl="1">
              <a:lnSpc>
                <a:spcPct val="90000"/>
              </a:lnSpc>
            </a:pPr>
            <a:r>
              <a:rPr lang="en-US" altLang="en-PK" dirty="0"/>
              <a:t>intelligent drive electronics (hard drive, CDROM)</a:t>
            </a:r>
          </a:p>
          <a:p>
            <a:pPr>
              <a:lnSpc>
                <a:spcPct val="90000"/>
              </a:lnSpc>
            </a:pPr>
            <a:r>
              <a:rPr lang="en-US" altLang="en-PK" dirty="0"/>
              <a:t>SATA (Serial ATA)</a:t>
            </a:r>
          </a:p>
          <a:p>
            <a:pPr lvl="1">
              <a:lnSpc>
                <a:spcPct val="90000"/>
              </a:lnSpc>
            </a:pPr>
            <a:r>
              <a:rPr lang="en-US" altLang="en-PK" dirty="0"/>
              <a:t>inexpensive, fast, bidirectional</a:t>
            </a:r>
          </a:p>
          <a:p>
            <a:pPr>
              <a:lnSpc>
                <a:spcPct val="90000"/>
              </a:lnSpc>
            </a:pPr>
            <a:r>
              <a:rPr lang="en-US" altLang="en-PK" dirty="0"/>
              <a:t>FireWire</a:t>
            </a:r>
          </a:p>
          <a:p>
            <a:pPr lvl="1">
              <a:lnSpc>
                <a:spcPct val="90000"/>
              </a:lnSpc>
            </a:pPr>
            <a:r>
              <a:rPr lang="en-US" altLang="en-PK" dirty="0"/>
              <a:t>high speed (800 MB/sec), many devices at once</a:t>
            </a:r>
          </a:p>
          <a:p>
            <a:pPr>
              <a:lnSpc>
                <a:spcPct val="90000"/>
              </a:lnSpc>
            </a:pPr>
            <a:r>
              <a:rPr lang="en-US" altLang="en-PK" dirty="0"/>
              <a:t>Bluetooth</a:t>
            </a:r>
          </a:p>
          <a:p>
            <a:pPr lvl="1">
              <a:lnSpc>
                <a:spcPct val="90000"/>
              </a:lnSpc>
            </a:pPr>
            <a:r>
              <a:rPr lang="en-US" altLang="en-PK" dirty="0"/>
              <a:t>small amounts of data, short distances, low power usage</a:t>
            </a:r>
          </a:p>
          <a:p>
            <a:pPr>
              <a:lnSpc>
                <a:spcPct val="90000"/>
              </a:lnSpc>
            </a:pPr>
            <a:r>
              <a:rPr lang="en-US" altLang="en-PK" dirty="0"/>
              <a:t>Wi-Fi (wireless Ethernet)</a:t>
            </a:r>
          </a:p>
          <a:p>
            <a:pPr lvl="1">
              <a:lnSpc>
                <a:spcPct val="90000"/>
              </a:lnSpc>
            </a:pPr>
            <a:r>
              <a:rPr lang="en-US" altLang="en-PK" dirty="0"/>
              <a:t>IEEE 802.11 standard, faster than Bluetooth</a:t>
            </a:r>
          </a:p>
          <a:p>
            <a:pPr lvl="1">
              <a:lnSpc>
                <a:spcPct val="90000"/>
              </a:lnSpc>
            </a:pPr>
            <a:endParaRPr lang="en-US" altLang="en-PK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244994-30E1-4F1F-BC66-65A5871162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835390-04F0-43E8-A3E8-59EA98A36852}" type="slidenum">
              <a:rPr lang="en-US" altLang="en-PK"/>
              <a:pPr/>
              <a:t>84</a:t>
            </a:fld>
            <a:endParaRPr lang="en-US" altLang="en-PK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>
            <a:extLst>
              <a:ext uri="{FF2B5EF4-FFF2-40B4-BE49-F238E27FC236}">
                <a16:creationId xmlns:a16="http://schemas.microsoft.com/office/drawing/2014/main" id="{B7CD8C1F-EE41-46C0-9C43-D7D62A3D96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PK"/>
              <a:t>What's Next</a:t>
            </a:r>
          </a:p>
        </p:txBody>
      </p:sp>
      <p:sp>
        <p:nvSpPr>
          <p:cNvPr id="143363" name="Rectangle 3">
            <a:extLst>
              <a:ext uri="{FF2B5EF4-FFF2-40B4-BE49-F238E27FC236}">
                <a16:creationId xmlns:a16="http://schemas.microsoft.com/office/drawing/2014/main" id="{BA6F4DCE-80A6-42D7-965A-F0D42FD8DB8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PK" sz="1650" dirty="0">
                <a:solidFill>
                  <a:schemeClr val="tx1"/>
                </a:solidFill>
              </a:rPr>
              <a:t>General Concepts</a:t>
            </a:r>
          </a:p>
          <a:p>
            <a:r>
              <a:rPr lang="en-US" altLang="en-PK" sz="1650" dirty="0">
                <a:solidFill>
                  <a:schemeClr val="tx1"/>
                </a:solidFill>
              </a:rPr>
              <a:t>IA-32 Processor Architecture</a:t>
            </a:r>
          </a:p>
          <a:p>
            <a:r>
              <a:rPr lang="en-US" altLang="en-PK" sz="1650" dirty="0">
                <a:solidFill>
                  <a:schemeClr val="tx1"/>
                </a:solidFill>
              </a:rPr>
              <a:t>IA-32 Memory Management</a:t>
            </a:r>
          </a:p>
          <a:p>
            <a:r>
              <a:rPr lang="en-US" altLang="en-PK" sz="1650" dirty="0">
                <a:solidFill>
                  <a:schemeClr val="tx1"/>
                </a:solidFill>
              </a:rPr>
              <a:t>Components of an IA-32 Microcomputer</a:t>
            </a:r>
          </a:p>
          <a:p>
            <a:r>
              <a:rPr lang="en-US" altLang="en-PK" sz="1650" b="1" dirty="0">
                <a:solidFill>
                  <a:schemeClr val="tx1"/>
                </a:solidFill>
              </a:rPr>
              <a:t>Input-Output System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74802F-B921-4FDB-8D06-9524170D81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922A59-596A-4B7E-A917-7FDA7B6D5FC6}" type="slidenum">
              <a:rPr lang="en-US" altLang="en-PK"/>
              <a:pPr/>
              <a:t>85</a:t>
            </a:fld>
            <a:endParaRPr lang="en-US" altLang="en-PK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>
            <a:extLst>
              <a:ext uri="{FF2B5EF4-FFF2-40B4-BE49-F238E27FC236}">
                <a16:creationId xmlns:a16="http://schemas.microsoft.com/office/drawing/2014/main" id="{075BAB36-156E-4A40-B922-456B79BA6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PK"/>
              <a:t>Levels of Input-Output</a:t>
            </a:r>
          </a:p>
        </p:txBody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E2A55627-A7E4-4B20-90B4-CFA6701CC93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199" y="1823025"/>
            <a:ext cx="8191824" cy="2679000"/>
          </a:xfrm>
        </p:spPr>
        <p:txBody>
          <a:bodyPr/>
          <a:lstStyle/>
          <a:p>
            <a:r>
              <a:rPr lang="en-US" altLang="en-PK" dirty="0"/>
              <a:t>Level 3: High-level language function</a:t>
            </a:r>
          </a:p>
          <a:p>
            <a:pPr lvl="1"/>
            <a:r>
              <a:rPr lang="en-US" altLang="en-PK" sz="1500" dirty="0"/>
              <a:t>examples: C++, Java</a:t>
            </a:r>
          </a:p>
          <a:p>
            <a:pPr lvl="1"/>
            <a:r>
              <a:rPr lang="en-US" altLang="en-PK" sz="1500" dirty="0"/>
              <a:t>portable, convenient, not always the fastest</a:t>
            </a:r>
          </a:p>
          <a:p>
            <a:r>
              <a:rPr lang="en-US" altLang="en-PK" dirty="0"/>
              <a:t>Level 2: Operating system</a:t>
            </a:r>
          </a:p>
          <a:p>
            <a:pPr lvl="1"/>
            <a:r>
              <a:rPr lang="en-US" altLang="en-PK" sz="1500" dirty="0"/>
              <a:t>Application Programming Interface (API)</a:t>
            </a:r>
          </a:p>
          <a:p>
            <a:pPr lvl="1"/>
            <a:r>
              <a:rPr lang="en-US" altLang="en-PK" sz="1500" dirty="0"/>
              <a:t>extended capabilities, lots of details to master</a:t>
            </a:r>
          </a:p>
          <a:p>
            <a:r>
              <a:rPr lang="en-US" altLang="en-PK" dirty="0"/>
              <a:t>Level 1: BIOS</a:t>
            </a:r>
          </a:p>
          <a:p>
            <a:pPr lvl="1"/>
            <a:r>
              <a:rPr lang="en-US" altLang="en-PK" sz="1500" dirty="0"/>
              <a:t>drivers that communicate directly with devices</a:t>
            </a:r>
          </a:p>
          <a:p>
            <a:pPr lvl="1"/>
            <a:r>
              <a:rPr lang="en-US" altLang="en-PK" sz="1500" dirty="0"/>
              <a:t>OS security may prevent application-level code from working at this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36FF01-01C7-41B5-B11F-53C7C3C6DE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E09AFA7-A0A7-4FFE-B6A7-2FB547EB3A6A}" type="slidenum">
              <a:rPr lang="en-US" altLang="en-PK"/>
              <a:pPr/>
              <a:t>86</a:t>
            </a:fld>
            <a:endParaRPr lang="en-US" altLang="en-PK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>
            <a:extLst>
              <a:ext uri="{FF2B5EF4-FFF2-40B4-BE49-F238E27FC236}">
                <a16:creationId xmlns:a16="http://schemas.microsoft.com/office/drawing/2014/main" id="{60A78507-6BC7-44C7-9F56-6340EB17B6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199" y="245650"/>
            <a:ext cx="8191825" cy="1082700"/>
          </a:xfrm>
        </p:spPr>
        <p:txBody>
          <a:bodyPr/>
          <a:lstStyle/>
          <a:p>
            <a:r>
              <a:rPr lang="en-US" altLang="en-PK" dirty="0"/>
              <a:t>Displaying a String of Characters</a:t>
            </a:r>
          </a:p>
        </p:txBody>
      </p:sp>
      <p:sp>
        <p:nvSpPr>
          <p:cNvPr id="129027" name="Rectangle 3">
            <a:extLst>
              <a:ext uri="{FF2B5EF4-FFF2-40B4-BE49-F238E27FC236}">
                <a16:creationId xmlns:a16="http://schemas.microsoft.com/office/drawing/2014/main" id="{93D01733-9DAB-419B-9DB6-AF793A534A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76088" y="1732991"/>
            <a:ext cx="8191824" cy="2679000"/>
          </a:xfrm>
        </p:spPr>
        <p:txBody>
          <a:bodyPr/>
          <a:lstStyle/>
          <a:p>
            <a:pPr marL="0" indent="0">
              <a:buNone/>
            </a:pPr>
            <a:r>
              <a:rPr lang="en-US" altLang="en-PK" sz="1500" dirty="0"/>
              <a:t>When a HLL program displays a string of characters, the following steps take place: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82ED011E-2349-4FA9-AC88-A8BFAB79B6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F11F95-E58F-4F70-8CEA-199A0817A551}" type="slidenum">
              <a:rPr lang="en-US" altLang="en-PK"/>
              <a:pPr/>
              <a:t>87</a:t>
            </a:fld>
            <a:endParaRPr lang="en-US" altLang="en-PK"/>
          </a:p>
        </p:txBody>
      </p:sp>
      <p:graphicFrame>
        <p:nvGraphicFramePr>
          <p:cNvPr id="129028" name="Object 4">
            <a:extLst>
              <a:ext uri="{FF2B5EF4-FFF2-40B4-BE49-F238E27FC236}">
                <a16:creationId xmlns:a16="http://schemas.microsoft.com/office/drawing/2014/main" id="{B464442A-6A0A-4D28-8A41-E23281A027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8859315"/>
              </p:ext>
            </p:extLst>
          </p:nvPr>
        </p:nvGraphicFramePr>
        <p:xfrm>
          <a:off x="3457575" y="2247850"/>
          <a:ext cx="2228850" cy="285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2040840" imgH="2377800" progId="Visio.Drawing.6">
                  <p:embed/>
                </p:oleObj>
              </mc:Choice>
              <mc:Fallback>
                <p:oleObj name="VISIO" r:id="rId2" imgW="2040840" imgH="2377800" progId="Visio.Drawing.6">
                  <p:embed/>
                  <p:pic>
                    <p:nvPicPr>
                      <p:cNvPr id="129028" name="Object 4">
                        <a:extLst>
                          <a:ext uri="{FF2B5EF4-FFF2-40B4-BE49-F238E27FC236}">
                            <a16:creationId xmlns:a16="http://schemas.microsoft.com/office/drawing/2014/main" id="{B464442A-6A0A-4D28-8A41-E23281A0278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2478" t="-2127" r="5833" b="-4256"/>
                      <a:stretch>
                        <a:fillRect/>
                      </a:stretch>
                    </p:blipFill>
                    <p:spPr bwMode="auto">
                      <a:xfrm>
                        <a:off x="3457575" y="2247850"/>
                        <a:ext cx="2228850" cy="285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>
            <a:extLst>
              <a:ext uri="{FF2B5EF4-FFF2-40B4-BE49-F238E27FC236}">
                <a16:creationId xmlns:a16="http://schemas.microsoft.com/office/drawing/2014/main" id="{66ADED34-3E7B-47C6-BC41-82A1A812D5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PK"/>
              <a:t>Programming levels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31C775BD-29C3-43B2-A3B1-6FA9BF08D45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203C47F-1BC2-4D6C-B49C-228B77F530F3}" type="slidenum">
              <a:rPr lang="en-US" altLang="en-PK"/>
              <a:pPr/>
              <a:t>88</a:t>
            </a:fld>
            <a:endParaRPr lang="en-US" altLang="en-PK"/>
          </a:p>
        </p:txBody>
      </p:sp>
      <p:sp>
        <p:nvSpPr>
          <p:cNvPr id="130053" name="Text Box 5">
            <a:extLst>
              <a:ext uri="{FF2B5EF4-FFF2-40B4-BE49-F238E27FC236}">
                <a16:creationId xmlns:a16="http://schemas.microsoft.com/office/drawing/2014/main" id="{1A1EE93F-A524-4271-9F27-A81B538D47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9572" y="1976512"/>
            <a:ext cx="4114800" cy="530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PK" sz="1050" dirty="0"/>
              <a:t>Assembly language programs can perform input-output at each of the following levels:</a:t>
            </a:r>
          </a:p>
        </p:txBody>
      </p:sp>
      <p:pic>
        <p:nvPicPr>
          <p:cNvPr id="130055" name="Picture 7">
            <a:extLst>
              <a:ext uri="{FF2B5EF4-FFF2-40B4-BE49-F238E27FC236}">
                <a16:creationId xmlns:a16="http://schemas.microsoft.com/office/drawing/2014/main" id="{50FDBD4F-1FD1-420B-8266-3E2932265C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593" y="3326556"/>
            <a:ext cx="3757613" cy="1778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:a16="http://schemas.microsoft.com/office/drawing/2014/main" id="{E3AC0AB2-F1B6-41CB-BB41-847ABE6689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94977" y="141888"/>
            <a:ext cx="8191825" cy="1082700"/>
          </a:xfrm>
        </p:spPr>
        <p:txBody>
          <a:bodyPr/>
          <a:lstStyle/>
          <a:p>
            <a:r>
              <a:rPr lang="en-US" altLang="en-PK" dirty="0"/>
              <a:t>Summary</a:t>
            </a:r>
          </a:p>
        </p:txBody>
      </p:sp>
      <p:sp>
        <p:nvSpPr>
          <p:cNvPr id="144387" name="Rectangle 3">
            <a:extLst>
              <a:ext uri="{FF2B5EF4-FFF2-40B4-BE49-F238E27FC236}">
                <a16:creationId xmlns:a16="http://schemas.microsoft.com/office/drawing/2014/main" id="{59F0EE3A-E812-4EBB-B472-4697AFCE61A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199" y="1049819"/>
            <a:ext cx="8191824" cy="2679000"/>
          </a:xfrm>
        </p:spPr>
        <p:txBody>
          <a:bodyPr/>
          <a:lstStyle/>
          <a:p>
            <a:r>
              <a:rPr lang="en-US" altLang="en-PK" dirty="0"/>
              <a:t>Central Processing Unit (CPU)</a:t>
            </a:r>
          </a:p>
          <a:p>
            <a:r>
              <a:rPr lang="en-US" altLang="en-PK" dirty="0"/>
              <a:t>Arithmetic Logic Unit (ALU)</a:t>
            </a:r>
          </a:p>
          <a:p>
            <a:r>
              <a:rPr lang="en-US" altLang="en-PK" dirty="0"/>
              <a:t>Instruction execution cycle</a:t>
            </a:r>
          </a:p>
          <a:p>
            <a:r>
              <a:rPr lang="en-US" altLang="en-PK" dirty="0"/>
              <a:t>Multitasking</a:t>
            </a:r>
          </a:p>
          <a:p>
            <a:r>
              <a:rPr lang="en-US" altLang="en-PK" dirty="0"/>
              <a:t>Floating Point Unit (FPU)</a:t>
            </a:r>
          </a:p>
          <a:p>
            <a:r>
              <a:rPr lang="en-US" altLang="en-PK" dirty="0"/>
              <a:t>Complex Instruction Set</a:t>
            </a:r>
          </a:p>
          <a:p>
            <a:r>
              <a:rPr lang="en-US" altLang="en-PK" dirty="0"/>
              <a:t>Real mode and Protected mode</a:t>
            </a:r>
          </a:p>
          <a:p>
            <a:r>
              <a:rPr lang="en-US" altLang="en-PK" dirty="0"/>
              <a:t>Motherboard components</a:t>
            </a:r>
          </a:p>
          <a:p>
            <a:r>
              <a:rPr lang="en-US" altLang="en-PK" dirty="0"/>
              <a:t>Memory types</a:t>
            </a:r>
          </a:p>
          <a:p>
            <a:r>
              <a:rPr lang="en-US" altLang="en-PK" dirty="0"/>
              <a:t>Input/Output and access levels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23BA11-EA0B-47EA-8F6D-41DDD378A7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5A02543-1DF7-46CF-89F9-73A6708D67AE}" type="slidenum">
              <a:rPr lang="en-US" altLang="en-PK"/>
              <a:pPr/>
              <a:t>89</a:t>
            </a:fld>
            <a:endParaRPr lang="en-US" altLang="en-PK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Central Processing Unit (CPU)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522784"/>
            <a:ext cx="8191824" cy="2679000"/>
          </a:xfrm>
        </p:spPr>
        <p:txBody>
          <a:bodyPr/>
          <a:lstStyle/>
          <a:p>
            <a:r>
              <a:rPr lang="en-US" dirty="0"/>
              <a:t>Generally called Processor</a:t>
            </a:r>
          </a:p>
          <a:p>
            <a:r>
              <a:rPr lang="en-US" dirty="0"/>
              <a:t>Contains</a:t>
            </a:r>
          </a:p>
          <a:p>
            <a:pPr lvl="1"/>
            <a:r>
              <a:rPr lang="en-US" dirty="0"/>
              <a:t>Clock</a:t>
            </a:r>
          </a:p>
          <a:p>
            <a:pPr lvl="1"/>
            <a:r>
              <a:rPr lang="en-US" dirty="0"/>
              <a:t>Registers</a:t>
            </a:r>
          </a:p>
          <a:p>
            <a:pPr lvl="1"/>
            <a:r>
              <a:rPr lang="en-US" dirty="0"/>
              <a:t>Arithmetic Logic Unit (ALU)</a:t>
            </a:r>
          </a:p>
          <a:p>
            <a:pPr lvl="2"/>
            <a:r>
              <a:rPr lang="en-US" dirty="0"/>
              <a:t>Performs arithmetic and logic instructions</a:t>
            </a:r>
          </a:p>
          <a:p>
            <a:pPr lvl="1"/>
            <a:r>
              <a:rPr lang="en-US" dirty="0"/>
              <a:t>Control Unit (CU)</a:t>
            </a:r>
          </a:p>
          <a:p>
            <a:pPr lvl="2"/>
            <a:r>
              <a:rPr lang="en-US" dirty="0"/>
              <a:t>Generates the control signals required to execute the instructions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BB565D-BC98-4CA7-9642-B2EC25C3A28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88216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Google Shape;2076;p3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90</a:t>
            </a:fld>
            <a:endParaRPr/>
          </a:p>
        </p:txBody>
      </p:sp>
      <p:grpSp>
        <p:nvGrpSpPr>
          <p:cNvPr id="2077" name="Google Shape;2077;p34"/>
          <p:cNvGrpSpPr/>
          <p:nvPr/>
        </p:nvGrpSpPr>
        <p:grpSpPr>
          <a:xfrm>
            <a:off x="5410301" y="719490"/>
            <a:ext cx="3356124" cy="3829046"/>
            <a:chOff x="2602525" y="317054"/>
            <a:chExt cx="4174283" cy="4762495"/>
          </a:xfrm>
        </p:grpSpPr>
        <p:sp>
          <p:nvSpPr>
            <p:cNvPr id="2078" name="Google Shape;2078;p34"/>
            <p:cNvSpPr/>
            <p:nvPr/>
          </p:nvSpPr>
          <p:spPr>
            <a:xfrm>
              <a:off x="3677747" y="776267"/>
              <a:ext cx="2670951" cy="3350306"/>
            </a:xfrm>
            <a:custGeom>
              <a:avLst/>
              <a:gdLst/>
              <a:ahLst/>
              <a:cxnLst/>
              <a:rect l="l" t="t" r="r" b="b"/>
              <a:pathLst>
                <a:path w="2670951" h="3350306" extrusionOk="0">
                  <a:moveTo>
                    <a:pt x="2625857" y="1488073"/>
                  </a:moveTo>
                  <a:lnTo>
                    <a:pt x="60628" y="5983"/>
                  </a:lnTo>
                  <a:cubicBezTo>
                    <a:pt x="51862" y="-199"/>
                    <a:pt x="40631" y="-1694"/>
                    <a:pt x="30552" y="1983"/>
                  </a:cubicBezTo>
                  <a:lnTo>
                    <a:pt x="30552" y="1983"/>
                  </a:lnTo>
                  <a:lnTo>
                    <a:pt x="30552" y="1983"/>
                  </a:lnTo>
                  <a:lnTo>
                    <a:pt x="27982" y="3507"/>
                  </a:lnTo>
                  <a:lnTo>
                    <a:pt x="0" y="19699"/>
                  </a:lnTo>
                  <a:lnTo>
                    <a:pt x="16085" y="42464"/>
                  </a:lnTo>
                  <a:lnTo>
                    <a:pt x="16085" y="1769061"/>
                  </a:lnTo>
                  <a:cubicBezTo>
                    <a:pt x="17798" y="1800712"/>
                    <a:pt x="34483" y="1829649"/>
                    <a:pt x="61009" y="1846975"/>
                  </a:cubicBezTo>
                  <a:lnTo>
                    <a:pt x="2622716" y="3327351"/>
                  </a:lnTo>
                  <a:lnTo>
                    <a:pt x="2626333" y="3350306"/>
                  </a:lnTo>
                  <a:lnTo>
                    <a:pt x="2657456" y="3332304"/>
                  </a:lnTo>
                  <a:lnTo>
                    <a:pt x="2657456" y="3332304"/>
                  </a:lnTo>
                  <a:cubicBezTo>
                    <a:pt x="2666869" y="3325741"/>
                    <a:pt x="2671970" y="3314578"/>
                    <a:pt x="2670781" y="3303157"/>
                  </a:cubicBezTo>
                  <a:lnTo>
                    <a:pt x="2670781" y="1565988"/>
                  </a:lnTo>
                  <a:cubicBezTo>
                    <a:pt x="2669068" y="1534336"/>
                    <a:pt x="2652383" y="1505399"/>
                    <a:pt x="2625857" y="148807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9" name="Google Shape;2079;p34"/>
            <p:cNvSpPr/>
            <p:nvPr/>
          </p:nvSpPr>
          <p:spPr>
            <a:xfrm>
              <a:off x="3662233" y="794118"/>
              <a:ext cx="2655076" cy="3335369"/>
            </a:xfrm>
            <a:custGeom>
              <a:avLst/>
              <a:gdLst/>
              <a:ahLst/>
              <a:cxnLst/>
              <a:rect l="l" t="t" r="r" b="b"/>
              <a:pathLst>
                <a:path w="2655076" h="3335369" extrusionOk="0">
                  <a:moveTo>
                    <a:pt x="2655077" y="1566234"/>
                  </a:moveTo>
                  <a:lnTo>
                    <a:pt x="2655077" y="3303309"/>
                  </a:lnTo>
                  <a:cubicBezTo>
                    <a:pt x="2655077" y="3331884"/>
                    <a:pt x="2635089" y="3343599"/>
                    <a:pt x="2610153" y="3329216"/>
                  </a:cubicBezTo>
                  <a:lnTo>
                    <a:pt x="44924" y="1847031"/>
                  </a:lnTo>
                  <a:cubicBezTo>
                    <a:pt x="18398" y="1829705"/>
                    <a:pt x="1713" y="1800768"/>
                    <a:pt x="0" y="1769117"/>
                  </a:cubicBezTo>
                  <a:lnTo>
                    <a:pt x="0" y="32138"/>
                  </a:lnTo>
                  <a:cubicBezTo>
                    <a:pt x="0" y="3563"/>
                    <a:pt x="20082" y="-8248"/>
                    <a:pt x="44924" y="6134"/>
                  </a:cubicBezTo>
                  <a:lnTo>
                    <a:pt x="2610153" y="1488320"/>
                  </a:lnTo>
                  <a:cubicBezTo>
                    <a:pt x="2636717" y="1505607"/>
                    <a:pt x="2653411" y="1534564"/>
                    <a:pt x="2655077" y="1566234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0" name="Google Shape;2080;p34"/>
            <p:cNvSpPr/>
            <p:nvPr/>
          </p:nvSpPr>
          <p:spPr>
            <a:xfrm>
              <a:off x="3763407" y="1012375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1" name="Google Shape;2081;p34"/>
            <p:cNvSpPr/>
            <p:nvPr/>
          </p:nvSpPr>
          <p:spPr>
            <a:xfrm>
              <a:off x="3763407" y="1170775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2" name="Google Shape;2082;p34"/>
            <p:cNvSpPr/>
            <p:nvPr/>
          </p:nvSpPr>
          <p:spPr>
            <a:xfrm>
              <a:off x="3763407" y="1252119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572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3" name="Google Shape;2083;p34"/>
            <p:cNvSpPr/>
            <p:nvPr/>
          </p:nvSpPr>
          <p:spPr>
            <a:xfrm>
              <a:off x="3763407" y="1333558"/>
              <a:ext cx="1235786" cy="759428"/>
            </a:xfrm>
            <a:custGeom>
              <a:avLst/>
              <a:gdLst/>
              <a:ahLst/>
              <a:cxnLst/>
              <a:rect l="l" t="t" r="r" b="b"/>
              <a:pathLst>
                <a:path w="1235786" h="759428" extrusionOk="0">
                  <a:moveTo>
                    <a:pt x="1235787" y="759428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42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4" name="Google Shape;2084;p34"/>
            <p:cNvSpPr/>
            <p:nvPr/>
          </p:nvSpPr>
          <p:spPr>
            <a:xfrm>
              <a:off x="5632982" y="2768594"/>
              <a:ext cx="578775" cy="425291"/>
            </a:xfrm>
            <a:custGeom>
              <a:avLst/>
              <a:gdLst/>
              <a:ahLst/>
              <a:cxnLst/>
              <a:rect l="l" t="t" r="r" b="b"/>
              <a:pathLst>
                <a:path w="578775" h="425291" extrusionOk="0">
                  <a:moveTo>
                    <a:pt x="578775" y="425291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578775" y="334328"/>
                  </a:lnTo>
                  <a:lnTo>
                    <a:pt x="578775" y="42529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5" name="Google Shape;2085;p34"/>
            <p:cNvSpPr/>
            <p:nvPr/>
          </p:nvSpPr>
          <p:spPr>
            <a:xfrm>
              <a:off x="5632982" y="2926995"/>
              <a:ext cx="548794" cy="362521"/>
            </a:xfrm>
            <a:custGeom>
              <a:avLst/>
              <a:gdLst/>
              <a:ahLst/>
              <a:cxnLst/>
              <a:rect l="l" t="t" r="r" b="b"/>
              <a:pathLst>
                <a:path w="548794" h="362521" extrusionOk="0">
                  <a:moveTo>
                    <a:pt x="548795" y="36252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548795" y="317087"/>
                  </a:lnTo>
                  <a:lnTo>
                    <a:pt x="548795" y="362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6" name="Google Shape;2086;p34"/>
            <p:cNvSpPr/>
            <p:nvPr/>
          </p:nvSpPr>
          <p:spPr>
            <a:xfrm>
              <a:off x="5632982" y="3008338"/>
              <a:ext cx="484930" cy="325659"/>
            </a:xfrm>
            <a:custGeom>
              <a:avLst/>
              <a:gdLst/>
              <a:ahLst/>
              <a:cxnLst/>
              <a:rect l="l" t="t" r="r" b="b"/>
              <a:pathLst>
                <a:path w="484930" h="325659" extrusionOk="0">
                  <a:moveTo>
                    <a:pt x="484930" y="325660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84930" y="280226"/>
                  </a:lnTo>
                  <a:lnTo>
                    <a:pt x="484930" y="32566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7" name="Google Shape;2087;p34"/>
            <p:cNvSpPr/>
            <p:nvPr/>
          </p:nvSpPr>
          <p:spPr>
            <a:xfrm>
              <a:off x="5632982" y="3089777"/>
              <a:ext cx="454092" cy="307752"/>
            </a:xfrm>
            <a:custGeom>
              <a:avLst/>
              <a:gdLst/>
              <a:ahLst/>
              <a:cxnLst/>
              <a:rect l="l" t="t" r="r" b="b"/>
              <a:pathLst>
                <a:path w="454092" h="307752" extrusionOk="0">
                  <a:moveTo>
                    <a:pt x="454093" y="30775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54093" y="262319"/>
                  </a:lnTo>
                  <a:lnTo>
                    <a:pt x="454093" y="3077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8" name="Google Shape;2088;p34"/>
            <p:cNvSpPr/>
            <p:nvPr/>
          </p:nvSpPr>
          <p:spPr>
            <a:xfrm>
              <a:off x="3763407" y="1505008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8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9" name="Google Shape;2089;p34"/>
            <p:cNvSpPr/>
            <p:nvPr/>
          </p:nvSpPr>
          <p:spPr>
            <a:xfrm>
              <a:off x="3763407" y="1663408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0" name="Google Shape;2090;p34"/>
            <p:cNvSpPr/>
            <p:nvPr/>
          </p:nvSpPr>
          <p:spPr>
            <a:xfrm>
              <a:off x="3763407" y="1744847"/>
              <a:ext cx="1319638" cy="807910"/>
            </a:xfrm>
            <a:custGeom>
              <a:avLst/>
              <a:gdLst/>
              <a:ahLst/>
              <a:cxnLst/>
              <a:rect l="l" t="t" r="r" b="b"/>
              <a:pathLst>
                <a:path w="1319638" h="807910" extrusionOk="0">
                  <a:moveTo>
                    <a:pt x="1319638" y="80791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791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1" name="Google Shape;2091;p34"/>
            <p:cNvSpPr/>
            <p:nvPr/>
          </p:nvSpPr>
          <p:spPr>
            <a:xfrm>
              <a:off x="3763407" y="1826191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2" name="Google Shape;2092;p34"/>
            <p:cNvSpPr/>
            <p:nvPr/>
          </p:nvSpPr>
          <p:spPr>
            <a:xfrm>
              <a:off x="3763407" y="1997641"/>
              <a:ext cx="1575095" cy="1001077"/>
            </a:xfrm>
            <a:custGeom>
              <a:avLst/>
              <a:gdLst/>
              <a:ahLst/>
              <a:cxnLst/>
              <a:rect l="l" t="t" r="r" b="b"/>
              <a:pathLst>
                <a:path w="1575095" h="1001077" extrusionOk="0">
                  <a:moveTo>
                    <a:pt x="1575095" y="1001078"/>
                  </a:moveTo>
                  <a:lnTo>
                    <a:pt x="0" y="90964"/>
                  </a:lnTo>
                  <a:lnTo>
                    <a:pt x="0" y="0"/>
                  </a:lnTo>
                  <a:lnTo>
                    <a:pt x="1575095" y="910209"/>
                  </a:lnTo>
                  <a:lnTo>
                    <a:pt x="1575095" y="100107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3" name="Google Shape;2093;p34"/>
            <p:cNvSpPr/>
            <p:nvPr/>
          </p:nvSpPr>
          <p:spPr>
            <a:xfrm>
              <a:off x="3763407" y="2156137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870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4" name="Google Shape;2094;p34"/>
            <p:cNvSpPr/>
            <p:nvPr/>
          </p:nvSpPr>
          <p:spPr>
            <a:xfrm>
              <a:off x="3763407" y="2237480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5" name="Google Shape;2095;p34"/>
            <p:cNvSpPr/>
            <p:nvPr/>
          </p:nvSpPr>
          <p:spPr>
            <a:xfrm>
              <a:off x="3763407" y="2318824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235787" y="714089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6" name="Google Shape;2096;p34"/>
            <p:cNvSpPr/>
            <p:nvPr/>
          </p:nvSpPr>
          <p:spPr>
            <a:xfrm>
              <a:off x="3763407" y="2490369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7" name="Google Shape;2097;p34"/>
            <p:cNvSpPr/>
            <p:nvPr/>
          </p:nvSpPr>
          <p:spPr>
            <a:xfrm>
              <a:off x="3763407" y="2648770"/>
              <a:ext cx="1493528" cy="887920"/>
            </a:xfrm>
            <a:custGeom>
              <a:avLst/>
              <a:gdLst/>
              <a:ahLst/>
              <a:cxnLst/>
              <a:rect l="l" t="t" r="r" b="b"/>
              <a:pathLst>
                <a:path w="1493528" h="887920" extrusionOk="0">
                  <a:moveTo>
                    <a:pt x="1493528" y="862965"/>
                  </a:moveTo>
                  <a:lnTo>
                    <a:pt x="1493528" y="887920"/>
                  </a:lnTo>
                  <a:lnTo>
                    <a:pt x="0" y="24955"/>
                  </a:lnTo>
                  <a:lnTo>
                    <a:pt x="0" y="0"/>
                  </a:lnTo>
                  <a:lnTo>
                    <a:pt x="1493528" y="862965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8" name="Google Shape;2098;p34"/>
            <p:cNvSpPr/>
            <p:nvPr/>
          </p:nvSpPr>
          <p:spPr>
            <a:xfrm>
              <a:off x="5633267" y="2100963"/>
              <a:ext cx="578489" cy="901329"/>
            </a:xfrm>
            <a:custGeom>
              <a:avLst/>
              <a:gdLst/>
              <a:ahLst/>
              <a:cxnLst/>
              <a:rect l="l" t="t" r="r" b="b"/>
              <a:pathLst>
                <a:path w="578489" h="901329" extrusionOk="0">
                  <a:moveTo>
                    <a:pt x="560502" y="899184"/>
                  </a:moveTo>
                  <a:lnTo>
                    <a:pt x="17989" y="585621"/>
                  </a:lnTo>
                  <a:cubicBezTo>
                    <a:pt x="6910" y="577639"/>
                    <a:pt x="247" y="564895"/>
                    <a:pt x="0" y="551236"/>
                  </a:cubicBezTo>
                  <a:lnTo>
                    <a:pt x="0" y="15645"/>
                  </a:lnTo>
                  <a:cubicBezTo>
                    <a:pt x="0" y="2405"/>
                    <a:pt x="8090" y="-3405"/>
                    <a:pt x="17989" y="2024"/>
                  </a:cubicBezTo>
                  <a:lnTo>
                    <a:pt x="560502" y="315587"/>
                  </a:lnTo>
                  <a:cubicBezTo>
                    <a:pt x="571580" y="323569"/>
                    <a:pt x="578242" y="336314"/>
                    <a:pt x="578490" y="349973"/>
                  </a:cubicBezTo>
                  <a:lnTo>
                    <a:pt x="578490" y="885563"/>
                  </a:lnTo>
                  <a:cubicBezTo>
                    <a:pt x="578490" y="898803"/>
                    <a:pt x="570400" y="904899"/>
                    <a:pt x="560502" y="8991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9" name="Google Shape;2099;p34"/>
            <p:cNvSpPr/>
            <p:nvPr/>
          </p:nvSpPr>
          <p:spPr>
            <a:xfrm>
              <a:off x="3680697" y="317054"/>
              <a:ext cx="2667830" cy="1909376"/>
            </a:xfrm>
            <a:custGeom>
              <a:avLst/>
              <a:gdLst/>
              <a:ahLst/>
              <a:cxnLst/>
              <a:rect l="l" t="t" r="r" b="b"/>
              <a:pathLst>
                <a:path w="2667830" h="1909376" extrusionOk="0">
                  <a:moveTo>
                    <a:pt x="2622906" y="1487514"/>
                  </a:moveTo>
                  <a:lnTo>
                    <a:pt x="57678" y="5329"/>
                  </a:lnTo>
                  <a:cubicBezTo>
                    <a:pt x="49302" y="-517"/>
                    <a:pt x="38518" y="-1633"/>
                    <a:pt x="29124" y="2376"/>
                  </a:cubicBezTo>
                  <a:lnTo>
                    <a:pt x="29124" y="2376"/>
                  </a:lnTo>
                  <a:lnTo>
                    <a:pt x="29124" y="2376"/>
                  </a:lnTo>
                  <a:lnTo>
                    <a:pt x="28553" y="2376"/>
                  </a:lnTo>
                  <a:lnTo>
                    <a:pt x="0" y="18378"/>
                  </a:lnTo>
                  <a:lnTo>
                    <a:pt x="12563" y="38762"/>
                  </a:lnTo>
                  <a:lnTo>
                    <a:pt x="12563" y="320416"/>
                  </a:lnTo>
                  <a:cubicBezTo>
                    <a:pt x="12563" y="353468"/>
                    <a:pt x="32741" y="391949"/>
                    <a:pt x="57583" y="406141"/>
                  </a:cubicBezTo>
                  <a:lnTo>
                    <a:pt x="2617386" y="1885374"/>
                  </a:lnTo>
                  <a:lnTo>
                    <a:pt x="2618719" y="1909377"/>
                  </a:lnTo>
                  <a:lnTo>
                    <a:pt x="2651174" y="1891470"/>
                  </a:lnTo>
                  <a:lnTo>
                    <a:pt x="2651936" y="1890993"/>
                  </a:lnTo>
                  <a:lnTo>
                    <a:pt x="2652888" y="1890517"/>
                  </a:lnTo>
                  <a:lnTo>
                    <a:pt x="2652888" y="1890517"/>
                  </a:lnTo>
                  <a:cubicBezTo>
                    <a:pt x="2662405" y="1884897"/>
                    <a:pt x="2667830" y="1872324"/>
                    <a:pt x="2667830" y="1854608"/>
                  </a:cubicBezTo>
                  <a:lnTo>
                    <a:pt x="2667830" y="1573525"/>
                  </a:lnTo>
                  <a:cubicBezTo>
                    <a:pt x="2667830" y="1540378"/>
                    <a:pt x="2647653" y="1501897"/>
                    <a:pt x="2622906" y="148751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0" name="Google Shape;2100;p34"/>
            <p:cNvSpPr/>
            <p:nvPr/>
          </p:nvSpPr>
          <p:spPr>
            <a:xfrm>
              <a:off x="3662233" y="334831"/>
              <a:ext cx="2655171" cy="1893451"/>
            </a:xfrm>
            <a:custGeom>
              <a:avLst/>
              <a:gdLst/>
              <a:ahLst/>
              <a:cxnLst/>
              <a:rect l="l" t="t" r="r" b="b"/>
              <a:pathLst>
                <a:path w="2655171" h="1893451" extrusionOk="0">
                  <a:moveTo>
                    <a:pt x="2610153" y="1888076"/>
                  </a:moveTo>
                  <a:lnTo>
                    <a:pt x="44924" y="405890"/>
                  </a:lnTo>
                  <a:cubicBezTo>
                    <a:pt x="20082" y="391508"/>
                    <a:pt x="0" y="353027"/>
                    <a:pt x="0" y="320165"/>
                  </a:cubicBezTo>
                  <a:lnTo>
                    <a:pt x="0" y="39368"/>
                  </a:lnTo>
                  <a:cubicBezTo>
                    <a:pt x="0" y="6317"/>
                    <a:pt x="20082" y="-8923"/>
                    <a:pt x="44924" y="5364"/>
                  </a:cubicBezTo>
                  <a:lnTo>
                    <a:pt x="2610153" y="1487168"/>
                  </a:lnTo>
                  <a:cubicBezTo>
                    <a:pt x="2634994" y="1501551"/>
                    <a:pt x="2655172" y="1540032"/>
                    <a:pt x="2655172" y="1572893"/>
                  </a:cubicBezTo>
                  <a:lnTo>
                    <a:pt x="2655172" y="1853976"/>
                  </a:lnTo>
                  <a:cubicBezTo>
                    <a:pt x="2655172" y="1887218"/>
                    <a:pt x="2634994" y="1902363"/>
                    <a:pt x="2610153" y="1888076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1" name="Google Shape;2101;p34"/>
            <p:cNvSpPr/>
            <p:nvPr/>
          </p:nvSpPr>
          <p:spPr>
            <a:xfrm>
              <a:off x="3763692" y="506668"/>
              <a:ext cx="2448064" cy="1546988"/>
            </a:xfrm>
            <a:custGeom>
              <a:avLst/>
              <a:gdLst/>
              <a:ahLst/>
              <a:cxnLst/>
              <a:rect l="l" t="t" r="r" b="b"/>
              <a:pathLst>
                <a:path w="2448064" h="1546988" extrusionOk="0">
                  <a:moveTo>
                    <a:pt x="2430077" y="1544789"/>
                  </a:moveTo>
                  <a:lnTo>
                    <a:pt x="17703" y="150995"/>
                  </a:lnTo>
                  <a:cubicBezTo>
                    <a:pt x="6701" y="142981"/>
                    <a:pt x="133" y="130229"/>
                    <a:pt x="0" y="116610"/>
                  </a:cubicBezTo>
                  <a:lnTo>
                    <a:pt x="0" y="15645"/>
                  </a:lnTo>
                  <a:cubicBezTo>
                    <a:pt x="0" y="2405"/>
                    <a:pt x="7995" y="-3405"/>
                    <a:pt x="17989" y="2024"/>
                  </a:cubicBezTo>
                  <a:lnTo>
                    <a:pt x="2430077" y="1395913"/>
                  </a:lnTo>
                  <a:cubicBezTo>
                    <a:pt x="2441174" y="1403876"/>
                    <a:pt x="2447846" y="1416630"/>
                    <a:pt x="2448065" y="1430298"/>
                  </a:cubicBezTo>
                  <a:lnTo>
                    <a:pt x="2448065" y="1531168"/>
                  </a:lnTo>
                  <a:cubicBezTo>
                    <a:pt x="2448065" y="1544503"/>
                    <a:pt x="2439975" y="1550599"/>
                    <a:pt x="2430077" y="154478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2" name="Google Shape;2102;p34"/>
            <p:cNvSpPr/>
            <p:nvPr/>
          </p:nvSpPr>
          <p:spPr>
            <a:xfrm>
              <a:off x="6042246" y="1815046"/>
              <a:ext cx="173984" cy="241344"/>
            </a:xfrm>
            <a:custGeom>
              <a:avLst/>
              <a:gdLst/>
              <a:ahLst/>
              <a:cxnLst/>
              <a:rect l="l" t="t" r="r" b="b"/>
              <a:pathLst>
                <a:path w="173984" h="241344" extrusionOk="0">
                  <a:moveTo>
                    <a:pt x="155996" y="239077"/>
                  </a:moveTo>
                  <a:lnTo>
                    <a:pt x="0" y="148876"/>
                  </a:lnTo>
                  <a:lnTo>
                    <a:pt x="0" y="0"/>
                  </a:lnTo>
                  <a:lnTo>
                    <a:pt x="155996" y="90106"/>
                  </a:lnTo>
                  <a:cubicBezTo>
                    <a:pt x="167094" y="98069"/>
                    <a:pt x="173766" y="110823"/>
                    <a:pt x="173985" y="124492"/>
                  </a:cubicBezTo>
                  <a:lnTo>
                    <a:pt x="173985" y="225457"/>
                  </a:lnTo>
                  <a:cubicBezTo>
                    <a:pt x="173985" y="238696"/>
                    <a:pt x="165895" y="245078"/>
                    <a:pt x="155996" y="2390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3" name="Google Shape;2103;p34"/>
            <p:cNvSpPr/>
            <p:nvPr/>
          </p:nvSpPr>
          <p:spPr>
            <a:xfrm>
              <a:off x="3824606" y="578160"/>
              <a:ext cx="40165" cy="72472"/>
            </a:xfrm>
            <a:custGeom>
              <a:avLst/>
              <a:gdLst/>
              <a:ahLst/>
              <a:cxnLst/>
              <a:rect l="l" t="t" r="r" b="b"/>
              <a:pathLst>
                <a:path w="40165" h="72472" extrusionOk="0">
                  <a:moveTo>
                    <a:pt x="19702" y="39213"/>
                  </a:moveTo>
                  <a:cubicBezTo>
                    <a:pt x="14343" y="34706"/>
                    <a:pt x="9642" y="29481"/>
                    <a:pt x="5711" y="23687"/>
                  </a:cubicBezTo>
                  <a:cubicBezTo>
                    <a:pt x="3103" y="19577"/>
                    <a:pt x="1656" y="14838"/>
                    <a:pt x="1523" y="9971"/>
                  </a:cubicBezTo>
                  <a:cubicBezTo>
                    <a:pt x="1523" y="4892"/>
                    <a:pt x="3236" y="1716"/>
                    <a:pt x="6663" y="446"/>
                  </a:cubicBezTo>
                  <a:cubicBezTo>
                    <a:pt x="11402" y="-686"/>
                    <a:pt x="16390" y="362"/>
                    <a:pt x="20273" y="3304"/>
                  </a:cubicBezTo>
                  <a:cubicBezTo>
                    <a:pt x="27820" y="7698"/>
                    <a:pt x="33779" y="14365"/>
                    <a:pt x="37310" y="22354"/>
                  </a:cubicBezTo>
                  <a:cubicBezTo>
                    <a:pt x="38899" y="25889"/>
                    <a:pt x="39746" y="29716"/>
                    <a:pt x="39784" y="33593"/>
                  </a:cubicBezTo>
                  <a:lnTo>
                    <a:pt x="32456" y="29307"/>
                  </a:lnTo>
                  <a:cubicBezTo>
                    <a:pt x="32446" y="25435"/>
                    <a:pt x="31361" y="21642"/>
                    <a:pt x="29315" y="18353"/>
                  </a:cubicBezTo>
                  <a:cubicBezTo>
                    <a:pt x="27059" y="14814"/>
                    <a:pt x="23947" y="11899"/>
                    <a:pt x="20273" y="9876"/>
                  </a:cubicBezTo>
                  <a:cubicBezTo>
                    <a:pt x="17893" y="8035"/>
                    <a:pt x="14867" y="7244"/>
                    <a:pt x="11897" y="7685"/>
                  </a:cubicBezTo>
                  <a:cubicBezTo>
                    <a:pt x="9899" y="8352"/>
                    <a:pt x="8852" y="10352"/>
                    <a:pt x="8852" y="13591"/>
                  </a:cubicBezTo>
                  <a:cubicBezTo>
                    <a:pt x="8956" y="16577"/>
                    <a:pt x="9946" y="19463"/>
                    <a:pt x="11707" y="21878"/>
                  </a:cubicBezTo>
                  <a:cubicBezTo>
                    <a:pt x="14410" y="25801"/>
                    <a:pt x="17608" y="29356"/>
                    <a:pt x="21225" y="32450"/>
                  </a:cubicBezTo>
                  <a:cubicBezTo>
                    <a:pt x="25289" y="35896"/>
                    <a:pt x="29077" y="39653"/>
                    <a:pt x="32551" y="43690"/>
                  </a:cubicBezTo>
                  <a:cubicBezTo>
                    <a:pt x="34911" y="46585"/>
                    <a:pt x="36862" y="49789"/>
                    <a:pt x="38357" y="53215"/>
                  </a:cubicBezTo>
                  <a:cubicBezTo>
                    <a:pt x="39565" y="56243"/>
                    <a:pt x="40184" y="59478"/>
                    <a:pt x="40165" y="62740"/>
                  </a:cubicBezTo>
                  <a:cubicBezTo>
                    <a:pt x="40165" y="67883"/>
                    <a:pt x="38452" y="71027"/>
                    <a:pt x="34930" y="72265"/>
                  </a:cubicBezTo>
                  <a:cubicBezTo>
                    <a:pt x="30000" y="73000"/>
                    <a:pt x="24975" y="71769"/>
                    <a:pt x="20939" y="68836"/>
                  </a:cubicBezTo>
                  <a:cubicBezTo>
                    <a:pt x="16989" y="66477"/>
                    <a:pt x="13392" y="63558"/>
                    <a:pt x="10279" y="60168"/>
                  </a:cubicBezTo>
                  <a:cubicBezTo>
                    <a:pt x="7177" y="56803"/>
                    <a:pt x="4607" y="52980"/>
                    <a:pt x="2665" y="48833"/>
                  </a:cubicBezTo>
                  <a:cubicBezTo>
                    <a:pt x="980" y="45220"/>
                    <a:pt x="76" y="41293"/>
                    <a:pt x="0" y="37308"/>
                  </a:cubicBezTo>
                  <a:lnTo>
                    <a:pt x="7329" y="41594"/>
                  </a:lnTo>
                  <a:cubicBezTo>
                    <a:pt x="7395" y="45632"/>
                    <a:pt x="8690" y="49553"/>
                    <a:pt x="11041" y="52834"/>
                  </a:cubicBezTo>
                  <a:cubicBezTo>
                    <a:pt x="13468" y="56677"/>
                    <a:pt x="16713" y="59932"/>
                    <a:pt x="20558" y="62359"/>
                  </a:cubicBezTo>
                  <a:cubicBezTo>
                    <a:pt x="23109" y="64223"/>
                    <a:pt x="26269" y="65072"/>
                    <a:pt x="29410" y="64740"/>
                  </a:cubicBezTo>
                  <a:cubicBezTo>
                    <a:pt x="31504" y="64073"/>
                    <a:pt x="32456" y="62168"/>
                    <a:pt x="32456" y="59025"/>
                  </a:cubicBezTo>
                  <a:cubicBezTo>
                    <a:pt x="32427" y="55849"/>
                    <a:pt x="31437" y="52758"/>
                    <a:pt x="29600" y="50167"/>
                  </a:cubicBezTo>
                  <a:cubicBezTo>
                    <a:pt x="26726" y="46153"/>
                    <a:pt x="23404" y="42479"/>
                    <a:pt x="19702" y="39213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4" name="Google Shape;2104;p34"/>
            <p:cNvSpPr/>
            <p:nvPr/>
          </p:nvSpPr>
          <p:spPr>
            <a:xfrm>
              <a:off x="3871213" y="621212"/>
              <a:ext cx="35348" cy="54941"/>
            </a:xfrm>
            <a:custGeom>
              <a:avLst/>
              <a:gdLst/>
              <a:ahLst/>
              <a:cxnLst/>
              <a:rect l="l" t="t" r="r" b="b"/>
              <a:pathLst>
                <a:path w="35348" h="54941" extrusionOk="0">
                  <a:moveTo>
                    <a:pt x="18875" y="51977"/>
                  </a:moveTo>
                  <a:cubicBezTo>
                    <a:pt x="13135" y="48563"/>
                    <a:pt x="8434" y="43659"/>
                    <a:pt x="5264" y="37785"/>
                  </a:cubicBezTo>
                  <a:cubicBezTo>
                    <a:pt x="1838" y="31676"/>
                    <a:pt x="39" y="24788"/>
                    <a:pt x="29" y="17782"/>
                  </a:cubicBezTo>
                  <a:lnTo>
                    <a:pt x="29" y="16354"/>
                  </a:lnTo>
                  <a:cubicBezTo>
                    <a:pt x="-170" y="12433"/>
                    <a:pt x="648" y="8529"/>
                    <a:pt x="2409" y="5019"/>
                  </a:cubicBezTo>
                  <a:cubicBezTo>
                    <a:pt x="3665" y="2461"/>
                    <a:pt x="6073" y="656"/>
                    <a:pt x="8881" y="161"/>
                  </a:cubicBezTo>
                  <a:cubicBezTo>
                    <a:pt x="12203" y="-359"/>
                    <a:pt x="15601" y="390"/>
                    <a:pt x="18399" y="2257"/>
                  </a:cubicBezTo>
                  <a:cubicBezTo>
                    <a:pt x="23757" y="5352"/>
                    <a:pt x="28097" y="9957"/>
                    <a:pt x="30867" y="15496"/>
                  </a:cubicBezTo>
                  <a:cubicBezTo>
                    <a:pt x="33932" y="21744"/>
                    <a:pt x="35474" y="28634"/>
                    <a:pt x="35340" y="35594"/>
                  </a:cubicBezTo>
                  <a:lnTo>
                    <a:pt x="35340" y="38737"/>
                  </a:lnTo>
                  <a:lnTo>
                    <a:pt x="6692" y="22831"/>
                  </a:lnTo>
                  <a:cubicBezTo>
                    <a:pt x="6797" y="27522"/>
                    <a:pt x="8005" y="32121"/>
                    <a:pt x="10213" y="36261"/>
                  </a:cubicBezTo>
                  <a:cubicBezTo>
                    <a:pt x="12136" y="40198"/>
                    <a:pt x="15134" y="43503"/>
                    <a:pt x="18875" y="45786"/>
                  </a:cubicBezTo>
                  <a:cubicBezTo>
                    <a:pt x="20721" y="47055"/>
                    <a:pt x="22920" y="47720"/>
                    <a:pt x="25156" y="47691"/>
                  </a:cubicBezTo>
                  <a:cubicBezTo>
                    <a:pt x="26870" y="47538"/>
                    <a:pt x="28488" y="46798"/>
                    <a:pt x="29725" y="45595"/>
                  </a:cubicBezTo>
                  <a:lnTo>
                    <a:pt x="34008" y="51977"/>
                  </a:lnTo>
                  <a:cubicBezTo>
                    <a:pt x="30962" y="55882"/>
                    <a:pt x="25727" y="55978"/>
                    <a:pt x="18875" y="51977"/>
                  </a:cubicBezTo>
                  <a:close/>
                  <a:moveTo>
                    <a:pt x="18018" y="8924"/>
                  </a:moveTo>
                  <a:cubicBezTo>
                    <a:pt x="15962" y="7338"/>
                    <a:pt x="13164" y="7114"/>
                    <a:pt x="10880" y="8353"/>
                  </a:cubicBezTo>
                  <a:cubicBezTo>
                    <a:pt x="8567" y="10355"/>
                    <a:pt x="7273" y="13292"/>
                    <a:pt x="7358" y="16354"/>
                  </a:cubicBezTo>
                  <a:lnTo>
                    <a:pt x="27916" y="28260"/>
                  </a:lnTo>
                  <a:lnTo>
                    <a:pt x="27916" y="27593"/>
                  </a:lnTo>
                  <a:cubicBezTo>
                    <a:pt x="27821" y="23668"/>
                    <a:pt x="26812" y="19820"/>
                    <a:pt x="24966" y="16354"/>
                  </a:cubicBezTo>
                  <a:cubicBezTo>
                    <a:pt x="23405" y="13263"/>
                    <a:pt x="20997" y="10684"/>
                    <a:pt x="18018" y="892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5" name="Google Shape;2105;p34"/>
            <p:cNvSpPr/>
            <p:nvPr/>
          </p:nvSpPr>
          <p:spPr>
            <a:xfrm>
              <a:off x="3913502" y="644554"/>
              <a:ext cx="33883" cy="60925"/>
            </a:xfrm>
            <a:custGeom>
              <a:avLst/>
              <a:gdLst/>
              <a:ahLst/>
              <a:cxnLst/>
              <a:rect l="l" t="t" r="r" b="b"/>
              <a:pathLst>
                <a:path w="33883" h="60925" extrusionOk="0">
                  <a:moveTo>
                    <a:pt x="26174" y="56353"/>
                  </a:moveTo>
                  <a:cubicBezTo>
                    <a:pt x="25593" y="54563"/>
                    <a:pt x="25241" y="52707"/>
                    <a:pt x="25127" y="50829"/>
                  </a:cubicBezTo>
                  <a:cubicBezTo>
                    <a:pt x="21386" y="52815"/>
                    <a:pt x="16837" y="52482"/>
                    <a:pt x="13420" y="49972"/>
                  </a:cubicBezTo>
                  <a:cubicBezTo>
                    <a:pt x="9537" y="47601"/>
                    <a:pt x="6272" y="44336"/>
                    <a:pt x="3902" y="40447"/>
                  </a:cubicBezTo>
                  <a:cubicBezTo>
                    <a:pt x="1418" y="36827"/>
                    <a:pt x="57" y="32551"/>
                    <a:pt x="0" y="28159"/>
                  </a:cubicBezTo>
                  <a:cubicBezTo>
                    <a:pt x="0" y="23206"/>
                    <a:pt x="1618" y="20349"/>
                    <a:pt x="4854" y="19492"/>
                  </a:cubicBezTo>
                  <a:cubicBezTo>
                    <a:pt x="9737" y="19010"/>
                    <a:pt x="14629" y="20368"/>
                    <a:pt x="18560" y="23302"/>
                  </a:cubicBezTo>
                  <a:lnTo>
                    <a:pt x="25412" y="27207"/>
                  </a:lnTo>
                  <a:lnTo>
                    <a:pt x="25412" y="23492"/>
                  </a:lnTo>
                  <a:cubicBezTo>
                    <a:pt x="25403" y="20678"/>
                    <a:pt x="24651" y="17915"/>
                    <a:pt x="23223" y="15491"/>
                  </a:cubicBezTo>
                  <a:cubicBezTo>
                    <a:pt x="21662" y="12855"/>
                    <a:pt x="19435" y="10684"/>
                    <a:pt x="16751" y="9205"/>
                  </a:cubicBezTo>
                  <a:cubicBezTo>
                    <a:pt x="14895" y="7913"/>
                    <a:pt x="12601" y="7401"/>
                    <a:pt x="10374" y="7776"/>
                  </a:cubicBezTo>
                  <a:cubicBezTo>
                    <a:pt x="8728" y="8273"/>
                    <a:pt x="7690" y="9882"/>
                    <a:pt x="7900" y="11586"/>
                  </a:cubicBezTo>
                  <a:lnTo>
                    <a:pt x="761" y="7490"/>
                  </a:lnTo>
                  <a:cubicBezTo>
                    <a:pt x="676" y="5394"/>
                    <a:pt x="1466" y="3356"/>
                    <a:pt x="2950" y="1870"/>
                  </a:cubicBezTo>
                  <a:cubicBezTo>
                    <a:pt x="4607" y="446"/>
                    <a:pt x="6786" y="-213"/>
                    <a:pt x="8947" y="61"/>
                  </a:cubicBezTo>
                  <a:cubicBezTo>
                    <a:pt x="11850" y="393"/>
                    <a:pt x="14648" y="1369"/>
                    <a:pt x="17132" y="2918"/>
                  </a:cubicBezTo>
                  <a:cubicBezTo>
                    <a:pt x="21681" y="5399"/>
                    <a:pt x="25517" y="9008"/>
                    <a:pt x="28268" y="13396"/>
                  </a:cubicBezTo>
                  <a:cubicBezTo>
                    <a:pt x="30895" y="17497"/>
                    <a:pt x="32341" y="22242"/>
                    <a:pt x="32455" y="27112"/>
                  </a:cubicBezTo>
                  <a:lnTo>
                    <a:pt x="32455" y="49019"/>
                  </a:lnTo>
                  <a:cubicBezTo>
                    <a:pt x="32379" y="52815"/>
                    <a:pt x="32865" y="56602"/>
                    <a:pt x="33883" y="60259"/>
                  </a:cubicBezTo>
                  <a:lnTo>
                    <a:pt x="33883" y="60925"/>
                  </a:lnTo>
                  <a:close/>
                  <a:moveTo>
                    <a:pt x="14467" y="43971"/>
                  </a:moveTo>
                  <a:cubicBezTo>
                    <a:pt x="16342" y="45144"/>
                    <a:pt x="18541" y="45710"/>
                    <a:pt x="20749" y="45590"/>
                  </a:cubicBezTo>
                  <a:cubicBezTo>
                    <a:pt x="22547" y="45530"/>
                    <a:pt x="24185" y="44514"/>
                    <a:pt x="25032" y="42923"/>
                  </a:cubicBezTo>
                  <a:lnTo>
                    <a:pt x="25032" y="33398"/>
                  </a:lnTo>
                  <a:lnTo>
                    <a:pt x="19511" y="30160"/>
                  </a:lnTo>
                  <a:cubicBezTo>
                    <a:pt x="10945" y="25207"/>
                    <a:pt x="6662" y="25683"/>
                    <a:pt x="6662" y="31493"/>
                  </a:cubicBezTo>
                  <a:cubicBezTo>
                    <a:pt x="6653" y="34072"/>
                    <a:pt x="7414" y="36593"/>
                    <a:pt x="8851" y="38732"/>
                  </a:cubicBezTo>
                  <a:cubicBezTo>
                    <a:pt x="10270" y="40907"/>
                    <a:pt x="12202" y="42704"/>
                    <a:pt x="14467" y="4397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6" name="Google Shape;2106;p34"/>
            <p:cNvSpPr/>
            <p:nvPr/>
          </p:nvSpPr>
          <p:spPr>
            <a:xfrm>
              <a:off x="3956522" y="663093"/>
              <a:ext cx="19892" cy="51720"/>
            </a:xfrm>
            <a:custGeom>
              <a:avLst/>
              <a:gdLst/>
              <a:ahLst/>
              <a:cxnLst/>
              <a:rect l="l" t="t" r="r" b="b"/>
              <a:pathLst>
                <a:path w="19892" h="51720" extrusionOk="0">
                  <a:moveTo>
                    <a:pt x="19892" y="18955"/>
                  </a:moveTo>
                  <a:cubicBezTo>
                    <a:pt x="18807" y="18085"/>
                    <a:pt x="17656" y="17290"/>
                    <a:pt x="16466" y="16573"/>
                  </a:cubicBezTo>
                  <a:cubicBezTo>
                    <a:pt x="11897" y="13906"/>
                    <a:pt x="8728" y="14383"/>
                    <a:pt x="6948" y="18002"/>
                  </a:cubicBezTo>
                  <a:lnTo>
                    <a:pt x="6948" y="51721"/>
                  </a:lnTo>
                  <a:lnTo>
                    <a:pt x="0" y="47625"/>
                  </a:lnTo>
                  <a:lnTo>
                    <a:pt x="0" y="0"/>
                  </a:lnTo>
                  <a:lnTo>
                    <a:pt x="6758" y="3905"/>
                  </a:lnTo>
                  <a:lnTo>
                    <a:pt x="6758" y="9430"/>
                  </a:lnTo>
                  <a:cubicBezTo>
                    <a:pt x="9042" y="6572"/>
                    <a:pt x="12278" y="6286"/>
                    <a:pt x="16275" y="8763"/>
                  </a:cubicBezTo>
                  <a:cubicBezTo>
                    <a:pt x="17408" y="9388"/>
                    <a:pt x="18436" y="10192"/>
                    <a:pt x="19321" y="1114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7" name="Google Shape;2107;p34"/>
            <p:cNvSpPr/>
            <p:nvPr/>
          </p:nvSpPr>
          <p:spPr>
            <a:xfrm>
              <a:off x="3980286" y="683824"/>
              <a:ext cx="34675" cy="54516"/>
            </a:xfrm>
            <a:custGeom>
              <a:avLst/>
              <a:gdLst/>
              <a:ahLst/>
              <a:cxnLst/>
              <a:rect l="l" t="t" r="r" b="b"/>
              <a:pathLst>
                <a:path w="34675" h="54516" extrusionOk="0">
                  <a:moveTo>
                    <a:pt x="18400" y="45467"/>
                  </a:moveTo>
                  <a:cubicBezTo>
                    <a:pt x="20304" y="46811"/>
                    <a:pt x="22721" y="47231"/>
                    <a:pt x="24967" y="46610"/>
                  </a:cubicBezTo>
                  <a:cubicBezTo>
                    <a:pt x="26918" y="45847"/>
                    <a:pt x="28175" y="43941"/>
                    <a:pt x="28108" y="41848"/>
                  </a:cubicBezTo>
                  <a:lnTo>
                    <a:pt x="34675" y="45658"/>
                  </a:lnTo>
                  <a:cubicBezTo>
                    <a:pt x="34694" y="48006"/>
                    <a:pt x="33847" y="50279"/>
                    <a:pt x="32296" y="52040"/>
                  </a:cubicBezTo>
                  <a:cubicBezTo>
                    <a:pt x="30716" y="53647"/>
                    <a:pt x="28555" y="54541"/>
                    <a:pt x="26300" y="54516"/>
                  </a:cubicBezTo>
                  <a:cubicBezTo>
                    <a:pt x="23501" y="54441"/>
                    <a:pt x="20770" y="53619"/>
                    <a:pt x="18400" y="52135"/>
                  </a:cubicBezTo>
                  <a:cubicBezTo>
                    <a:pt x="12680" y="48793"/>
                    <a:pt x="8054" y="43862"/>
                    <a:pt x="5075" y="37943"/>
                  </a:cubicBezTo>
                  <a:cubicBezTo>
                    <a:pt x="1715" y="31610"/>
                    <a:pt x="-17" y="24539"/>
                    <a:pt x="31" y="17369"/>
                  </a:cubicBezTo>
                  <a:lnTo>
                    <a:pt x="31" y="15940"/>
                  </a:lnTo>
                  <a:cubicBezTo>
                    <a:pt x="-169" y="12060"/>
                    <a:pt x="611" y="8193"/>
                    <a:pt x="2315" y="4700"/>
                  </a:cubicBezTo>
                  <a:cubicBezTo>
                    <a:pt x="3467" y="2168"/>
                    <a:pt x="5836" y="405"/>
                    <a:pt x="8597" y="33"/>
                  </a:cubicBezTo>
                  <a:cubicBezTo>
                    <a:pt x="11966" y="-190"/>
                    <a:pt x="15316" y="715"/>
                    <a:pt x="18114" y="2605"/>
                  </a:cubicBezTo>
                  <a:cubicBezTo>
                    <a:pt x="22864" y="5371"/>
                    <a:pt x="26823" y="9306"/>
                    <a:pt x="29631" y="14035"/>
                  </a:cubicBezTo>
                  <a:cubicBezTo>
                    <a:pt x="32543" y="18605"/>
                    <a:pt x="34219" y="23859"/>
                    <a:pt x="34485" y="29275"/>
                  </a:cubicBezTo>
                  <a:lnTo>
                    <a:pt x="27918" y="25465"/>
                  </a:lnTo>
                  <a:cubicBezTo>
                    <a:pt x="27651" y="22098"/>
                    <a:pt x="26604" y="18839"/>
                    <a:pt x="24872" y="15940"/>
                  </a:cubicBezTo>
                  <a:cubicBezTo>
                    <a:pt x="23207" y="13144"/>
                    <a:pt x="20884" y="10792"/>
                    <a:pt x="18114" y="9082"/>
                  </a:cubicBezTo>
                  <a:cubicBezTo>
                    <a:pt x="14564" y="7113"/>
                    <a:pt x="11804" y="7113"/>
                    <a:pt x="9834" y="9082"/>
                  </a:cubicBezTo>
                  <a:cubicBezTo>
                    <a:pt x="7464" y="12284"/>
                    <a:pt x="6408" y="16270"/>
                    <a:pt x="6883" y="20226"/>
                  </a:cubicBezTo>
                  <a:lnTo>
                    <a:pt x="6883" y="21750"/>
                  </a:lnTo>
                  <a:cubicBezTo>
                    <a:pt x="6798" y="26703"/>
                    <a:pt x="7807" y="31614"/>
                    <a:pt x="9834" y="36133"/>
                  </a:cubicBezTo>
                  <a:cubicBezTo>
                    <a:pt x="11652" y="40058"/>
                    <a:pt x="14650" y="43321"/>
                    <a:pt x="18400" y="45467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8" name="Google Shape;2108;p34"/>
            <p:cNvSpPr/>
            <p:nvPr/>
          </p:nvSpPr>
          <p:spPr>
            <a:xfrm>
              <a:off x="4022575" y="681666"/>
              <a:ext cx="32718" cy="85915"/>
            </a:xfrm>
            <a:custGeom>
              <a:avLst/>
              <a:gdLst/>
              <a:ahLst/>
              <a:cxnLst/>
              <a:rect l="l" t="t" r="r" b="b"/>
              <a:pathLst>
                <a:path w="32718" h="85915" extrusionOk="0">
                  <a:moveTo>
                    <a:pt x="7614" y="29718"/>
                  </a:moveTo>
                  <a:cubicBezTo>
                    <a:pt x="11145" y="26777"/>
                    <a:pt x="16266" y="26777"/>
                    <a:pt x="19797" y="29718"/>
                  </a:cubicBezTo>
                  <a:cubicBezTo>
                    <a:pt x="28411" y="34878"/>
                    <a:pt x="33388" y="44461"/>
                    <a:pt x="32646" y="54483"/>
                  </a:cubicBezTo>
                  <a:lnTo>
                    <a:pt x="32646" y="85916"/>
                  </a:lnTo>
                  <a:lnTo>
                    <a:pt x="25603" y="81820"/>
                  </a:lnTo>
                  <a:lnTo>
                    <a:pt x="25603" y="50387"/>
                  </a:lnTo>
                  <a:cubicBezTo>
                    <a:pt x="25698" y="47343"/>
                    <a:pt x="25003" y="44327"/>
                    <a:pt x="23604" y="41624"/>
                  </a:cubicBezTo>
                  <a:cubicBezTo>
                    <a:pt x="22034" y="39026"/>
                    <a:pt x="19797" y="36890"/>
                    <a:pt x="17132" y="35433"/>
                  </a:cubicBezTo>
                  <a:cubicBezTo>
                    <a:pt x="15352" y="34286"/>
                    <a:pt x="13230" y="33814"/>
                    <a:pt x="11136" y="34100"/>
                  </a:cubicBezTo>
                  <a:cubicBezTo>
                    <a:pt x="9356" y="34510"/>
                    <a:pt x="7852" y="35699"/>
                    <a:pt x="7043" y="37338"/>
                  </a:cubicBezTo>
                  <a:lnTo>
                    <a:pt x="7043" y="71152"/>
                  </a:lnTo>
                  <a:lnTo>
                    <a:pt x="0" y="67056"/>
                  </a:lnTo>
                  <a:lnTo>
                    <a:pt x="0" y="0"/>
                  </a:lnTo>
                  <a:lnTo>
                    <a:pt x="7043" y="4001"/>
                  </a:ln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9" name="Google Shape;2109;p34"/>
            <p:cNvSpPr/>
            <p:nvPr/>
          </p:nvSpPr>
          <p:spPr>
            <a:xfrm>
              <a:off x="4065860" y="766513"/>
              <a:ext cx="8800" cy="10615"/>
            </a:xfrm>
            <a:custGeom>
              <a:avLst/>
              <a:gdLst/>
              <a:ahLst/>
              <a:cxnLst/>
              <a:rect l="l" t="t" r="r" b="b"/>
              <a:pathLst>
                <a:path w="8800" h="10615" extrusionOk="0">
                  <a:moveTo>
                    <a:pt x="21" y="3164"/>
                  </a:moveTo>
                  <a:cubicBezTo>
                    <a:pt x="-103" y="2053"/>
                    <a:pt x="326" y="951"/>
                    <a:pt x="1163" y="212"/>
                  </a:cubicBezTo>
                  <a:cubicBezTo>
                    <a:pt x="1829" y="-265"/>
                    <a:pt x="2971" y="212"/>
                    <a:pt x="4399" y="212"/>
                  </a:cubicBezTo>
                  <a:cubicBezTo>
                    <a:pt x="5741" y="1038"/>
                    <a:pt x="6845" y="2183"/>
                    <a:pt x="7635" y="3545"/>
                  </a:cubicBezTo>
                  <a:cubicBezTo>
                    <a:pt x="8378" y="4818"/>
                    <a:pt x="8768" y="6263"/>
                    <a:pt x="8777" y="7736"/>
                  </a:cubicBezTo>
                  <a:cubicBezTo>
                    <a:pt x="8911" y="8767"/>
                    <a:pt x="8473" y="9788"/>
                    <a:pt x="7635" y="10403"/>
                  </a:cubicBezTo>
                  <a:cubicBezTo>
                    <a:pt x="6874" y="10880"/>
                    <a:pt x="5827" y="10403"/>
                    <a:pt x="4399" y="10403"/>
                  </a:cubicBezTo>
                  <a:cubicBezTo>
                    <a:pt x="3029" y="9659"/>
                    <a:pt x="1906" y="8534"/>
                    <a:pt x="1163" y="7165"/>
                  </a:cubicBezTo>
                  <a:cubicBezTo>
                    <a:pt x="440" y="5955"/>
                    <a:pt x="40" y="4575"/>
                    <a:pt x="21" y="316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0" name="Google Shape;2110;p34"/>
            <p:cNvSpPr/>
            <p:nvPr/>
          </p:nvSpPr>
          <p:spPr>
            <a:xfrm>
              <a:off x="4086317" y="778377"/>
              <a:ext cx="8807" cy="10445"/>
            </a:xfrm>
            <a:custGeom>
              <a:avLst/>
              <a:gdLst/>
              <a:ahLst/>
              <a:cxnLst/>
              <a:rect l="l" t="t" r="r" b="b"/>
              <a:pathLst>
                <a:path w="8807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7"/>
                    <a:pt x="2978" y="254"/>
                    <a:pt x="4405" y="254"/>
                  </a:cubicBezTo>
                  <a:cubicBezTo>
                    <a:pt x="7051" y="1848"/>
                    <a:pt x="8707" y="4687"/>
                    <a:pt x="8784" y="7779"/>
                  </a:cubicBezTo>
                  <a:cubicBezTo>
                    <a:pt x="8917" y="8809"/>
                    <a:pt x="8479" y="9830"/>
                    <a:pt x="7641" y="10446"/>
                  </a:cubicBezTo>
                  <a:cubicBezTo>
                    <a:pt x="6975" y="10446"/>
                    <a:pt x="5833" y="10446"/>
                    <a:pt x="4405" y="10446"/>
                  </a:cubicBezTo>
                  <a:cubicBezTo>
                    <a:pt x="3035" y="9701"/>
                    <a:pt x="1912" y="8576"/>
                    <a:pt x="1169" y="7207"/>
                  </a:cubicBezTo>
                  <a:cubicBezTo>
                    <a:pt x="427" y="5970"/>
                    <a:pt x="27" y="4555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1" name="Google Shape;2111;p34"/>
            <p:cNvSpPr/>
            <p:nvPr/>
          </p:nvSpPr>
          <p:spPr>
            <a:xfrm>
              <a:off x="4106781" y="790188"/>
              <a:ext cx="8804" cy="10445"/>
            </a:xfrm>
            <a:custGeom>
              <a:avLst/>
              <a:gdLst/>
              <a:ahLst/>
              <a:cxnLst/>
              <a:rect l="l" t="t" r="r" b="b"/>
              <a:pathLst>
                <a:path w="8804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8"/>
                    <a:pt x="2978" y="254"/>
                    <a:pt x="4405" y="254"/>
                  </a:cubicBezTo>
                  <a:cubicBezTo>
                    <a:pt x="5795" y="976"/>
                    <a:pt x="6918" y="2107"/>
                    <a:pt x="7641" y="3493"/>
                  </a:cubicBezTo>
                  <a:cubicBezTo>
                    <a:pt x="8374" y="4770"/>
                    <a:pt x="8764" y="6212"/>
                    <a:pt x="8783" y="7683"/>
                  </a:cubicBezTo>
                  <a:cubicBezTo>
                    <a:pt x="8907" y="8741"/>
                    <a:pt x="8479" y="9788"/>
                    <a:pt x="7641" y="10446"/>
                  </a:cubicBezTo>
                  <a:cubicBezTo>
                    <a:pt x="6975" y="10446"/>
                    <a:pt x="5833" y="10446"/>
                    <a:pt x="4405" y="9874"/>
                  </a:cubicBezTo>
                  <a:cubicBezTo>
                    <a:pt x="3035" y="9129"/>
                    <a:pt x="1912" y="8004"/>
                    <a:pt x="1169" y="6636"/>
                  </a:cubicBezTo>
                  <a:cubicBezTo>
                    <a:pt x="522" y="5567"/>
                    <a:pt x="132" y="4359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2" name="Google Shape;2112;p34"/>
            <p:cNvSpPr/>
            <p:nvPr/>
          </p:nvSpPr>
          <p:spPr>
            <a:xfrm>
              <a:off x="6091738" y="1886219"/>
              <a:ext cx="73770" cy="113063"/>
            </a:xfrm>
            <a:custGeom>
              <a:avLst/>
              <a:gdLst/>
              <a:ahLst/>
              <a:cxnLst/>
              <a:rect l="l" t="t" r="r" b="b"/>
              <a:pathLst>
                <a:path w="73770" h="113063" extrusionOk="0">
                  <a:moveTo>
                    <a:pt x="72240" y="104944"/>
                  </a:moveTo>
                  <a:lnTo>
                    <a:pt x="57011" y="78751"/>
                  </a:lnTo>
                  <a:cubicBezTo>
                    <a:pt x="61932" y="73683"/>
                    <a:pt x="64435" y="66739"/>
                    <a:pt x="63864" y="59701"/>
                  </a:cubicBezTo>
                  <a:cubicBezTo>
                    <a:pt x="62646" y="37222"/>
                    <a:pt x="50806" y="16676"/>
                    <a:pt x="31980" y="4360"/>
                  </a:cubicBezTo>
                  <a:cubicBezTo>
                    <a:pt x="14277" y="-5831"/>
                    <a:pt x="0" y="2455"/>
                    <a:pt x="0" y="22839"/>
                  </a:cubicBezTo>
                  <a:cubicBezTo>
                    <a:pt x="1142" y="45585"/>
                    <a:pt x="13201" y="66378"/>
                    <a:pt x="32360" y="78655"/>
                  </a:cubicBezTo>
                  <a:cubicBezTo>
                    <a:pt x="37776" y="82303"/>
                    <a:pt x="44410" y="83675"/>
                    <a:pt x="50825" y="82465"/>
                  </a:cubicBezTo>
                  <a:lnTo>
                    <a:pt x="66148" y="109040"/>
                  </a:lnTo>
                  <a:cubicBezTo>
                    <a:pt x="67957" y="112088"/>
                    <a:pt x="70812" y="113803"/>
                    <a:pt x="72621" y="112755"/>
                  </a:cubicBezTo>
                  <a:cubicBezTo>
                    <a:pt x="74429" y="111707"/>
                    <a:pt x="73953" y="108088"/>
                    <a:pt x="72240" y="104944"/>
                  </a:cubicBezTo>
                  <a:close/>
                  <a:moveTo>
                    <a:pt x="49683" y="70273"/>
                  </a:moveTo>
                  <a:cubicBezTo>
                    <a:pt x="49131" y="70083"/>
                    <a:pt x="48522" y="70083"/>
                    <a:pt x="47970" y="70273"/>
                  </a:cubicBezTo>
                  <a:cubicBezTo>
                    <a:pt x="47532" y="70578"/>
                    <a:pt x="47198" y="71007"/>
                    <a:pt x="47018" y="71512"/>
                  </a:cubicBezTo>
                  <a:cubicBezTo>
                    <a:pt x="42011" y="72845"/>
                    <a:pt x="36682" y="71978"/>
                    <a:pt x="32360" y="69130"/>
                  </a:cubicBezTo>
                  <a:cubicBezTo>
                    <a:pt x="18198" y="59910"/>
                    <a:pt x="9289" y="44480"/>
                    <a:pt x="8376" y="27601"/>
                  </a:cubicBezTo>
                  <a:cubicBezTo>
                    <a:pt x="8376" y="12266"/>
                    <a:pt x="19131" y="6075"/>
                    <a:pt x="32360" y="13790"/>
                  </a:cubicBezTo>
                  <a:cubicBezTo>
                    <a:pt x="46494" y="23020"/>
                    <a:pt x="55374" y="38450"/>
                    <a:pt x="56250" y="55319"/>
                  </a:cubicBezTo>
                  <a:cubicBezTo>
                    <a:pt x="56678" y="61082"/>
                    <a:pt x="54213" y="66682"/>
                    <a:pt x="49683" y="702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3" name="Google Shape;2113;p34"/>
            <p:cNvSpPr/>
            <p:nvPr/>
          </p:nvSpPr>
          <p:spPr>
            <a:xfrm>
              <a:off x="5099606" y="2084115"/>
              <a:ext cx="833576" cy="1053763"/>
            </a:xfrm>
            <a:custGeom>
              <a:avLst/>
              <a:gdLst/>
              <a:ahLst/>
              <a:cxnLst/>
              <a:rect l="l" t="t" r="r" b="b"/>
              <a:pathLst>
                <a:path w="833576" h="1053763" extrusionOk="0">
                  <a:moveTo>
                    <a:pt x="724017" y="325006"/>
                  </a:moveTo>
                  <a:cubicBezTo>
                    <a:pt x="569829" y="64973"/>
                    <a:pt x="310279" y="-65519"/>
                    <a:pt x="144289" y="32684"/>
                  </a:cubicBezTo>
                  <a:lnTo>
                    <a:pt x="0" y="115646"/>
                  </a:lnTo>
                  <a:lnTo>
                    <a:pt x="55298" y="207753"/>
                  </a:lnTo>
                  <a:cubicBezTo>
                    <a:pt x="64198" y="193570"/>
                    <a:pt x="74743" y="180502"/>
                    <a:pt x="86707" y="168796"/>
                  </a:cubicBezTo>
                  <a:cubicBezTo>
                    <a:pt x="226999" y="123266"/>
                    <a:pt x="419829" y="231947"/>
                    <a:pt x="538801" y="432067"/>
                  </a:cubicBezTo>
                  <a:cubicBezTo>
                    <a:pt x="657773" y="632187"/>
                    <a:pt x="660248" y="853929"/>
                    <a:pt x="553173" y="955370"/>
                  </a:cubicBezTo>
                  <a:cubicBezTo>
                    <a:pt x="539087" y="959809"/>
                    <a:pt x="524572" y="962714"/>
                    <a:pt x="509867" y="964038"/>
                  </a:cubicBezTo>
                  <a:lnTo>
                    <a:pt x="563833" y="1053764"/>
                  </a:lnTo>
                  <a:lnTo>
                    <a:pt x="702507" y="974230"/>
                  </a:lnTo>
                  <a:cubicBezTo>
                    <a:pt x="868496" y="875646"/>
                    <a:pt x="878109" y="584943"/>
                    <a:pt x="724017" y="3250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4" name="Google Shape;2114;p34"/>
            <p:cNvSpPr/>
            <p:nvPr/>
          </p:nvSpPr>
          <p:spPr>
            <a:xfrm>
              <a:off x="4974070" y="2163744"/>
              <a:ext cx="820424" cy="1006964"/>
            </a:xfrm>
            <a:custGeom>
              <a:avLst/>
              <a:gdLst/>
              <a:ahLst/>
              <a:cxnLst/>
              <a:rect l="l" t="t" r="r" b="b"/>
              <a:pathLst>
                <a:path w="820424" h="1006964" extrusionOk="0">
                  <a:moveTo>
                    <a:pt x="710783" y="325006"/>
                  </a:moveTo>
                  <a:cubicBezTo>
                    <a:pt x="556595" y="64973"/>
                    <a:pt x="297046" y="-65519"/>
                    <a:pt x="131056" y="32684"/>
                  </a:cubicBezTo>
                  <a:cubicBezTo>
                    <a:pt x="-34934" y="130886"/>
                    <a:pt x="-44547" y="421970"/>
                    <a:pt x="109641" y="682003"/>
                  </a:cubicBezTo>
                  <a:cubicBezTo>
                    <a:pt x="263829" y="942035"/>
                    <a:pt x="523378" y="1072528"/>
                    <a:pt x="689368" y="974230"/>
                  </a:cubicBezTo>
                  <a:cubicBezTo>
                    <a:pt x="855358" y="875932"/>
                    <a:pt x="864971" y="584848"/>
                    <a:pt x="710783" y="325006"/>
                  </a:cubicBezTo>
                  <a:close/>
                  <a:moveTo>
                    <a:pt x="678708" y="875836"/>
                  </a:moveTo>
                  <a:cubicBezTo>
                    <a:pt x="538321" y="921366"/>
                    <a:pt x="345586" y="812686"/>
                    <a:pt x="226614" y="612470"/>
                  </a:cubicBezTo>
                  <a:cubicBezTo>
                    <a:pt x="107642" y="412255"/>
                    <a:pt x="105168" y="190703"/>
                    <a:pt x="212242" y="89262"/>
                  </a:cubicBezTo>
                  <a:cubicBezTo>
                    <a:pt x="352534" y="43733"/>
                    <a:pt x="545364" y="152413"/>
                    <a:pt x="664336" y="352533"/>
                  </a:cubicBezTo>
                  <a:cubicBezTo>
                    <a:pt x="783309" y="552653"/>
                    <a:pt x="785783" y="774300"/>
                    <a:pt x="678708" y="87574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5" name="Google Shape;2115;p34"/>
            <p:cNvSpPr/>
            <p:nvPr/>
          </p:nvSpPr>
          <p:spPr>
            <a:xfrm>
              <a:off x="5034477" y="2242227"/>
              <a:ext cx="618491" cy="852150"/>
            </a:xfrm>
            <a:custGeom>
              <a:avLst/>
              <a:gdLst/>
              <a:ahLst/>
              <a:cxnLst/>
              <a:rect l="l" t="t" r="r" b="b"/>
              <a:pathLst>
                <a:path w="618491" h="852150" extrusionOk="0">
                  <a:moveTo>
                    <a:pt x="166398" y="533892"/>
                  </a:moveTo>
                  <a:cubicBezTo>
                    <a:pt x="47711" y="333866"/>
                    <a:pt x="44951" y="112124"/>
                    <a:pt x="152026" y="10683"/>
                  </a:cubicBezTo>
                  <a:cubicBezTo>
                    <a:pt x="213225" y="-9224"/>
                    <a:pt x="284513" y="301"/>
                    <a:pt x="355230" y="33924"/>
                  </a:cubicBezTo>
                  <a:cubicBezTo>
                    <a:pt x="268428" y="-7414"/>
                    <a:pt x="180960" y="-12844"/>
                    <a:pt x="112146" y="28019"/>
                  </a:cubicBezTo>
                  <a:cubicBezTo>
                    <a:pt x="-29192" y="111934"/>
                    <a:pt x="-38139" y="358250"/>
                    <a:pt x="92159" y="577992"/>
                  </a:cubicBezTo>
                  <a:cubicBezTo>
                    <a:pt x="222457" y="797734"/>
                    <a:pt x="442794" y="907938"/>
                    <a:pt x="584133" y="824023"/>
                  </a:cubicBezTo>
                  <a:cubicBezTo>
                    <a:pt x="596563" y="816432"/>
                    <a:pt x="608089" y="807450"/>
                    <a:pt x="618492" y="797258"/>
                  </a:cubicBezTo>
                  <a:cubicBezTo>
                    <a:pt x="477914" y="842787"/>
                    <a:pt x="284894" y="734107"/>
                    <a:pt x="166398" y="533892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6" name="Google Shape;2116;p34"/>
            <p:cNvSpPr/>
            <p:nvPr/>
          </p:nvSpPr>
          <p:spPr>
            <a:xfrm>
              <a:off x="5108865" y="2242623"/>
              <a:ext cx="621582" cy="807149"/>
            </a:xfrm>
            <a:custGeom>
              <a:avLst/>
              <a:gdLst/>
              <a:ahLst/>
              <a:cxnLst/>
              <a:rect l="l" t="t" r="r" b="b"/>
              <a:pathLst>
                <a:path w="621582" h="807149" extrusionOk="0">
                  <a:moveTo>
                    <a:pt x="529828" y="273559"/>
                  </a:moveTo>
                  <a:cubicBezTo>
                    <a:pt x="411141" y="73534"/>
                    <a:pt x="218026" y="-35242"/>
                    <a:pt x="77734" y="10288"/>
                  </a:cubicBezTo>
                  <a:cubicBezTo>
                    <a:pt x="-29341" y="111729"/>
                    <a:pt x="-26962" y="333376"/>
                    <a:pt x="92106" y="533496"/>
                  </a:cubicBezTo>
                  <a:cubicBezTo>
                    <a:pt x="211173" y="733616"/>
                    <a:pt x="403813" y="842392"/>
                    <a:pt x="544200" y="796862"/>
                  </a:cubicBezTo>
                  <a:cubicBezTo>
                    <a:pt x="650989" y="695421"/>
                    <a:pt x="648229" y="473774"/>
                    <a:pt x="529828" y="273559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7" name="Google Shape;2117;p34"/>
            <p:cNvSpPr/>
            <p:nvPr/>
          </p:nvSpPr>
          <p:spPr>
            <a:xfrm>
              <a:off x="5831808" y="2838412"/>
              <a:ext cx="311135" cy="259746"/>
            </a:xfrm>
            <a:custGeom>
              <a:avLst/>
              <a:gdLst/>
              <a:ahLst/>
              <a:cxnLst/>
              <a:rect l="l" t="t" r="r" b="b"/>
              <a:pathLst>
                <a:path w="311135" h="259746" extrusionOk="0">
                  <a:moveTo>
                    <a:pt x="0" y="0"/>
                  </a:moveTo>
                  <a:lnTo>
                    <a:pt x="311136" y="179546"/>
                  </a:lnTo>
                  <a:lnTo>
                    <a:pt x="311136" y="259747"/>
                  </a:lnTo>
                  <a:lnTo>
                    <a:pt x="0" y="80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8" name="Google Shape;2118;p34"/>
            <p:cNvSpPr/>
            <p:nvPr/>
          </p:nvSpPr>
          <p:spPr>
            <a:xfrm>
              <a:off x="5831808" y="2798312"/>
              <a:ext cx="380520" cy="219646"/>
            </a:xfrm>
            <a:custGeom>
              <a:avLst/>
              <a:gdLst/>
              <a:ahLst/>
              <a:cxnLst/>
              <a:rect l="l" t="t" r="r" b="b"/>
              <a:pathLst>
                <a:path w="380520" h="219646" extrusionOk="0">
                  <a:moveTo>
                    <a:pt x="69384" y="0"/>
                  </a:moveTo>
                  <a:lnTo>
                    <a:pt x="380520" y="179546"/>
                  </a:lnTo>
                  <a:lnTo>
                    <a:pt x="311136" y="219646"/>
                  </a:lnTo>
                  <a:lnTo>
                    <a:pt x="0" y="40100"/>
                  </a:lnTo>
                  <a:lnTo>
                    <a:pt x="69384" y="0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9" name="Google Shape;2119;p34"/>
            <p:cNvSpPr/>
            <p:nvPr/>
          </p:nvSpPr>
          <p:spPr>
            <a:xfrm>
              <a:off x="6056214" y="2910510"/>
              <a:ext cx="696628" cy="514166"/>
            </a:xfrm>
            <a:custGeom>
              <a:avLst/>
              <a:gdLst/>
              <a:ahLst/>
              <a:cxnLst/>
              <a:rect l="l" t="t" r="r" b="b"/>
              <a:pathLst>
                <a:path w="696628" h="514166" extrusionOk="0">
                  <a:moveTo>
                    <a:pt x="20772" y="62109"/>
                  </a:moveTo>
                  <a:cubicBezTo>
                    <a:pt x="50182" y="12389"/>
                    <a:pt x="99770" y="-12567"/>
                    <a:pt x="131464" y="6293"/>
                  </a:cubicBezTo>
                  <a:lnTo>
                    <a:pt x="696629" y="335096"/>
                  </a:lnTo>
                  <a:lnTo>
                    <a:pt x="588983" y="514166"/>
                  </a:lnTo>
                  <a:lnTo>
                    <a:pt x="24865" y="186030"/>
                  </a:lnTo>
                  <a:cubicBezTo>
                    <a:pt x="-6830" y="167170"/>
                    <a:pt x="-8257" y="111640"/>
                    <a:pt x="20772" y="62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0" name="Google Shape;2120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rgbClr val="8C50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1" name="Google Shape;2121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2" name="Google Shape;2122;p34"/>
            <p:cNvSpPr/>
            <p:nvPr/>
          </p:nvSpPr>
          <p:spPr>
            <a:xfrm>
              <a:off x="3797207" y="2991392"/>
              <a:ext cx="2353338" cy="1403876"/>
            </a:xfrm>
            <a:custGeom>
              <a:avLst/>
              <a:gdLst/>
              <a:ahLst/>
              <a:cxnLst/>
              <a:rect l="l" t="t" r="r" b="b"/>
              <a:pathLst>
                <a:path w="2353338" h="1403876" extrusionOk="0">
                  <a:moveTo>
                    <a:pt x="2300432" y="1399691"/>
                  </a:moveTo>
                  <a:lnTo>
                    <a:pt x="7411" y="30758"/>
                  </a:lnTo>
                  <a:cubicBezTo>
                    <a:pt x="-3629" y="24471"/>
                    <a:pt x="-2106" y="13327"/>
                    <a:pt x="10457" y="5992"/>
                  </a:cubicBezTo>
                  <a:lnTo>
                    <a:pt x="10457" y="5992"/>
                  </a:lnTo>
                  <a:cubicBezTo>
                    <a:pt x="23658" y="-1342"/>
                    <a:pt x="39543" y="-1980"/>
                    <a:pt x="53287" y="4278"/>
                  </a:cubicBezTo>
                  <a:lnTo>
                    <a:pt x="2345927" y="1373211"/>
                  </a:lnTo>
                  <a:cubicBezTo>
                    <a:pt x="2356968" y="1379593"/>
                    <a:pt x="2355445" y="1390642"/>
                    <a:pt x="2342881" y="1397976"/>
                  </a:cubicBezTo>
                  <a:lnTo>
                    <a:pt x="2342881" y="1397976"/>
                  </a:lnTo>
                  <a:cubicBezTo>
                    <a:pt x="2329785" y="1405186"/>
                    <a:pt x="2314062" y="1405825"/>
                    <a:pt x="2300432" y="1399691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3" name="Google Shape;2123;p34"/>
            <p:cNvSpPr/>
            <p:nvPr/>
          </p:nvSpPr>
          <p:spPr>
            <a:xfrm>
              <a:off x="2602525" y="4569200"/>
              <a:ext cx="891148" cy="510349"/>
            </a:xfrm>
            <a:custGeom>
              <a:avLst/>
              <a:gdLst/>
              <a:ahLst/>
              <a:cxnLst/>
              <a:rect l="l" t="t" r="r" b="b"/>
              <a:pathLst>
                <a:path w="891148" h="510349" extrusionOk="0">
                  <a:moveTo>
                    <a:pt x="356916" y="510349"/>
                  </a:moveTo>
                  <a:lnTo>
                    <a:pt x="0" y="306038"/>
                  </a:lnTo>
                  <a:lnTo>
                    <a:pt x="534232" y="0"/>
                  </a:lnTo>
                  <a:lnTo>
                    <a:pt x="891149" y="204311"/>
                  </a:lnTo>
                  <a:lnTo>
                    <a:pt x="356916" y="510349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4" name="Google Shape;2124;p34"/>
            <p:cNvSpPr/>
            <p:nvPr/>
          </p:nvSpPr>
          <p:spPr>
            <a:xfrm>
              <a:off x="2671243" y="4325932"/>
              <a:ext cx="591243" cy="341661"/>
            </a:xfrm>
            <a:custGeom>
              <a:avLst/>
              <a:gdLst/>
              <a:ahLst/>
              <a:cxnLst/>
              <a:rect l="l" t="t" r="r" b="b"/>
              <a:pathLst>
                <a:path w="591243" h="341661" extrusionOk="0">
                  <a:moveTo>
                    <a:pt x="295622" y="341662"/>
                  </a:moveTo>
                  <a:lnTo>
                    <a:pt x="0" y="170783"/>
                  </a:lnTo>
                  <a:lnTo>
                    <a:pt x="295622" y="0"/>
                  </a:lnTo>
                  <a:lnTo>
                    <a:pt x="591244" y="170783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5" name="Google Shape;2125;p34"/>
            <p:cNvSpPr/>
            <p:nvPr/>
          </p:nvSpPr>
          <p:spPr>
            <a:xfrm>
              <a:off x="2671243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512445"/>
                  </a:moveTo>
                  <a:lnTo>
                    <a:pt x="0" y="341662"/>
                  </a:lnTo>
                  <a:lnTo>
                    <a:pt x="0" y="0"/>
                  </a:lnTo>
                  <a:lnTo>
                    <a:pt x="295622" y="170879"/>
                  </a:lnTo>
                  <a:lnTo>
                    <a:pt x="295622" y="512445"/>
                  </a:lnTo>
                  <a:close/>
                </a:path>
              </a:pathLst>
            </a:custGeom>
            <a:solidFill>
              <a:srgbClr val="B1B6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6" name="Google Shape;2126;p34"/>
            <p:cNvSpPr/>
            <p:nvPr/>
          </p:nvSpPr>
          <p:spPr>
            <a:xfrm>
              <a:off x="2966865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341662"/>
                  </a:moveTo>
                  <a:lnTo>
                    <a:pt x="0" y="512445"/>
                  </a:lnTo>
                  <a:lnTo>
                    <a:pt x="0" y="170879"/>
                  </a:lnTo>
                  <a:lnTo>
                    <a:pt x="295622" y="0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7" name="Google Shape;2127;p34"/>
            <p:cNvSpPr/>
            <p:nvPr/>
          </p:nvSpPr>
          <p:spPr>
            <a:xfrm>
              <a:off x="3352925" y="4700698"/>
              <a:ext cx="220640" cy="124389"/>
            </a:xfrm>
            <a:custGeom>
              <a:avLst/>
              <a:gdLst/>
              <a:ahLst/>
              <a:cxnLst/>
              <a:rect l="l" t="t" r="r" b="b"/>
              <a:pathLst>
                <a:path w="220640" h="124389" extrusionOk="0">
                  <a:moveTo>
                    <a:pt x="11021" y="30141"/>
                  </a:moveTo>
                  <a:cubicBezTo>
                    <a:pt x="36663" y="37161"/>
                    <a:pt x="64037" y="33732"/>
                    <a:pt x="87163" y="20616"/>
                  </a:cubicBezTo>
                  <a:cubicBezTo>
                    <a:pt x="105532" y="21188"/>
                    <a:pt x="205088" y="-21484"/>
                    <a:pt x="218603" y="14330"/>
                  </a:cubicBezTo>
                  <a:cubicBezTo>
                    <a:pt x="230501" y="45762"/>
                    <a:pt x="187385" y="74813"/>
                    <a:pt x="164352" y="80338"/>
                  </a:cubicBezTo>
                  <a:cubicBezTo>
                    <a:pt x="114003" y="92530"/>
                    <a:pt x="76789" y="117676"/>
                    <a:pt x="56611" y="121867"/>
                  </a:cubicBezTo>
                  <a:cubicBezTo>
                    <a:pt x="41573" y="125105"/>
                    <a:pt x="22062" y="127201"/>
                    <a:pt x="10069" y="115295"/>
                  </a:cubicBezTo>
                  <a:cubicBezTo>
                    <a:pt x="-4112" y="101388"/>
                    <a:pt x="-2875" y="48905"/>
                    <a:pt x="11021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8" name="Google Shape;2128;p34"/>
            <p:cNvSpPr/>
            <p:nvPr/>
          </p:nvSpPr>
          <p:spPr>
            <a:xfrm>
              <a:off x="3356617" y="4721600"/>
              <a:ext cx="217074" cy="103773"/>
            </a:xfrm>
            <a:custGeom>
              <a:avLst/>
              <a:gdLst/>
              <a:ahLst/>
              <a:cxnLst/>
              <a:rect l="l" t="t" r="r" b="b"/>
              <a:pathLst>
                <a:path w="217074" h="103773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850" y="51054"/>
                  </a:cubicBezTo>
                  <a:cubicBezTo>
                    <a:pt x="179886" y="46387"/>
                    <a:pt x="213388" y="25241"/>
                    <a:pt x="216720" y="0"/>
                  </a:cubicBezTo>
                  <a:cubicBezTo>
                    <a:pt x="221193" y="28575"/>
                    <a:pt x="182265" y="54578"/>
                    <a:pt x="160850" y="59722"/>
                  </a:cubicBezTo>
                  <a:cubicBezTo>
                    <a:pt x="110501" y="71914"/>
                    <a:pt x="73287" y="97059"/>
                    <a:pt x="53109" y="101251"/>
                  </a:cubicBezTo>
                  <a:cubicBezTo>
                    <a:pt x="38071" y="104489"/>
                    <a:pt x="18560" y="106584"/>
                    <a:pt x="6567" y="94678"/>
                  </a:cubicBezTo>
                  <a:cubicBezTo>
                    <a:pt x="3439" y="91269"/>
                    <a:pt x="1186" y="87154"/>
                    <a:pt x="0" y="82677"/>
                  </a:cubicBezTo>
                  <a:cubicBezTo>
                    <a:pt x="15148" y="94183"/>
                    <a:pt x="34836" y="97850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9" name="Google Shape;2129;p34"/>
            <p:cNvSpPr/>
            <p:nvPr/>
          </p:nvSpPr>
          <p:spPr>
            <a:xfrm>
              <a:off x="3173533" y="4605067"/>
              <a:ext cx="220687" cy="124551"/>
            </a:xfrm>
            <a:custGeom>
              <a:avLst/>
              <a:gdLst/>
              <a:ahLst/>
              <a:cxnLst/>
              <a:rect l="l" t="t" r="r" b="b"/>
              <a:pathLst>
                <a:path w="220687" h="124551" extrusionOk="0">
                  <a:moveTo>
                    <a:pt x="11098" y="30141"/>
                  </a:moveTo>
                  <a:cubicBezTo>
                    <a:pt x="36743" y="37095"/>
                    <a:pt x="64094" y="33675"/>
                    <a:pt x="87240" y="20616"/>
                  </a:cubicBezTo>
                  <a:cubicBezTo>
                    <a:pt x="105609" y="21188"/>
                    <a:pt x="205070" y="-21484"/>
                    <a:pt x="218680" y="14330"/>
                  </a:cubicBezTo>
                  <a:cubicBezTo>
                    <a:pt x="230482" y="45762"/>
                    <a:pt x="187367" y="74718"/>
                    <a:pt x="164334" y="80338"/>
                  </a:cubicBezTo>
                  <a:cubicBezTo>
                    <a:pt x="114270" y="92816"/>
                    <a:pt x="76865" y="117962"/>
                    <a:pt x="57164" y="122058"/>
                  </a:cubicBezTo>
                  <a:cubicBezTo>
                    <a:pt x="42126" y="125296"/>
                    <a:pt x="22614" y="127296"/>
                    <a:pt x="10622" y="115485"/>
                  </a:cubicBezTo>
                  <a:cubicBezTo>
                    <a:pt x="-4226" y="101388"/>
                    <a:pt x="-2989" y="48810"/>
                    <a:pt x="11098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0" name="Google Shape;2130;p34"/>
            <p:cNvSpPr/>
            <p:nvPr/>
          </p:nvSpPr>
          <p:spPr>
            <a:xfrm>
              <a:off x="3177588" y="4625969"/>
              <a:ext cx="217074" cy="103649"/>
            </a:xfrm>
            <a:custGeom>
              <a:avLst/>
              <a:gdLst/>
              <a:ahLst/>
              <a:cxnLst/>
              <a:rect l="l" t="t" r="r" b="b"/>
              <a:pathLst>
                <a:path w="217074" h="103649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755" y="51054"/>
                  </a:cubicBezTo>
                  <a:cubicBezTo>
                    <a:pt x="179791" y="46387"/>
                    <a:pt x="213388" y="25241"/>
                    <a:pt x="216720" y="0"/>
                  </a:cubicBezTo>
                  <a:cubicBezTo>
                    <a:pt x="221193" y="28575"/>
                    <a:pt x="182265" y="54483"/>
                    <a:pt x="160755" y="59722"/>
                  </a:cubicBezTo>
                  <a:cubicBezTo>
                    <a:pt x="110216" y="71914"/>
                    <a:pt x="72811" y="97060"/>
                    <a:pt x="53109" y="101155"/>
                  </a:cubicBezTo>
                  <a:cubicBezTo>
                    <a:pt x="38071" y="104394"/>
                    <a:pt x="18560" y="106394"/>
                    <a:pt x="6567" y="94583"/>
                  </a:cubicBezTo>
                  <a:cubicBezTo>
                    <a:pt x="3481" y="91145"/>
                    <a:pt x="1233" y="87039"/>
                    <a:pt x="0" y="82582"/>
                  </a:cubicBezTo>
                  <a:cubicBezTo>
                    <a:pt x="15132" y="94116"/>
                    <a:pt x="34821" y="97831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1" name="Google Shape;2131;p34"/>
            <p:cNvSpPr/>
            <p:nvPr/>
          </p:nvSpPr>
          <p:spPr>
            <a:xfrm>
              <a:off x="2766014" y="4132721"/>
              <a:ext cx="711887" cy="612953"/>
            </a:xfrm>
            <a:custGeom>
              <a:avLst/>
              <a:gdLst/>
              <a:ahLst/>
              <a:cxnLst/>
              <a:rect l="l" t="t" r="r" b="b"/>
              <a:pathLst>
                <a:path w="711887" h="612953" extrusionOk="0">
                  <a:moveTo>
                    <a:pt x="139081" y="378472"/>
                  </a:moveTo>
                  <a:cubicBezTo>
                    <a:pt x="216746" y="412572"/>
                    <a:pt x="289937" y="418001"/>
                    <a:pt x="349804" y="385806"/>
                  </a:cubicBezTo>
                  <a:lnTo>
                    <a:pt x="411670" y="350088"/>
                  </a:lnTo>
                  <a:cubicBezTo>
                    <a:pt x="415381" y="430002"/>
                    <a:pt x="418903" y="506774"/>
                    <a:pt x="418903" y="506774"/>
                  </a:cubicBezTo>
                  <a:cubicBezTo>
                    <a:pt x="418903" y="506774"/>
                    <a:pt x="466492" y="542683"/>
                    <a:pt x="503231" y="510679"/>
                  </a:cubicBezTo>
                  <a:cubicBezTo>
                    <a:pt x="503231" y="510679"/>
                    <a:pt x="510940" y="398475"/>
                    <a:pt x="518744" y="288175"/>
                  </a:cubicBezTo>
                  <a:lnTo>
                    <a:pt x="583656" y="250742"/>
                  </a:lnTo>
                  <a:cubicBezTo>
                    <a:pt x="582151" y="256628"/>
                    <a:pt x="581321" y="262667"/>
                    <a:pt x="581181" y="268744"/>
                  </a:cubicBezTo>
                  <a:cubicBezTo>
                    <a:pt x="581657" y="289699"/>
                    <a:pt x="596219" y="601262"/>
                    <a:pt x="596219" y="601262"/>
                  </a:cubicBezTo>
                  <a:cubicBezTo>
                    <a:pt x="596219" y="601262"/>
                    <a:pt x="643808" y="629837"/>
                    <a:pt x="680927" y="597642"/>
                  </a:cubicBezTo>
                  <a:cubicBezTo>
                    <a:pt x="680927" y="597642"/>
                    <a:pt x="705769" y="236645"/>
                    <a:pt x="711479" y="179019"/>
                  </a:cubicBezTo>
                  <a:cubicBezTo>
                    <a:pt x="717951" y="114153"/>
                    <a:pt x="645997" y="82149"/>
                    <a:pt x="600407" y="98818"/>
                  </a:cubicBezTo>
                  <a:cubicBezTo>
                    <a:pt x="589842" y="102628"/>
                    <a:pt x="563764" y="112344"/>
                    <a:pt x="530832" y="124631"/>
                  </a:cubicBezTo>
                  <a:cubicBezTo>
                    <a:pt x="532260" y="106629"/>
                    <a:pt x="533402" y="92532"/>
                    <a:pt x="534258" y="84531"/>
                  </a:cubicBezTo>
                  <a:cubicBezTo>
                    <a:pt x="540635" y="19665"/>
                    <a:pt x="468681" y="-12243"/>
                    <a:pt x="423186" y="4330"/>
                  </a:cubicBezTo>
                  <a:cubicBezTo>
                    <a:pt x="381689" y="19475"/>
                    <a:pt x="101581" y="124631"/>
                    <a:pt x="101581" y="124631"/>
                  </a:cubicBezTo>
                  <a:cubicBezTo>
                    <a:pt x="103236" y="151558"/>
                    <a:pt x="106414" y="178362"/>
                    <a:pt x="111098" y="204927"/>
                  </a:cubicBezTo>
                  <a:lnTo>
                    <a:pt x="407" y="195402"/>
                  </a:lnTo>
                  <a:cubicBezTo>
                    <a:pt x="-5875" y="299700"/>
                    <a:pt x="61511" y="344277"/>
                    <a:pt x="139081" y="378472"/>
                  </a:cubicBezTo>
                  <a:close/>
                  <a:moveTo>
                    <a:pt x="332291" y="199021"/>
                  </a:moveTo>
                  <a:lnTo>
                    <a:pt x="406340" y="156254"/>
                  </a:lnTo>
                  <a:cubicBezTo>
                    <a:pt x="405118" y="161483"/>
                    <a:pt x="404323" y="166798"/>
                    <a:pt x="403960" y="1721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2" name="Google Shape;2132;p34"/>
            <p:cNvSpPr/>
            <p:nvPr/>
          </p:nvSpPr>
          <p:spPr>
            <a:xfrm>
              <a:off x="2706078" y="4012750"/>
              <a:ext cx="153426" cy="268033"/>
            </a:xfrm>
            <a:custGeom>
              <a:avLst/>
              <a:gdLst/>
              <a:ahLst/>
              <a:cxnLst/>
              <a:rect l="l" t="t" r="r" b="b"/>
              <a:pathLst>
                <a:path w="153426" h="268033" extrusionOk="0">
                  <a:moveTo>
                    <a:pt x="0" y="0"/>
                  </a:moveTo>
                  <a:cubicBezTo>
                    <a:pt x="0" y="0"/>
                    <a:pt x="9518" y="137731"/>
                    <a:pt x="27221" y="157544"/>
                  </a:cubicBezTo>
                  <a:cubicBezTo>
                    <a:pt x="44924" y="177355"/>
                    <a:pt x="106313" y="190500"/>
                    <a:pt x="106313" y="190500"/>
                  </a:cubicBezTo>
                  <a:lnTo>
                    <a:pt x="153426" y="268034"/>
                  </a:lnTo>
                  <a:cubicBezTo>
                    <a:pt x="153426" y="268034"/>
                    <a:pt x="110501" y="21717"/>
                    <a:pt x="101174" y="15812"/>
                  </a:cubicBezTo>
                  <a:cubicBezTo>
                    <a:pt x="91846" y="990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3" name="Google Shape;2133;p34"/>
            <p:cNvSpPr/>
            <p:nvPr/>
          </p:nvSpPr>
          <p:spPr>
            <a:xfrm>
              <a:off x="2694181" y="3854621"/>
              <a:ext cx="102411" cy="197244"/>
            </a:xfrm>
            <a:custGeom>
              <a:avLst/>
              <a:gdLst/>
              <a:ahLst/>
              <a:cxnLst/>
              <a:rect l="l" t="t" r="r" b="b"/>
              <a:pathLst>
                <a:path w="102411" h="197244" extrusionOk="0">
                  <a:moveTo>
                    <a:pt x="102411" y="4776"/>
                  </a:moveTo>
                  <a:cubicBezTo>
                    <a:pt x="78681" y="-6244"/>
                    <a:pt x="50468" y="2376"/>
                    <a:pt x="36929" y="24778"/>
                  </a:cubicBezTo>
                  <a:cubicBezTo>
                    <a:pt x="19607" y="53353"/>
                    <a:pt x="1618" y="151842"/>
                    <a:pt x="0" y="168701"/>
                  </a:cubicBezTo>
                  <a:cubicBezTo>
                    <a:pt x="0" y="168701"/>
                    <a:pt x="24270" y="202229"/>
                    <a:pt x="60723" y="19660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4" name="Google Shape;2134;p34"/>
            <p:cNvSpPr/>
            <p:nvPr/>
          </p:nvSpPr>
          <p:spPr>
            <a:xfrm>
              <a:off x="2799755" y="3593223"/>
              <a:ext cx="234442" cy="375527"/>
            </a:xfrm>
            <a:custGeom>
              <a:avLst/>
              <a:gdLst/>
              <a:ahLst/>
              <a:cxnLst/>
              <a:rect l="l" t="t" r="r" b="b"/>
              <a:pathLst>
                <a:path w="234442" h="375527" extrusionOk="0">
                  <a:moveTo>
                    <a:pt x="13397" y="267888"/>
                  </a:moveTo>
                  <a:cubicBezTo>
                    <a:pt x="37192" y="269032"/>
                    <a:pt x="54895" y="275127"/>
                    <a:pt x="57845" y="267888"/>
                  </a:cubicBezTo>
                  <a:cubicBezTo>
                    <a:pt x="60387" y="255592"/>
                    <a:pt x="62198" y="243152"/>
                    <a:pt x="63271" y="230646"/>
                  </a:cubicBezTo>
                  <a:cubicBezTo>
                    <a:pt x="60510" y="223693"/>
                    <a:pt x="58131" y="216263"/>
                    <a:pt x="58131" y="216263"/>
                  </a:cubicBezTo>
                  <a:cubicBezTo>
                    <a:pt x="28245" y="197880"/>
                    <a:pt x="18823" y="165590"/>
                    <a:pt x="14920" y="127966"/>
                  </a:cubicBezTo>
                  <a:cubicBezTo>
                    <a:pt x="8258" y="63673"/>
                    <a:pt x="42903" y="7380"/>
                    <a:pt x="107243" y="617"/>
                  </a:cubicBezTo>
                  <a:cubicBezTo>
                    <a:pt x="167585" y="-5670"/>
                    <a:pt x="211938" y="36812"/>
                    <a:pt x="223931" y="95200"/>
                  </a:cubicBezTo>
                  <a:cubicBezTo>
                    <a:pt x="230307" y="123775"/>
                    <a:pt x="242966" y="178449"/>
                    <a:pt x="225834" y="225788"/>
                  </a:cubicBezTo>
                  <a:cubicBezTo>
                    <a:pt x="216316" y="252268"/>
                    <a:pt x="203848" y="273413"/>
                    <a:pt x="191475" y="277413"/>
                  </a:cubicBezTo>
                  <a:cubicBezTo>
                    <a:pt x="179496" y="277042"/>
                    <a:pt x="167548" y="275994"/>
                    <a:pt x="155688" y="274270"/>
                  </a:cubicBezTo>
                  <a:lnTo>
                    <a:pt x="155688" y="274270"/>
                  </a:lnTo>
                  <a:cubicBezTo>
                    <a:pt x="155688" y="274270"/>
                    <a:pt x="152452" y="292177"/>
                    <a:pt x="150263" y="303607"/>
                  </a:cubicBezTo>
                  <a:cubicBezTo>
                    <a:pt x="148074" y="315037"/>
                    <a:pt x="148930" y="321133"/>
                    <a:pt x="171678" y="335230"/>
                  </a:cubicBezTo>
                  <a:cubicBezTo>
                    <a:pt x="194425" y="349327"/>
                    <a:pt x="137224" y="378188"/>
                    <a:pt x="99819" y="375330"/>
                  </a:cubicBezTo>
                  <a:cubicBezTo>
                    <a:pt x="62414" y="372473"/>
                    <a:pt x="20250" y="349899"/>
                    <a:pt x="8734" y="325705"/>
                  </a:cubicBezTo>
                  <a:cubicBezTo>
                    <a:pt x="-4115" y="298940"/>
                    <a:pt x="-2973" y="267126"/>
                    <a:pt x="13397" y="26788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35" name="Google Shape;2135;p34"/>
            <p:cNvGrpSpPr/>
            <p:nvPr/>
          </p:nvGrpSpPr>
          <p:grpSpPr>
            <a:xfrm>
              <a:off x="2941619" y="3895613"/>
              <a:ext cx="483621" cy="510995"/>
              <a:chOff x="4345944" y="4626313"/>
              <a:chExt cx="483621" cy="510995"/>
            </a:xfrm>
          </p:grpSpPr>
          <p:grpSp>
            <p:nvGrpSpPr>
              <p:cNvPr id="2136" name="Google Shape;2136;p34"/>
              <p:cNvGrpSpPr/>
              <p:nvPr/>
            </p:nvGrpSpPr>
            <p:grpSpPr>
              <a:xfrm>
                <a:off x="4345944" y="4852987"/>
                <a:ext cx="474200" cy="284321"/>
                <a:chOff x="4345944" y="4852987"/>
                <a:chExt cx="474200" cy="284321"/>
              </a:xfrm>
            </p:grpSpPr>
            <p:sp>
              <p:nvSpPr>
                <p:cNvPr id="2137" name="Google Shape;2137;p34"/>
                <p:cNvSpPr/>
                <p:nvPr/>
              </p:nvSpPr>
              <p:spPr>
                <a:xfrm>
                  <a:off x="4346061" y="4969668"/>
                  <a:ext cx="474083" cy="167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083" h="167618" extrusionOk="0">
                      <a:moveTo>
                        <a:pt x="474082" y="43529"/>
                      </a:moveTo>
                      <a:lnTo>
                        <a:pt x="474082" y="43529"/>
                      </a:lnTo>
                      <a:cubicBezTo>
                        <a:pt x="474178" y="50425"/>
                        <a:pt x="470537" y="56845"/>
                        <a:pt x="464564" y="60293"/>
                      </a:cubicBezTo>
                      <a:lnTo>
                        <a:pt x="283155" y="165068"/>
                      </a:lnTo>
                      <a:cubicBezTo>
                        <a:pt x="277266" y="168469"/>
                        <a:pt x="270009" y="168469"/>
                        <a:pt x="264120" y="165068"/>
                      </a:cubicBezTo>
                      <a:lnTo>
                        <a:pt x="9520" y="18193"/>
                      </a:lnTo>
                      <a:cubicBezTo>
                        <a:pt x="3547" y="14745"/>
                        <a:pt x="-94" y="8334"/>
                        <a:pt x="2" y="1429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8" name="Google Shape;2138;p34"/>
                <p:cNvSpPr/>
                <p:nvPr/>
              </p:nvSpPr>
              <p:spPr>
                <a:xfrm>
                  <a:off x="4619603" y="5013483"/>
                  <a:ext cx="200539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539" h="123825" extrusionOk="0">
                      <a:moveTo>
                        <a:pt x="190926" y="16478"/>
                      </a:moveTo>
                      <a:lnTo>
                        <a:pt x="9518" y="121253"/>
                      </a:lnTo>
                      <a:cubicBezTo>
                        <a:pt x="6626" y="122930"/>
                        <a:pt x="3344" y="123815"/>
                        <a:pt x="0" y="123825"/>
                      </a:cubicBezTo>
                      <a:lnTo>
                        <a:pt x="0" y="0"/>
                      </a:lnTo>
                      <a:lnTo>
                        <a:pt x="200539" y="0"/>
                      </a:lnTo>
                      <a:cubicBezTo>
                        <a:pt x="200513" y="6820"/>
                        <a:pt x="196846" y="13106"/>
                        <a:pt x="190926" y="16478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9" name="Google Shape;2139;p34"/>
                <p:cNvSpPr/>
                <p:nvPr/>
              </p:nvSpPr>
              <p:spPr>
                <a:xfrm>
                  <a:off x="4345944" y="4852987"/>
                  <a:ext cx="474198" cy="274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198" h="274003" extrusionOk="0">
                      <a:moveTo>
                        <a:pt x="280322" y="272224"/>
                      </a:moveTo>
                      <a:cubicBezTo>
                        <a:pt x="276096" y="274596"/>
                        <a:pt x="270938" y="274596"/>
                        <a:pt x="266712" y="272224"/>
                      </a:cubicBezTo>
                      <a:lnTo>
                        <a:pt x="2498" y="119824"/>
                      </a:lnTo>
                      <a:cubicBezTo>
                        <a:pt x="-833" y="117824"/>
                        <a:pt x="-833" y="114681"/>
                        <a:pt x="2498" y="112776"/>
                      </a:cubicBezTo>
                      <a:lnTo>
                        <a:pt x="197137" y="0"/>
                      </a:lnTo>
                      <a:lnTo>
                        <a:pt x="474199" y="16021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140" name="Google Shape;2140;p34"/>
                <p:cNvGrpSpPr/>
                <p:nvPr/>
              </p:nvGrpSpPr>
              <p:grpSpPr>
                <a:xfrm>
                  <a:off x="4457040" y="4985575"/>
                  <a:ext cx="133724" cy="77247"/>
                  <a:chOff x="4457040" y="4985575"/>
                  <a:chExt cx="133724" cy="77247"/>
                </a:xfrm>
              </p:grpSpPr>
              <p:sp>
                <p:nvSpPr>
                  <p:cNvPr id="2141" name="Google Shape;2141;p34"/>
                  <p:cNvSpPr/>
                  <p:nvPr/>
                </p:nvSpPr>
                <p:spPr>
                  <a:xfrm>
                    <a:off x="4457040" y="4985575"/>
                    <a:ext cx="133724" cy="772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724" h="77247" extrusionOk="0">
                        <a:moveTo>
                          <a:pt x="0" y="27622"/>
                        </a:moveTo>
                        <a:lnTo>
                          <a:pt x="1332" y="28384"/>
                        </a:lnTo>
                        <a:lnTo>
                          <a:pt x="85945" y="77248"/>
                        </a:lnTo>
                        <a:lnTo>
                          <a:pt x="132487" y="50387"/>
                        </a:lnTo>
                        <a:lnTo>
                          <a:pt x="133725" y="49625"/>
                        </a:lnTo>
                        <a:lnTo>
                          <a:pt x="47779" y="0"/>
                        </a:lnTo>
                        <a:lnTo>
                          <a:pt x="0" y="27622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42" name="Google Shape;2142;p34"/>
                  <p:cNvSpPr/>
                  <p:nvPr/>
                </p:nvSpPr>
                <p:spPr>
                  <a:xfrm>
                    <a:off x="4458372" y="4987099"/>
                    <a:ext cx="131154" cy="757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154" h="75723" extrusionOk="0">
                        <a:moveTo>
                          <a:pt x="0" y="26861"/>
                        </a:moveTo>
                        <a:lnTo>
                          <a:pt x="84613" y="75724"/>
                        </a:lnTo>
                        <a:lnTo>
                          <a:pt x="131155" y="48863"/>
                        </a:lnTo>
                        <a:lnTo>
                          <a:pt x="46447" y="0"/>
                        </a:lnTo>
                        <a:lnTo>
                          <a:pt x="0" y="2686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43" name="Google Shape;2143;p34"/>
                <p:cNvSpPr/>
                <p:nvPr/>
              </p:nvSpPr>
              <p:spPr>
                <a:xfrm>
                  <a:off x="4747605" y="5011693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4" name="Google Shape;2144;p34"/>
                <p:cNvSpPr/>
                <p:nvPr/>
              </p:nvSpPr>
              <p:spPr>
                <a:xfrm>
                  <a:off x="4730414" y="5001691"/>
                  <a:ext cx="2930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3" h="16916" extrusionOk="0">
                      <a:moveTo>
                        <a:pt x="642" y="9411"/>
                      </a:moveTo>
                      <a:lnTo>
                        <a:pt x="12825" y="16459"/>
                      </a:lnTo>
                      <a:cubicBezTo>
                        <a:pt x="14054" y="17069"/>
                        <a:pt x="15499" y="17069"/>
                        <a:pt x="16727" y="16459"/>
                      </a:cubicBezTo>
                      <a:lnTo>
                        <a:pt x="28339" y="9696"/>
                      </a:lnTo>
                      <a:cubicBezTo>
                        <a:pt x="29576" y="9030"/>
                        <a:pt x="29672" y="8077"/>
                        <a:pt x="28339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124"/>
                      </a:lnTo>
                      <a:cubicBezTo>
                        <a:pt x="-214" y="7791"/>
                        <a:pt x="-214" y="8458"/>
                        <a:pt x="642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5" name="Google Shape;2145;p34"/>
                <p:cNvSpPr/>
                <p:nvPr/>
              </p:nvSpPr>
              <p:spPr>
                <a:xfrm>
                  <a:off x="4713055" y="499169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792"/>
                      </a:lnTo>
                      <a:cubicBezTo>
                        <a:pt x="29613" y="9125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935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6" name="Google Shape;2146;p34"/>
                <p:cNvSpPr/>
                <p:nvPr/>
              </p:nvSpPr>
              <p:spPr>
                <a:xfrm>
                  <a:off x="4695787" y="4981117"/>
                  <a:ext cx="2934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487" extrusionOk="0">
                      <a:moveTo>
                        <a:pt x="720" y="9982"/>
                      </a:moveTo>
                      <a:lnTo>
                        <a:pt x="12903" y="17031"/>
                      </a:lnTo>
                      <a:cubicBezTo>
                        <a:pt x="14131" y="17640"/>
                        <a:pt x="15576" y="17640"/>
                        <a:pt x="16805" y="17031"/>
                      </a:cubicBezTo>
                      <a:lnTo>
                        <a:pt x="28417" y="10363"/>
                      </a:lnTo>
                      <a:cubicBezTo>
                        <a:pt x="29559" y="9696"/>
                        <a:pt x="29749" y="8649"/>
                        <a:pt x="28417" y="8077"/>
                      </a:cubicBezTo>
                      <a:lnTo>
                        <a:pt x="16519" y="457"/>
                      </a:lnTo>
                      <a:cubicBezTo>
                        <a:pt x="15291" y="-152"/>
                        <a:pt x="13846" y="-152"/>
                        <a:pt x="12617" y="457"/>
                      </a:cubicBezTo>
                      <a:lnTo>
                        <a:pt x="1005" y="7125"/>
                      </a:lnTo>
                      <a:cubicBezTo>
                        <a:pt x="-232" y="8363"/>
                        <a:pt x="-327" y="9411"/>
                        <a:pt x="720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7" name="Google Shape;2147;p34"/>
                <p:cNvSpPr/>
                <p:nvPr/>
              </p:nvSpPr>
              <p:spPr>
                <a:xfrm>
                  <a:off x="4678497" y="4971592"/>
                  <a:ext cx="29372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2" h="17487" extrusionOk="0">
                      <a:moveTo>
                        <a:pt x="688" y="9982"/>
                      </a:moveTo>
                      <a:lnTo>
                        <a:pt x="12871" y="17031"/>
                      </a:lnTo>
                      <a:cubicBezTo>
                        <a:pt x="14099" y="17640"/>
                        <a:pt x="15544" y="17640"/>
                        <a:pt x="16773" y="17031"/>
                      </a:cubicBezTo>
                      <a:lnTo>
                        <a:pt x="28480" y="10268"/>
                      </a:lnTo>
                      <a:cubicBezTo>
                        <a:pt x="29622" y="9601"/>
                        <a:pt x="29717" y="8553"/>
                        <a:pt x="28480" y="7982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5"/>
                        <a:pt x="688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8" name="Google Shape;2148;p34"/>
                <p:cNvSpPr/>
                <p:nvPr/>
              </p:nvSpPr>
              <p:spPr>
                <a:xfrm>
                  <a:off x="4661184" y="4961591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5"/>
                      </a:lnTo>
                      <a:cubicBezTo>
                        <a:pt x="14152" y="17164"/>
                        <a:pt x="15568" y="17164"/>
                        <a:pt x="16764" y="16555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4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9" name="Google Shape;2149;p34"/>
                <p:cNvSpPr/>
                <p:nvPr/>
              </p:nvSpPr>
              <p:spPr>
                <a:xfrm>
                  <a:off x="4643896" y="4951685"/>
                  <a:ext cx="2927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0" h="17011" extrusionOk="0">
                      <a:moveTo>
                        <a:pt x="644" y="9411"/>
                      </a:moveTo>
                      <a:lnTo>
                        <a:pt x="12827" y="16554"/>
                      </a:lnTo>
                      <a:cubicBezTo>
                        <a:pt x="14056" y="17164"/>
                        <a:pt x="15501" y="17164"/>
                        <a:pt x="16729" y="16554"/>
                      </a:cubicBezTo>
                      <a:lnTo>
                        <a:pt x="28341" y="9792"/>
                      </a:lnTo>
                      <a:cubicBezTo>
                        <a:pt x="29483" y="9125"/>
                        <a:pt x="29674" y="8172"/>
                        <a:pt x="28341" y="7601"/>
                      </a:cubicBezTo>
                      <a:lnTo>
                        <a:pt x="16158" y="457"/>
                      </a:lnTo>
                      <a:cubicBezTo>
                        <a:pt x="14930" y="-152"/>
                        <a:pt x="13485" y="-152"/>
                        <a:pt x="12256" y="457"/>
                      </a:cubicBezTo>
                      <a:lnTo>
                        <a:pt x="644" y="7220"/>
                      </a:lnTo>
                      <a:cubicBezTo>
                        <a:pt x="-117" y="7887"/>
                        <a:pt x="-307" y="8839"/>
                        <a:pt x="644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0" name="Google Shape;2150;p34"/>
                <p:cNvSpPr/>
                <p:nvPr/>
              </p:nvSpPr>
              <p:spPr>
                <a:xfrm>
                  <a:off x="4626634" y="494177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1" name="Google Shape;2151;p34"/>
                <p:cNvSpPr/>
                <p:nvPr/>
              </p:nvSpPr>
              <p:spPr>
                <a:xfrm>
                  <a:off x="4609300" y="4931587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968" y="16650"/>
                      </a:lnTo>
                      <a:cubicBezTo>
                        <a:pt x="14197" y="17259"/>
                        <a:pt x="15642" y="17259"/>
                        <a:pt x="16870" y="16650"/>
                      </a:cubicBezTo>
                      <a:lnTo>
                        <a:pt x="28482" y="9887"/>
                      </a:lnTo>
                      <a:cubicBezTo>
                        <a:pt x="29624" y="9220"/>
                        <a:pt x="29719" y="8268"/>
                        <a:pt x="28482" y="7696"/>
                      </a:cubicBezTo>
                      <a:lnTo>
                        <a:pt x="16204" y="457"/>
                      </a:lnTo>
                      <a:cubicBezTo>
                        <a:pt x="14975" y="-152"/>
                        <a:pt x="13530" y="-152"/>
                        <a:pt x="12302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2" name="Google Shape;2152;p34"/>
                <p:cNvSpPr/>
                <p:nvPr/>
              </p:nvSpPr>
              <p:spPr>
                <a:xfrm>
                  <a:off x="4592048" y="4921776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3" name="Google Shape;2153;p34"/>
                <p:cNvSpPr/>
                <p:nvPr/>
              </p:nvSpPr>
              <p:spPr>
                <a:xfrm>
                  <a:off x="4574762" y="491177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4" name="Google Shape;2154;p34"/>
                <p:cNvSpPr/>
                <p:nvPr/>
              </p:nvSpPr>
              <p:spPr>
                <a:xfrm>
                  <a:off x="4557452" y="4901679"/>
                  <a:ext cx="29387" cy="16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83" extrusionOk="0">
                      <a:moveTo>
                        <a:pt x="761" y="9506"/>
                      </a:moveTo>
                      <a:lnTo>
                        <a:pt x="12944" y="16554"/>
                      </a:lnTo>
                      <a:cubicBezTo>
                        <a:pt x="14182" y="17126"/>
                        <a:pt x="15608" y="17126"/>
                        <a:pt x="16846" y="16554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220"/>
                      </a:lnTo>
                      <a:cubicBezTo>
                        <a:pt x="-190" y="7982"/>
                        <a:pt x="-286" y="8934"/>
                        <a:pt x="761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5" name="Google Shape;2155;p34"/>
                <p:cNvSpPr/>
                <p:nvPr/>
              </p:nvSpPr>
              <p:spPr>
                <a:xfrm>
                  <a:off x="4540118" y="4891677"/>
                  <a:ext cx="2945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58" h="17011" extrusionOk="0">
                      <a:moveTo>
                        <a:pt x="774" y="9506"/>
                      </a:moveTo>
                      <a:lnTo>
                        <a:pt x="12956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566" y="9792"/>
                      </a:lnTo>
                      <a:cubicBezTo>
                        <a:pt x="29708" y="9125"/>
                        <a:pt x="29803" y="8077"/>
                        <a:pt x="28566" y="7506"/>
                      </a:cubicBezTo>
                      <a:lnTo>
                        <a:pt x="16383" y="457"/>
                      </a:lnTo>
                      <a:cubicBezTo>
                        <a:pt x="15154" y="-152"/>
                        <a:pt x="13709" y="-152"/>
                        <a:pt x="12481" y="457"/>
                      </a:cubicBezTo>
                      <a:lnTo>
                        <a:pt x="869" y="7220"/>
                      </a:lnTo>
                      <a:cubicBezTo>
                        <a:pt x="-273" y="7982"/>
                        <a:pt x="-273" y="8935"/>
                        <a:pt x="77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6" name="Google Shape;2156;p34"/>
                <p:cNvSpPr/>
                <p:nvPr/>
              </p:nvSpPr>
              <p:spPr>
                <a:xfrm>
                  <a:off x="4514573" y="4876818"/>
                  <a:ext cx="37680" cy="21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809" extrusionOk="0">
                      <a:moveTo>
                        <a:pt x="716" y="9506"/>
                      </a:moveTo>
                      <a:lnTo>
                        <a:pt x="21274" y="21317"/>
                      </a:lnTo>
                      <a:cubicBezTo>
                        <a:pt x="22457" y="21974"/>
                        <a:pt x="23898" y="21974"/>
                        <a:pt x="25081" y="21317"/>
                      </a:cubicBezTo>
                      <a:lnTo>
                        <a:pt x="36788" y="14554"/>
                      </a:lnTo>
                      <a:cubicBezTo>
                        <a:pt x="37930" y="13887"/>
                        <a:pt x="38025" y="12935"/>
                        <a:pt x="36788" y="12363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9506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7" name="Google Shape;2157;p34"/>
                <p:cNvSpPr/>
                <p:nvPr/>
              </p:nvSpPr>
              <p:spPr>
                <a:xfrm>
                  <a:off x="4705251" y="500654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7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8" name="Google Shape;2158;p34"/>
                <p:cNvSpPr/>
                <p:nvPr/>
              </p:nvSpPr>
              <p:spPr>
                <a:xfrm>
                  <a:off x="4687929" y="4996548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9" name="Google Shape;2159;p34"/>
                <p:cNvSpPr/>
                <p:nvPr/>
              </p:nvSpPr>
              <p:spPr>
                <a:xfrm>
                  <a:off x="4670606" y="498654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0" name="Google Shape;2160;p34"/>
                <p:cNvSpPr/>
                <p:nvPr/>
              </p:nvSpPr>
              <p:spPr>
                <a:xfrm>
                  <a:off x="4653308" y="4976545"/>
                  <a:ext cx="29434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34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542" y="9696"/>
                      </a:lnTo>
                      <a:cubicBezTo>
                        <a:pt x="29684" y="9030"/>
                        <a:pt x="29779" y="8077"/>
                        <a:pt x="28542" y="7506"/>
                      </a:cubicBezTo>
                      <a:lnTo>
                        <a:pt x="16264" y="457"/>
                      </a:lnTo>
                      <a:cubicBezTo>
                        <a:pt x="15068" y="-152"/>
                        <a:pt x="13652" y="-152"/>
                        <a:pt x="12457" y="457"/>
                      </a:cubicBezTo>
                      <a:lnTo>
                        <a:pt x="750" y="7220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1" name="Google Shape;2161;p34"/>
                <p:cNvSpPr/>
                <p:nvPr/>
              </p:nvSpPr>
              <p:spPr>
                <a:xfrm>
                  <a:off x="4636115" y="4966449"/>
                  <a:ext cx="29341" cy="1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47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16" y="17212"/>
                        <a:pt x="15583" y="17212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2" name="Google Shape;2162;p34"/>
                <p:cNvSpPr/>
                <p:nvPr/>
              </p:nvSpPr>
              <p:spPr>
                <a:xfrm>
                  <a:off x="4618793" y="4956352"/>
                  <a:ext cx="29341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106" extrusionOk="0">
                      <a:moveTo>
                        <a:pt x="716" y="9601"/>
                      </a:moveTo>
                      <a:lnTo>
                        <a:pt x="12898" y="16650"/>
                      </a:lnTo>
                      <a:cubicBezTo>
                        <a:pt x="14127" y="17259"/>
                        <a:pt x="15572" y="17259"/>
                        <a:pt x="16801" y="16650"/>
                      </a:cubicBezTo>
                      <a:lnTo>
                        <a:pt x="28412" y="9887"/>
                      </a:lnTo>
                      <a:cubicBezTo>
                        <a:pt x="29554" y="9220"/>
                        <a:pt x="29745" y="8268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8077"/>
                        <a:pt x="-331" y="9030"/>
                        <a:pt x="716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3" name="Google Shape;2163;p34"/>
                <p:cNvSpPr/>
                <p:nvPr/>
              </p:nvSpPr>
              <p:spPr>
                <a:xfrm>
                  <a:off x="4601470" y="4946446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4" name="Google Shape;2164;p34"/>
                <p:cNvSpPr/>
                <p:nvPr/>
              </p:nvSpPr>
              <p:spPr>
                <a:xfrm>
                  <a:off x="4584137" y="4936445"/>
                  <a:ext cx="2929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7011" extrusionOk="0">
                      <a:moveTo>
                        <a:pt x="726" y="9506"/>
                      </a:moveTo>
                      <a:lnTo>
                        <a:pt x="12814" y="16554"/>
                      </a:lnTo>
                      <a:cubicBezTo>
                        <a:pt x="14043" y="17164"/>
                        <a:pt x="15487" y="17164"/>
                        <a:pt x="16716" y="16554"/>
                      </a:cubicBezTo>
                      <a:lnTo>
                        <a:pt x="28328" y="9792"/>
                      </a:lnTo>
                      <a:cubicBezTo>
                        <a:pt x="29565" y="9125"/>
                        <a:pt x="29660" y="8077"/>
                        <a:pt x="28328" y="7506"/>
                      </a:cubicBezTo>
                      <a:lnTo>
                        <a:pt x="16145" y="457"/>
                      </a:lnTo>
                      <a:cubicBezTo>
                        <a:pt x="14916" y="-152"/>
                        <a:pt x="13471" y="-152"/>
                        <a:pt x="12243" y="457"/>
                      </a:cubicBezTo>
                      <a:lnTo>
                        <a:pt x="631" y="7220"/>
                      </a:lnTo>
                      <a:cubicBezTo>
                        <a:pt x="-130" y="7982"/>
                        <a:pt x="-321" y="8935"/>
                        <a:pt x="72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5" name="Google Shape;2165;p34"/>
                <p:cNvSpPr/>
                <p:nvPr/>
              </p:nvSpPr>
              <p:spPr>
                <a:xfrm>
                  <a:off x="4566835" y="4926444"/>
                  <a:ext cx="2939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90" h="17011" extrusionOk="0">
                      <a:moveTo>
                        <a:pt x="706" y="9506"/>
                      </a:moveTo>
                      <a:lnTo>
                        <a:pt x="12888" y="16554"/>
                      </a:lnTo>
                      <a:cubicBezTo>
                        <a:pt x="14117" y="17164"/>
                        <a:pt x="15562" y="17164"/>
                        <a:pt x="16791" y="16554"/>
                      </a:cubicBezTo>
                      <a:lnTo>
                        <a:pt x="28498" y="9791"/>
                      </a:lnTo>
                      <a:cubicBezTo>
                        <a:pt x="29640" y="9125"/>
                        <a:pt x="29735" y="8077"/>
                        <a:pt x="28498" y="7506"/>
                      </a:cubicBezTo>
                      <a:lnTo>
                        <a:pt x="16315" y="457"/>
                      </a:lnTo>
                      <a:cubicBezTo>
                        <a:pt x="15086" y="-152"/>
                        <a:pt x="13641" y="-152"/>
                        <a:pt x="12413" y="457"/>
                      </a:cubicBezTo>
                      <a:lnTo>
                        <a:pt x="801" y="7220"/>
                      </a:lnTo>
                      <a:cubicBezTo>
                        <a:pt x="-151" y="7982"/>
                        <a:pt x="-341" y="8934"/>
                        <a:pt x="70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6" name="Google Shape;2166;p34"/>
                <p:cNvSpPr/>
                <p:nvPr/>
              </p:nvSpPr>
              <p:spPr>
                <a:xfrm>
                  <a:off x="4549576" y="4916443"/>
                  <a:ext cx="2932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26" h="17011" extrusionOk="0">
                      <a:moveTo>
                        <a:pt x="642" y="9506"/>
                      </a:moveTo>
                      <a:lnTo>
                        <a:pt x="12825" y="16554"/>
                      </a:lnTo>
                      <a:cubicBezTo>
                        <a:pt x="14054" y="17164"/>
                        <a:pt x="15499" y="17164"/>
                        <a:pt x="16727" y="16554"/>
                      </a:cubicBezTo>
                      <a:lnTo>
                        <a:pt x="28434" y="9792"/>
                      </a:lnTo>
                      <a:cubicBezTo>
                        <a:pt x="29576" y="9125"/>
                        <a:pt x="29672" y="8077"/>
                        <a:pt x="28434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220"/>
                      </a:lnTo>
                      <a:cubicBezTo>
                        <a:pt x="-214" y="7982"/>
                        <a:pt x="-214" y="8935"/>
                        <a:pt x="642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7" name="Google Shape;2167;p34"/>
                <p:cNvSpPr/>
                <p:nvPr/>
              </p:nvSpPr>
              <p:spPr>
                <a:xfrm>
                  <a:off x="4532218" y="4906536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8363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8" name="Google Shape;2168;p34"/>
                <p:cNvSpPr/>
                <p:nvPr/>
              </p:nvSpPr>
              <p:spPr>
                <a:xfrm>
                  <a:off x="4514896" y="489653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9" name="Google Shape;2169;p34"/>
                <p:cNvSpPr/>
                <p:nvPr/>
              </p:nvSpPr>
              <p:spPr>
                <a:xfrm>
                  <a:off x="4722536" y="5016484"/>
                  <a:ext cx="37680" cy="21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745" extrusionOk="0">
                      <a:moveTo>
                        <a:pt x="716" y="9477"/>
                      </a:moveTo>
                      <a:lnTo>
                        <a:pt x="21274" y="21288"/>
                      </a:lnTo>
                      <a:cubicBezTo>
                        <a:pt x="22503" y="21898"/>
                        <a:pt x="23948" y="21898"/>
                        <a:pt x="25176" y="21288"/>
                      </a:cubicBezTo>
                      <a:lnTo>
                        <a:pt x="36788" y="14526"/>
                      </a:lnTo>
                      <a:cubicBezTo>
                        <a:pt x="37930" y="13859"/>
                        <a:pt x="38025" y="12811"/>
                        <a:pt x="36788" y="12240"/>
                      </a:cubicBezTo>
                      <a:lnTo>
                        <a:pt x="16230" y="429"/>
                      </a:lnTo>
                      <a:cubicBezTo>
                        <a:pt x="14991" y="-143"/>
                        <a:pt x="13566" y="-143"/>
                        <a:pt x="12327" y="429"/>
                      </a:cubicBezTo>
                      <a:lnTo>
                        <a:pt x="716" y="7192"/>
                      </a:lnTo>
                      <a:cubicBezTo>
                        <a:pt x="-141" y="7858"/>
                        <a:pt x="-331" y="8906"/>
                        <a:pt x="716" y="947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0" name="Google Shape;2170;p34"/>
                <p:cNvSpPr/>
                <p:nvPr/>
              </p:nvSpPr>
              <p:spPr>
                <a:xfrm>
                  <a:off x="4481005" y="4886460"/>
                  <a:ext cx="46109" cy="24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09" h="24112" extrusionOk="0">
                      <a:moveTo>
                        <a:pt x="33141" y="436"/>
                      </a:moveTo>
                      <a:lnTo>
                        <a:pt x="45324" y="7484"/>
                      </a:lnTo>
                      <a:cubicBezTo>
                        <a:pt x="46371" y="8056"/>
                        <a:pt x="46371" y="9008"/>
                        <a:pt x="45324" y="9580"/>
                      </a:cubicBezTo>
                      <a:lnTo>
                        <a:pt x="33046" y="16723"/>
                      </a:lnTo>
                      <a:cubicBezTo>
                        <a:pt x="31910" y="17305"/>
                        <a:pt x="30566" y="17305"/>
                        <a:pt x="29429" y="16723"/>
                      </a:cubicBezTo>
                      <a:lnTo>
                        <a:pt x="28478" y="16152"/>
                      </a:lnTo>
                      <a:cubicBezTo>
                        <a:pt x="27408" y="15581"/>
                        <a:pt x="26121" y="15581"/>
                        <a:pt x="25051" y="16152"/>
                      </a:cubicBezTo>
                      <a:lnTo>
                        <a:pt x="12107" y="23677"/>
                      </a:lnTo>
                      <a:cubicBezTo>
                        <a:pt x="10971" y="24258"/>
                        <a:pt x="9627" y="24258"/>
                        <a:pt x="8490" y="23677"/>
                      </a:cubicBezTo>
                      <a:lnTo>
                        <a:pt x="686" y="19200"/>
                      </a:lnTo>
                      <a:cubicBezTo>
                        <a:pt x="107" y="18952"/>
                        <a:pt x="-157" y="18276"/>
                        <a:pt x="96" y="17695"/>
                      </a:cubicBezTo>
                      <a:cubicBezTo>
                        <a:pt x="211" y="17428"/>
                        <a:pt x="421" y="17219"/>
                        <a:pt x="686" y="17105"/>
                      </a:cubicBezTo>
                      <a:lnTo>
                        <a:pt x="12868" y="10056"/>
                      </a:lnTo>
                      <a:lnTo>
                        <a:pt x="15438" y="8627"/>
                      </a:lnTo>
                      <a:lnTo>
                        <a:pt x="17247" y="7580"/>
                      </a:lnTo>
                      <a:lnTo>
                        <a:pt x="19055" y="6532"/>
                      </a:lnTo>
                      <a:lnTo>
                        <a:pt x="29525" y="436"/>
                      </a:lnTo>
                      <a:cubicBezTo>
                        <a:pt x="30661" y="-145"/>
                        <a:pt x="32005" y="-145"/>
                        <a:pt x="33141" y="43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1" name="Google Shape;2171;p34"/>
                <p:cNvSpPr/>
                <p:nvPr/>
              </p:nvSpPr>
              <p:spPr>
                <a:xfrm>
                  <a:off x="4680529" y="5050364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411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2" name="Google Shape;2172;p34"/>
                <p:cNvSpPr/>
                <p:nvPr/>
              </p:nvSpPr>
              <p:spPr>
                <a:xfrm>
                  <a:off x="4663322" y="5040268"/>
                  <a:ext cx="2893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8" h="17011" extrusionOk="0">
                      <a:moveTo>
                        <a:pt x="254" y="9506"/>
                      </a:moveTo>
                      <a:lnTo>
                        <a:pt x="12532" y="16554"/>
                      </a:lnTo>
                      <a:cubicBezTo>
                        <a:pt x="13760" y="17164"/>
                        <a:pt x="15205" y="17164"/>
                        <a:pt x="16434" y="16554"/>
                      </a:cubicBezTo>
                      <a:lnTo>
                        <a:pt x="28046" y="9792"/>
                      </a:lnTo>
                      <a:cubicBezTo>
                        <a:pt x="29188" y="9125"/>
                        <a:pt x="29283" y="8077"/>
                        <a:pt x="28046" y="7506"/>
                      </a:cubicBezTo>
                      <a:lnTo>
                        <a:pt x="15863" y="457"/>
                      </a:lnTo>
                      <a:cubicBezTo>
                        <a:pt x="14634" y="-152"/>
                        <a:pt x="13189" y="-152"/>
                        <a:pt x="11961" y="457"/>
                      </a:cubicBezTo>
                      <a:lnTo>
                        <a:pt x="254" y="7220"/>
                      </a:lnTo>
                      <a:cubicBezTo>
                        <a:pt x="254" y="7982"/>
                        <a:pt x="-317" y="8935"/>
                        <a:pt x="25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3" name="Google Shape;2173;p34"/>
                <p:cNvSpPr/>
                <p:nvPr/>
              </p:nvSpPr>
              <p:spPr>
                <a:xfrm>
                  <a:off x="4646050" y="503045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8268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4" name="Google Shape;2174;p34"/>
                <p:cNvSpPr/>
                <p:nvPr/>
              </p:nvSpPr>
              <p:spPr>
                <a:xfrm>
                  <a:off x="4499297" y="4945494"/>
                  <a:ext cx="29352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52" h="17011" extrusionOk="0">
                      <a:moveTo>
                        <a:pt x="668" y="9506"/>
                      </a:moveTo>
                      <a:lnTo>
                        <a:pt x="12851" y="16554"/>
                      </a:lnTo>
                      <a:cubicBezTo>
                        <a:pt x="14080" y="17164"/>
                        <a:pt x="15524" y="17164"/>
                        <a:pt x="16753" y="16554"/>
                      </a:cubicBezTo>
                      <a:lnTo>
                        <a:pt x="28460" y="9791"/>
                      </a:lnTo>
                      <a:cubicBezTo>
                        <a:pt x="29602" y="9125"/>
                        <a:pt x="29697" y="8077"/>
                        <a:pt x="28460" y="7506"/>
                      </a:cubicBezTo>
                      <a:lnTo>
                        <a:pt x="16277" y="457"/>
                      </a:lnTo>
                      <a:cubicBezTo>
                        <a:pt x="15048" y="-152"/>
                        <a:pt x="13604" y="-152"/>
                        <a:pt x="12375" y="457"/>
                      </a:cubicBezTo>
                      <a:lnTo>
                        <a:pt x="763" y="7220"/>
                      </a:lnTo>
                      <a:cubicBezTo>
                        <a:pt x="-189" y="7982"/>
                        <a:pt x="-284" y="8934"/>
                        <a:pt x="66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5" name="Google Shape;2175;p34"/>
                <p:cNvSpPr/>
                <p:nvPr/>
              </p:nvSpPr>
              <p:spPr>
                <a:xfrm>
                  <a:off x="4482022" y="493568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7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6" name="Google Shape;2176;p34"/>
                <p:cNvSpPr/>
                <p:nvPr/>
              </p:nvSpPr>
              <p:spPr>
                <a:xfrm>
                  <a:off x="4464795" y="4925682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8268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7" name="Google Shape;2177;p34"/>
                <p:cNvSpPr/>
                <p:nvPr/>
              </p:nvSpPr>
              <p:spPr>
                <a:xfrm>
                  <a:off x="4447522" y="4915490"/>
                  <a:ext cx="29387" cy="17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7202" extrusionOk="0">
                      <a:moveTo>
                        <a:pt x="761" y="9601"/>
                      </a:moveTo>
                      <a:lnTo>
                        <a:pt x="12944" y="16745"/>
                      </a:lnTo>
                      <a:cubicBezTo>
                        <a:pt x="14173" y="17355"/>
                        <a:pt x="15618" y="17355"/>
                        <a:pt x="16846" y="16745"/>
                      </a:cubicBezTo>
                      <a:lnTo>
                        <a:pt x="28458" y="9982"/>
                      </a:lnTo>
                      <a:cubicBezTo>
                        <a:pt x="29600" y="9316"/>
                        <a:pt x="29791" y="8363"/>
                        <a:pt x="28458" y="7792"/>
                      </a:cubicBezTo>
                      <a:lnTo>
                        <a:pt x="16180" y="457"/>
                      </a:lnTo>
                      <a:cubicBezTo>
                        <a:pt x="14951" y="-152"/>
                        <a:pt x="13507" y="-152"/>
                        <a:pt x="12278" y="457"/>
                      </a:cubicBezTo>
                      <a:lnTo>
                        <a:pt x="666" y="7220"/>
                      </a:lnTo>
                      <a:cubicBezTo>
                        <a:pt x="-190" y="8077"/>
                        <a:pt x="-286" y="8935"/>
                        <a:pt x="761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8" name="Google Shape;2178;p34"/>
                <p:cNvSpPr/>
                <p:nvPr/>
              </p:nvSpPr>
              <p:spPr>
                <a:xfrm>
                  <a:off x="4624469" y="5017884"/>
                  <a:ext cx="34098" cy="19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98" h="19393" extrusionOk="0">
                      <a:moveTo>
                        <a:pt x="1035" y="9411"/>
                      </a:moveTo>
                      <a:lnTo>
                        <a:pt x="17691" y="18936"/>
                      </a:lnTo>
                      <a:cubicBezTo>
                        <a:pt x="18887" y="19546"/>
                        <a:pt x="20303" y="19546"/>
                        <a:pt x="21499" y="18936"/>
                      </a:cubicBezTo>
                      <a:lnTo>
                        <a:pt x="33205" y="12268"/>
                      </a:lnTo>
                      <a:cubicBezTo>
                        <a:pt x="34348" y="11602"/>
                        <a:pt x="34443" y="10554"/>
                        <a:pt x="33205" y="9982"/>
                      </a:cubicBezTo>
                      <a:lnTo>
                        <a:pt x="16549" y="457"/>
                      </a:lnTo>
                      <a:cubicBezTo>
                        <a:pt x="15321" y="-152"/>
                        <a:pt x="13876" y="-152"/>
                        <a:pt x="12647" y="457"/>
                      </a:cubicBezTo>
                      <a:lnTo>
                        <a:pt x="1035" y="7220"/>
                      </a:lnTo>
                      <a:cubicBezTo>
                        <a:pt x="-297" y="7887"/>
                        <a:pt x="-392" y="8839"/>
                        <a:pt x="1035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9" name="Google Shape;2179;p34"/>
                <p:cNvSpPr/>
                <p:nvPr/>
              </p:nvSpPr>
              <p:spPr>
                <a:xfrm>
                  <a:off x="4516514" y="4955590"/>
                  <a:ext cx="33778" cy="19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78" h="19392" extrusionOk="0">
                      <a:moveTo>
                        <a:pt x="679" y="9411"/>
                      </a:moveTo>
                      <a:lnTo>
                        <a:pt x="17335" y="18936"/>
                      </a:lnTo>
                      <a:cubicBezTo>
                        <a:pt x="18563" y="19545"/>
                        <a:pt x="20008" y="19545"/>
                        <a:pt x="21237" y="18936"/>
                      </a:cubicBezTo>
                      <a:lnTo>
                        <a:pt x="32849" y="12173"/>
                      </a:lnTo>
                      <a:cubicBezTo>
                        <a:pt x="33991" y="11506"/>
                        <a:pt x="34181" y="10554"/>
                        <a:pt x="32849" y="9982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0" name="Google Shape;2180;p34"/>
                <p:cNvSpPr/>
                <p:nvPr/>
              </p:nvSpPr>
              <p:spPr>
                <a:xfrm>
                  <a:off x="4538177" y="4968068"/>
                  <a:ext cx="98308" cy="56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308" h="56826" extrusionOk="0">
                      <a:moveTo>
                        <a:pt x="716" y="9411"/>
                      </a:moveTo>
                      <a:lnTo>
                        <a:pt x="81902" y="56369"/>
                      </a:lnTo>
                      <a:cubicBezTo>
                        <a:pt x="83131" y="56978"/>
                        <a:pt x="84576" y="56978"/>
                        <a:pt x="85804" y="56369"/>
                      </a:cubicBezTo>
                      <a:lnTo>
                        <a:pt x="97416" y="49606"/>
                      </a:lnTo>
                      <a:cubicBezTo>
                        <a:pt x="98558" y="48939"/>
                        <a:pt x="98653" y="47987"/>
                        <a:pt x="97416" y="47415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887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1" name="Google Shape;2181;p34"/>
                <p:cNvSpPr/>
                <p:nvPr/>
              </p:nvSpPr>
              <p:spPr>
                <a:xfrm>
                  <a:off x="4683753" y="5013502"/>
                  <a:ext cx="29387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16" extrusionOk="0">
                      <a:moveTo>
                        <a:pt x="761" y="9411"/>
                      </a:moveTo>
                      <a:lnTo>
                        <a:pt x="12944" y="16459"/>
                      </a:lnTo>
                      <a:cubicBezTo>
                        <a:pt x="14173" y="17069"/>
                        <a:pt x="15618" y="17069"/>
                        <a:pt x="16846" y="16459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125"/>
                      </a:lnTo>
                      <a:cubicBezTo>
                        <a:pt x="-190" y="7792"/>
                        <a:pt x="-286" y="8839"/>
                        <a:pt x="761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2" name="Google Shape;2182;p34"/>
                <p:cNvSpPr/>
                <p:nvPr/>
              </p:nvSpPr>
              <p:spPr>
                <a:xfrm>
                  <a:off x="4666502" y="5003310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873" y="16650"/>
                      </a:lnTo>
                      <a:cubicBezTo>
                        <a:pt x="14102" y="17259"/>
                        <a:pt x="15546" y="17259"/>
                        <a:pt x="16775" y="16650"/>
                      </a:cubicBezTo>
                      <a:lnTo>
                        <a:pt x="28482" y="9982"/>
                      </a:lnTo>
                      <a:cubicBezTo>
                        <a:pt x="29624" y="9316"/>
                        <a:pt x="29719" y="8268"/>
                        <a:pt x="28482" y="7696"/>
                      </a:cubicBezTo>
                      <a:lnTo>
                        <a:pt x="16109" y="457"/>
                      </a:lnTo>
                      <a:cubicBezTo>
                        <a:pt x="14880" y="-152"/>
                        <a:pt x="13435" y="-152"/>
                        <a:pt x="12207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3" name="Google Shape;2183;p34"/>
                <p:cNvSpPr/>
                <p:nvPr/>
              </p:nvSpPr>
              <p:spPr>
                <a:xfrm>
                  <a:off x="4649277" y="4993405"/>
                  <a:ext cx="2931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7011" extrusionOk="0">
                      <a:moveTo>
                        <a:pt x="688" y="9506"/>
                      </a:moveTo>
                      <a:lnTo>
                        <a:pt x="12871" y="16554"/>
                      </a:lnTo>
                      <a:cubicBezTo>
                        <a:pt x="14099" y="17164"/>
                        <a:pt x="15544" y="17164"/>
                        <a:pt x="16773" y="16554"/>
                      </a:cubicBezTo>
                      <a:lnTo>
                        <a:pt x="28385" y="9791"/>
                      </a:lnTo>
                      <a:cubicBezTo>
                        <a:pt x="29527" y="9125"/>
                        <a:pt x="29717" y="8077"/>
                        <a:pt x="28385" y="7506"/>
                      </a:cubicBezTo>
                      <a:lnTo>
                        <a:pt x="16202" y="457"/>
                      </a:lnTo>
                      <a:cubicBezTo>
                        <a:pt x="14973" y="-152"/>
                        <a:pt x="13528" y="-152"/>
                        <a:pt x="12299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4"/>
                        <a:pt x="68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4" name="Google Shape;2184;p34"/>
                <p:cNvSpPr/>
                <p:nvPr/>
              </p:nvSpPr>
              <p:spPr>
                <a:xfrm>
                  <a:off x="4631964" y="4983594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506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5" name="Google Shape;2185;p34"/>
                <p:cNvSpPr/>
                <p:nvPr/>
              </p:nvSpPr>
              <p:spPr>
                <a:xfrm>
                  <a:off x="4614700" y="497359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650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6" name="Google Shape;2186;p34"/>
                <p:cNvSpPr/>
                <p:nvPr/>
              </p:nvSpPr>
              <p:spPr>
                <a:xfrm>
                  <a:off x="4597237" y="4963591"/>
                  <a:ext cx="295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1" h="16916" extrusionOk="0">
                      <a:moveTo>
                        <a:pt x="857" y="9411"/>
                      </a:moveTo>
                      <a:lnTo>
                        <a:pt x="13135" y="16459"/>
                      </a:lnTo>
                      <a:cubicBezTo>
                        <a:pt x="14363" y="17069"/>
                        <a:pt x="15808" y="17069"/>
                        <a:pt x="17037" y="16459"/>
                      </a:cubicBezTo>
                      <a:lnTo>
                        <a:pt x="28648" y="9792"/>
                      </a:lnTo>
                      <a:cubicBezTo>
                        <a:pt x="29791" y="9125"/>
                        <a:pt x="29886" y="8077"/>
                        <a:pt x="28648" y="7506"/>
                      </a:cubicBezTo>
                      <a:lnTo>
                        <a:pt x="16466" y="457"/>
                      </a:lnTo>
                      <a:cubicBezTo>
                        <a:pt x="15237" y="-152"/>
                        <a:pt x="13792" y="-152"/>
                        <a:pt x="12563" y="457"/>
                      </a:cubicBezTo>
                      <a:lnTo>
                        <a:pt x="857" y="7220"/>
                      </a:lnTo>
                      <a:cubicBezTo>
                        <a:pt x="-286" y="7791"/>
                        <a:pt x="-286" y="8458"/>
                        <a:pt x="85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7" name="Google Shape;2187;p34"/>
                <p:cNvSpPr/>
                <p:nvPr/>
              </p:nvSpPr>
              <p:spPr>
                <a:xfrm>
                  <a:off x="4580242" y="4953400"/>
                  <a:ext cx="29308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8" h="17106" extrusionOk="0">
                      <a:moveTo>
                        <a:pt x="624" y="9601"/>
                      </a:moveTo>
                      <a:lnTo>
                        <a:pt x="12807" y="16650"/>
                      </a:lnTo>
                      <a:cubicBezTo>
                        <a:pt x="14036" y="17259"/>
                        <a:pt x="15481" y="17259"/>
                        <a:pt x="16709" y="16650"/>
                      </a:cubicBezTo>
                      <a:lnTo>
                        <a:pt x="28416" y="9887"/>
                      </a:lnTo>
                      <a:cubicBezTo>
                        <a:pt x="29558" y="9220"/>
                        <a:pt x="29654" y="8268"/>
                        <a:pt x="28416" y="7601"/>
                      </a:cubicBezTo>
                      <a:lnTo>
                        <a:pt x="16709" y="457"/>
                      </a:lnTo>
                      <a:cubicBezTo>
                        <a:pt x="15481" y="-152"/>
                        <a:pt x="14036" y="-152"/>
                        <a:pt x="12807" y="457"/>
                      </a:cubicBezTo>
                      <a:lnTo>
                        <a:pt x="1195" y="7220"/>
                      </a:lnTo>
                      <a:cubicBezTo>
                        <a:pt x="-232" y="8077"/>
                        <a:pt x="-327" y="9125"/>
                        <a:pt x="624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8" name="Google Shape;2188;p34"/>
                <p:cNvSpPr/>
                <p:nvPr/>
              </p:nvSpPr>
              <p:spPr>
                <a:xfrm>
                  <a:off x="4562889" y="4943589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887"/>
                        <a:pt x="-297" y="9411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9" name="Google Shape;2189;p34"/>
                <p:cNvSpPr/>
                <p:nvPr/>
              </p:nvSpPr>
              <p:spPr>
                <a:xfrm>
                  <a:off x="4545668" y="4933492"/>
                  <a:ext cx="29333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33" h="17487" extrusionOk="0">
                      <a:moveTo>
                        <a:pt x="649" y="9982"/>
                      </a:moveTo>
                      <a:lnTo>
                        <a:pt x="12832" y="17031"/>
                      </a:lnTo>
                      <a:cubicBezTo>
                        <a:pt x="14060" y="17640"/>
                        <a:pt x="15505" y="17640"/>
                        <a:pt x="16734" y="17031"/>
                      </a:cubicBezTo>
                      <a:lnTo>
                        <a:pt x="28441" y="10363"/>
                      </a:lnTo>
                      <a:cubicBezTo>
                        <a:pt x="29583" y="9696"/>
                        <a:pt x="29678" y="8649"/>
                        <a:pt x="28441" y="8077"/>
                      </a:cubicBezTo>
                      <a:lnTo>
                        <a:pt x="16448" y="457"/>
                      </a:lnTo>
                      <a:cubicBezTo>
                        <a:pt x="15253" y="-152"/>
                        <a:pt x="13837" y="-152"/>
                        <a:pt x="12641" y="457"/>
                      </a:cubicBezTo>
                      <a:lnTo>
                        <a:pt x="934" y="7125"/>
                      </a:lnTo>
                      <a:cubicBezTo>
                        <a:pt x="-208" y="7982"/>
                        <a:pt x="-303" y="9030"/>
                        <a:pt x="649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0" name="Google Shape;2190;p34"/>
                <p:cNvSpPr/>
                <p:nvPr/>
              </p:nvSpPr>
              <p:spPr>
                <a:xfrm>
                  <a:off x="4528402" y="4923967"/>
                  <a:ext cx="29313" cy="16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6630" extrusionOk="0">
                      <a:moveTo>
                        <a:pt x="688" y="9125"/>
                      </a:moveTo>
                      <a:lnTo>
                        <a:pt x="12871" y="16173"/>
                      </a:lnTo>
                      <a:cubicBezTo>
                        <a:pt x="14099" y="16783"/>
                        <a:pt x="15544" y="16783"/>
                        <a:pt x="16773" y="16173"/>
                      </a:cubicBezTo>
                      <a:lnTo>
                        <a:pt x="28384" y="9506"/>
                      </a:lnTo>
                      <a:cubicBezTo>
                        <a:pt x="29527" y="8839"/>
                        <a:pt x="29717" y="7791"/>
                        <a:pt x="28384" y="7220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601"/>
                        <a:pt x="-359" y="8553"/>
                        <a:pt x="688" y="9125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1" name="Google Shape;2191;p34"/>
                <p:cNvSpPr/>
                <p:nvPr/>
              </p:nvSpPr>
              <p:spPr>
                <a:xfrm>
                  <a:off x="4511410" y="4913585"/>
                  <a:ext cx="290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1" h="17011" extrusionOk="0">
                      <a:moveTo>
                        <a:pt x="357" y="9506"/>
                      </a:moveTo>
                      <a:lnTo>
                        <a:pt x="12635" y="16554"/>
                      </a:lnTo>
                      <a:cubicBezTo>
                        <a:pt x="13830" y="17164"/>
                        <a:pt x="15247" y="17164"/>
                        <a:pt x="16442" y="16554"/>
                      </a:cubicBezTo>
                      <a:lnTo>
                        <a:pt x="28149" y="9792"/>
                      </a:lnTo>
                      <a:cubicBezTo>
                        <a:pt x="29291" y="9125"/>
                        <a:pt x="29386" y="8172"/>
                        <a:pt x="28149" y="7506"/>
                      </a:cubicBezTo>
                      <a:lnTo>
                        <a:pt x="15966" y="457"/>
                      </a:lnTo>
                      <a:cubicBezTo>
                        <a:pt x="14737" y="-152"/>
                        <a:pt x="13293" y="-152"/>
                        <a:pt x="12064" y="457"/>
                      </a:cubicBezTo>
                      <a:lnTo>
                        <a:pt x="357" y="7220"/>
                      </a:lnTo>
                      <a:cubicBezTo>
                        <a:pt x="-119" y="7982"/>
                        <a:pt x="-119" y="8934"/>
                        <a:pt x="357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2" name="Google Shape;2192;p34"/>
                <p:cNvSpPr/>
                <p:nvPr/>
              </p:nvSpPr>
              <p:spPr>
                <a:xfrm>
                  <a:off x="4493824" y="4903774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6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3" name="Google Shape;2193;p34"/>
                <p:cNvSpPr/>
                <p:nvPr/>
              </p:nvSpPr>
              <p:spPr>
                <a:xfrm>
                  <a:off x="4701039" y="5023503"/>
                  <a:ext cx="42331" cy="24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31" h="24441" extrusionOk="0">
                      <a:moveTo>
                        <a:pt x="607" y="9411"/>
                      </a:moveTo>
                      <a:lnTo>
                        <a:pt x="25829" y="23984"/>
                      </a:lnTo>
                      <a:cubicBezTo>
                        <a:pt x="27058" y="24594"/>
                        <a:pt x="28503" y="24594"/>
                        <a:pt x="29732" y="23984"/>
                      </a:cubicBezTo>
                      <a:lnTo>
                        <a:pt x="41439" y="17221"/>
                      </a:lnTo>
                      <a:cubicBezTo>
                        <a:pt x="42581" y="16555"/>
                        <a:pt x="42676" y="15602"/>
                        <a:pt x="41439" y="15031"/>
                      </a:cubicBezTo>
                      <a:lnTo>
                        <a:pt x="16121" y="457"/>
                      </a:lnTo>
                      <a:cubicBezTo>
                        <a:pt x="14892" y="-152"/>
                        <a:pt x="13448" y="-152"/>
                        <a:pt x="12219" y="457"/>
                      </a:cubicBezTo>
                      <a:lnTo>
                        <a:pt x="607" y="7220"/>
                      </a:lnTo>
                      <a:cubicBezTo>
                        <a:pt x="-154" y="7792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4" name="Google Shape;2194;p34"/>
                <p:cNvSpPr/>
                <p:nvPr/>
              </p:nvSpPr>
              <p:spPr>
                <a:xfrm>
                  <a:off x="4675609" y="5027945"/>
                  <a:ext cx="29345" cy="17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142" extrusionOk="0">
                      <a:moveTo>
                        <a:pt x="720" y="9541"/>
                      </a:moveTo>
                      <a:lnTo>
                        <a:pt x="12903" y="16685"/>
                      </a:lnTo>
                      <a:cubicBezTo>
                        <a:pt x="14131" y="17295"/>
                        <a:pt x="15576" y="17295"/>
                        <a:pt x="16805" y="16685"/>
                      </a:cubicBezTo>
                      <a:lnTo>
                        <a:pt x="28416" y="9923"/>
                      </a:lnTo>
                      <a:cubicBezTo>
                        <a:pt x="29559" y="9256"/>
                        <a:pt x="29749" y="8303"/>
                        <a:pt x="28416" y="7732"/>
                      </a:cubicBezTo>
                      <a:lnTo>
                        <a:pt x="16519" y="493"/>
                      </a:lnTo>
                      <a:cubicBezTo>
                        <a:pt x="15302" y="-164"/>
                        <a:pt x="13834" y="-164"/>
                        <a:pt x="12617" y="493"/>
                      </a:cubicBezTo>
                      <a:lnTo>
                        <a:pt x="1005" y="7256"/>
                      </a:lnTo>
                      <a:cubicBezTo>
                        <a:pt x="-232" y="8017"/>
                        <a:pt x="-327" y="8970"/>
                        <a:pt x="720" y="954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5" name="Google Shape;2195;p34"/>
                <p:cNvSpPr/>
                <p:nvPr/>
              </p:nvSpPr>
              <p:spPr>
                <a:xfrm>
                  <a:off x="4658328" y="501817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6" name="Google Shape;2196;p34"/>
                <p:cNvSpPr/>
                <p:nvPr/>
              </p:nvSpPr>
              <p:spPr>
                <a:xfrm>
                  <a:off x="4641064" y="5008168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7" name="Google Shape;2197;p34"/>
                <p:cNvSpPr/>
                <p:nvPr/>
              </p:nvSpPr>
              <p:spPr>
                <a:xfrm>
                  <a:off x="4623779" y="4998072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5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8" name="Google Shape;2198;p34"/>
                <p:cNvSpPr/>
                <p:nvPr/>
              </p:nvSpPr>
              <p:spPr>
                <a:xfrm>
                  <a:off x="4606671" y="4988070"/>
                  <a:ext cx="2924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44" h="17106" extrusionOk="0">
                      <a:moveTo>
                        <a:pt x="560" y="9601"/>
                      </a:moveTo>
                      <a:lnTo>
                        <a:pt x="12742" y="16650"/>
                      </a:lnTo>
                      <a:cubicBezTo>
                        <a:pt x="13971" y="17259"/>
                        <a:pt x="15416" y="17259"/>
                        <a:pt x="16645" y="16650"/>
                      </a:cubicBezTo>
                      <a:lnTo>
                        <a:pt x="28352" y="9697"/>
                      </a:lnTo>
                      <a:cubicBezTo>
                        <a:pt x="29494" y="9030"/>
                        <a:pt x="29589" y="8077"/>
                        <a:pt x="28352" y="7506"/>
                      </a:cubicBezTo>
                      <a:lnTo>
                        <a:pt x="16169" y="457"/>
                      </a:lnTo>
                      <a:cubicBezTo>
                        <a:pt x="14940" y="-152"/>
                        <a:pt x="13495" y="-152"/>
                        <a:pt x="12267" y="457"/>
                      </a:cubicBezTo>
                      <a:lnTo>
                        <a:pt x="655" y="7220"/>
                      </a:lnTo>
                      <a:cubicBezTo>
                        <a:pt x="-202" y="7982"/>
                        <a:pt x="-202" y="9030"/>
                        <a:pt x="56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9" name="Google Shape;2199;p34"/>
                <p:cNvSpPr/>
                <p:nvPr/>
              </p:nvSpPr>
              <p:spPr>
                <a:xfrm>
                  <a:off x="4589253" y="4978260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0" name="Google Shape;2200;p34"/>
                <p:cNvSpPr/>
                <p:nvPr/>
              </p:nvSpPr>
              <p:spPr>
                <a:xfrm>
                  <a:off x="4572002" y="496825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1" name="Google Shape;2201;p34"/>
                <p:cNvSpPr/>
                <p:nvPr/>
              </p:nvSpPr>
              <p:spPr>
                <a:xfrm>
                  <a:off x="4554738" y="4958162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2" name="Google Shape;2202;p34"/>
                <p:cNvSpPr/>
                <p:nvPr/>
              </p:nvSpPr>
              <p:spPr>
                <a:xfrm>
                  <a:off x="4537453" y="4948351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3" name="Google Shape;2203;p34"/>
                <p:cNvSpPr/>
                <p:nvPr/>
              </p:nvSpPr>
              <p:spPr>
                <a:xfrm>
                  <a:off x="4520202" y="4938350"/>
                  <a:ext cx="2929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6916" extrusionOk="0">
                      <a:moveTo>
                        <a:pt x="607" y="9411"/>
                      </a:moveTo>
                      <a:lnTo>
                        <a:pt x="12790" y="16459"/>
                      </a:lnTo>
                      <a:cubicBezTo>
                        <a:pt x="14019" y="17069"/>
                        <a:pt x="15464" y="17069"/>
                        <a:pt x="16692" y="16459"/>
                      </a:cubicBezTo>
                      <a:lnTo>
                        <a:pt x="28399" y="9791"/>
                      </a:lnTo>
                      <a:cubicBezTo>
                        <a:pt x="29541" y="9125"/>
                        <a:pt x="29636" y="8077"/>
                        <a:pt x="28399" y="7506"/>
                      </a:cubicBezTo>
                      <a:lnTo>
                        <a:pt x="16121" y="457"/>
                      </a:lnTo>
                      <a:cubicBezTo>
                        <a:pt x="14893" y="-152"/>
                        <a:pt x="13448" y="-152"/>
                        <a:pt x="12219" y="457"/>
                      </a:cubicBezTo>
                      <a:lnTo>
                        <a:pt x="607" y="7124"/>
                      </a:lnTo>
                      <a:cubicBezTo>
                        <a:pt x="-154" y="7791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4" name="Google Shape;2204;p34"/>
                <p:cNvSpPr/>
                <p:nvPr/>
              </p:nvSpPr>
              <p:spPr>
                <a:xfrm>
                  <a:off x="4502927" y="4928253"/>
                  <a:ext cx="2937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7011" extrusionOk="0">
                      <a:moveTo>
                        <a:pt x="750" y="9506"/>
                      </a:moveTo>
                      <a:lnTo>
                        <a:pt x="12933" y="16555"/>
                      </a:lnTo>
                      <a:cubicBezTo>
                        <a:pt x="14161" y="17164"/>
                        <a:pt x="15606" y="17164"/>
                        <a:pt x="16835" y="16555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982"/>
                        <a:pt x="-297" y="8934"/>
                        <a:pt x="75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5" name="Google Shape;2205;p34"/>
                <p:cNvSpPr/>
                <p:nvPr/>
              </p:nvSpPr>
              <p:spPr>
                <a:xfrm>
                  <a:off x="4464204" y="4906060"/>
                  <a:ext cx="50834" cy="28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34" h="28917" extrusionOk="0">
                      <a:moveTo>
                        <a:pt x="830" y="9411"/>
                      </a:moveTo>
                      <a:lnTo>
                        <a:pt x="34428" y="28461"/>
                      </a:lnTo>
                      <a:cubicBezTo>
                        <a:pt x="35624" y="29070"/>
                        <a:pt x="37040" y="29070"/>
                        <a:pt x="38235" y="28461"/>
                      </a:cubicBezTo>
                      <a:lnTo>
                        <a:pt x="49942" y="21698"/>
                      </a:lnTo>
                      <a:cubicBezTo>
                        <a:pt x="51084" y="21031"/>
                        <a:pt x="51179" y="20079"/>
                        <a:pt x="49942" y="19507"/>
                      </a:cubicBezTo>
                      <a:lnTo>
                        <a:pt x="16344" y="457"/>
                      </a:lnTo>
                      <a:cubicBezTo>
                        <a:pt x="15116" y="-152"/>
                        <a:pt x="13671" y="-152"/>
                        <a:pt x="12442" y="457"/>
                      </a:cubicBezTo>
                      <a:lnTo>
                        <a:pt x="830" y="7125"/>
                      </a:lnTo>
                      <a:cubicBezTo>
                        <a:pt x="-26" y="7792"/>
                        <a:pt x="-502" y="8839"/>
                        <a:pt x="83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6" name="Google Shape;2206;p34"/>
                <p:cNvSpPr/>
                <p:nvPr/>
              </p:nvSpPr>
              <p:spPr>
                <a:xfrm>
                  <a:off x="4692687" y="5037982"/>
                  <a:ext cx="33968" cy="19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68" h="19459" extrusionOk="0">
                      <a:moveTo>
                        <a:pt x="870" y="9506"/>
                      </a:moveTo>
                      <a:lnTo>
                        <a:pt x="17526" y="19031"/>
                      </a:lnTo>
                      <a:cubicBezTo>
                        <a:pt x="18764" y="19603"/>
                        <a:pt x="20190" y="19603"/>
                        <a:pt x="21428" y="19031"/>
                      </a:cubicBezTo>
                      <a:lnTo>
                        <a:pt x="33040" y="12268"/>
                      </a:lnTo>
                      <a:cubicBezTo>
                        <a:pt x="34182" y="11602"/>
                        <a:pt x="34372" y="10554"/>
                        <a:pt x="33040" y="9982"/>
                      </a:cubicBezTo>
                      <a:lnTo>
                        <a:pt x="16384" y="457"/>
                      </a:lnTo>
                      <a:cubicBezTo>
                        <a:pt x="15155" y="-152"/>
                        <a:pt x="13710" y="-152"/>
                        <a:pt x="12481" y="457"/>
                      </a:cubicBezTo>
                      <a:lnTo>
                        <a:pt x="870" y="7220"/>
                      </a:lnTo>
                      <a:cubicBezTo>
                        <a:pt x="13" y="7982"/>
                        <a:pt x="-558" y="8934"/>
                        <a:pt x="87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207" name="Google Shape;2207;p34"/>
              <p:cNvGrpSpPr/>
              <p:nvPr/>
            </p:nvGrpSpPr>
            <p:grpSpPr>
              <a:xfrm>
                <a:off x="4543079" y="4626313"/>
                <a:ext cx="286486" cy="386884"/>
                <a:chOff x="4543079" y="4626313"/>
                <a:chExt cx="286486" cy="386884"/>
              </a:xfrm>
            </p:grpSpPr>
            <p:grpSp>
              <p:nvGrpSpPr>
                <p:cNvPr id="2208" name="Google Shape;2208;p34"/>
                <p:cNvGrpSpPr/>
                <p:nvPr/>
              </p:nvGrpSpPr>
              <p:grpSpPr>
                <a:xfrm>
                  <a:off x="4543079" y="4626313"/>
                  <a:ext cx="286486" cy="386884"/>
                  <a:chOff x="4543079" y="4626313"/>
                  <a:chExt cx="286486" cy="386884"/>
                </a:xfrm>
              </p:grpSpPr>
              <p:sp>
                <p:nvSpPr>
                  <p:cNvPr id="2209" name="Google Shape;2209;p34"/>
                  <p:cNvSpPr/>
                  <p:nvPr/>
                </p:nvSpPr>
                <p:spPr>
                  <a:xfrm>
                    <a:off x="4543081" y="4626313"/>
                    <a:ext cx="286484" cy="3868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484" h="386884" extrusionOk="0">
                        <a:moveTo>
                          <a:pt x="277062" y="386884"/>
                        </a:moveTo>
                        <a:lnTo>
                          <a:pt x="277062" y="386884"/>
                        </a:lnTo>
                        <a:lnTo>
                          <a:pt x="0" y="226674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2880" y="152559"/>
                          <a:pt x="286511" y="158884"/>
                          <a:pt x="286485" y="165714"/>
                        </a:cubicBezTo>
                        <a:lnTo>
                          <a:pt x="286485" y="370310"/>
                        </a:lnTo>
                        <a:cubicBezTo>
                          <a:pt x="284867" y="380883"/>
                          <a:pt x="282963" y="383836"/>
                          <a:pt x="277062" y="386884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0" name="Google Shape;2210;p34"/>
                  <p:cNvSpPr/>
                  <p:nvPr/>
                </p:nvSpPr>
                <p:spPr>
                  <a:xfrm>
                    <a:off x="4543081" y="4626313"/>
                    <a:ext cx="284295" cy="1755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4295" h="175524" extrusionOk="0">
                        <a:moveTo>
                          <a:pt x="251650" y="175524"/>
                        </a:moveTo>
                        <a:lnTo>
                          <a:pt x="0" y="15885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0042" y="150940"/>
                          <a:pt x="282574" y="153540"/>
                          <a:pt x="284296" y="156665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1" name="Google Shape;2211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2" name="Google Shape;2212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3" name="Google Shape;2213;p34"/>
                  <p:cNvSpPr/>
                  <p:nvPr/>
                </p:nvSpPr>
                <p:spPr>
                  <a:xfrm>
                    <a:off x="4543081" y="4845081"/>
                    <a:ext cx="277062" cy="1680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062" h="168020" extrusionOk="0">
                        <a:moveTo>
                          <a:pt x="277062" y="168021"/>
                        </a:moveTo>
                        <a:lnTo>
                          <a:pt x="277062" y="160210"/>
                        </a:lnTo>
                        <a:lnTo>
                          <a:pt x="0" y="0"/>
                        </a:lnTo>
                        <a:lnTo>
                          <a:pt x="0" y="7906"/>
                        </a:lnTo>
                        <a:lnTo>
                          <a:pt x="277062" y="168021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214" name="Google Shape;2214;p34"/>
                <p:cNvSpPr/>
                <p:nvPr/>
              </p:nvSpPr>
              <p:spPr>
                <a:xfrm>
                  <a:off x="4550219" y="4641437"/>
                  <a:ext cx="3426" cy="199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6" h="199929" extrusionOk="0">
                      <a:moveTo>
                        <a:pt x="0" y="199930"/>
                      </a:moveTo>
                      <a:lnTo>
                        <a:pt x="0" y="0"/>
                      </a:lnTo>
                      <a:lnTo>
                        <a:pt x="3426" y="2000"/>
                      </a:lnTo>
                      <a:lnTo>
                        <a:pt x="3426" y="198310"/>
                      </a:lnTo>
                      <a:lnTo>
                        <a:pt x="0" y="199930"/>
                      </a:lnTo>
                      <a:close/>
                    </a:path>
                  </a:pathLst>
                </a:custGeom>
                <a:solidFill>
                  <a:srgbClr val="1E377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15" name="Google Shape;2215;p34"/>
                <p:cNvSpPr/>
                <p:nvPr/>
              </p:nvSpPr>
              <p:spPr>
                <a:xfrm>
                  <a:off x="4553645" y="4643437"/>
                  <a:ext cx="257645" cy="344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645" h="344805" extrusionOk="0">
                      <a:moveTo>
                        <a:pt x="0" y="0"/>
                      </a:moveTo>
                      <a:lnTo>
                        <a:pt x="0" y="196310"/>
                      </a:lnTo>
                      <a:lnTo>
                        <a:pt x="257646" y="344805"/>
                      </a:lnTo>
                      <a:lnTo>
                        <a:pt x="257646" y="14887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16" name="Google Shape;2216;p34"/>
                <p:cNvSpPr/>
                <p:nvPr/>
              </p:nvSpPr>
              <p:spPr>
                <a:xfrm>
                  <a:off x="4550219" y="4839747"/>
                  <a:ext cx="261072" cy="15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072" h="152400" extrusionOk="0">
                      <a:moveTo>
                        <a:pt x="0" y="1619"/>
                      </a:moveTo>
                      <a:lnTo>
                        <a:pt x="261072" y="152400"/>
                      </a:lnTo>
                      <a:lnTo>
                        <a:pt x="261072" y="148495"/>
                      </a:lnTo>
                      <a:lnTo>
                        <a:pt x="3426" y="0"/>
                      </a:lnTo>
                      <a:lnTo>
                        <a:pt x="0" y="1619"/>
                      </a:lnTo>
                      <a:close/>
                    </a:path>
                  </a:pathLst>
                </a:custGeom>
                <a:solidFill>
                  <a:srgbClr val="031F6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2217" name="Google Shape;2217;p34"/>
            <p:cNvSpPr/>
            <p:nvPr/>
          </p:nvSpPr>
          <p:spPr>
            <a:xfrm>
              <a:off x="2723181" y="3858886"/>
              <a:ext cx="360479" cy="597446"/>
            </a:xfrm>
            <a:custGeom>
              <a:avLst/>
              <a:gdLst/>
              <a:ahLst/>
              <a:cxnLst/>
              <a:rect l="l" t="t" r="r" b="b"/>
              <a:pathLst>
                <a:path w="360479" h="597446" extrusionOk="0">
                  <a:moveTo>
                    <a:pt x="124331" y="5750"/>
                  </a:moveTo>
                  <a:cubicBezTo>
                    <a:pt x="117764" y="22133"/>
                    <a:pt x="134515" y="42326"/>
                    <a:pt x="179153" y="56327"/>
                  </a:cubicBezTo>
                  <a:cubicBezTo>
                    <a:pt x="223792" y="70329"/>
                    <a:pt x="227884" y="52327"/>
                    <a:pt x="227884" y="52327"/>
                  </a:cubicBezTo>
                  <a:cubicBezTo>
                    <a:pt x="257639" y="65662"/>
                    <a:pt x="286647" y="80607"/>
                    <a:pt x="314781" y="97094"/>
                  </a:cubicBezTo>
                  <a:cubicBezTo>
                    <a:pt x="341526" y="116144"/>
                    <a:pt x="353424" y="170151"/>
                    <a:pt x="357040" y="261782"/>
                  </a:cubicBezTo>
                  <a:cubicBezTo>
                    <a:pt x="361228" y="367890"/>
                    <a:pt x="361609" y="525243"/>
                    <a:pt x="358087" y="552389"/>
                  </a:cubicBezTo>
                  <a:cubicBezTo>
                    <a:pt x="358087" y="552389"/>
                    <a:pt x="307929" y="602300"/>
                    <a:pt x="243874" y="597062"/>
                  </a:cubicBezTo>
                  <a:cubicBezTo>
                    <a:pt x="179820" y="591823"/>
                    <a:pt x="71793" y="534863"/>
                    <a:pt x="45619" y="491144"/>
                  </a:cubicBezTo>
                  <a:cubicBezTo>
                    <a:pt x="46285" y="398180"/>
                    <a:pt x="57231" y="383035"/>
                    <a:pt x="42193" y="329219"/>
                  </a:cubicBezTo>
                  <a:cubicBezTo>
                    <a:pt x="7738" y="206632"/>
                    <a:pt x="-10441" y="156340"/>
                    <a:pt x="6311" y="74901"/>
                  </a:cubicBezTo>
                  <a:cubicBezTo>
                    <a:pt x="20111" y="7750"/>
                    <a:pt x="39432" y="-632"/>
                    <a:pt x="65987" y="35"/>
                  </a:cubicBezTo>
                  <a:cubicBezTo>
                    <a:pt x="85522" y="901"/>
                    <a:pt x="104997" y="2816"/>
                    <a:pt x="124331" y="575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8" name="Google Shape;2218;p34"/>
            <p:cNvSpPr/>
            <p:nvPr/>
          </p:nvSpPr>
          <p:spPr>
            <a:xfrm>
              <a:off x="2983060" y="3959444"/>
              <a:ext cx="457273" cy="356362"/>
            </a:xfrm>
            <a:custGeom>
              <a:avLst/>
              <a:gdLst/>
              <a:ahLst/>
              <a:cxnLst/>
              <a:rect l="l" t="t" r="r" b="b"/>
              <a:pathLst>
                <a:path w="457273" h="356362" extrusionOk="0">
                  <a:moveTo>
                    <a:pt x="202618" y="274952"/>
                  </a:moveTo>
                  <a:cubicBezTo>
                    <a:pt x="150080" y="288192"/>
                    <a:pt x="137707" y="255045"/>
                    <a:pt x="130759" y="227327"/>
                  </a:cubicBezTo>
                  <a:cubicBezTo>
                    <a:pt x="114388" y="160938"/>
                    <a:pt x="104870" y="100931"/>
                    <a:pt x="92497" y="62831"/>
                  </a:cubicBezTo>
                  <a:cubicBezTo>
                    <a:pt x="77840" y="18254"/>
                    <a:pt x="62421" y="11110"/>
                    <a:pt x="40721" y="2442"/>
                  </a:cubicBezTo>
                  <a:cubicBezTo>
                    <a:pt x="15308" y="-7750"/>
                    <a:pt x="-6868" y="13777"/>
                    <a:pt x="1983" y="70450"/>
                  </a:cubicBezTo>
                  <a:cubicBezTo>
                    <a:pt x="11977" y="137602"/>
                    <a:pt x="25112" y="184750"/>
                    <a:pt x="50143" y="264094"/>
                  </a:cubicBezTo>
                  <a:cubicBezTo>
                    <a:pt x="56711" y="284858"/>
                    <a:pt x="71368" y="321720"/>
                    <a:pt x="93354" y="339532"/>
                  </a:cubicBezTo>
                  <a:cubicBezTo>
                    <a:pt x="120575" y="361439"/>
                    <a:pt x="161406" y="360487"/>
                    <a:pt x="223367" y="345152"/>
                  </a:cubicBezTo>
                  <a:cubicBezTo>
                    <a:pt x="249731" y="338579"/>
                    <a:pt x="278665" y="322768"/>
                    <a:pt x="328062" y="299432"/>
                  </a:cubicBezTo>
                  <a:cubicBezTo>
                    <a:pt x="341482" y="293240"/>
                    <a:pt x="351952" y="289049"/>
                    <a:pt x="377650" y="277048"/>
                  </a:cubicBezTo>
                  <a:cubicBezTo>
                    <a:pt x="403454" y="265427"/>
                    <a:pt x="426079" y="247749"/>
                    <a:pt x="443608" y="225517"/>
                  </a:cubicBezTo>
                  <a:cubicBezTo>
                    <a:pt x="457123" y="205991"/>
                    <a:pt x="458931" y="196942"/>
                    <a:pt x="456171" y="192371"/>
                  </a:cubicBezTo>
                  <a:cubicBezTo>
                    <a:pt x="453411" y="187799"/>
                    <a:pt x="446654" y="187989"/>
                    <a:pt x="439420" y="196181"/>
                  </a:cubicBezTo>
                  <a:cubicBezTo>
                    <a:pt x="428946" y="210097"/>
                    <a:pt x="416049" y="222003"/>
                    <a:pt x="401349" y="231328"/>
                  </a:cubicBezTo>
                  <a:cubicBezTo>
                    <a:pt x="401349" y="231328"/>
                    <a:pt x="417910" y="214088"/>
                    <a:pt x="426952" y="202753"/>
                  </a:cubicBezTo>
                  <a:cubicBezTo>
                    <a:pt x="435249" y="193018"/>
                    <a:pt x="442167" y="182179"/>
                    <a:pt x="447510" y="170558"/>
                  </a:cubicBezTo>
                  <a:cubicBezTo>
                    <a:pt x="452269" y="159224"/>
                    <a:pt x="442466" y="143698"/>
                    <a:pt x="435042" y="151508"/>
                  </a:cubicBezTo>
                  <a:cubicBezTo>
                    <a:pt x="427618" y="159319"/>
                    <a:pt x="424001" y="167987"/>
                    <a:pt x="410391" y="184274"/>
                  </a:cubicBezTo>
                  <a:cubicBezTo>
                    <a:pt x="403232" y="192971"/>
                    <a:pt x="395051" y="200781"/>
                    <a:pt x="386025" y="207515"/>
                  </a:cubicBezTo>
                  <a:cubicBezTo>
                    <a:pt x="394480" y="196114"/>
                    <a:pt x="401992" y="184036"/>
                    <a:pt x="408487" y="171416"/>
                  </a:cubicBezTo>
                  <a:cubicBezTo>
                    <a:pt x="414319" y="161509"/>
                    <a:pt x="417162" y="150137"/>
                    <a:pt x="416673" y="138649"/>
                  </a:cubicBezTo>
                  <a:cubicBezTo>
                    <a:pt x="416673" y="132744"/>
                    <a:pt x="407916" y="125696"/>
                    <a:pt x="400016" y="136935"/>
                  </a:cubicBezTo>
                  <a:cubicBezTo>
                    <a:pt x="392117" y="148174"/>
                    <a:pt x="388310" y="162938"/>
                    <a:pt x="371463" y="180179"/>
                  </a:cubicBezTo>
                  <a:cubicBezTo>
                    <a:pt x="359471" y="192656"/>
                    <a:pt x="349287" y="199800"/>
                    <a:pt x="348906" y="196371"/>
                  </a:cubicBezTo>
                  <a:cubicBezTo>
                    <a:pt x="348525" y="192942"/>
                    <a:pt x="356235" y="185989"/>
                    <a:pt x="360518" y="171511"/>
                  </a:cubicBezTo>
                  <a:cubicBezTo>
                    <a:pt x="364801" y="157033"/>
                    <a:pt x="360518" y="141602"/>
                    <a:pt x="352428" y="139888"/>
                  </a:cubicBezTo>
                  <a:cubicBezTo>
                    <a:pt x="344338" y="138173"/>
                    <a:pt x="345956" y="138649"/>
                    <a:pt x="339579" y="152270"/>
                  </a:cubicBezTo>
                  <a:cubicBezTo>
                    <a:pt x="333202" y="165891"/>
                    <a:pt x="323779" y="176178"/>
                    <a:pt x="315879" y="196181"/>
                  </a:cubicBezTo>
                  <a:cubicBezTo>
                    <a:pt x="311874" y="210192"/>
                    <a:pt x="304450" y="222993"/>
                    <a:pt x="294274" y="233423"/>
                  </a:cubicBezTo>
                  <a:cubicBezTo>
                    <a:pt x="281330" y="247139"/>
                    <a:pt x="252681" y="262856"/>
                    <a:pt x="202618" y="274952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9" name="Google Shape;2219;p34"/>
            <p:cNvSpPr/>
            <p:nvPr/>
          </p:nvSpPr>
          <p:spPr>
            <a:xfrm>
              <a:off x="2966834" y="3952080"/>
              <a:ext cx="139371" cy="203905"/>
            </a:xfrm>
            <a:custGeom>
              <a:avLst/>
              <a:gdLst/>
              <a:ahLst/>
              <a:cxnLst/>
              <a:rect l="l" t="t" r="r" b="b"/>
              <a:pathLst>
                <a:path w="139371" h="203905" extrusionOk="0">
                  <a:moveTo>
                    <a:pt x="37531" y="948"/>
                  </a:moveTo>
                  <a:cubicBezTo>
                    <a:pt x="72652" y="-4291"/>
                    <a:pt x="97493" y="11521"/>
                    <a:pt x="113007" y="64861"/>
                  </a:cubicBezTo>
                  <a:cubicBezTo>
                    <a:pt x="128521" y="118201"/>
                    <a:pt x="139371" y="161921"/>
                    <a:pt x="139371" y="161921"/>
                  </a:cubicBezTo>
                  <a:cubicBezTo>
                    <a:pt x="125444" y="182018"/>
                    <a:pt x="104367" y="196020"/>
                    <a:pt x="80456" y="201068"/>
                  </a:cubicBezTo>
                  <a:cubicBezTo>
                    <a:pt x="38483" y="211165"/>
                    <a:pt x="23350" y="191067"/>
                    <a:pt x="23350" y="191067"/>
                  </a:cubicBezTo>
                  <a:cubicBezTo>
                    <a:pt x="23350" y="191067"/>
                    <a:pt x="11643" y="135251"/>
                    <a:pt x="4314" y="97246"/>
                  </a:cubicBezTo>
                  <a:cubicBezTo>
                    <a:pt x="-3015" y="59241"/>
                    <a:pt x="-5965" y="7330"/>
                    <a:pt x="37531" y="94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0" name="Google Shape;2220;p34"/>
            <p:cNvSpPr/>
            <p:nvPr/>
          </p:nvSpPr>
          <p:spPr>
            <a:xfrm>
              <a:off x="2806828" y="3576743"/>
              <a:ext cx="227254" cy="250802"/>
            </a:xfrm>
            <a:custGeom>
              <a:avLst/>
              <a:gdLst/>
              <a:ahLst/>
              <a:cxnLst/>
              <a:rect l="l" t="t" r="r" b="b"/>
              <a:pathLst>
                <a:path w="227254" h="250802" extrusionOk="0">
                  <a:moveTo>
                    <a:pt x="214479" y="103393"/>
                  </a:moveTo>
                  <a:cubicBezTo>
                    <a:pt x="214479" y="103393"/>
                    <a:pt x="269967" y="18907"/>
                    <a:pt x="149663" y="1762"/>
                  </a:cubicBezTo>
                  <a:cubicBezTo>
                    <a:pt x="62861" y="-10716"/>
                    <a:pt x="6896" y="45100"/>
                    <a:pt x="710" y="105679"/>
                  </a:cubicBezTo>
                  <a:cubicBezTo>
                    <a:pt x="-5477" y="163496"/>
                    <a:pt x="30119" y="223599"/>
                    <a:pt x="55817" y="247411"/>
                  </a:cubicBezTo>
                  <a:cubicBezTo>
                    <a:pt x="68381" y="251888"/>
                    <a:pt x="95316" y="254460"/>
                    <a:pt x="130817" y="238363"/>
                  </a:cubicBezTo>
                  <a:cubicBezTo>
                    <a:pt x="132258" y="222532"/>
                    <a:pt x="132799" y="206635"/>
                    <a:pt x="132435" y="190738"/>
                  </a:cubicBezTo>
                  <a:cubicBezTo>
                    <a:pt x="132435" y="190738"/>
                    <a:pt x="90748" y="101869"/>
                    <a:pt x="214479" y="1033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1" name="Google Shape;2221;p34"/>
            <p:cNvSpPr/>
            <p:nvPr/>
          </p:nvSpPr>
          <p:spPr>
            <a:xfrm>
              <a:off x="3061186" y="4495381"/>
              <a:ext cx="201300" cy="278129"/>
            </a:xfrm>
            <a:custGeom>
              <a:avLst/>
              <a:gdLst/>
              <a:ahLst/>
              <a:cxnLst/>
              <a:rect l="l" t="t" r="r" b="b"/>
              <a:pathLst>
                <a:path w="201300" h="278129" extrusionOk="0">
                  <a:moveTo>
                    <a:pt x="201301" y="253746"/>
                  </a:moveTo>
                  <a:lnTo>
                    <a:pt x="201301" y="0"/>
                  </a:lnTo>
                  <a:lnTo>
                    <a:pt x="0" y="117634"/>
                  </a:lnTo>
                  <a:lnTo>
                    <a:pt x="77570" y="278130"/>
                  </a:lnTo>
                  <a:lnTo>
                    <a:pt x="201301" y="253746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2" name="Google Shape;2222;p34"/>
            <p:cNvSpPr/>
            <p:nvPr/>
          </p:nvSpPr>
          <p:spPr>
            <a:xfrm>
              <a:off x="3130570" y="4465187"/>
              <a:ext cx="131916" cy="77057"/>
            </a:xfrm>
            <a:custGeom>
              <a:avLst/>
              <a:gdLst/>
              <a:ahLst/>
              <a:cxnLst/>
              <a:rect l="l" t="t" r="r" b="b"/>
              <a:pathLst>
                <a:path w="131916" h="77057" extrusionOk="0">
                  <a:moveTo>
                    <a:pt x="0" y="44863"/>
                  </a:moveTo>
                  <a:lnTo>
                    <a:pt x="77284" y="0"/>
                  </a:lnTo>
                  <a:lnTo>
                    <a:pt x="131916" y="31528"/>
                  </a:lnTo>
                  <a:lnTo>
                    <a:pt x="51777" y="77057"/>
                  </a:lnTo>
                  <a:lnTo>
                    <a:pt x="0" y="44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23" name="Google Shape;2223;p34"/>
          <p:cNvSpPr txBox="1">
            <a:spLocks noGrp="1"/>
          </p:cNvSpPr>
          <p:nvPr>
            <p:ph type="ctrTitle" idx="4294967295"/>
          </p:nvPr>
        </p:nvSpPr>
        <p:spPr>
          <a:xfrm>
            <a:off x="685800" y="1202438"/>
            <a:ext cx="4343700" cy="83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THANKS!</a:t>
            </a:r>
            <a:endParaRPr sz="7200"/>
          </a:p>
        </p:txBody>
      </p:sp>
      <p:sp>
        <p:nvSpPr>
          <p:cNvPr id="2224" name="Google Shape;2224;p34"/>
          <p:cNvSpPr txBox="1">
            <a:spLocks noGrp="1"/>
          </p:cNvSpPr>
          <p:nvPr>
            <p:ph type="subTitle" idx="4294967295"/>
          </p:nvPr>
        </p:nvSpPr>
        <p:spPr>
          <a:xfrm>
            <a:off x="685800" y="2021059"/>
            <a:ext cx="4343700" cy="192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Any questions?</a:t>
            </a:r>
            <a:endParaRPr sz="3600" b="1" dirty="0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You can find me at: </a:t>
            </a:r>
            <a:endParaRPr dirty="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-GB" dirty="0"/>
              <a:t>A.qadeer@nu.edu.pk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-GB" dirty="0"/>
              <a:t>O</a:t>
            </a:r>
            <a:r>
              <a:rPr lang="en" dirty="0"/>
              <a:t>ffice #213, Visiting Hours Only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</TotalTime>
  <Words>3616</Words>
  <Application>Microsoft Office PowerPoint</Application>
  <PresentationFormat>On-screen Show (16:9)</PresentationFormat>
  <Paragraphs>888</Paragraphs>
  <Slides>90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90</vt:i4>
      </vt:variant>
    </vt:vector>
  </HeadingPairs>
  <TitlesOfParts>
    <vt:vector size="100" baseType="lpstr">
      <vt:lpstr>Verdana</vt:lpstr>
      <vt:lpstr>Calibri</vt:lpstr>
      <vt:lpstr>Barlow Light</vt:lpstr>
      <vt:lpstr>Arial</vt:lpstr>
      <vt:lpstr>Wingdings</vt:lpstr>
      <vt:lpstr>Raleway Thin</vt:lpstr>
      <vt:lpstr>Barlow</vt:lpstr>
      <vt:lpstr>Courier New</vt:lpstr>
      <vt:lpstr>Gaoler template</vt:lpstr>
      <vt:lpstr>Microsoft Visio Drawing</vt:lpstr>
      <vt:lpstr>Computer Organization &amp; Assembly Language  - EE2003</vt:lpstr>
      <vt:lpstr>Lecture 03</vt:lpstr>
      <vt:lpstr>Chapter Overview</vt:lpstr>
      <vt:lpstr>General Concepts</vt:lpstr>
      <vt:lpstr>Organization and Architecture</vt:lpstr>
      <vt:lpstr>Basic Computer Organization (1/2)</vt:lpstr>
      <vt:lpstr>Basic Computer Organization (2/2)</vt:lpstr>
      <vt:lpstr>Basic Microcomputer Design</vt:lpstr>
      <vt:lpstr>Central Processing Unit (CPU)</vt:lpstr>
      <vt:lpstr>Clock (1/3)</vt:lpstr>
      <vt:lpstr>Clock (2/3)</vt:lpstr>
      <vt:lpstr>Clock (2/3)</vt:lpstr>
      <vt:lpstr>What's Next</vt:lpstr>
      <vt:lpstr>Memory (1/2)</vt:lpstr>
      <vt:lpstr>Memory (2/2)</vt:lpstr>
      <vt:lpstr>Physical Address Space</vt:lpstr>
      <vt:lpstr>Reading from Memory</vt:lpstr>
      <vt:lpstr>Memory Read and Write Cycles</vt:lpstr>
      <vt:lpstr>Reading from Memory</vt:lpstr>
      <vt:lpstr>Memory Hierarchy</vt:lpstr>
      <vt:lpstr>Cache Memory</vt:lpstr>
      <vt:lpstr>How a Program Runs</vt:lpstr>
      <vt:lpstr>Multitasking</vt:lpstr>
      <vt:lpstr>IA-32 Processor Architecture</vt:lpstr>
      <vt:lpstr>Basic Execution Environment</vt:lpstr>
      <vt:lpstr>Registers</vt:lpstr>
      <vt:lpstr>General Purpose Registers</vt:lpstr>
      <vt:lpstr>Accessing Parts of Registers (1/2)</vt:lpstr>
      <vt:lpstr>Accessing Parts of Registers (2/2)</vt:lpstr>
      <vt:lpstr>Segment Registers (1/2)</vt:lpstr>
      <vt:lpstr>Segment Registers (2/2)</vt:lpstr>
      <vt:lpstr>Instruction Pointer</vt:lpstr>
      <vt:lpstr>Status Flags (1/2)</vt:lpstr>
      <vt:lpstr>Status Flags (2/2)</vt:lpstr>
      <vt:lpstr>Floating Point Unit (FPU)</vt:lpstr>
      <vt:lpstr>THANKS!</vt:lpstr>
      <vt:lpstr>Lecture 04</vt:lpstr>
      <vt:lpstr>Instruction Execution Cycle</vt:lpstr>
      <vt:lpstr>Instruction Execution Cycle (1/2)</vt:lpstr>
      <vt:lpstr>Instruction Execution Cycle (2/2)</vt:lpstr>
      <vt:lpstr>Instruction Fetch</vt:lpstr>
      <vt:lpstr>Instruction Decode</vt:lpstr>
      <vt:lpstr>Operand Fetch from Memory</vt:lpstr>
      <vt:lpstr>Instruction Execute</vt:lpstr>
      <vt:lpstr>Write Back in Memory</vt:lpstr>
      <vt:lpstr>IEC Graphical View</vt:lpstr>
      <vt:lpstr>Intel Microprocessor History</vt:lpstr>
      <vt:lpstr>Early Intel Microprocessors</vt:lpstr>
      <vt:lpstr>The IBM-AT</vt:lpstr>
      <vt:lpstr>Intel IA-32 Family</vt:lpstr>
      <vt:lpstr>64-bit Processors</vt:lpstr>
      <vt:lpstr>Intel Technologies</vt:lpstr>
      <vt:lpstr>Intel Processor Families</vt:lpstr>
      <vt:lpstr>CISC and RISC</vt:lpstr>
      <vt:lpstr>What's Next</vt:lpstr>
      <vt:lpstr>Modes of Operation</vt:lpstr>
      <vt:lpstr>Addressable Memory</vt:lpstr>
      <vt:lpstr>IA-32 Memory Management</vt:lpstr>
      <vt:lpstr>x86 Operation Modes</vt:lpstr>
      <vt:lpstr>x86 Memory Management</vt:lpstr>
      <vt:lpstr>Real-Address Mode Memory Management</vt:lpstr>
      <vt:lpstr>Real-Address Mode Memory Management</vt:lpstr>
      <vt:lpstr>Segmented Memory Scheme</vt:lpstr>
      <vt:lpstr>Segmented Memory Map</vt:lpstr>
      <vt:lpstr>Calculating Linear Addresses</vt:lpstr>
      <vt:lpstr>20-bit Linear Address Calculation</vt:lpstr>
      <vt:lpstr>Protected Mode Memory Management</vt:lpstr>
      <vt:lpstr>Your turn . . .</vt:lpstr>
      <vt:lpstr>Your turn . . .</vt:lpstr>
      <vt:lpstr>Flat Segment Model</vt:lpstr>
      <vt:lpstr>Multi-Segment Model</vt:lpstr>
      <vt:lpstr>Paging</vt:lpstr>
      <vt:lpstr>Paging</vt:lpstr>
      <vt:lpstr>What's Next</vt:lpstr>
      <vt:lpstr>Components of an IA-32 Microcomputer</vt:lpstr>
      <vt:lpstr>Motherboard</vt:lpstr>
      <vt:lpstr>Intel D850MD Motherboard</vt:lpstr>
      <vt:lpstr>Intel 965 Express Chipset</vt:lpstr>
      <vt:lpstr>Video Output</vt:lpstr>
      <vt:lpstr>Sample Video Controller  (ATI Corp.)</vt:lpstr>
      <vt:lpstr>Memory</vt:lpstr>
      <vt:lpstr>Input-Output Ports</vt:lpstr>
      <vt:lpstr>Input-Output Ports (cont)</vt:lpstr>
      <vt:lpstr>Device Interfaces</vt:lpstr>
      <vt:lpstr>What's Next</vt:lpstr>
      <vt:lpstr>Levels of Input-Output</vt:lpstr>
      <vt:lpstr>Displaying a String of Characters</vt:lpstr>
      <vt:lpstr>Programming levels</vt:lpstr>
      <vt:lpstr>Summary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AQBilal</dc:creator>
  <cp:lastModifiedBy>Abdul Qadeer</cp:lastModifiedBy>
  <cp:revision>30</cp:revision>
  <dcterms:modified xsi:type="dcterms:W3CDTF">2021-09-13T01:35:43Z</dcterms:modified>
</cp:coreProperties>
</file>