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05"/>
  </p:notesMasterIdLst>
  <p:sldIdLst>
    <p:sldId id="256" r:id="rId2"/>
    <p:sldId id="326" r:id="rId3"/>
    <p:sldId id="332" r:id="rId4"/>
    <p:sldId id="338" r:id="rId5"/>
    <p:sldId id="339" r:id="rId6"/>
    <p:sldId id="264" r:id="rId7"/>
    <p:sldId id="262" r:id="rId8"/>
    <p:sldId id="260" r:id="rId9"/>
    <p:sldId id="261" r:id="rId10"/>
    <p:sldId id="263" r:id="rId11"/>
    <p:sldId id="360" r:id="rId12"/>
    <p:sldId id="361" r:id="rId13"/>
    <p:sldId id="357" r:id="rId14"/>
    <p:sldId id="265" r:id="rId15"/>
    <p:sldId id="362" r:id="rId16"/>
    <p:sldId id="363" r:id="rId17"/>
    <p:sldId id="271" r:id="rId18"/>
    <p:sldId id="267" r:id="rId19"/>
    <p:sldId id="268" r:id="rId20"/>
    <p:sldId id="269" r:id="rId21"/>
    <p:sldId id="266" r:id="rId22"/>
    <p:sldId id="364" r:id="rId23"/>
    <p:sldId id="365" r:id="rId24"/>
    <p:sldId id="270" r:id="rId25"/>
    <p:sldId id="358" r:id="rId26"/>
    <p:sldId id="272" r:id="rId27"/>
    <p:sldId id="279" r:id="rId28"/>
    <p:sldId id="280" r:id="rId29"/>
    <p:sldId id="354" r:id="rId30"/>
    <p:sldId id="355" r:id="rId31"/>
    <p:sldId id="346" r:id="rId32"/>
    <p:sldId id="333" r:id="rId33"/>
    <p:sldId id="285" r:id="rId34"/>
    <p:sldId id="277" r:id="rId35"/>
    <p:sldId id="328" r:id="rId36"/>
    <p:sldId id="287" r:id="rId37"/>
    <p:sldId id="273" r:id="rId38"/>
    <p:sldId id="366" r:id="rId39"/>
    <p:sldId id="367" r:id="rId40"/>
    <p:sldId id="329" r:id="rId41"/>
    <p:sldId id="274" r:id="rId42"/>
    <p:sldId id="281" r:id="rId43"/>
    <p:sldId id="344" r:id="rId44"/>
    <p:sldId id="275" r:id="rId45"/>
    <p:sldId id="291" r:id="rId46"/>
    <p:sldId id="292" r:id="rId47"/>
    <p:sldId id="293" r:id="rId48"/>
    <p:sldId id="283" r:id="rId49"/>
    <p:sldId id="288" r:id="rId50"/>
    <p:sldId id="284" r:id="rId51"/>
    <p:sldId id="294" r:id="rId52"/>
    <p:sldId id="342" r:id="rId53"/>
    <p:sldId id="343" r:id="rId54"/>
    <p:sldId id="295" r:id="rId55"/>
    <p:sldId id="289" r:id="rId56"/>
    <p:sldId id="296" r:id="rId57"/>
    <p:sldId id="297" r:id="rId58"/>
    <p:sldId id="290" r:id="rId59"/>
    <p:sldId id="347" r:id="rId60"/>
    <p:sldId id="334" r:id="rId61"/>
    <p:sldId id="300" r:id="rId62"/>
    <p:sldId id="298" r:id="rId63"/>
    <p:sldId id="299" r:id="rId64"/>
    <p:sldId id="301" r:id="rId65"/>
    <p:sldId id="359" r:id="rId66"/>
    <p:sldId id="304" r:id="rId67"/>
    <p:sldId id="305" r:id="rId68"/>
    <p:sldId id="302" r:id="rId69"/>
    <p:sldId id="306" r:id="rId70"/>
    <p:sldId id="303" r:id="rId71"/>
    <p:sldId id="310" r:id="rId72"/>
    <p:sldId id="372" r:id="rId73"/>
    <p:sldId id="373" r:id="rId74"/>
    <p:sldId id="348" r:id="rId75"/>
    <p:sldId id="336" r:id="rId76"/>
    <p:sldId id="368" r:id="rId77"/>
    <p:sldId id="369" r:id="rId78"/>
    <p:sldId id="370" r:id="rId79"/>
    <p:sldId id="371" r:id="rId80"/>
    <p:sldId id="307" r:id="rId81"/>
    <p:sldId id="308" r:id="rId82"/>
    <p:sldId id="309" r:id="rId83"/>
    <p:sldId id="311" r:id="rId84"/>
    <p:sldId id="345" r:id="rId85"/>
    <p:sldId id="349" r:id="rId86"/>
    <p:sldId id="337" r:id="rId87"/>
    <p:sldId id="314" r:id="rId88"/>
    <p:sldId id="315" r:id="rId89"/>
    <p:sldId id="330" r:id="rId90"/>
    <p:sldId id="331" r:id="rId91"/>
    <p:sldId id="319" r:id="rId92"/>
    <p:sldId id="320" r:id="rId93"/>
    <p:sldId id="321" r:id="rId94"/>
    <p:sldId id="325" r:id="rId95"/>
    <p:sldId id="322" r:id="rId96"/>
    <p:sldId id="323" r:id="rId97"/>
    <p:sldId id="350" r:id="rId98"/>
    <p:sldId id="374" r:id="rId99"/>
    <p:sldId id="375" r:id="rId100"/>
    <p:sldId id="376" r:id="rId101"/>
    <p:sldId id="378" r:id="rId102"/>
    <p:sldId id="377" r:id="rId103"/>
    <p:sldId id="278" r:id="rId104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06"/>
      <p:bold r:id="rId107"/>
      <p:italic r:id="rId108"/>
      <p:boldItalic r:id="rId109"/>
    </p:embeddedFont>
    <p:embeddedFont>
      <p:font typeface="Barlow Light" panose="00000400000000000000" pitchFamily="2" charset="0"/>
      <p:regular r:id="rId110"/>
      <p:bold r:id="rId111"/>
      <p:italic r:id="rId112"/>
      <p:boldItalic r:id="rId113"/>
    </p:embeddedFont>
    <p:embeddedFont>
      <p:font typeface="Calibri" panose="020F0502020204030204" pitchFamily="34" charset="0"/>
      <p:regular r:id="rId114"/>
      <p:bold r:id="rId115"/>
      <p:italic r:id="rId116"/>
      <p:boldItalic r:id="rId117"/>
    </p:embeddedFont>
    <p:embeddedFont>
      <p:font typeface="Raleway Thin" panose="020B0203030101060003" pitchFamily="34" charset="0"/>
      <p:regular r:id="rId118"/>
      <p:bold r:id="rId119"/>
      <p:italic r:id="rId120"/>
      <p:boldItalic r:id="rId1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E2214B-EEA6-4F0E-851E-DA328E0D34B4}">
  <a:tblStyle styleId="{11E2214B-EEA6-4F0E-851E-DA328E0D34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E44D3EF-30E0-43DB-A017-93B0B98886E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font" Target="fonts/font12.fntdata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font" Target="fonts/font7.fntdata"/><Relationship Id="rId16" Type="http://schemas.openxmlformats.org/officeDocument/2006/relationships/slide" Target="slides/slide15.xml"/><Relationship Id="rId107" Type="http://schemas.openxmlformats.org/officeDocument/2006/relationships/font" Target="fonts/font2.fntdata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font" Target="fonts/font8.fntdata"/><Relationship Id="rId118" Type="http://schemas.openxmlformats.org/officeDocument/2006/relationships/font" Target="fonts/font13.fntdata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font" Target="fonts/font3.fntdata"/><Relationship Id="rId124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font" Target="fonts/font9.fntdata"/><Relationship Id="rId119" Type="http://schemas.openxmlformats.org/officeDocument/2006/relationships/font" Target="fonts/font14.fntdata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font" Target="fonts/font4.fntdata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font" Target="fonts/font15.fntdata"/><Relationship Id="rId125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font" Target="fonts/font5.fntdata"/><Relationship Id="rId115" Type="http://schemas.openxmlformats.org/officeDocument/2006/relationships/font" Target="fonts/font10.fntdata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font" Target="fonts/font16.fntdata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font" Target="fonts/font6.fntdata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font" Target="fonts/font1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Google Shape;207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0851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Google Shape;207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0851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Google Shape;207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0851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Google Shape;207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68E7E-06E9-4923-8805-A9CA84AAC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76C61-C910-4124-888C-4B84E6B0F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FBF3DB-A6EF-4AD9-9134-D137677D0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P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928509-AAEA-456A-A661-BBD71CB168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735FB80-8887-4591-AE6B-A75484AA46E0}" type="slidenum">
              <a:rPr lang="en-US" altLang="en-PK"/>
              <a:pPr/>
              <a:t>‹#›</a:t>
            </a:fld>
            <a:endParaRPr lang="en-US" altLang="en-PK"/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7A7C29A3-537C-414B-9F8F-D0FE21B46D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05233" y="0"/>
            <a:ext cx="500692" cy="19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628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BFC7344A-C335-47F5-9164-0A4D04D54FE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Irvine, Kip R. Assembly Language for x86 Processors 6/e, 2010.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DFA6FA36-A4DD-4CFE-BE6C-484504DBC12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F158DE-EFD8-48FB-BA3B-029B750D2742}" type="slidenum">
              <a:rPr lang="en-US" altLang="en-PK"/>
              <a:pPr/>
              <a:t>‹#›</a:t>
            </a:fld>
            <a:endParaRPr lang="en-US" altLang="en-PK"/>
          </a:p>
        </p:txBody>
      </p:sp>
    </p:spTree>
    <p:extLst>
      <p:ext uri="{BB962C8B-B14F-4D97-AF65-F5344CB8AC3E}">
        <p14:creationId xmlns:p14="http://schemas.microsoft.com/office/powerpoint/2010/main" val="967484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8191825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8191824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6" r:id="rId3"/>
    <p:sldLayoutId id="2147483660" r:id="rId4"/>
    <p:sldLayoutId id="2147483662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j91t1k2hgE0?feature=oembed" TargetMode="Externa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w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wmf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675586" y="1082566"/>
            <a:ext cx="3287984" cy="3478738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Computer Organization &amp; Assembly Language</a:t>
            </a:r>
            <a:br>
              <a:rPr lang="en" sz="3600" dirty="0"/>
            </a:br>
            <a:r>
              <a:rPr lang="en" sz="3600" dirty="0"/>
              <a:t> - EE2003</a:t>
            </a:r>
            <a:endParaRPr sz="3600" dirty="0"/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BBAFDBA8-811D-46C4-80E5-470912C8D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042" y="3653287"/>
            <a:ext cx="3680251" cy="119276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Zero/Sign Extension of Integers (2/4)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1935875"/>
            <a:ext cx="2743200" cy="3394472"/>
          </a:xfrm>
        </p:spPr>
        <p:txBody>
          <a:bodyPr/>
          <a:lstStyle/>
          <a:p>
            <a:r>
              <a:rPr lang="en-US" dirty="0"/>
              <a:t>What happens if same approach is followed to copy a negative number?</a:t>
            </a:r>
          </a:p>
          <a:p>
            <a:r>
              <a:rPr lang="en-US" dirty="0"/>
              <a:t>What is the value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ax</a:t>
            </a:r>
            <a:r>
              <a:rPr lang="en-US" dirty="0"/>
              <a:t> after this code is assembled?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BB565D-BC98-4CA7-9642-B2EC25C3A28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174693" y="1346106"/>
            <a:ext cx="18389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.data</a:t>
            </a: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svar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DB -8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.code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MOV ax, 0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MOV al,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svar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686300" y="3231833"/>
          <a:ext cx="2600960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676074" y="400050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248</a:t>
            </a:r>
          </a:p>
        </p:txBody>
      </p:sp>
      <p:sp>
        <p:nvSpPr>
          <p:cNvPr id="8" name="Down Arrow 7"/>
          <p:cNvSpPr/>
          <p:nvPr/>
        </p:nvSpPr>
        <p:spPr>
          <a:xfrm>
            <a:off x="5257800" y="2743200"/>
            <a:ext cx="1371600" cy="488633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" name="Down Arrow 8"/>
          <p:cNvSpPr/>
          <p:nvPr/>
        </p:nvSpPr>
        <p:spPr>
          <a:xfrm>
            <a:off x="5257800" y="3543300"/>
            <a:ext cx="1371600" cy="488633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335352" y="4599655"/>
            <a:ext cx="3044546" cy="571500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B050"/>
              </a:buClr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3737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6565FF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E60D0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81CFD9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>
                <a:solidFill>
                  <a:srgbClr val="FF0000"/>
                </a:solidFill>
              </a:rPr>
              <a:t>What happened to -8?</a:t>
            </a:r>
          </a:p>
        </p:txBody>
      </p:sp>
    </p:spTree>
    <p:extLst>
      <p:ext uri="{BB962C8B-B14F-4D97-AF65-F5344CB8AC3E}">
        <p14:creationId xmlns:p14="http://schemas.microsoft.com/office/powerpoint/2010/main" val="264106873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5A5EE7-C8B8-40A5-ABA3-263678D0FBB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100</a:t>
            </a:fld>
            <a:endParaRPr lang="en"/>
          </a:p>
        </p:txBody>
      </p:sp>
      <p:sp>
        <p:nvSpPr>
          <p:cNvPr id="3" name="Google Shape;2223;p34">
            <a:extLst>
              <a:ext uri="{FF2B5EF4-FFF2-40B4-BE49-F238E27FC236}">
                <a16:creationId xmlns:a16="http://schemas.microsoft.com/office/drawing/2014/main" id="{4705CFB6-0C05-4728-87CE-FA1CF8B0D6CD}"/>
              </a:ext>
            </a:extLst>
          </p:cNvPr>
          <p:cNvSpPr txBox="1">
            <a:spLocks/>
          </p:cNvSpPr>
          <p:nvPr/>
        </p:nvSpPr>
        <p:spPr>
          <a:xfrm>
            <a:off x="1068114" y="1233969"/>
            <a:ext cx="7007772" cy="2202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GB" sz="16600" dirty="0"/>
              <a:t>Quiz…</a:t>
            </a:r>
          </a:p>
        </p:txBody>
      </p:sp>
    </p:spTree>
    <p:extLst>
      <p:ext uri="{BB962C8B-B14F-4D97-AF65-F5344CB8AC3E}">
        <p14:creationId xmlns:p14="http://schemas.microsoft.com/office/powerpoint/2010/main" val="355181889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8EB0B9-48F1-42DB-A8EA-624B44EB267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101</a:t>
            </a:fld>
            <a:endParaRPr lang="en"/>
          </a:p>
        </p:txBody>
      </p:sp>
      <p:pic>
        <p:nvPicPr>
          <p:cNvPr id="3" name="Online Media 2" title="45 Minute Countdown Timer">
            <a:hlinkClick r:id="" action="ppaction://media"/>
            <a:extLst>
              <a:ext uri="{FF2B5EF4-FFF2-40B4-BE49-F238E27FC236}">
                <a16:creationId xmlns:a16="http://schemas.microsoft.com/office/drawing/2014/main" id="{9B6E3D9A-1886-4250-9862-DD426C66FD1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142070" y="443930"/>
            <a:ext cx="6859860" cy="387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72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FDD234-A0A2-456D-BDC5-297EE5575C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102</a:t>
            </a:fld>
            <a:endParaRPr lang="en"/>
          </a:p>
        </p:txBody>
      </p:sp>
      <p:sp>
        <p:nvSpPr>
          <p:cNvPr id="3" name="Google Shape;2223;p34">
            <a:extLst>
              <a:ext uri="{FF2B5EF4-FFF2-40B4-BE49-F238E27FC236}">
                <a16:creationId xmlns:a16="http://schemas.microsoft.com/office/drawing/2014/main" id="{32610CE6-E79E-41DD-8787-1DEEB70B5C85}"/>
              </a:ext>
            </a:extLst>
          </p:cNvPr>
          <p:cNvSpPr txBox="1">
            <a:spLocks/>
          </p:cNvSpPr>
          <p:nvPr/>
        </p:nvSpPr>
        <p:spPr>
          <a:xfrm>
            <a:off x="685799" y="1202438"/>
            <a:ext cx="8132379" cy="343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GB" sz="13800" dirty="0"/>
              <a:t>Let's</a:t>
            </a:r>
          </a:p>
          <a:p>
            <a:r>
              <a:rPr lang="en-GB" sz="13800" dirty="0"/>
              <a:t>Revise!</a:t>
            </a:r>
          </a:p>
        </p:txBody>
      </p:sp>
    </p:spTree>
    <p:extLst>
      <p:ext uri="{BB962C8B-B14F-4D97-AF65-F5344CB8AC3E}">
        <p14:creationId xmlns:p14="http://schemas.microsoft.com/office/powerpoint/2010/main" val="258914740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103</a:t>
            </a:fld>
            <a:endParaRPr/>
          </a:p>
        </p:txBody>
      </p:sp>
      <p:grpSp>
        <p:nvGrpSpPr>
          <p:cNvPr id="2077" name="Google Shape;2077;p34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2078" name="Google Shape;2078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8" name="Google Shape;2118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9" name="Google Shape;2119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0" name="Google Shape;2120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1" name="Google Shape;2121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2" name="Google Shape;2122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3" name="Google Shape;2123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4" name="Google Shape;2124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5" name="Google Shape;2125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6" name="Google Shape;2126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7" name="Google Shape;2127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8" name="Google Shape;2128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9" name="Google Shape;2129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0" name="Google Shape;2130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1" name="Google Shape;2131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2" name="Google Shape;2132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3" name="Google Shape;2133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4" name="Google Shape;2134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35" name="Google Shape;2135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36" name="Google Shape;2136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37" name="Google Shape;2137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40" name="Google Shape;2140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41" name="Google Shape;2141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42" name="Google Shape;2142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43" name="Google Shape;2143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0" name="Google Shape;2190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1" name="Google Shape;2191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2" name="Google Shape;2192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3" name="Google Shape;2193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4" name="Google Shape;2194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5" name="Google Shape;2195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6" name="Google Shape;2196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7" name="Google Shape;2197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0" name="Google Shape;2200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1" name="Google Shape;2201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2" name="Google Shape;2202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3" name="Google Shape;2203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4" name="Google Shape;2204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5" name="Google Shape;2205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6" name="Google Shape;2206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207" name="Google Shape;2207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208" name="Google Shape;2208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209" name="Google Shape;2209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0" name="Google Shape;2210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1" name="Google Shape;2211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2" name="Google Shape;2212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3" name="Google Shape;2213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214" name="Google Shape;2214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5" name="Google Shape;2215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6" name="Google Shape;2216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17" name="Google Shape;2217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8" name="Google Shape;2218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9" name="Google Shape;2219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0" name="Google Shape;2220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1" name="Google Shape;2221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2" name="Google Shape;2222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23" name="Google Shape;2223;p34"/>
          <p:cNvSpPr txBox="1">
            <a:spLocks noGrp="1"/>
          </p:cNvSpPr>
          <p:nvPr>
            <p:ph type="ctrTitle" idx="4294967295"/>
          </p:nvPr>
        </p:nvSpPr>
        <p:spPr>
          <a:xfrm>
            <a:off x="685800" y="1202438"/>
            <a:ext cx="43437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2224" name="Google Shape;2224;p34"/>
          <p:cNvSpPr txBox="1">
            <a:spLocks noGrp="1"/>
          </p:cNvSpPr>
          <p:nvPr>
            <p:ph type="subTitle" idx="4294967295"/>
          </p:nvPr>
        </p:nvSpPr>
        <p:spPr>
          <a:xfrm>
            <a:off x="685800" y="2021059"/>
            <a:ext cx="4343700" cy="19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Any questions?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You can find me at: </a:t>
            </a:r>
            <a:endParaRPr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GB" dirty="0"/>
              <a:t>A.qadeer@nu.edu.pk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-GB" dirty="0"/>
              <a:t>O</a:t>
            </a:r>
            <a:r>
              <a:rPr lang="en" dirty="0"/>
              <a:t>ffice #213, Visiting Hours Only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087" y="311457"/>
            <a:ext cx="8191825" cy="1082700"/>
          </a:xfrm>
        </p:spPr>
        <p:txBody>
          <a:bodyPr/>
          <a:lstStyle/>
          <a:p>
            <a:r>
              <a:rPr lang="en-US" dirty="0"/>
              <a:t>Zero/Sign Extension of Integers (3/4)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190" y="2188123"/>
            <a:ext cx="2228850" cy="3394472"/>
          </a:xfrm>
        </p:spPr>
        <p:txBody>
          <a:bodyPr/>
          <a:lstStyle/>
          <a:p>
            <a:r>
              <a:rPr lang="en-US" dirty="0"/>
              <a:t>How about doing like this?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BB565D-BC98-4CA7-9642-B2EC25C3A28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343400" y="1346106"/>
            <a:ext cx="26661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.data</a:t>
            </a: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svar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DB -8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.code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MOV ax, 0FFFFFFFFh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MOV al,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svar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886200" y="3403283"/>
          <a:ext cx="2600960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>
            <a:off x="4457700" y="2857500"/>
            <a:ext cx="1371600" cy="488633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" name="Down Arrow 7"/>
          <p:cNvSpPr/>
          <p:nvPr/>
        </p:nvSpPr>
        <p:spPr>
          <a:xfrm>
            <a:off x="4457700" y="3740467"/>
            <a:ext cx="1371600" cy="488633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" name="TextBox 8"/>
          <p:cNvSpPr txBox="1"/>
          <p:nvPr/>
        </p:nvSpPr>
        <p:spPr>
          <a:xfrm>
            <a:off x="4863357" y="434340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-8</a:t>
            </a:r>
          </a:p>
        </p:txBody>
      </p:sp>
    </p:spTree>
    <p:extLst>
      <p:ext uri="{BB962C8B-B14F-4D97-AF65-F5344CB8AC3E}">
        <p14:creationId xmlns:p14="http://schemas.microsoft.com/office/powerpoint/2010/main" val="2041081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Zero/Sign Extension of Integers (4/4)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examples show different approaches for signed and unsigned number</a:t>
            </a:r>
          </a:p>
          <a:p>
            <a:pPr lvl="1"/>
            <a:r>
              <a:rPr lang="en-US" dirty="0"/>
              <a:t>In case of unsigned numbers, a zero is extended to all higher order bits of the destination operand</a:t>
            </a:r>
          </a:p>
          <a:p>
            <a:pPr lvl="1"/>
            <a:r>
              <a:rPr lang="en-US" dirty="0"/>
              <a:t>In case of signed numbers, the sign-bit is extended to all higher order bits of the destination operand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BB565D-BC98-4CA7-9642-B2EC25C3A28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345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>
            <a:extLst>
              <a:ext uri="{FF2B5EF4-FFF2-40B4-BE49-F238E27FC236}">
                <a16:creationId xmlns:a16="http://schemas.microsoft.com/office/drawing/2014/main" id="{4E1611FB-FA29-4290-B508-DEC7D72426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Your turn . . .</a:t>
            </a:r>
          </a:p>
        </p:txBody>
      </p:sp>
      <p:sp>
        <p:nvSpPr>
          <p:cNvPr id="11266" name="Footer Placeholder 2">
            <a:extLst>
              <a:ext uri="{FF2B5EF4-FFF2-40B4-BE49-F238E27FC236}">
                <a16:creationId xmlns:a16="http://schemas.microsoft.com/office/drawing/2014/main" id="{55E70C11-B70F-41BD-AFD3-4C1E6B5C43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PK" dirty="0"/>
          </a:p>
        </p:txBody>
      </p:sp>
      <p:sp>
        <p:nvSpPr>
          <p:cNvPr id="11267" name="Slide Number Placeholder 3">
            <a:extLst>
              <a:ext uri="{FF2B5EF4-FFF2-40B4-BE49-F238E27FC236}">
                <a16:creationId xmlns:a16="http://schemas.microsoft.com/office/drawing/2014/main" id="{CD9CA7DE-84AD-45F7-BFF8-92FFDEC3CB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4DBC82C-F2D6-4436-8988-6E3A3F94705A}" type="slidenum">
              <a:rPr lang="en-US" altLang="en-PK"/>
              <a:pPr/>
              <a:t>13</a:t>
            </a:fld>
            <a:endParaRPr lang="en-US" altLang="en-PK"/>
          </a:p>
        </p:txBody>
      </p:sp>
      <p:sp>
        <p:nvSpPr>
          <p:cNvPr id="11269" name="Text Box 3">
            <a:extLst>
              <a:ext uri="{FF2B5EF4-FFF2-40B4-BE49-F238E27FC236}">
                <a16:creationId xmlns:a16="http://schemas.microsoft.com/office/drawing/2014/main" id="{F2616583-1E4E-4F49-A9E0-FABD082A8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929" y="2414587"/>
            <a:ext cx="6057900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7145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 err="1">
                <a:latin typeface="Courier New" panose="02070309020205020404" pitchFamily="49" charset="0"/>
              </a:rPr>
              <a:t>bVal</a:t>
            </a:r>
            <a:r>
              <a:rPr lang="en-US" altLang="en-PK" sz="1350" b="1" dirty="0">
                <a:latin typeface="Courier New" panose="02070309020205020404" pitchFamily="49" charset="0"/>
              </a:rPr>
              <a:t>  BYTE   100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bVal2 BYTE   ?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 err="1">
                <a:latin typeface="Courier New" panose="02070309020205020404" pitchFamily="49" charset="0"/>
              </a:rPr>
              <a:t>wVal</a:t>
            </a:r>
            <a:r>
              <a:rPr lang="en-US" altLang="en-PK" sz="1350" b="1" dirty="0">
                <a:latin typeface="Courier New" panose="02070309020205020404" pitchFamily="49" charset="0"/>
              </a:rPr>
              <a:t>  WORD   2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 err="1">
                <a:latin typeface="Courier New" panose="02070309020205020404" pitchFamily="49" charset="0"/>
              </a:rPr>
              <a:t>dVal</a:t>
            </a:r>
            <a:r>
              <a:rPr lang="en-US" altLang="en-PK" sz="1350" b="1" dirty="0">
                <a:latin typeface="Courier New" panose="02070309020205020404" pitchFamily="49" charset="0"/>
              </a:rPr>
              <a:t>  DWORD  5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	mov ds,45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	mov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esi,wVal</a:t>
            </a:r>
            <a:endParaRPr lang="en-US" altLang="en-PK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	mov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eip,dVal</a:t>
            </a:r>
            <a:endParaRPr lang="en-US" altLang="en-PK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	mov 25,bVal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	mov bVal2,bVal</a:t>
            </a:r>
          </a:p>
        </p:txBody>
      </p:sp>
      <p:sp>
        <p:nvSpPr>
          <p:cNvPr id="11270" name="Text Box 4">
            <a:extLst>
              <a:ext uri="{FF2B5EF4-FFF2-40B4-BE49-F238E27FC236}">
                <a16:creationId xmlns:a16="http://schemas.microsoft.com/office/drawing/2014/main" id="{9A28ED47-99A5-4A7F-8CC0-4CA1DEF1D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5925" y="1577539"/>
            <a:ext cx="5772150" cy="450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575" dirty="0"/>
              <a:t>Explain why each of the following MOV statements are invalid:</a:t>
            </a:r>
          </a:p>
        </p:txBody>
      </p:sp>
      <p:sp>
        <p:nvSpPr>
          <p:cNvPr id="151559" name="Text Box 7">
            <a:extLst>
              <a:ext uri="{FF2B5EF4-FFF2-40B4-BE49-F238E27FC236}">
                <a16:creationId xmlns:a16="http://schemas.microsoft.com/office/drawing/2014/main" id="{69F6C335-CDFB-4C76-A73F-A224AC0840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6170" y="3513574"/>
            <a:ext cx="41148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7145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immediate move to DS not permitted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PK" sz="1350" b="1" dirty="0">
              <a:latin typeface="Courier New" panose="02070309020205020404" pitchFamily="49" charset="0"/>
            </a:endParaRPr>
          </a:p>
        </p:txBody>
      </p:sp>
      <p:sp>
        <p:nvSpPr>
          <p:cNvPr id="151560" name="Text Box 8">
            <a:extLst>
              <a:ext uri="{FF2B5EF4-FFF2-40B4-BE49-F238E27FC236}">
                <a16:creationId xmlns:a16="http://schemas.microsoft.com/office/drawing/2014/main" id="{82E7069F-D5A5-4D54-B35F-D6F2358DB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6170" y="3727887"/>
            <a:ext cx="41148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7145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size mismatch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PK" sz="1350" b="1">
              <a:latin typeface="Courier New" panose="02070309020205020404" pitchFamily="49" charset="0"/>
            </a:endParaRPr>
          </a:p>
        </p:txBody>
      </p:sp>
      <p:sp>
        <p:nvSpPr>
          <p:cNvPr id="151561" name="Text Box 9">
            <a:extLst>
              <a:ext uri="{FF2B5EF4-FFF2-40B4-BE49-F238E27FC236}">
                <a16:creationId xmlns:a16="http://schemas.microsoft.com/office/drawing/2014/main" id="{459235FE-21F4-4B09-BFF7-66814B711E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6170" y="3942199"/>
            <a:ext cx="41148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7145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EIP cannot be the destination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PK" sz="1350" b="1">
              <a:latin typeface="Courier New" panose="02070309020205020404" pitchFamily="49" charset="0"/>
            </a:endParaRPr>
          </a:p>
        </p:txBody>
      </p:sp>
      <p:sp>
        <p:nvSpPr>
          <p:cNvPr id="151562" name="Text Box 10">
            <a:extLst>
              <a:ext uri="{FF2B5EF4-FFF2-40B4-BE49-F238E27FC236}">
                <a16:creationId xmlns:a16="http://schemas.microsoft.com/office/drawing/2014/main" id="{0CE6497A-78A7-4BCE-9A57-84D9EAAF49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6170" y="4142224"/>
            <a:ext cx="41148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7145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immediate value cannot be destination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PK" sz="1350" b="1">
              <a:latin typeface="Courier New" panose="02070309020205020404" pitchFamily="49" charset="0"/>
            </a:endParaRPr>
          </a:p>
        </p:txBody>
      </p:sp>
      <p:sp>
        <p:nvSpPr>
          <p:cNvPr id="151563" name="Text Box 11">
            <a:extLst>
              <a:ext uri="{FF2B5EF4-FFF2-40B4-BE49-F238E27FC236}">
                <a16:creationId xmlns:a16="http://schemas.microsoft.com/office/drawing/2014/main" id="{8BEACD6C-619E-4F88-AF81-798C938AF1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6170" y="4370824"/>
            <a:ext cx="41148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7145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memory-to-memory move not permitted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PK" sz="1350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9" grpId="0" autoUpdateAnimBg="0"/>
      <p:bldP spid="151560" grpId="0" autoUpdateAnimBg="0"/>
      <p:bldP spid="151561" grpId="0" autoUpdateAnimBg="0"/>
      <p:bldP spid="151562" grpId="0" autoUpdateAnimBg="0"/>
      <p:bldP spid="151563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05B74DC7-91B4-43A4-9B7A-757DB05421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Zero Extension</a:t>
            </a:r>
          </a:p>
        </p:txBody>
      </p:sp>
      <p:sp>
        <p:nvSpPr>
          <p:cNvPr id="12290" name="Footer Placeholder 2">
            <a:extLst>
              <a:ext uri="{FF2B5EF4-FFF2-40B4-BE49-F238E27FC236}">
                <a16:creationId xmlns:a16="http://schemas.microsoft.com/office/drawing/2014/main" id="{E5569916-BC2B-4B69-A0C5-8F48774861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12291" name="Slide Number Placeholder 3">
            <a:extLst>
              <a:ext uri="{FF2B5EF4-FFF2-40B4-BE49-F238E27FC236}">
                <a16:creationId xmlns:a16="http://schemas.microsoft.com/office/drawing/2014/main" id="{FA8F5BFE-ABA0-40D8-916D-3BC7D5B0AB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B933C2F-68E3-445A-9D8B-C4B9D2EB8AAC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12293" name="Text Box 3">
            <a:extLst>
              <a:ext uri="{FF2B5EF4-FFF2-40B4-BE49-F238E27FC236}">
                <a16:creationId xmlns:a16="http://schemas.microsoft.com/office/drawing/2014/main" id="{6E3C501A-C9B2-46C5-BDED-BC2557188F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8083" y="3889483"/>
            <a:ext cx="5992867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7145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mov bl,10001111b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 err="1">
                <a:latin typeface="Courier New" panose="02070309020205020404" pitchFamily="49" charset="0"/>
              </a:rPr>
              <a:t>movzx</a:t>
            </a:r>
            <a:r>
              <a:rPr lang="en-US" altLang="en-PK" sz="1350" b="1" dirty="0">
                <a:latin typeface="Courier New" panose="02070309020205020404" pitchFamily="49" charset="0"/>
              </a:rPr>
              <a:t>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ax,bl</a:t>
            </a:r>
            <a:r>
              <a:rPr lang="en-US" altLang="en-PK" sz="1350" b="1" dirty="0">
                <a:latin typeface="Courier New" panose="02070309020205020404" pitchFamily="49" charset="0"/>
              </a:rPr>
              <a:t>	; zero-extension</a:t>
            </a:r>
          </a:p>
        </p:txBody>
      </p:sp>
      <p:sp>
        <p:nvSpPr>
          <p:cNvPr id="12294" name="Text Box 4">
            <a:extLst>
              <a:ext uri="{FF2B5EF4-FFF2-40B4-BE49-F238E27FC236}">
                <a16:creationId xmlns:a16="http://schemas.microsoft.com/office/drawing/2014/main" id="{0299958E-27D3-4F88-B66F-95B69EE308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5900" y="1182962"/>
            <a:ext cx="6115050" cy="934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575" dirty="0"/>
              <a:t>When you copy a smaller value into a larger destination, the MOVZX instruction fills (extends) the upper half of the destination with zeros.</a:t>
            </a:r>
          </a:p>
        </p:txBody>
      </p:sp>
      <p:graphicFrame>
        <p:nvGraphicFramePr>
          <p:cNvPr id="12295" name="Object 5">
            <a:extLst>
              <a:ext uri="{FF2B5EF4-FFF2-40B4-BE49-F238E27FC236}">
                <a16:creationId xmlns:a16="http://schemas.microsoft.com/office/drawing/2014/main" id="{6E40081B-40F2-4248-9B77-B92EBD9115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5172188"/>
              </p:ext>
            </p:extLst>
          </p:nvPr>
        </p:nvGraphicFramePr>
        <p:xfrm>
          <a:off x="2800350" y="2232133"/>
          <a:ext cx="3371850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VISIO" r:id="rId3" imgW="2929128" imgH="1188720" progId="Visio.Drawing.6">
                  <p:embed/>
                </p:oleObj>
              </mc:Choice>
              <mc:Fallback>
                <p:oleObj name="VISIO" r:id="rId3" imgW="2929128" imgH="1188720" progId="Visio.Drawing.6">
                  <p:embed/>
                  <p:pic>
                    <p:nvPicPr>
                      <p:cNvPr id="12295" name="Object 5">
                        <a:extLst>
                          <a:ext uri="{FF2B5EF4-FFF2-40B4-BE49-F238E27FC236}">
                            <a16:creationId xmlns:a16="http://schemas.microsoft.com/office/drawing/2014/main" id="{6E40081B-40F2-4248-9B77-B92EBD9115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3510" t="-4320" b="-8011"/>
                      <a:stretch>
                        <a:fillRect/>
                      </a:stretch>
                    </p:blipFill>
                    <p:spPr bwMode="auto">
                      <a:xfrm>
                        <a:off x="2800350" y="2232133"/>
                        <a:ext cx="3371850" cy="148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8" name="Text Box 6">
            <a:extLst>
              <a:ext uri="{FF2B5EF4-FFF2-40B4-BE49-F238E27FC236}">
                <a16:creationId xmlns:a16="http://schemas.microsoft.com/office/drawing/2014/main" id="{1C1ACAA2-0CAB-4E0F-A1FC-8F1C69D5AD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7450" y="4689583"/>
            <a:ext cx="4171950" cy="4501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575"/>
              <a:t>The destination must be a register.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8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MOVZX Instruction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MOVZX</a:t>
            </a:r>
            <a:r>
              <a:rPr lang="en-US" dirty="0"/>
              <a:t> (</a:t>
            </a:r>
            <a:r>
              <a:rPr lang="en-US" dirty="0" err="1"/>
              <a:t>MOVe</a:t>
            </a:r>
            <a:r>
              <a:rPr lang="en-US" dirty="0"/>
              <a:t> with Zero-</a:t>
            </a:r>
            <a:r>
              <a:rPr lang="en-US" dirty="0" err="1"/>
              <a:t>eXtend</a:t>
            </a:r>
            <a:r>
              <a:rPr lang="en-US" dirty="0"/>
              <a:t>) copies the source operand into destination operand and extends zeroes in the remaining higher order bits of destination operand</a:t>
            </a:r>
          </a:p>
          <a:p>
            <a:r>
              <a:rPr lang="en-US" dirty="0"/>
              <a:t>It has three variants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MOVZX reg32,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/mem8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MOVZX reg32,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/mem16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MOVZX reg16,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/mem8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BB565D-BC98-4CA7-9642-B2EC25C3A28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70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MOVZX Instruction (2/2)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BB565D-BC98-4CA7-9642-B2EC25C3A28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14500" y="1314450"/>
            <a:ext cx="23903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.data</a:t>
            </a: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DB 11000011b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.code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MOVZX ax,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val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629150" y="3036570"/>
          <a:ext cx="3004184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336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336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336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336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886450" y="1893570"/>
          <a:ext cx="1300480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Left Brace 8"/>
          <p:cNvSpPr/>
          <p:nvPr/>
        </p:nvSpPr>
        <p:spPr>
          <a:xfrm rot="16200000">
            <a:off x="6424855" y="1649971"/>
            <a:ext cx="186208" cy="1200151"/>
          </a:xfrm>
          <a:prstGeom prst="leftBrace">
            <a:avLst>
              <a:gd name="adj1" fmla="val 40842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" name="Left Brace 9"/>
          <p:cNvSpPr/>
          <p:nvPr/>
        </p:nvSpPr>
        <p:spPr>
          <a:xfrm rot="5400000">
            <a:off x="6414255" y="2325173"/>
            <a:ext cx="207404" cy="1200151"/>
          </a:xfrm>
          <a:prstGeom prst="leftBrace">
            <a:avLst>
              <a:gd name="adj1" fmla="val 40842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2" name="Straight Arrow Connector 11"/>
          <p:cNvCxnSpPr>
            <a:stCxn id="9" idx="1"/>
            <a:endCxn id="10" idx="1"/>
          </p:cNvCxnSpPr>
          <p:nvPr/>
        </p:nvCxnSpPr>
        <p:spPr>
          <a:xfrm flipH="1">
            <a:off x="6517957" y="2343150"/>
            <a:ext cx="2" cy="478397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114391" y="188595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14" name="Left Brace 13"/>
          <p:cNvSpPr/>
          <p:nvPr/>
        </p:nvSpPr>
        <p:spPr>
          <a:xfrm rot="5400000">
            <a:off x="5149336" y="2325173"/>
            <a:ext cx="207404" cy="1200151"/>
          </a:xfrm>
          <a:prstGeom prst="leftBrace">
            <a:avLst>
              <a:gd name="adj1" fmla="val 40842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5" name="Straight Arrow Connector 14"/>
          <p:cNvCxnSpPr>
            <a:stCxn id="13" idx="2"/>
            <a:endCxn id="14" idx="1"/>
          </p:cNvCxnSpPr>
          <p:nvPr/>
        </p:nvCxnSpPr>
        <p:spPr>
          <a:xfrm flipH="1">
            <a:off x="5253038" y="2255282"/>
            <a:ext cx="22615" cy="566265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503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D76D1DAC-7D0F-438A-91A3-6CBCA5E736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Sign Extension</a:t>
            </a:r>
          </a:p>
        </p:txBody>
      </p:sp>
      <p:sp>
        <p:nvSpPr>
          <p:cNvPr id="13314" name="Footer Placeholder 2">
            <a:extLst>
              <a:ext uri="{FF2B5EF4-FFF2-40B4-BE49-F238E27FC236}">
                <a16:creationId xmlns:a16="http://schemas.microsoft.com/office/drawing/2014/main" id="{09E4E899-7BB1-42B6-8F0B-903BC9D9F9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13315" name="Slide Number Placeholder 3">
            <a:extLst>
              <a:ext uri="{FF2B5EF4-FFF2-40B4-BE49-F238E27FC236}">
                <a16:creationId xmlns:a16="http://schemas.microsoft.com/office/drawing/2014/main" id="{2240C153-385C-4500-ABE1-4D00267A4B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85BF528-B30F-4E78-9649-4019B9E10659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13317" name="Text Box 3">
            <a:extLst>
              <a:ext uri="{FF2B5EF4-FFF2-40B4-BE49-F238E27FC236}">
                <a16:creationId xmlns:a16="http://schemas.microsoft.com/office/drawing/2014/main" id="{2CEB2A25-6409-4088-B3E1-713B0B5739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7350" y="3820505"/>
            <a:ext cx="57721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7145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mov bl,10001111b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 err="1">
                <a:latin typeface="Courier New" panose="02070309020205020404" pitchFamily="49" charset="0"/>
              </a:rPr>
              <a:t>movsx</a:t>
            </a:r>
            <a:r>
              <a:rPr lang="en-US" altLang="en-PK" sz="1350" b="1" dirty="0">
                <a:latin typeface="Courier New" panose="02070309020205020404" pitchFamily="49" charset="0"/>
              </a:rPr>
              <a:t>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ax,bl</a:t>
            </a:r>
            <a:r>
              <a:rPr lang="en-US" altLang="en-PK" sz="1350" b="1" dirty="0">
                <a:latin typeface="Courier New" panose="02070309020205020404" pitchFamily="49" charset="0"/>
              </a:rPr>
              <a:t>	; sign extension</a:t>
            </a:r>
          </a:p>
        </p:txBody>
      </p:sp>
      <p:sp>
        <p:nvSpPr>
          <p:cNvPr id="13318" name="Text Box 4">
            <a:extLst>
              <a:ext uri="{FF2B5EF4-FFF2-40B4-BE49-F238E27FC236}">
                <a16:creationId xmlns:a16="http://schemas.microsoft.com/office/drawing/2014/main" id="{ACF4067A-55A5-447D-81EE-E9EE69703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5925" y="1281553"/>
            <a:ext cx="5772150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575" dirty="0"/>
              <a:t>The MOVSX instruction fills the upper half of the destination with a copy of the source operand's sign bit.</a:t>
            </a:r>
          </a:p>
        </p:txBody>
      </p:sp>
      <p:graphicFrame>
        <p:nvGraphicFramePr>
          <p:cNvPr id="13319" name="Object 6">
            <a:extLst>
              <a:ext uri="{FF2B5EF4-FFF2-40B4-BE49-F238E27FC236}">
                <a16:creationId xmlns:a16="http://schemas.microsoft.com/office/drawing/2014/main" id="{87A95DFF-787B-4F71-A54D-4014BC85EC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0878782"/>
              </p:ext>
            </p:extLst>
          </p:nvPr>
        </p:nvGraphicFramePr>
        <p:xfrm>
          <a:off x="2800350" y="2048855"/>
          <a:ext cx="3486150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VISIO" r:id="rId3" imgW="2929128" imgH="1188720" progId="Visio.Drawing.6">
                  <p:embed/>
                </p:oleObj>
              </mc:Choice>
              <mc:Fallback>
                <p:oleObj name="VISIO" r:id="rId3" imgW="2929128" imgH="1188720" progId="Visio.Drawing.6">
                  <p:embed/>
                  <p:pic>
                    <p:nvPicPr>
                      <p:cNvPr id="13319" name="Object 6">
                        <a:extLst>
                          <a:ext uri="{FF2B5EF4-FFF2-40B4-BE49-F238E27FC236}">
                            <a16:creationId xmlns:a16="http://schemas.microsoft.com/office/drawing/2014/main" id="{87A95DFF-787B-4F71-A54D-4014BC85EC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3391" t="-4173" b="-4347"/>
                      <a:stretch>
                        <a:fillRect/>
                      </a:stretch>
                    </p:blipFill>
                    <p:spPr bwMode="auto">
                      <a:xfrm>
                        <a:off x="2800350" y="2048855"/>
                        <a:ext cx="3486150" cy="148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1" name="Text Box 7">
            <a:extLst>
              <a:ext uri="{FF2B5EF4-FFF2-40B4-BE49-F238E27FC236}">
                <a16:creationId xmlns:a16="http://schemas.microsoft.com/office/drawing/2014/main" id="{1820439B-E366-4B16-B5BA-012C42F2E0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7450" y="4620605"/>
            <a:ext cx="4171950" cy="4501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575"/>
              <a:t>The destination must be a register.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71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MOVSX Instruction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MOVSX</a:t>
            </a:r>
            <a:r>
              <a:rPr lang="en-US" dirty="0"/>
              <a:t> (</a:t>
            </a:r>
            <a:r>
              <a:rPr lang="en-US" dirty="0" err="1"/>
              <a:t>MOVe</a:t>
            </a:r>
            <a:r>
              <a:rPr lang="en-US" dirty="0"/>
              <a:t> with Sign-</a:t>
            </a:r>
            <a:r>
              <a:rPr lang="en-US" dirty="0" err="1"/>
              <a:t>eXtend</a:t>
            </a:r>
            <a:r>
              <a:rPr lang="en-US" dirty="0"/>
              <a:t>) copies the source operand into destination operand and extends the sign-bit in remaining higher order bits in destination operand</a:t>
            </a:r>
          </a:p>
          <a:p>
            <a:r>
              <a:rPr lang="en-US" dirty="0"/>
              <a:t>It has three formats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MOVSX reg32,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/mem8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MOVSX reg32,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/mem16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MOVSX reg16,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/mem8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BB565D-BC98-4CA7-9642-B2EC25C3A28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27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MOVSX Instruction (2/2)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BB565D-BC98-4CA7-9642-B2EC25C3A286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14500" y="1314450"/>
            <a:ext cx="23903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.data</a:t>
            </a: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DB 11000011b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.code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MOVSX ax,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val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629150" y="2571750"/>
          <a:ext cx="2600960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886450" y="1428750"/>
          <a:ext cx="1300480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Left Brace 7"/>
          <p:cNvSpPr/>
          <p:nvPr/>
        </p:nvSpPr>
        <p:spPr>
          <a:xfrm rot="16200000">
            <a:off x="6424855" y="1185151"/>
            <a:ext cx="186208" cy="1200151"/>
          </a:xfrm>
          <a:prstGeom prst="leftBrace">
            <a:avLst>
              <a:gd name="adj1" fmla="val 40842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" name="Left Brace 8"/>
          <p:cNvSpPr/>
          <p:nvPr/>
        </p:nvSpPr>
        <p:spPr>
          <a:xfrm rot="5400000">
            <a:off x="6414255" y="1860353"/>
            <a:ext cx="207404" cy="1200151"/>
          </a:xfrm>
          <a:prstGeom prst="leftBrace">
            <a:avLst>
              <a:gd name="adj1" fmla="val 40842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0" name="Straight Arrow Connector 9"/>
          <p:cNvCxnSpPr>
            <a:stCxn id="8" idx="1"/>
            <a:endCxn id="9" idx="1"/>
          </p:cNvCxnSpPr>
          <p:nvPr/>
        </p:nvCxnSpPr>
        <p:spPr>
          <a:xfrm flipH="1">
            <a:off x="6517957" y="1878330"/>
            <a:ext cx="2" cy="478397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/>
          <p:cNvSpPr/>
          <p:nvPr/>
        </p:nvSpPr>
        <p:spPr>
          <a:xfrm rot="5400000">
            <a:off x="5149336" y="1860353"/>
            <a:ext cx="207404" cy="1200151"/>
          </a:xfrm>
          <a:prstGeom prst="leftBrace">
            <a:avLst>
              <a:gd name="adj1" fmla="val 40842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3" name="Straight Arrow Connector 12"/>
          <p:cNvCxnSpPr>
            <a:stCxn id="7" idx="1"/>
            <a:endCxn id="12" idx="1"/>
          </p:cNvCxnSpPr>
          <p:nvPr/>
        </p:nvCxnSpPr>
        <p:spPr>
          <a:xfrm flipH="1">
            <a:off x="5253038" y="1567815"/>
            <a:ext cx="633412" cy="788912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629150" y="4236720"/>
          <a:ext cx="2600960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5886450" y="3093720"/>
          <a:ext cx="1300480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Left Brace 16"/>
          <p:cNvSpPr/>
          <p:nvPr/>
        </p:nvSpPr>
        <p:spPr>
          <a:xfrm rot="16200000">
            <a:off x="6424855" y="2850121"/>
            <a:ext cx="186208" cy="1200151"/>
          </a:xfrm>
          <a:prstGeom prst="leftBrace">
            <a:avLst>
              <a:gd name="adj1" fmla="val 40842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8" name="Left Brace 17"/>
          <p:cNvSpPr/>
          <p:nvPr/>
        </p:nvSpPr>
        <p:spPr>
          <a:xfrm rot="5400000">
            <a:off x="6414255" y="3525323"/>
            <a:ext cx="207404" cy="1200151"/>
          </a:xfrm>
          <a:prstGeom prst="leftBrace">
            <a:avLst>
              <a:gd name="adj1" fmla="val 40842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9" name="Straight Arrow Connector 18"/>
          <p:cNvCxnSpPr>
            <a:stCxn id="17" idx="1"/>
            <a:endCxn id="18" idx="1"/>
          </p:cNvCxnSpPr>
          <p:nvPr/>
        </p:nvCxnSpPr>
        <p:spPr>
          <a:xfrm flipH="1">
            <a:off x="6517957" y="3543300"/>
            <a:ext cx="2" cy="478397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Left Brace 19"/>
          <p:cNvSpPr/>
          <p:nvPr/>
        </p:nvSpPr>
        <p:spPr>
          <a:xfrm rot="5400000">
            <a:off x="5149336" y="3525323"/>
            <a:ext cx="207404" cy="1200151"/>
          </a:xfrm>
          <a:prstGeom prst="leftBrace">
            <a:avLst>
              <a:gd name="adj1" fmla="val 40842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21" name="Straight Arrow Connector 20"/>
          <p:cNvCxnSpPr>
            <a:stCxn id="16" idx="1"/>
            <a:endCxn id="20" idx="1"/>
          </p:cNvCxnSpPr>
          <p:nvPr/>
        </p:nvCxnSpPr>
        <p:spPr>
          <a:xfrm flipH="1">
            <a:off x="5253038" y="3232785"/>
            <a:ext cx="633412" cy="788912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714500" y="3143250"/>
            <a:ext cx="23903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.data</a:t>
            </a: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DB 01000011b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.code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MOVSX ax,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val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807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910FB-557C-4D8D-B6A9-CFB782C83E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Lecture 07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374D9D-D818-462E-B1AE-E04E5945F4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Week 04</a:t>
            </a:r>
            <a:endParaRPr lang="en-PK" dirty="0"/>
          </a:p>
        </p:txBody>
      </p:sp>
      <p:grpSp>
        <p:nvGrpSpPr>
          <p:cNvPr id="4" name="Google Shape;4349;p48">
            <a:extLst>
              <a:ext uri="{FF2B5EF4-FFF2-40B4-BE49-F238E27FC236}">
                <a16:creationId xmlns:a16="http://schemas.microsoft.com/office/drawing/2014/main" id="{4B843817-6BC6-47AA-9308-E64E07042CDE}"/>
              </a:ext>
            </a:extLst>
          </p:cNvPr>
          <p:cNvGrpSpPr/>
          <p:nvPr/>
        </p:nvGrpSpPr>
        <p:grpSpPr>
          <a:xfrm>
            <a:off x="5570483" y="908092"/>
            <a:ext cx="3143086" cy="3406477"/>
            <a:chOff x="2181300" y="231400"/>
            <a:chExt cx="4262637" cy="4762499"/>
          </a:xfrm>
        </p:grpSpPr>
        <p:sp>
          <p:nvSpPr>
            <p:cNvPr id="5" name="Google Shape;4350;p48">
              <a:extLst>
                <a:ext uri="{FF2B5EF4-FFF2-40B4-BE49-F238E27FC236}">
                  <a16:creationId xmlns:a16="http://schemas.microsoft.com/office/drawing/2014/main" id="{94389DF8-6AC1-4D34-B609-2E913CE190A7}"/>
                </a:ext>
              </a:extLst>
            </p:cNvPr>
            <p:cNvSpPr/>
            <p:nvPr/>
          </p:nvSpPr>
          <p:spPr>
            <a:xfrm>
              <a:off x="4504120" y="3382365"/>
              <a:ext cx="236644" cy="133254"/>
            </a:xfrm>
            <a:custGeom>
              <a:avLst/>
              <a:gdLst/>
              <a:ahLst/>
              <a:cxnLst/>
              <a:rect l="l" t="t" r="r" b="b"/>
              <a:pathLst>
                <a:path w="236644" h="133254" extrusionOk="0">
                  <a:moveTo>
                    <a:pt x="125355" y="133255"/>
                  </a:moveTo>
                  <a:lnTo>
                    <a:pt x="0" y="64389"/>
                  </a:lnTo>
                  <a:lnTo>
                    <a:pt x="111289" y="0"/>
                  </a:lnTo>
                  <a:lnTo>
                    <a:pt x="236644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4351;p48">
              <a:extLst>
                <a:ext uri="{FF2B5EF4-FFF2-40B4-BE49-F238E27FC236}">
                  <a16:creationId xmlns:a16="http://schemas.microsoft.com/office/drawing/2014/main" id="{D411DC7A-B15D-480D-BEAD-775E51ECCC2C}"/>
                </a:ext>
              </a:extLst>
            </p:cNvPr>
            <p:cNvSpPr/>
            <p:nvPr/>
          </p:nvSpPr>
          <p:spPr>
            <a:xfrm>
              <a:off x="5178128" y="3780033"/>
              <a:ext cx="236549" cy="133254"/>
            </a:xfrm>
            <a:custGeom>
              <a:avLst/>
              <a:gdLst/>
              <a:ahLst/>
              <a:cxnLst/>
              <a:rect l="l" t="t" r="r" b="b"/>
              <a:pathLst>
                <a:path w="236549" h="133254" extrusionOk="0">
                  <a:moveTo>
                    <a:pt x="125355" y="133255"/>
                  </a:moveTo>
                  <a:lnTo>
                    <a:pt x="0" y="64294"/>
                  </a:lnTo>
                  <a:lnTo>
                    <a:pt x="111290" y="0"/>
                  </a:lnTo>
                  <a:lnTo>
                    <a:pt x="236549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4352;p48">
              <a:extLst>
                <a:ext uri="{FF2B5EF4-FFF2-40B4-BE49-F238E27FC236}">
                  <a16:creationId xmlns:a16="http://schemas.microsoft.com/office/drawing/2014/main" id="{05C56744-4C52-482C-B41D-86619800DF3E}"/>
                </a:ext>
              </a:extLst>
            </p:cNvPr>
            <p:cNvSpPr/>
            <p:nvPr/>
          </p:nvSpPr>
          <p:spPr>
            <a:xfrm>
              <a:off x="4560192" y="2212790"/>
              <a:ext cx="494767" cy="1273873"/>
            </a:xfrm>
            <a:custGeom>
              <a:avLst/>
              <a:gdLst/>
              <a:ahLst/>
              <a:cxnLst/>
              <a:rect l="l" t="t" r="r" b="b"/>
              <a:pathLst>
                <a:path w="494767" h="1273873" extrusionOk="0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4353;p48">
              <a:extLst>
                <a:ext uri="{FF2B5EF4-FFF2-40B4-BE49-F238E27FC236}">
                  <a16:creationId xmlns:a16="http://schemas.microsoft.com/office/drawing/2014/main" id="{B6D360C8-4BEF-421B-B16F-CB0BAF7EE236}"/>
                </a:ext>
              </a:extLst>
            </p:cNvPr>
            <p:cNvSpPr/>
            <p:nvPr/>
          </p:nvSpPr>
          <p:spPr>
            <a:xfrm>
              <a:off x="4629475" y="2174500"/>
              <a:ext cx="494671" cy="1273873"/>
            </a:xfrm>
            <a:custGeom>
              <a:avLst/>
              <a:gdLst/>
              <a:ahLst/>
              <a:cxnLst/>
              <a:rect l="l" t="t" r="r" b="b"/>
              <a:pathLst>
                <a:path w="494671" h="1273873" extrusionOk="0">
                  <a:moveTo>
                    <a:pt x="118227" y="1273873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672" y="68389"/>
                  </a:lnTo>
                  <a:lnTo>
                    <a:pt x="118227" y="127387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4354;p48">
              <a:extLst>
                <a:ext uri="{FF2B5EF4-FFF2-40B4-BE49-F238E27FC236}">
                  <a16:creationId xmlns:a16="http://schemas.microsoft.com/office/drawing/2014/main" id="{8069A179-F22D-44B9-9708-033FE8FD0588}"/>
                </a:ext>
              </a:extLst>
            </p:cNvPr>
            <p:cNvSpPr/>
            <p:nvPr/>
          </p:nvSpPr>
          <p:spPr>
            <a:xfrm>
              <a:off x="4560192" y="2212790"/>
              <a:ext cx="494767" cy="1273873"/>
            </a:xfrm>
            <a:custGeom>
              <a:avLst/>
              <a:gdLst/>
              <a:ahLst/>
              <a:cxnLst/>
              <a:rect l="l" t="t" r="r" b="b"/>
              <a:pathLst>
                <a:path w="494767" h="1273873" extrusionOk="0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4355;p48">
              <a:extLst>
                <a:ext uri="{FF2B5EF4-FFF2-40B4-BE49-F238E27FC236}">
                  <a16:creationId xmlns:a16="http://schemas.microsoft.com/office/drawing/2014/main" id="{C06CB7DE-DE9D-4101-8DD9-D7DE69A2B5EE}"/>
                </a:ext>
              </a:extLst>
            </p:cNvPr>
            <p:cNvSpPr/>
            <p:nvPr/>
          </p:nvSpPr>
          <p:spPr>
            <a:xfrm>
              <a:off x="5160832" y="2249175"/>
              <a:ext cx="281692" cy="1586388"/>
            </a:xfrm>
            <a:custGeom>
              <a:avLst/>
              <a:gdLst/>
              <a:ahLst/>
              <a:cxnLst/>
              <a:rect l="l" t="t" r="r" b="b"/>
              <a:pathLst>
                <a:path w="281692" h="1586388" extrusionOk="0">
                  <a:moveTo>
                    <a:pt x="281692" y="1586389"/>
                  </a:moveTo>
                  <a:lnTo>
                    <a:pt x="162610" y="1517428"/>
                  </a:lnTo>
                  <a:lnTo>
                    <a:pt x="0" y="0"/>
                  </a:lnTo>
                  <a:lnTo>
                    <a:pt x="118227" y="68485"/>
                  </a:lnTo>
                  <a:lnTo>
                    <a:pt x="281692" y="1586389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4356;p48">
              <a:extLst>
                <a:ext uri="{FF2B5EF4-FFF2-40B4-BE49-F238E27FC236}">
                  <a16:creationId xmlns:a16="http://schemas.microsoft.com/office/drawing/2014/main" id="{FFCF3D4A-DEC5-4A06-9DFD-AEADCF70D867}"/>
                </a:ext>
              </a:extLst>
            </p:cNvPr>
            <p:cNvSpPr/>
            <p:nvPr/>
          </p:nvSpPr>
          <p:spPr>
            <a:xfrm>
              <a:off x="5078053" y="2296515"/>
              <a:ext cx="281692" cy="1586388"/>
            </a:xfrm>
            <a:custGeom>
              <a:avLst/>
              <a:gdLst/>
              <a:ahLst/>
              <a:cxnLst/>
              <a:rect l="l" t="t" r="r" b="b"/>
              <a:pathLst>
                <a:path w="281692" h="1586388" extrusionOk="0">
                  <a:moveTo>
                    <a:pt x="281692" y="1586389"/>
                  </a:moveTo>
                  <a:lnTo>
                    <a:pt x="162610" y="1517428"/>
                  </a:lnTo>
                  <a:lnTo>
                    <a:pt x="0" y="0"/>
                  </a:lnTo>
                  <a:lnTo>
                    <a:pt x="118227" y="68390"/>
                  </a:lnTo>
                  <a:lnTo>
                    <a:pt x="281692" y="1586389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4357;p48">
              <a:extLst>
                <a:ext uri="{FF2B5EF4-FFF2-40B4-BE49-F238E27FC236}">
                  <a16:creationId xmlns:a16="http://schemas.microsoft.com/office/drawing/2014/main" id="{30372073-67B3-40D9-9AE6-17FFF4347CB9}"/>
                </a:ext>
              </a:extLst>
            </p:cNvPr>
            <p:cNvSpPr/>
            <p:nvPr/>
          </p:nvSpPr>
          <p:spPr>
            <a:xfrm>
              <a:off x="4075404" y="1596713"/>
              <a:ext cx="2321774" cy="1343501"/>
            </a:xfrm>
            <a:custGeom>
              <a:avLst/>
              <a:gdLst/>
              <a:ahLst/>
              <a:cxnLst/>
              <a:rect l="l" t="t" r="r" b="b"/>
              <a:pathLst>
                <a:path w="2321774" h="1343501" extrusionOk="0">
                  <a:moveTo>
                    <a:pt x="2221415" y="1343501"/>
                  </a:moveTo>
                  <a:lnTo>
                    <a:pt x="0" y="58103"/>
                  </a:lnTo>
                  <a:lnTo>
                    <a:pt x="100360" y="0"/>
                  </a:lnTo>
                  <a:lnTo>
                    <a:pt x="2321775" y="1285399"/>
                  </a:lnTo>
                  <a:lnTo>
                    <a:pt x="2221415" y="1343501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4358;p48">
              <a:extLst>
                <a:ext uri="{FF2B5EF4-FFF2-40B4-BE49-F238E27FC236}">
                  <a16:creationId xmlns:a16="http://schemas.microsoft.com/office/drawing/2014/main" id="{07C54BF5-4F99-406D-BA93-DEE3C5D30503}"/>
                </a:ext>
              </a:extLst>
            </p:cNvPr>
            <p:cNvSpPr/>
            <p:nvPr/>
          </p:nvSpPr>
          <p:spPr>
            <a:xfrm>
              <a:off x="4075404" y="1654530"/>
              <a:ext cx="2221415" cy="1401603"/>
            </a:xfrm>
            <a:custGeom>
              <a:avLst/>
              <a:gdLst/>
              <a:ahLst/>
              <a:cxnLst/>
              <a:rect l="l" t="t" r="r" b="b"/>
              <a:pathLst>
                <a:path w="2221415" h="1401603" extrusionOk="0">
                  <a:moveTo>
                    <a:pt x="2221415" y="1401604"/>
                  </a:moveTo>
                  <a:lnTo>
                    <a:pt x="0" y="116205"/>
                  </a:lnTo>
                  <a:lnTo>
                    <a:pt x="0" y="0"/>
                  </a:lnTo>
                  <a:lnTo>
                    <a:pt x="2221415" y="1285399"/>
                  </a:lnTo>
                  <a:lnTo>
                    <a:pt x="2221415" y="140160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4359;p48">
              <a:extLst>
                <a:ext uri="{FF2B5EF4-FFF2-40B4-BE49-F238E27FC236}">
                  <a16:creationId xmlns:a16="http://schemas.microsoft.com/office/drawing/2014/main" id="{5AE503B7-3C0B-4BAE-8E6E-79F0390900CF}"/>
                </a:ext>
              </a:extLst>
            </p:cNvPr>
            <p:cNvSpPr/>
            <p:nvPr/>
          </p:nvSpPr>
          <p:spPr>
            <a:xfrm>
              <a:off x="4206176" y="231400"/>
              <a:ext cx="2045689" cy="2621660"/>
            </a:xfrm>
            <a:custGeom>
              <a:avLst/>
              <a:gdLst/>
              <a:ahLst/>
              <a:cxnLst/>
              <a:rect l="l" t="t" r="r" b="b"/>
              <a:pathLst>
                <a:path w="2045689" h="2621660" extrusionOk="0">
                  <a:moveTo>
                    <a:pt x="2045690" y="2621661"/>
                  </a:moveTo>
                  <a:lnTo>
                    <a:pt x="0" y="1437894"/>
                  </a:lnTo>
                  <a:lnTo>
                    <a:pt x="0" y="0"/>
                  </a:lnTo>
                  <a:lnTo>
                    <a:pt x="2045690" y="1183767"/>
                  </a:lnTo>
                  <a:lnTo>
                    <a:pt x="2045690" y="262166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4360;p48">
              <a:extLst>
                <a:ext uri="{FF2B5EF4-FFF2-40B4-BE49-F238E27FC236}">
                  <a16:creationId xmlns:a16="http://schemas.microsoft.com/office/drawing/2014/main" id="{6131E1EA-2B6D-414B-B718-98EEA1F90466}"/>
                </a:ext>
              </a:extLst>
            </p:cNvPr>
            <p:cNvSpPr/>
            <p:nvPr/>
          </p:nvSpPr>
          <p:spPr>
            <a:xfrm>
              <a:off x="6296819" y="2879159"/>
              <a:ext cx="101975" cy="176974"/>
            </a:xfrm>
            <a:custGeom>
              <a:avLst/>
              <a:gdLst/>
              <a:ahLst/>
              <a:cxnLst/>
              <a:rect l="l" t="t" r="r" b="b"/>
              <a:pathLst>
                <a:path w="101975" h="176974" extrusionOk="0">
                  <a:moveTo>
                    <a:pt x="101975" y="118015"/>
                  </a:moveTo>
                  <a:lnTo>
                    <a:pt x="0" y="176974"/>
                  </a:lnTo>
                  <a:lnTo>
                    <a:pt x="0" y="58960"/>
                  </a:lnTo>
                  <a:lnTo>
                    <a:pt x="101975" y="0"/>
                  </a:lnTo>
                  <a:lnTo>
                    <a:pt x="101975" y="118015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4361;p48">
              <a:extLst>
                <a:ext uri="{FF2B5EF4-FFF2-40B4-BE49-F238E27FC236}">
                  <a16:creationId xmlns:a16="http://schemas.microsoft.com/office/drawing/2014/main" id="{D5B868E0-5570-463A-BF7C-C57125617ED4}"/>
                </a:ext>
              </a:extLst>
            </p:cNvPr>
            <p:cNvSpPr/>
            <p:nvPr/>
          </p:nvSpPr>
          <p:spPr>
            <a:xfrm>
              <a:off x="4356811" y="496480"/>
              <a:ext cx="169452" cy="163353"/>
            </a:xfrm>
            <a:custGeom>
              <a:avLst/>
              <a:gdLst/>
              <a:ahLst/>
              <a:cxnLst/>
              <a:rect l="l" t="t" r="r" b="b"/>
              <a:pathLst>
                <a:path w="169452" h="163353" extrusionOk="0">
                  <a:moveTo>
                    <a:pt x="169453" y="163354"/>
                  </a:moveTo>
                  <a:lnTo>
                    <a:pt x="0" y="65341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4362;p48">
              <a:extLst>
                <a:ext uri="{FF2B5EF4-FFF2-40B4-BE49-F238E27FC236}">
                  <a16:creationId xmlns:a16="http://schemas.microsoft.com/office/drawing/2014/main" id="{DA396958-6ECF-4BA8-8C7B-3DED5DA5309B}"/>
                </a:ext>
              </a:extLst>
            </p:cNvPr>
            <p:cNvSpPr/>
            <p:nvPr/>
          </p:nvSpPr>
          <p:spPr>
            <a:xfrm>
              <a:off x="4598397" y="636212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4363;p48">
              <a:extLst>
                <a:ext uri="{FF2B5EF4-FFF2-40B4-BE49-F238E27FC236}">
                  <a16:creationId xmlns:a16="http://schemas.microsoft.com/office/drawing/2014/main" id="{3E526219-2770-4301-936D-EBE5E23B4F96}"/>
                </a:ext>
              </a:extLst>
            </p:cNvPr>
            <p:cNvSpPr/>
            <p:nvPr/>
          </p:nvSpPr>
          <p:spPr>
            <a:xfrm>
              <a:off x="4356811" y="619924"/>
              <a:ext cx="169452" cy="163353"/>
            </a:xfrm>
            <a:custGeom>
              <a:avLst/>
              <a:gdLst/>
              <a:ahLst/>
              <a:cxnLst/>
              <a:rect l="l" t="t" r="r" b="b"/>
              <a:pathLst>
                <a:path w="169452" h="163353" extrusionOk="0">
                  <a:moveTo>
                    <a:pt x="169453" y="163354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4364;p48">
              <a:extLst>
                <a:ext uri="{FF2B5EF4-FFF2-40B4-BE49-F238E27FC236}">
                  <a16:creationId xmlns:a16="http://schemas.microsoft.com/office/drawing/2014/main" id="{715B8677-FC7F-4C6E-89E9-A058AAC1071D}"/>
                </a:ext>
              </a:extLst>
            </p:cNvPr>
            <p:cNvSpPr/>
            <p:nvPr/>
          </p:nvSpPr>
          <p:spPr>
            <a:xfrm>
              <a:off x="4598397" y="759656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4365;p48">
              <a:extLst>
                <a:ext uri="{FF2B5EF4-FFF2-40B4-BE49-F238E27FC236}">
                  <a16:creationId xmlns:a16="http://schemas.microsoft.com/office/drawing/2014/main" id="{7AB2AEAC-0AEA-4036-9AA1-A3615B4BC607}"/>
                </a:ext>
              </a:extLst>
            </p:cNvPr>
            <p:cNvSpPr/>
            <p:nvPr/>
          </p:nvSpPr>
          <p:spPr>
            <a:xfrm>
              <a:off x="4356811" y="761466"/>
              <a:ext cx="169452" cy="163448"/>
            </a:xfrm>
            <a:custGeom>
              <a:avLst/>
              <a:gdLst/>
              <a:ahLst/>
              <a:cxnLst/>
              <a:rect l="l" t="t" r="r" b="b"/>
              <a:pathLst>
                <a:path w="169452" h="163448" extrusionOk="0">
                  <a:moveTo>
                    <a:pt x="169453" y="16344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169453" y="98107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4366;p48">
              <a:extLst>
                <a:ext uri="{FF2B5EF4-FFF2-40B4-BE49-F238E27FC236}">
                  <a16:creationId xmlns:a16="http://schemas.microsoft.com/office/drawing/2014/main" id="{69AE4474-6CAE-496C-8BEB-DFEBC7E4913C}"/>
                </a:ext>
              </a:extLst>
            </p:cNvPr>
            <p:cNvSpPr/>
            <p:nvPr/>
          </p:nvSpPr>
          <p:spPr>
            <a:xfrm>
              <a:off x="4598397" y="901293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4367;p48">
              <a:extLst>
                <a:ext uri="{FF2B5EF4-FFF2-40B4-BE49-F238E27FC236}">
                  <a16:creationId xmlns:a16="http://schemas.microsoft.com/office/drawing/2014/main" id="{34885E21-451E-46A5-94DE-B6A907435403}"/>
                </a:ext>
              </a:extLst>
            </p:cNvPr>
            <p:cNvSpPr/>
            <p:nvPr/>
          </p:nvSpPr>
          <p:spPr>
            <a:xfrm>
              <a:off x="4356811" y="903102"/>
              <a:ext cx="169452" cy="163449"/>
            </a:xfrm>
            <a:custGeom>
              <a:avLst/>
              <a:gdLst/>
              <a:ahLst/>
              <a:cxnLst/>
              <a:rect l="l" t="t" r="r" b="b"/>
              <a:pathLst>
                <a:path w="169452" h="163449" extrusionOk="0">
                  <a:moveTo>
                    <a:pt x="169453" y="16344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4368;p48">
              <a:extLst>
                <a:ext uri="{FF2B5EF4-FFF2-40B4-BE49-F238E27FC236}">
                  <a16:creationId xmlns:a16="http://schemas.microsoft.com/office/drawing/2014/main" id="{A7B35C89-395B-4284-8068-8E2C5B729322}"/>
                </a:ext>
              </a:extLst>
            </p:cNvPr>
            <p:cNvSpPr/>
            <p:nvPr/>
          </p:nvSpPr>
          <p:spPr>
            <a:xfrm>
              <a:off x="4598397" y="1042929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4369;p48">
              <a:extLst>
                <a:ext uri="{FF2B5EF4-FFF2-40B4-BE49-F238E27FC236}">
                  <a16:creationId xmlns:a16="http://schemas.microsoft.com/office/drawing/2014/main" id="{7F30121F-1435-4FED-8A98-ACF903A2EE54}"/>
                </a:ext>
              </a:extLst>
            </p:cNvPr>
            <p:cNvSpPr/>
            <p:nvPr/>
          </p:nvSpPr>
          <p:spPr>
            <a:xfrm>
              <a:off x="5115879" y="982814"/>
              <a:ext cx="204046" cy="276142"/>
            </a:xfrm>
            <a:custGeom>
              <a:avLst/>
              <a:gdLst/>
              <a:ahLst/>
              <a:cxnLst/>
              <a:rect l="l" t="t" r="r" b="b"/>
              <a:pathLst>
                <a:path w="204046" h="276142" extrusionOk="0">
                  <a:moveTo>
                    <a:pt x="665" y="41256"/>
                  </a:moveTo>
                  <a:cubicBezTo>
                    <a:pt x="38205" y="-7321"/>
                    <a:pt x="105207" y="-15132"/>
                    <a:pt x="182188" y="29255"/>
                  </a:cubicBezTo>
                  <a:cubicBezTo>
                    <a:pt x="189601" y="33541"/>
                    <a:pt x="196918" y="38208"/>
                    <a:pt x="204046" y="43161"/>
                  </a:cubicBezTo>
                  <a:lnTo>
                    <a:pt x="182663" y="276143"/>
                  </a:lnTo>
                  <a:lnTo>
                    <a:pt x="0" y="42209"/>
                  </a:lnTo>
                  <a:close/>
                </a:path>
              </a:pathLst>
            </a:custGeom>
            <a:solidFill>
              <a:srgbClr val="439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4370;p48">
              <a:extLst>
                <a:ext uri="{FF2B5EF4-FFF2-40B4-BE49-F238E27FC236}">
                  <a16:creationId xmlns:a16="http://schemas.microsoft.com/office/drawing/2014/main" id="{2B34216D-B880-451D-8D1A-AD620CA69D56}"/>
                </a:ext>
              </a:extLst>
            </p:cNvPr>
            <p:cNvSpPr/>
            <p:nvPr/>
          </p:nvSpPr>
          <p:spPr>
            <a:xfrm>
              <a:off x="5297876" y="1025975"/>
              <a:ext cx="199579" cy="260699"/>
            </a:xfrm>
            <a:custGeom>
              <a:avLst/>
              <a:gdLst/>
              <a:ahLst/>
              <a:cxnLst/>
              <a:rect l="l" t="t" r="r" b="b"/>
              <a:pathLst>
                <a:path w="199579" h="260699" extrusionOk="0">
                  <a:moveTo>
                    <a:pt x="199580" y="260699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864"/>
                    <a:pt x="171733" y="158972"/>
                    <a:pt x="199580" y="2606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4371;p48">
              <a:extLst>
                <a:ext uri="{FF2B5EF4-FFF2-40B4-BE49-F238E27FC236}">
                  <a16:creationId xmlns:a16="http://schemas.microsoft.com/office/drawing/2014/main" id="{708C7713-DB60-429A-A041-F08E390DCA30}"/>
                </a:ext>
              </a:extLst>
            </p:cNvPr>
            <p:cNvSpPr/>
            <p:nvPr/>
          </p:nvSpPr>
          <p:spPr>
            <a:xfrm>
              <a:off x="5298541" y="1258956"/>
              <a:ext cx="212884" cy="276193"/>
            </a:xfrm>
            <a:custGeom>
              <a:avLst/>
              <a:gdLst/>
              <a:ahLst/>
              <a:cxnLst/>
              <a:rect l="l" t="t" r="r" b="b"/>
              <a:pathLst>
                <a:path w="212884" h="276193" extrusionOk="0">
                  <a:moveTo>
                    <a:pt x="212885" y="123444"/>
                  </a:moveTo>
                  <a:cubicBezTo>
                    <a:pt x="212885" y="228219"/>
                    <a:pt x="155862" y="285369"/>
                    <a:pt x="76315" y="274987"/>
                  </a:cubicBezTo>
                  <a:lnTo>
                    <a:pt x="0" y="0"/>
                  </a:lnTo>
                  <a:lnTo>
                    <a:pt x="199580" y="27718"/>
                  </a:lnTo>
                  <a:cubicBezTo>
                    <a:pt x="208332" y="58874"/>
                    <a:pt x="212809" y="91078"/>
                    <a:pt x="212885" y="123444"/>
                  </a:cubicBez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4372;p48">
              <a:extLst>
                <a:ext uri="{FF2B5EF4-FFF2-40B4-BE49-F238E27FC236}">
                  <a16:creationId xmlns:a16="http://schemas.microsoft.com/office/drawing/2014/main" id="{13D3F553-1F5E-439A-B218-912CE14FBA69}"/>
                </a:ext>
              </a:extLst>
            </p:cNvPr>
            <p:cNvSpPr/>
            <p:nvPr/>
          </p:nvSpPr>
          <p:spPr>
            <a:xfrm>
              <a:off x="5084706" y="1024070"/>
              <a:ext cx="290055" cy="509778"/>
            </a:xfrm>
            <a:custGeom>
              <a:avLst/>
              <a:gdLst/>
              <a:ahLst/>
              <a:cxnLst/>
              <a:rect l="l" t="t" r="r" b="b"/>
              <a:pathLst>
                <a:path w="290055" h="509778" extrusionOk="0">
                  <a:moveTo>
                    <a:pt x="31172" y="952"/>
                  </a:moveTo>
                  <a:cubicBezTo>
                    <a:pt x="11405" y="26956"/>
                    <a:pt x="0" y="64389"/>
                    <a:pt x="0" y="111442"/>
                  </a:cubicBezTo>
                  <a:cubicBezTo>
                    <a:pt x="0" y="247840"/>
                    <a:pt x="95513" y="413575"/>
                    <a:pt x="213360" y="481775"/>
                  </a:cubicBezTo>
                  <a:cubicBezTo>
                    <a:pt x="236863" y="496024"/>
                    <a:pt x="262913" y="505539"/>
                    <a:pt x="290055" y="509778"/>
                  </a:cubicBezTo>
                  <a:lnTo>
                    <a:pt x="213835" y="234886"/>
                  </a:lnTo>
                  <a:lnTo>
                    <a:pt x="323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4373;p48">
              <a:extLst>
                <a:ext uri="{FF2B5EF4-FFF2-40B4-BE49-F238E27FC236}">
                  <a16:creationId xmlns:a16="http://schemas.microsoft.com/office/drawing/2014/main" id="{53ABF5D1-7BFC-431C-8BF6-686DCAE0FBD1}"/>
                </a:ext>
              </a:extLst>
            </p:cNvPr>
            <p:cNvSpPr/>
            <p:nvPr/>
          </p:nvSpPr>
          <p:spPr>
            <a:xfrm>
              <a:off x="5705494" y="1324174"/>
              <a:ext cx="204331" cy="276159"/>
            </a:xfrm>
            <a:custGeom>
              <a:avLst/>
              <a:gdLst/>
              <a:ahLst/>
              <a:cxnLst/>
              <a:rect l="l" t="t" r="r" b="b"/>
              <a:pathLst>
                <a:path w="204331" h="276159" extrusionOk="0">
                  <a:moveTo>
                    <a:pt x="950" y="41272"/>
                  </a:moveTo>
                  <a:cubicBezTo>
                    <a:pt x="38490" y="-7305"/>
                    <a:pt x="105492" y="-15116"/>
                    <a:pt x="182473" y="29176"/>
                  </a:cubicBezTo>
                  <a:cubicBezTo>
                    <a:pt x="189885" y="33462"/>
                    <a:pt x="197108" y="38129"/>
                    <a:pt x="204331" y="43178"/>
                  </a:cubicBezTo>
                  <a:lnTo>
                    <a:pt x="182283" y="276159"/>
                  </a:lnTo>
                  <a:lnTo>
                    <a:pt x="0" y="42130"/>
                  </a:lnTo>
                  <a:close/>
                </a:path>
              </a:pathLst>
            </a:custGeom>
            <a:solidFill>
              <a:srgbClr val="5435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4374;p48">
              <a:extLst>
                <a:ext uri="{FF2B5EF4-FFF2-40B4-BE49-F238E27FC236}">
                  <a16:creationId xmlns:a16="http://schemas.microsoft.com/office/drawing/2014/main" id="{66D7AF65-9B94-425E-9D6E-B385EBF21846}"/>
                </a:ext>
              </a:extLst>
            </p:cNvPr>
            <p:cNvSpPr/>
            <p:nvPr/>
          </p:nvSpPr>
          <p:spPr>
            <a:xfrm>
              <a:off x="5887776" y="1367351"/>
              <a:ext cx="199579" cy="260603"/>
            </a:xfrm>
            <a:custGeom>
              <a:avLst/>
              <a:gdLst/>
              <a:ahLst/>
              <a:cxnLst/>
              <a:rect l="l" t="t" r="r" b="b"/>
              <a:pathLst>
                <a:path w="199579" h="260603" extrusionOk="0">
                  <a:moveTo>
                    <a:pt x="199580" y="260604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769"/>
                    <a:pt x="171638" y="158877"/>
                    <a:pt x="199580" y="260604"/>
                  </a:cubicBezTo>
                  <a:close/>
                </a:path>
              </a:pathLst>
            </a:custGeom>
            <a:solidFill>
              <a:srgbClr val="1B96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4375;p48">
              <a:extLst>
                <a:ext uri="{FF2B5EF4-FFF2-40B4-BE49-F238E27FC236}">
                  <a16:creationId xmlns:a16="http://schemas.microsoft.com/office/drawing/2014/main" id="{E35DE70C-D0AA-46CD-B092-7DBDE5706DA4}"/>
                </a:ext>
              </a:extLst>
            </p:cNvPr>
            <p:cNvSpPr/>
            <p:nvPr/>
          </p:nvSpPr>
          <p:spPr>
            <a:xfrm>
              <a:off x="5887776" y="1600333"/>
              <a:ext cx="213550" cy="276118"/>
            </a:xfrm>
            <a:custGeom>
              <a:avLst/>
              <a:gdLst/>
              <a:ahLst/>
              <a:cxnLst/>
              <a:rect l="l" t="t" r="r" b="b"/>
              <a:pathLst>
                <a:path w="213550" h="276118" extrusionOk="0">
                  <a:moveTo>
                    <a:pt x="213550" y="123444"/>
                  </a:moveTo>
                  <a:cubicBezTo>
                    <a:pt x="213550" y="228219"/>
                    <a:pt x="156527" y="285369"/>
                    <a:pt x="76981" y="274892"/>
                  </a:cubicBezTo>
                  <a:lnTo>
                    <a:pt x="0" y="0"/>
                  </a:lnTo>
                  <a:lnTo>
                    <a:pt x="199580" y="27622"/>
                  </a:lnTo>
                  <a:cubicBezTo>
                    <a:pt x="208504" y="58788"/>
                    <a:pt x="213208" y="91021"/>
                    <a:pt x="213550" y="1234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4376;p48">
              <a:extLst>
                <a:ext uri="{FF2B5EF4-FFF2-40B4-BE49-F238E27FC236}">
                  <a16:creationId xmlns:a16="http://schemas.microsoft.com/office/drawing/2014/main" id="{9A34396F-F0AE-43F1-AC42-9725E04D8F66}"/>
                </a:ext>
              </a:extLst>
            </p:cNvPr>
            <p:cNvSpPr/>
            <p:nvPr/>
          </p:nvSpPr>
          <p:spPr>
            <a:xfrm>
              <a:off x="5674606" y="1365446"/>
              <a:ext cx="290055" cy="509682"/>
            </a:xfrm>
            <a:custGeom>
              <a:avLst/>
              <a:gdLst/>
              <a:ahLst/>
              <a:cxnLst/>
              <a:rect l="l" t="t" r="r" b="b"/>
              <a:pathLst>
                <a:path w="290055" h="509682" extrusionOk="0">
                  <a:moveTo>
                    <a:pt x="31077" y="857"/>
                  </a:moveTo>
                  <a:cubicBezTo>
                    <a:pt x="11404" y="26956"/>
                    <a:pt x="0" y="64294"/>
                    <a:pt x="0" y="111347"/>
                  </a:cubicBezTo>
                  <a:cubicBezTo>
                    <a:pt x="0" y="247745"/>
                    <a:pt x="95513" y="413575"/>
                    <a:pt x="213360" y="481775"/>
                  </a:cubicBezTo>
                  <a:cubicBezTo>
                    <a:pt x="236844" y="496033"/>
                    <a:pt x="262913" y="505520"/>
                    <a:pt x="290055" y="509683"/>
                  </a:cubicBezTo>
                  <a:lnTo>
                    <a:pt x="213170" y="234887"/>
                  </a:lnTo>
                  <a:lnTo>
                    <a:pt x="31647" y="0"/>
                  </a:ln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4377;p48">
              <a:extLst>
                <a:ext uri="{FF2B5EF4-FFF2-40B4-BE49-F238E27FC236}">
                  <a16:creationId xmlns:a16="http://schemas.microsoft.com/office/drawing/2014/main" id="{9FB4ED13-1DAC-4FEE-B9C7-5E6857177802}"/>
                </a:ext>
              </a:extLst>
            </p:cNvPr>
            <p:cNvSpPr/>
            <p:nvPr/>
          </p:nvSpPr>
          <p:spPr>
            <a:xfrm>
              <a:off x="5115879" y="1943808"/>
              <a:ext cx="971477" cy="359289"/>
            </a:xfrm>
            <a:custGeom>
              <a:avLst/>
              <a:gdLst/>
              <a:ahLst/>
              <a:cxnLst/>
              <a:rect l="l" t="t" r="r" b="b"/>
              <a:pathLst>
                <a:path w="971477" h="359289" extrusionOk="0">
                  <a:moveTo>
                    <a:pt x="0" y="102961"/>
                  </a:moveTo>
                  <a:cubicBezTo>
                    <a:pt x="0" y="102961"/>
                    <a:pt x="144553" y="-173264"/>
                    <a:pt x="511684" y="179161"/>
                  </a:cubicBezTo>
                  <a:cubicBezTo>
                    <a:pt x="878815" y="531586"/>
                    <a:pt x="971477" y="258218"/>
                    <a:pt x="971477" y="258218"/>
                  </a:cubicBezTo>
                </a:path>
              </a:pathLst>
            </a:custGeom>
            <a:noFill/>
            <a:ln w="13475" cap="flat" cmpd="sng">
              <a:solidFill>
                <a:srgbClr val="D6D8E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4378;p48">
              <a:extLst>
                <a:ext uri="{FF2B5EF4-FFF2-40B4-BE49-F238E27FC236}">
                  <a16:creationId xmlns:a16="http://schemas.microsoft.com/office/drawing/2014/main" id="{AAA7D360-085F-4C0E-8888-577A88C7A0B2}"/>
                </a:ext>
              </a:extLst>
            </p:cNvPr>
            <p:cNvSpPr/>
            <p:nvPr/>
          </p:nvSpPr>
          <p:spPr>
            <a:xfrm rot="-1801764">
              <a:off x="5403245" y="1931037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1" y="86677"/>
                    <a:pt x="0" y="67274"/>
                    <a:pt x="0" y="43339"/>
                  </a:cubicBezTo>
                  <a:cubicBezTo>
                    <a:pt x="0" y="19403"/>
                    <a:pt x="11191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4379;p48">
              <a:extLst>
                <a:ext uri="{FF2B5EF4-FFF2-40B4-BE49-F238E27FC236}">
                  <a16:creationId xmlns:a16="http://schemas.microsoft.com/office/drawing/2014/main" id="{B5040743-FA1E-4151-B610-0331538F082F}"/>
                </a:ext>
              </a:extLst>
            </p:cNvPr>
            <p:cNvSpPr/>
            <p:nvPr/>
          </p:nvSpPr>
          <p:spPr>
            <a:xfrm rot="-1801764">
              <a:off x="5143652" y="1930529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0" y="86677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4380;p48">
              <a:extLst>
                <a:ext uri="{FF2B5EF4-FFF2-40B4-BE49-F238E27FC236}">
                  <a16:creationId xmlns:a16="http://schemas.microsoft.com/office/drawing/2014/main" id="{C08D26CA-A7A1-4C17-8C77-0491BF240753}"/>
                </a:ext>
              </a:extLst>
            </p:cNvPr>
            <p:cNvSpPr/>
            <p:nvPr/>
          </p:nvSpPr>
          <p:spPr>
            <a:xfrm rot="-1790023">
              <a:off x="5694653" y="2149239"/>
              <a:ext cx="50164" cy="86979"/>
            </a:xfrm>
            <a:custGeom>
              <a:avLst/>
              <a:gdLst/>
              <a:ahLst/>
              <a:cxnLst/>
              <a:rect l="l" t="t" r="r" b="b"/>
              <a:pathLst>
                <a:path w="50162" h="86976" extrusionOk="0">
                  <a:moveTo>
                    <a:pt x="50164" y="43489"/>
                  </a:moveTo>
                  <a:cubicBezTo>
                    <a:pt x="50164" y="67507"/>
                    <a:pt x="38934" y="86977"/>
                    <a:pt x="25082" y="86977"/>
                  </a:cubicBezTo>
                  <a:cubicBezTo>
                    <a:pt x="11231" y="86977"/>
                    <a:pt x="1" y="67507"/>
                    <a:pt x="1" y="43489"/>
                  </a:cubicBezTo>
                  <a:cubicBezTo>
                    <a:pt x="1" y="19471"/>
                    <a:pt x="11231" y="1"/>
                    <a:pt x="25082" y="1"/>
                  </a:cubicBezTo>
                  <a:cubicBezTo>
                    <a:pt x="38934" y="1"/>
                    <a:pt x="50164" y="19471"/>
                    <a:pt x="50164" y="4348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4381;p48">
              <a:extLst>
                <a:ext uri="{FF2B5EF4-FFF2-40B4-BE49-F238E27FC236}">
                  <a16:creationId xmlns:a16="http://schemas.microsoft.com/office/drawing/2014/main" id="{754B55D1-5AF2-4623-9042-61CD8B275C56}"/>
                </a:ext>
              </a:extLst>
            </p:cNvPr>
            <p:cNvSpPr/>
            <p:nvPr/>
          </p:nvSpPr>
          <p:spPr>
            <a:xfrm rot="-1801764">
              <a:off x="5993267" y="2236949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4382;p48">
              <a:extLst>
                <a:ext uri="{FF2B5EF4-FFF2-40B4-BE49-F238E27FC236}">
                  <a16:creationId xmlns:a16="http://schemas.microsoft.com/office/drawing/2014/main" id="{A988424E-1AB7-4391-A26C-DFFA67F66684}"/>
                </a:ext>
              </a:extLst>
            </p:cNvPr>
            <p:cNvSpPr/>
            <p:nvPr/>
          </p:nvSpPr>
          <p:spPr>
            <a:xfrm>
              <a:off x="4356811" y="1418691"/>
              <a:ext cx="57973" cy="235172"/>
            </a:xfrm>
            <a:custGeom>
              <a:avLst/>
              <a:gdLst/>
              <a:ahLst/>
              <a:cxnLst/>
              <a:rect l="l" t="t" r="r" b="b"/>
              <a:pathLst>
                <a:path w="57973" h="235172" extrusionOk="0">
                  <a:moveTo>
                    <a:pt x="57973" y="235172"/>
                  </a:moveTo>
                  <a:lnTo>
                    <a:pt x="0" y="201549"/>
                  </a:lnTo>
                  <a:lnTo>
                    <a:pt x="0" y="0"/>
                  </a:lnTo>
                  <a:lnTo>
                    <a:pt x="57973" y="33623"/>
                  </a:lnTo>
                  <a:lnTo>
                    <a:pt x="57973" y="23517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4383;p48">
              <a:extLst>
                <a:ext uri="{FF2B5EF4-FFF2-40B4-BE49-F238E27FC236}">
                  <a16:creationId xmlns:a16="http://schemas.microsoft.com/office/drawing/2014/main" id="{618A82CA-EA40-4BB9-B6E5-AFD3129488BD}"/>
                </a:ext>
              </a:extLst>
            </p:cNvPr>
            <p:cNvSpPr/>
            <p:nvPr/>
          </p:nvSpPr>
          <p:spPr>
            <a:xfrm>
              <a:off x="4517330" y="1440789"/>
              <a:ext cx="58068" cy="305942"/>
            </a:xfrm>
            <a:custGeom>
              <a:avLst/>
              <a:gdLst/>
              <a:ahLst/>
              <a:cxnLst/>
              <a:rect l="l" t="t" r="r" b="b"/>
              <a:pathLst>
                <a:path w="58068" h="305942" extrusionOk="0">
                  <a:moveTo>
                    <a:pt x="58068" y="305943"/>
                  </a:moveTo>
                  <a:lnTo>
                    <a:pt x="0" y="272320"/>
                  </a:lnTo>
                  <a:lnTo>
                    <a:pt x="0" y="0"/>
                  </a:lnTo>
                  <a:lnTo>
                    <a:pt x="58068" y="33623"/>
                  </a:lnTo>
                  <a:lnTo>
                    <a:pt x="58068" y="30594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4384;p48">
              <a:extLst>
                <a:ext uri="{FF2B5EF4-FFF2-40B4-BE49-F238E27FC236}">
                  <a16:creationId xmlns:a16="http://schemas.microsoft.com/office/drawing/2014/main" id="{7F89ED2F-2C99-485B-AFA7-A8A902008B76}"/>
                </a:ext>
              </a:extLst>
            </p:cNvPr>
            <p:cNvSpPr/>
            <p:nvPr/>
          </p:nvSpPr>
          <p:spPr>
            <a:xfrm>
              <a:off x="4677849" y="1415738"/>
              <a:ext cx="58067" cy="423862"/>
            </a:xfrm>
            <a:custGeom>
              <a:avLst/>
              <a:gdLst/>
              <a:ahLst/>
              <a:cxnLst/>
              <a:rect l="l" t="t" r="r" b="b"/>
              <a:pathLst>
                <a:path w="58067" h="423862" extrusionOk="0">
                  <a:moveTo>
                    <a:pt x="58068" y="423863"/>
                  </a:moveTo>
                  <a:lnTo>
                    <a:pt x="0" y="390335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423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385;p48">
              <a:extLst>
                <a:ext uri="{FF2B5EF4-FFF2-40B4-BE49-F238E27FC236}">
                  <a16:creationId xmlns:a16="http://schemas.microsoft.com/office/drawing/2014/main" id="{812090CE-9247-40FA-8594-A1F59CC4D313}"/>
                </a:ext>
              </a:extLst>
            </p:cNvPr>
            <p:cNvSpPr/>
            <p:nvPr/>
          </p:nvSpPr>
          <p:spPr>
            <a:xfrm>
              <a:off x="4838368" y="1414214"/>
              <a:ext cx="58068" cy="518255"/>
            </a:xfrm>
            <a:custGeom>
              <a:avLst/>
              <a:gdLst/>
              <a:ahLst/>
              <a:cxnLst/>
              <a:rect l="l" t="t" r="r" b="b"/>
              <a:pathLst>
                <a:path w="58068" h="518255" extrusionOk="0">
                  <a:moveTo>
                    <a:pt x="58068" y="518255"/>
                  </a:moveTo>
                  <a:lnTo>
                    <a:pt x="0" y="484727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518255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386;p48">
              <a:extLst>
                <a:ext uri="{FF2B5EF4-FFF2-40B4-BE49-F238E27FC236}">
                  <a16:creationId xmlns:a16="http://schemas.microsoft.com/office/drawing/2014/main" id="{1EDE550F-FD42-4B2C-97C3-7628D95EBC03}"/>
                </a:ext>
              </a:extLst>
            </p:cNvPr>
            <p:cNvSpPr/>
            <p:nvPr/>
          </p:nvSpPr>
          <p:spPr>
            <a:xfrm>
              <a:off x="5343399" y="3731361"/>
              <a:ext cx="99124" cy="151542"/>
            </a:xfrm>
            <a:custGeom>
              <a:avLst/>
              <a:gdLst/>
              <a:ahLst/>
              <a:cxnLst/>
              <a:rect l="l" t="t" r="r" b="b"/>
              <a:pathLst>
                <a:path w="99124" h="151542" extrusionOk="0">
                  <a:moveTo>
                    <a:pt x="16347" y="151543"/>
                  </a:moveTo>
                  <a:lnTo>
                    <a:pt x="99124" y="104204"/>
                  </a:lnTo>
                  <a:lnTo>
                    <a:pt x="0" y="0"/>
                  </a:lnTo>
                  <a:lnTo>
                    <a:pt x="16347" y="15154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387;p48">
              <a:extLst>
                <a:ext uri="{FF2B5EF4-FFF2-40B4-BE49-F238E27FC236}">
                  <a16:creationId xmlns:a16="http://schemas.microsoft.com/office/drawing/2014/main" id="{10D0D8C5-977F-4AC6-824B-D5F36B3FE6F8}"/>
                </a:ext>
              </a:extLst>
            </p:cNvPr>
            <p:cNvSpPr/>
            <p:nvPr/>
          </p:nvSpPr>
          <p:spPr>
            <a:xfrm>
              <a:off x="4678419" y="3350075"/>
              <a:ext cx="69282" cy="136588"/>
            </a:xfrm>
            <a:custGeom>
              <a:avLst/>
              <a:gdLst/>
              <a:ahLst/>
              <a:cxnLst/>
              <a:rect l="l" t="t" r="r" b="b"/>
              <a:pathLst>
                <a:path w="69282" h="136588" extrusionOk="0">
                  <a:moveTo>
                    <a:pt x="0" y="136588"/>
                  </a:moveTo>
                  <a:lnTo>
                    <a:pt x="69283" y="98298"/>
                  </a:lnTo>
                  <a:lnTo>
                    <a:pt x="42672" y="0"/>
                  </a:lnTo>
                  <a:lnTo>
                    <a:pt x="0" y="136588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" name="Google Shape;4388;p48">
              <a:extLst>
                <a:ext uri="{FF2B5EF4-FFF2-40B4-BE49-F238E27FC236}">
                  <a16:creationId xmlns:a16="http://schemas.microsoft.com/office/drawing/2014/main" id="{981BE346-0397-4303-9F0B-DA0F099AEAB4}"/>
                </a:ext>
              </a:extLst>
            </p:cNvPr>
            <p:cNvGrpSpPr/>
            <p:nvPr/>
          </p:nvGrpSpPr>
          <p:grpSpPr>
            <a:xfrm>
              <a:off x="3103642" y="4105408"/>
              <a:ext cx="746807" cy="516445"/>
              <a:chOff x="4884742" y="4921758"/>
              <a:chExt cx="746807" cy="516445"/>
            </a:xfrm>
          </p:grpSpPr>
          <p:sp>
            <p:nvSpPr>
              <p:cNvPr id="195" name="Google Shape;4389;p48">
                <a:extLst>
                  <a:ext uri="{FF2B5EF4-FFF2-40B4-BE49-F238E27FC236}">
                    <a16:creationId xmlns:a16="http://schemas.microsoft.com/office/drawing/2014/main" id="{F18AC14F-4624-4F62-BB57-1AF387AD3CA0}"/>
                  </a:ext>
                </a:extLst>
              </p:cNvPr>
              <p:cNvSpPr/>
              <p:nvPr/>
            </p:nvSpPr>
            <p:spPr>
              <a:xfrm>
                <a:off x="4884742" y="505358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4390;p48">
                <a:extLst>
                  <a:ext uri="{FF2B5EF4-FFF2-40B4-BE49-F238E27FC236}">
                    <a16:creationId xmlns:a16="http://schemas.microsoft.com/office/drawing/2014/main" id="{A4788D8B-0130-4A3C-A02B-EA9EA27CF1E7}"/>
                  </a:ext>
                </a:extLst>
              </p:cNvPr>
              <p:cNvSpPr/>
              <p:nvPr/>
            </p:nvSpPr>
            <p:spPr>
              <a:xfrm>
                <a:off x="4966950" y="5004149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4391;p48">
                <a:extLst>
                  <a:ext uri="{FF2B5EF4-FFF2-40B4-BE49-F238E27FC236}">
                    <a16:creationId xmlns:a16="http://schemas.microsoft.com/office/drawing/2014/main" id="{D695A356-BA6B-4D12-92C8-7B264B5E71B8}"/>
                  </a:ext>
                </a:extLst>
              </p:cNvPr>
              <p:cNvSpPr/>
              <p:nvPr/>
            </p:nvSpPr>
            <p:spPr>
              <a:xfrm>
                <a:off x="4967045" y="5111781"/>
                <a:ext cx="65671" cy="87534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534" extrusionOk="0">
                    <a:moveTo>
                      <a:pt x="0" y="87534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534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4392;p48">
                <a:extLst>
                  <a:ext uri="{FF2B5EF4-FFF2-40B4-BE49-F238E27FC236}">
                    <a16:creationId xmlns:a16="http://schemas.microsoft.com/office/drawing/2014/main" id="{9D6399EA-15BE-4A93-AED7-5C083E96CB4B}"/>
                  </a:ext>
                </a:extLst>
              </p:cNvPr>
              <p:cNvSpPr/>
              <p:nvPr/>
            </p:nvSpPr>
            <p:spPr>
              <a:xfrm>
                <a:off x="5581465" y="5114067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4393;p48">
                <a:extLst>
                  <a:ext uri="{FF2B5EF4-FFF2-40B4-BE49-F238E27FC236}">
                    <a16:creationId xmlns:a16="http://schemas.microsoft.com/office/drawing/2014/main" id="{BA51C476-E3EA-4342-8ABE-3858DBA44D09}"/>
                  </a:ext>
                </a:extLst>
              </p:cNvPr>
              <p:cNvSpPr/>
              <p:nvPr/>
            </p:nvSpPr>
            <p:spPr>
              <a:xfrm>
                <a:off x="4966950" y="4921758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4394;p48">
                <a:extLst>
                  <a:ext uri="{FF2B5EF4-FFF2-40B4-BE49-F238E27FC236}">
                    <a16:creationId xmlns:a16="http://schemas.microsoft.com/office/drawing/2014/main" id="{12CBB838-193E-4DCE-9F62-6F2C0280356F}"/>
                  </a:ext>
                </a:extLst>
              </p:cNvPr>
              <p:cNvSpPr/>
              <p:nvPr/>
            </p:nvSpPr>
            <p:spPr>
              <a:xfrm>
                <a:off x="5061432" y="4974074"/>
                <a:ext cx="475691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1" h="275248" extrusionOk="0">
                    <a:moveTo>
                      <a:pt x="475270" y="145899"/>
                    </a:moveTo>
                    <a:cubicBezTo>
                      <a:pt x="471849" y="178284"/>
                      <a:pt x="448849" y="210193"/>
                      <a:pt x="405987" y="234958"/>
                    </a:cubicBezTo>
                    <a:cubicBezTo>
                      <a:pt x="313135" y="288679"/>
                      <a:pt x="162500" y="288679"/>
                      <a:pt x="69553" y="234958"/>
                    </a:cubicBezTo>
                    <a:cubicBezTo>
                      <a:pt x="26786" y="210193"/>
                      <a:pt x="3692" y="178284"/>
                      <a:pt x="461" y="145899"/>
                    </a:cubicBezTo>
                    <a:cubicBezTo>
                      <a:pt x="-3626" y="107799"/>
                      <a:pt x="19468" y="69699"/>
                      <a:pt x="69553" y="40362"/>
                    </a:cubicBezTo>
                    <a:cubicBezTo>
                      <a:pt x="162500" y="-13454"/>
                      <a:pt x="313135" y="-13454"/>
                      <a:pt x="405987" y="40362"/>
                    </a:cubicBezTo>
                    <a:cubicBezTo>
                      <a:pt x="456072" y="69318"/>
                      <a:pt x="479167" y="107990"/>
                      <a:pt x="475270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4395;p48">
                <a:extLst>
                  <a:ext uri="{FF2B5EF4-FFF2-40B4-BE49-F238E27FC236}">
                    <a16:creationId xmlns:a16="http://schemas.microsoft.com/office/drawing/2014/main" id="{2F94D7A4-C8E2-4123-AFFC-5ABD9C7F689D}"/>
                  </a:ext>
                </a:extLst>
              </p:cNvPr>
              <p:cNvSpPr/>
              <p:nvPr/>
            </p:nvSpPr>
            <p:spPr>
              <a:xfrm>
                <a:off x="5061893" y="4990552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388" y="161806"/>
                      <a:pt x="448389" y="193715"/>
                      <a:pt x="405527" y="218480"/>
                    </a:cubicBezTo>
                    <a:cubicBezTo>
                      <a:pt x="312675" y="272201"/>
                      <a:pt x="162040" y="272201"/>
                      <a:pt x="69092" y="218480"/>
                    </a:cubicBezTo>
                    <a:cubicBezTo>
                      <a:pt x="26325" y="193715"/>
                      <a:pt x="3231" y="161806"/>
                      <a:pt x="0" y="129421"/>
                    </a:cubicBezTo>
                    <a:cubicBezTo>
                      <a:pt x="3231" y="97036"/>
                      <a:pt x="26325" y="65127"/>
                      <a:pt x="69092" y="40362"/>
                    </a:cubicBezTo>
                    <a:cubicBezTo>
                      <a:pt x="162040" y="-13454"/>
                      <a:pt x="312675" y="-13454"/>
                      <a:pt x="405527" y="40362"/>
                    </a:cubicBezTo>
                    <a:cubicBezTo>
                      <a:pt x="448389" y="65127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4396;p48">
                <a:extLst>
                  <a:ext uri="{FF2B5EF4-FFF2-40B4-BE49-F238E27FC236}">
                    <a16:creationId xmlns:a16="http://schemas.microsoft.com/office/drawing/2014/main" id="{E830BFC6-DDB4-42EA-99CB-A93AE08E752B}"/>
                  </a:ext>
                </a:extLst>
              </p:cNvPr>
              <p:cNvSpPr/>
              <p:nvPr/>
            </p:nvSpPr>
            <p:spPr>
              <a:xfrm>
                <a:off x="5183826" y="5052822"/>
                <a:ext cx="221040" cy="139064"/>
              </a:xfrm>
              <a:custGeom>
                <a:avLst/>
                <a:gdLst/>
                <a:ahLst/>
                <a:cxnLst/>
                <a:rect l="l" t="t" r="r" b="b"/>
                <a:pathLst>
                  <a:path w="221040" h="139064" extrusionOk="0">
                    <a:moveTo>
                      <a:pt x="111955" y="22098"/>
                    </a:moveTo>
                    <a:cubicBezTo>
                      <a:pt x="109027" y="22098"/>
                      <a:pt x="106100" y="22355"/>
                      <a:pt x="103211" y="22860"/>
                    </a:cubicBezTo>
                    <a:cubicBezTo>
                      <a:pt x="99315" y="23336"/>
                      <a:pt x="94943" y="24193"/>
                      <a:pt x="90096" y="25146"/>
                    </a:cubicBezTo>
                    <a:cubicBezTo>
                      <a:pt x="85249" y="26098"/>
                      <a:pt x="80117" y="27527"/>
                      <a:pt x="74890" y="29051"/>
                    </a:cubicBezTo>
                    <a:cubicBezTo>
                      <a:pt x="69796" y="30623"/>
                      <a:pt x="64816" y="32537"/>
                      <a:pt x="59969" y="34766"/>
                    </a:cubicBezTo>
                    <a:lnTo>
                      <a:pt x="97984" y="56864"/>
                    </a:lnTo>
                    <a:lnTo>
                      <a:pt x="104922" y="54483"/>
                    </a:lnTo>
                    <a:cubicBezTo>
                      <a:pt x="114426" y="51244"/>
                      <a:pt x="123929" y="48482"/>
                      <a:pt x="132388" y="46196"/>
                    </a:cubicBezTo>
                    <a:cubicBezTo>
                      <a:pt x="140466" y="44005"/>
                      <a:pt x="148744" y="42634"/>
                      <a:pt x="157098" y="42100"/>
                    </a:cubicBezTo>
                    <a:cubicBezTo>
                      <a:pt x="164739" y="41643"/>
                      <a:pt x="172399" y="42148"/>
                      <a:pt x="179907" y="43624"/>
                    </a:cubicBezTo>
                    <a:cubicBezTo>
                      <a:pt x="187548" y="45291"/>
                      <a:pt x="194856" y="48187"/>
                      <a:pt x="201575" y="52197"/>
                    </a:cubicBezTo>
                    <a:cubicBezTo>
                      <a:pt x="208237" y="55512"/>
                      <a:pt x="213940" y="60503"/>
                      <a:pt x="218112" y="66675"/>
                    </a:cubicBezTo>
                    <a:cubicBezTo>
                      <a:pt x="220868" y="71142"/>
                      <a:pt x="221723" y="76524"/>
                      <a:pt x="220488" y="81629"/>
                    </a:cubicBezTo>
                    <a:cubicBezTo>
                      <a:pt x="218872" y="87258"/>
                      <a:pt x="215793" y="92354"/>
                      <a:pt x="211554" y="96393"/>
                    </a:cubicBezTo>
                    <a:cubicBezTo>
                      <a:pt x="206280" y="101660"/>
                      <a:pt x="200416" y="106299"/>
                      <a:pt x="194067" y="110204"/>
                    </a:cubicBezTo>
                    <a:lnTo>
                      <a:pt x="218397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68" y="123472"/>
                      <a:pt x="156746" y="128101"/>
                      <a:pt x="144172" y="131540"/>
                    </a:cubicBezTo>
                    <a:cubicBezTo>
                      <a:pt x="131010" y="135179"/>
                      <a:pt x="117562" y="137703"/>
                      <a:pt x="103971" y="139065"/>
                    </a:cubicBezTo>
                    <a:lnTo>
                      <a:pt x="91141" y="116014"/>
                    </a:lnTo>
                    <a:cubicBezTo>
                      <a:pt x="93517" y="116014"/>
                      <a:pt x="97129" y="116014"/>
                      <a:pt x="101881" y="115252"/>
                    </a:cubicBezTo>
                    <a:cubicBezTo>
                      <a:pt x="106632" y="114490"/>
                      <a:pt x="112050" y="113729"/>
                      <a:pt x="117942" y="112490"/>
                    </a:cubicBezTo>
                    <a:cubicBezTo>
                      <a:pt x="123834" y="111252"/>
                      <a:pt x="130012" y="109633"/>
                      <a:pt x="136949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2905" y="80486"/>
                    </a:lnTo>
                    <a:lnTo>
                      <a:pt x="107773" y="82010"/>
                    </a:lnTo>
                    <a:cubicBezTo>
                      <a:pt x="99143" y="84982"/>
                      <a:pt x="90352" y="87458"/>
                      <a:pt x="81447" y="89440"/>
                    </a:cubicBezTo>
                    <a:cubicBezTo>
                      <a:pt x="74091" y="91192"/>
                      <a:pt x="66574" y="92212"/>
                      <a:pt x="59018" y="92488"/>
                    </a:cubicBezTo>
                    <a:cubicBezTo>
                      <a:pt x="52375" y="92745"/>
                      <a:pt x="45723" y="92097"/>
                      <a:pt x="39251" y="90583"/>
                    </a:cubicBezTo>
                    <a:cubicBezTo>
                      <a:pt x="32845" y="89049"/>
                      <a:pt x="26696" y="86573"/>
                      <a:pt x="21003" y="83248"/>
                    </a:cubicBezTo>
                    <a:cubicBezTo>
                      <a:pt x="14712" y="79953"/>
                      <a:pt x="9257" y="75257"/>
                      <a:pt x="5037" y="69532"/>
                    </a:cubicBezTo>
                    <a:cubicBezTo>
                      <a:pt x="1977" y="65246"/>
                      <a:pt x="466" y="60036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43" y="34442"/>
                      <a:pt x="16670" y="29689"/>
                      <a:pt x="22524" y="25813"/>
                    </a:cubicBezTo>
                    <a:lnTo>
                      <a:pt x="0" y="12763"/>
                    </a:lnTo>
                    <a:lnTo>
                      <a:pt x="13210" y="5143"/>
                    </a:lnTo>
                    <a:lnTo>
                      <a:pt x="35544" y="18002"/>
                    </a:lnTo>
                    <a:cubicBezTo>
                      <a:pt x="45998" y="12811"/>
                      <a:pt x="56994" y="8782"/>
                      <a:pt x="68332" y="6001"/>
                    </a:cubicBezTo>
                    <a:cubicBezTo>
                      <a:pt x="79109" y="3257"/>
                      <a:pt x="90067" y="1248"/>
                      <a:pt x="101120" y="0"/>
                    </a:cubicBezTo>
                    <a:close/>
                    <a:moveTo>
                      <a:pt x="46949" y="62103"/>
                    </a:moveTo>
                    <a:cubicBezTo>
                      <a:pt x="52005" y="64941"/>
                      <a:pt x="57811" y="66170"/>
                      <a:pt x="63580" y="65627"/>
                    </a:cubicBezTo>
                    <a:cubicBezTo>
                      <a:pt x="71316" y="64770"/>
                      <a:pt x="78938" y="63036"/>
                      <a:pt x="86294" y="60484"/>
                    </a:cubicBezTo>
                    <a:lnTo>
                      <a:pt x="50560" y="39814"/>
                    </a:lnTo>
                    <a:cubicBezTo>
                      <a:pt x="37445" y="48320"/>
                      <a:pt x="36238" y="55750"/>
                      <a:pt x="46949" y="62103"/>
                    </a:cubicBezTo>
                    <a:close/>
                    <a:moveTo>
                      <a:pt x="172399" y="72580"/>
                    </a:moveTo>
                    <a:cubicBezTo>
                      <a:pt x="166953" y="69580"/>
                      <a:pt x="160680" y="68437"/>
                      <a:pt x="154532" y="69342"/>
                    </a:cubicBezTo>
                    <a:cubicBezTo>
                      <a:pt x="146083" y="70418"/>
                      <a:pt x="137748" y="72266"/>
                      <a:pt x="129632" y="74866"/>
                    </a:cubicBezTo>
                    <a:lnTo>
                      <a:pt x="165176" y="95440"/>
                    </a:lnTo>
                    <a:cubicBezTo>
                      <a:pt x="180287" y="86296"/>
                      <a:pt x="182758" y="78676"/>
                      <a:pt x="172399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4397;p48">
                <a:extLst>
                  <a:ext uri="{FF2B5EF4-FFF2-40B4-BE49-F238E27FC236}">
                    <a16:creationId xmlns:a16="http://schemas.microsoft.com/office/drawing/2014/main" id="{A68672D7-23D7-4197-8CA3-1D069978D315}"/>
                  </a:ext>
                </a:extLst>
              </p:cNvPr>
              <p:cNvSpPr/>
              <p:nvPr/>
            </p:nvSpPr>
            <p:spPr>
              <a:xfrm>
                <a:off x="5275158" y="5155977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859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4398;p48">
                <a:extLst>
                  <a:ext uri="{FF2B5EF4-FFF2-40B4-BE49-F238E27FC236}">
                    <a16:creationId xmlns:a16="http://schemas.microsoft.com/office/drawing/2014/main" id="{13B585BA-35EC-44F4-B439-B88351837E16}"/>
                  </a:ext>
                </a:extLst>
              </p:cNvPr>
              <p:cNvSpPr/>
              <p:nvPr/>
            </p:nvSpPr>
            <p:spPr>
              <a:xfrm>
                <a:off x="5370766" y="5164169"/>
                <a:ext cx="31647" cy="14763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763" extrusionOk="0">
                    <a:moveTo>
                      <a:pt x="31648" y="12859"/>
                    </a:moveTo>
                    <a:lnTo>
                      <a:pt x="31648" y="0"/>
                    </a:lnTo>
                    <a:lnTo>
                      <a:pt x="0" y="2381"/>
                    </a:lnTo>
                    <a:lnTo>
                      <a:pt x="18152" y="14764"/>
                    </a:lnTo>
                    <a:lnTo>
                      <a:pt x="31648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4399;p48">
                <a:extLst>
                  <a:ext uri="{FF2B5EF4-FFF2-40B4-BE49-F238E27FC236}">
                    <a16:creationId xmlns:a16="http://schemas.microsoft.com/office/drawing/2014/main" id="{418FA8AD-83B3-4DAD-9AA4-13BBEFE3D815}"/>
                  </a:ext>
                </a:extLst>
              </p:cNvPr>
              <p:cNvSpPr/>
              <p:nvPr/>
            </p:nvSpPr>
            <p:spPr>
              <a:xfrm>
                <a:off x="5381410" y="5116639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4400;p48">
                <a:extLst>
                  <a:ext uri="{FF2B5EF4-FFF2-40B4-BE49-F238E27FC236}">
                    <a16:creationId xmlns:a16="http://schemas.microsoft.com/office/drawing/2014/main" id="{B42EC7E5-2007-41E2-A391-023AD99D99F6}"/>
                  </a:ext>
                </a:extLst>
              </p:cNvPr>
              <p:cNvSpPr/>
              <p:nvPr/>
            </p:nvSpPr>
            <p:spPr>
              <a:xfrm>
                <a:off x="5307090" y="5121401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8" y="24670"/>
                    </a:lnTo>
                    <a:cubicBezTo>
                      <a:pt x="33928" y="24670"/>
                      <a:pt x="13210" y="15907"/>
                      <a:pt x="12545" y="1514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4401;p48">
                <a:extLst>
                  <a:ext uri="{FF2B5EF4-FFF2-40B4-BE49-F238E27FC236}">
                    <a16:creationId xmlns:a16="http://schemas.microsoft.com/office/drawing/2014/main" id="{3F7D6C38-A24B-43BC-88A9-74727EAC4C29}"/>
                  </a:ext>
                </a:extLst>
              </p:cNvPr>
              <p:cNvSpPr/>
              <p:nvPr/>
            </p:nvSpPr>
            <p:spPr>
              <a:xfrm>
                <a:off x="5234481" y="5079968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780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479"/>
                      <a:pt x="39346" y="17907"/>
                    </a:cubicBezTo>
                    <a:cubicBezTo>
                      <a:pt x="36029" y="14192"/>
                      <a:pt x="32189" y="10982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4402;p48">
                <a:extLst>
                  <a:ext uri="{FF2B5EF4-FFF2-40B4-BE49-F238E27FC236}">
                    <a16:creationId xmlns:a16="http://schemas.microsoft.com/office/drawing/2014/main" id="{35033C95-99F3-4E85-9FCC-911EBC6BC2AE}"/>
                  </a:ext>
                </a:extLst>
              </p:cNvPr>
              <p:cNvSpPr/>
              <p:nvPr/>
            </p:nvSpPr>
            <p:spPr>
              <a:xfrm>
                <a:off x="5275158" y="5056536"/>
                <a:ext cx="20623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623" h="18383" extrusionOk="0">
                    <a:moveTo>
                      <a:pt x="20623" y="18383"/>
                    </a:moveTo>
                    <a:lnTo>
                      <a:pt x="20623" y="5525"/>
                    </a:lnTo>
                    <a:lnTo>
                      <a:pt x="3706" y="0"/>
                    </a:lnTo>
                    <a:lnTo>
                      <a:pt x="0" y="10096"/>
                    </a:lnTo>
                    <a:lnTo>
                      <a:pt x="950" y="14764"/>
                    </a:lnTo>
                    <a:lnTo>
                      <a:pt x="20623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4403;p48">
                <a:extLst>
                  <a:ext uri="{FF2B5EF4-FFF2-40B4-BE49-F238E27FC236}">
                    <a16:creationId xmlns:a16="http://schemas.microsoft.com/office/drawing/2014/main" id="{6086CF02-8A90-451B-8F3B-599D11E84E2F}"/>
                  </a:ext>
                </a:extLst>
              </p:cNvPr>
              <p:cNvSpPr/>
              <p:nvPr/>
            </p:nvSpPr>
            <p:spPr>
              <a:xfrm>
                <a:off x="5183351" y="5052726"/>
                <a:ext cx="19577" cy="14573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573" extrusionOk="0">
                    <a:moveTo>
                      <a:pt x="0" y="12859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573"/>
                    </a:lnTo>
                    <a:lnTo>
                      <a:pt x="0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4404;p48">
                <a:extLst>
                  <a:ext uri="{FF2B5EF4-FFF2-40B4-BE49-F238E27FC236}">
                    <a16:creationId xmlns:a16="http://schemas.microsoft.com/office/drawing/2014/main" id="{8A773B44-C1D8-45ED-9F20-EA7E11172E75}"/>
                  </a:ext>
                </a:extLst>
              </p:cNvPr>
              <p:cNvSpPr/>
              <p:nvPr/>
            </p:nvSpPr>
            <p:spPr>
              <a:xfrm>
                <a:off x="5184016" y="5095875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526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97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4405;p48">
                <a:extLst>
                  <a:ext uri="{FF2B5EF4-FFF2-40B4-BE49-F238E27FC236}">
                    <a16:creationId xmlns:a16="http://schemas.microsoft.com/office/drawing/2014/main" id="{25901097-EACB-4458-9BFD-EA66094EBCB8}"/>
                  </a:ext>
                </a:extLst>
              </p:cNvPr>
              <p:cNvSpPr/>
              <p:nvPr/>
            </p:nvSpPr>
            <p:spPr>
              <a:xfrm>
                <a:off x="5183826" y="5039963"/>
                <a:ext cx="221034" cy="138969"/>
              </a:xfrm>
              <a:custGeom>
                <a:avLst/>
                <a:gdLst/>
                <a:ahLst/>
                <a:cxnLst/>
                <a:rect l="l" t="t" r="r" b="b"/>
                <a:pathLst>
                  <a:path w="221034" h="138969" extrusionOk="0">
                    <a:moveTo>
                      <a:pt x="111955" y="22098"/>
                    </a:moveTo>
                    <a:cubicBezTo>
                      <a:pt x="109027" y="22050"/>
                      <a:pt x="106100" y="22279"/>
                      <a:pt x="103211" y="22765"/>
                    </a:cubicBezTo>
                    <a:cubicBezTo>
                      <a:pt x="99315" y="23336"/>
                      <a:pt x="94943" y="24098"/>
                      <a:pt x="90096" y="25146"/>
                    </a:cubicBezTo>
                    <a:cubicBezTo>
                      <a:pt x="85249" y="26194"/>
                      <a:pt x="80117" y="27432"/>
                      <a:pt x="74890" y="29051"/>
                    </a:cubicBezTo>
                    <a:cubicBezTo>
                      <a:pt x="69786" y="30547"/>
                      <a:pt x="64797" y="32433"/>
                      <a:pt x="59969" y="34671"/>
                    </a:cubicBezTo>
                    <a:lnTo>
                      <a:pt x="97984" y="56864"/>
                    </a:lnTo>
                    <a:lnTo>
                      <a:pt x="104922" y="54388"/>
                    </a:lnTo>
                    <a:cubicBezTo>
                      <a:pt x="114426" y="51149"/>
                      <a:pt x="123929" y="48387"/>
                      <a:pt x="132388" y="46196"/>
                    </a:cubicBezTo>
                    <a:cubicBezTo>
                      <a:pt x="140466" y="44005"/>
                      <a:pt x="148744" y="42634"/>
                      <a:pt x="157098" y="42100"/>
                    </a:cubicBezTo>
                    <a:cubicBezTo>
                      <a:pt x="164739" y="41596"/>
                      <a:pt x="172408" y="42100"/>
                      <a:pt x="179907" y="43624"/>
                    </a:cubicBezTo>
                    <a:cubicBezTo>
                      <a:pt x="187548" y="45215"/>
                      <a:pt x="194875" y="48082"/>
                      <a:pt x="201575" y="52102"/>
                    </a:cubicBezTo>
                    <a:cubicBezTo>
                      <a:pt x="208218" y="55454"/>
                      <a:pt x="213911" y="60427"/>
                      <a:pt x="218112" y="66580"/>
                    </a:cubicBezTo>
                    <a:cubicBezTo>
                      <a:pt x="220858" y="71047"/>
                      <a:pt x="221714" y="76428"/>
                      <a:pt x="220488" y="81534"/>
                    </a:cubicBezTo>
                    <a:cubicBezTo>
                      <a:pt x="218901" y="87173"/>
                      <a:pt x="215812" y="92278"/>
                      <a:pt x="211554" y="96298"/>
                    </a:cubicBezTo>
                    <a:cubicBezTo>
                      <a:pt x="206280" y="101565"/>
                      <a:pt x="200416" y="106204"/>
                      <a:pt x="194067" y="110109"/>
                    </a:cubicBezTo>
                    <a:lnTo>
                      <a:pt x="218397" y="124206"/>
                    </a:lnTo>
                    <a:lnTo>
                      <a:pt x="205187" y="131826"/>
                    </a:lnTo>
                    <a:lnTo>
                      <a:pt x="180667" y="117634"/>
                    </a:lnTo>
                    <a:cubicBezTo>
                      <a:pt x="168977" y="123425"/>
                      <a:pt x="156755" y="128045"/>
                      <a:pt x="144172" y="131445"/>
                    </a:cubicBezTo>
                    <a:cubicBezTo>
                      <a:pt x="131019" y="135131"/>
                      <a:pt x="117562" y="137655"/>
                      <a:pt x="103971" y="138970"/>
                    </a:cubicBezTo>
                    <a:lnTo>
                      <a:pt x="91141" y="116014"/>
                    </a:lnTo>
                    <a:cubicBezTo>
                      <a:pt x="94734" y="115929"/>
                      <a:pt x="98317" y="115633"/>
                      <a:pt x="101881" y="115157"/>
                    </a:cubicBezTo>
                    <a:cubicBezTo>
                      <a:pt x="107279" y="114519"/>
                      <a:pt x="112639" y="113595"/>
                      <a:pt x="117942" y="112395"/>
                    </a:cubicBezTo>
                    <a:cubicBezTo>
                      <a:pt x="123834" y="111157"/>
                      <a:pt x="130012" y="109538"/>
                      <a:pt x="136949" y="107632"/>
                    </a:cubicBezTo>
                    <a:cubicBezTo>
                      <a:pt x="143441" y="105775"/>
                      <a:pt x="149799" y="103451"/>
                      <a:pt x="155957" y="100679"/>
                    </a:cubicBezTo>
                    <a:lnTo>
                      <a:pt x="117942" y="78677"/>
                    </a:lnTo>
                    <a:lnTo>
                      <a:pt x="112905" y="80391"/>
                    </a:ln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7" y="89440"/>
                    </a:cubicBezTo>
                    <a:cubicBezTo>
                      <a:pt x="74082" y="91164"/>
                      <a:pt x="66574" y="92154"/>
                      <a:pt x="59018" y="92392"/>
                    </a:cubicBezTo>
                    <a:cubicBezTo>
                      <a:pt x="52375" y="92631"/>
                      <a:pt x="45732" y="92021"/>
                      <a:pt x="39251" y="90583"/>
                    </a:cubicBezTo>
                    <a:cubicBezTo>
                      <a:pt x="32826" y="89049"/>
                      <a:pt x="26668" y="86544"/>
                      <a:pt x="21003" y="83153"/>
                    </a:cubicBezTo>
                    <a:cubicBezTo>
                      <a:pt x="14712" y="79848"/>
                      <a:pt x="9257" y="75162"/>
                      <a:pt x="5037" y="69437"/>
                    </a:cubicBezTo>
                    <a:cubicBezTo>
                      <a:pt x="1958" y="65151"/>
                      <a:pt x="447" y="59941"/>
                      <a:pt x="760" y="54673"/>
                    </a:cubicBezTo>
                    <a:cubicBezTo>
                      <a:pt x="1350" y="49216"/>
                      <a:pt x="3535" y="44044"/>
                      <a:pt x="7033" y="39814"/>
                    </a:cubicBezTo>
                    <a:cubicBezTo>
                      <a:pt x="11424" y="34357"/>
                      <a:pt x="16651" y="29623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5544" y="18002"/>
                    </a:lnTo>
                    <a:cubicBezTo>
                      <a:pt x="45998" y="12782"/>
                      <a:pt x="56994" y="8725"/>
                      <a:pt x="68332" y="5905"/>
                    </a:cubicBezTo>
                    <a:cubicBezTo>
                      <a:pt x="79100" y="3143"/>
                      <a:pt x="90067" y="1171"/>
                      <a:pt x="101120" y="0"/>
                    </a:cubicBezTo>
                    <a:close/>
                    <a:moveTo>
                      <a:pt x="46949" y="62198"/>
                    </a:moveTo>
                    <a:cubicBezTo>
                      <a:pt x="51995" y="65075"/>
                      <a:pt x="57802" y="66332"/>
                      <a:pt x="63580" y="65818"/>
                    </a:cubicBezTo>
                    <a:cubicBezTo>
                      <a:pt x="71307" y="64865"/>
                      <a:pt x="78910" y="63141"/>
                      <a:pt x="86294" y="60674"/>
                    </a:cubicBezTo>
                    <a:lnTo>
                      <a:pt x="50560" y="39910"/>
                    </a:lnTo>
                    <a:cubicBezTo>
                      <a:pt x="37445" y="48606"/>
                      <a:pt x="36238" y="56036"/>
                      <a:pt x="46949" y="62198"/>
                    </a:cubicBezTo>
                    <a:close/>
                    <a:moveTo>
                      <a:pt x="172399" y="72676"/>
                    </a:moveTo>
                    <a:cubicBezTo>
                      <a:pt x="166953" y="69675"/>
                      <a:pt x="160680" y="68532"/>
                      <a:pt x="154532" y="69437"/>
                    </a:cubicBezTo>
                    <a:cubicBezTo>
                      <a:pt x="146092" y="70561"/>
                      <a:pt x="137757" y="72409"/>
                      <a:pt x="129632" y="74962"/>
                    </a:cubicBezTo>
                    <a:lnTo>
                      <a:pt x="165176" y="95536"/>
                    </a:lnTo>
                    <a:cubicBezTo>
                      <a:pt x="180287" y="86296"/>
                      <a:pt x="182758" y="78677"/>
                      <a:pt x="172399" y="7267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" name="Google Shape;4406;p48">
              <a:extLst>
                <a:ext uri="{FF2B5EF4-FFF2-40B4-BE49-F238E27FC236}">
                  <a16:creationId xmlns:a16="http://schemas.microsoft.com/office/drawing/2014/main" id="{75108941-2D8F-499B-9E8F-16CAC719B132}"/>
                </a:ext>
              </a:extLst>
            </p:cNvPr>
            <p:cNvGrpSpPr/>
            <p:nvPr/>
          </p:nvGrpSpPr>
          <p:grpSpPr>
            <a:xfrm>
              <a:off x="3213031" y="4002823"/>
              <a:ext cx="664504" cy="467011"/>
              <a:chOff x="4994131" y="4819173"/>
              <a:chExt cx="664504" cy="467011"/>
            </a:xfrm>
          </p:grpSpPr>
          <p:sp>
            <p:nvSpPr>
              <p:cNvPr id="179" name="Google Shape;4407;p48">
                <a:extLst>
                  <a:ext uri="{FF2B5EF4-FFF2-40B4-BE49-F238E27FC236}">
                    <a16:creationId xmlns:a16="http://schemas.microsoft.com/office/drawing/2014/main" id="{11EFEB3A-3EAF-4657-B6B6-F219B3453CA7}"/>
                  </a:ext>
                </a:extLst>
              </p:cNvPr>
              <p:cNvSpPr/>
              <p:nvPr/>
            </p:nvSpPr>
            <p:spPr>
              <a:xfrm>
                <a:off x="4994131" y="490156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4408;p48">
                <a:extLst>
                  <a:ext uri="{FF2B5EF4-FFF2-40B4-BE49-F238E27FC236}">
                    <a16:creationId xmlns:a16="http://schemas.microsoft.com/office/drawing/2014/main" id="{4824F9AB-A222-4193-ABEC-90C100FF45E3}"/>
                  </a:ext>
                </a:extLst>
              </p:cNvPr>
              <p:cNvSpPr/>
              <p:nvPr/>
            </p:nvSpPr>
            <p:spPr>
              <a:xfrm>
                <a:off x="4994226" y="5009197"/>
                <a:ext cx="65576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576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576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4409;p48">
                <a:extLst>
                  <a:ext uri="{FF2B5EF4-FFF2-40B4-BE49-F238E27FC236}">
                    <a16:creationId xmlns:a16="http://schemas.microsoft.com/office/drawing/2014/main" id="{6CF20DE5-DC4A-4D8F-81DE-371A260509F2}"/>
                  </a:ext>
                </a:extLst>
              </p:cNvPr>
              <p:cNvSpPr/>
              <p:nvPr/>
            </p:nvSpPr>
            <p:spPr>
              <a:xfrm>
                <a:off x="5608645" y="5011483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4410;p48">
                <a:extLst>
                  <a:ext uri="{FF2B5EF4-FFF2-40B4-BE49-F238E27FC236}">
                    <a16:creationId xmlns:a16="http://schemas.microsoft.com/office/drawing/2014/main" id="{76CC53A2-FE9D-4A81-9AB5-3CCC0FA3283F}"/>
                  </a:ext>
                </a:extLst>
              </p:cNvPr>
              <p:cNvSpPr/>
              <p:nvPr/>
            </p:nvSpPr>
            <p:spPr>
              <a:xfrm>
                <a:off x="4994131" y="4819173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4411;p48">
                <a:extLst>
                  <a:ext uri="{FF2B5EF4-FFF2-40B4-BE49-F238E27FC236}">
                    <a16:creationId xmlns:a16="http://schemas.microsoft.com/office/drawing/2014/main" id="{54E0F474-73BE-4C54-8CFE-D18F09393201}"/>
                  </a:ext>
                </a:extLst>
              </p:cNvPr>
              <p:cNvSpPr/>
              <p:nvPr/>
            </p:nvSpPr>
            <p:spPr>
              <a:xfrm>
                <a:off x="5088612" y="4871585"/>
                <a:ext cx="475616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16" h="275248" extrusionOk="0">
                    <a:moveTo>
                      <a:pt x="475175" y="145899"/>
                    </a:moveTo>
                    <a:cubicBezTo>
                      <a:pt x="471849" y="178284"/>
                      <a:pt x="448849" y="210193"/>
                      <a:pt x="405987" y="234958"/>
                    </a:cubicBezTo>
                    <a:cubicBezTo>
                      <a:pt x="313040" y="288679"/>
                      <a:pt x="162500" y="288679"/>
                      <a:pt x="69553" y="234958"/>
                    </a:cubicBezTo>
                    <a:cubicBezTo>
                      <a:pt x="26691" y="210193"/>
                      <a:pt x="3692" y="178284"/>
                      <a:pt x="461" y="145899"/>
                    </a:cubicBezTo>
                    <a:cubicBezTo>
                      <a:pt x="-3626" y="107799"/>
                      <a:pt x="19468" y="69699"/>
                      <a:pt x="69553" y="40362"/>
                    </a:cubicBezTo>
                    <a:cubicBezTo>
                      <a:pt x="162500" y="-13454"/>
                      <a:pt x="313040" y="-13454"/>
                      <a:pt x="405987" y="40362"/>
                    </a:cubicBezTo>
                    <a:cubicBezTo>
                      <a:pt x="456072" y="69223"/>
                      <a:pt x="479167" y="107990"/>
                      <a:pt x="475175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4412;p48">
                <a:extLst>
                  <a:ext uri="{FF2B5EF4-FFF2-40B4-BE49-F238E27FC236}">
                    <a16:creationId xmlns:a16="http://schemas.microsoft.com/office/drawing/2014/main" id="{EC065618-0840-4BCD-AC7D-D59935D5A571}"/>
                  </a:ext>
                </a:extLst>
              </p:cNvPr>
              <p:cNvSpPr/>
              <p:nvPr/>
            </p:nvSpPr>
            <p:spPr>
              <a:xfrm>
                <a:off x="5089073" y="4888063"/>
                <a:ext cx="474714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714" h="258770" extrusionOk="0">
                    <a:moveTo>
                      <a:pt x="474714" y="129421"/>
                    </a:moveTo>
                    <a:cubicBezTo>
                      <a:pt x="471388" y="161806"/>
                      <a:pt x="448389" y="193715"/>
                      <a:pt x="405527" y="218480"/>
                    </a:cubicBezTo>
                    <a:cubicBezTo>
                      <a:pt x="312580" y="272201"/>
                      <a:pt x="162040" y="272201"/>
                      <a:pt x="69092" y="218480"/>
                    </a:cubicBezTo>
                    <a:cubicBezTo>
                      <a:pt x="26230" y="193715"/>
                      <a:pt x="3231" y="161806"/>
                      <a:pt x="0" y="129421"/>
                    </a:cubicBezTo>
                    <a:cubicBezTo>
                      <a:pt x="3231" y="97036"/>
                      <a:pt x="26230" y="65127"/>
                      <a:pt x="69092" y="40362"/>
                    </a:cubicBezTo>
                    <a:cubicBezTo>
                      <a:pt x="162040" y="-13454"/>
                      <a:pt x="312580" y="-13454"/>
                      <a:pt x="405527" y="40362"/>
                    </a:cubicBezTo>
                    <a:cubicBezTo>
                      <a:pt x="448389" y="64937"/>
                      <a:pt x="471388" y="97036"/>
                      <a:pt x="474714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4413;p48">
                <a:extLst>
                  <a:ext uri="{FF2B5EF4-FFF2-40B4-BE49-F238E27FC236}">
                    <a16:creationId xmlns:a16="http://schemas.microsoft.com/office/drawing/2014/main" id="{BA0D0CAB-FA1F-45D2-A0B0-C964F91D9AFB}"/>
                  </a:ext>
                </a:extLst>
              </p:cNvPr>
              <p:cNvSpPr/>
              <p:nvPr/>
            </p:nvSpPr>
            <p:spPr>
              <a:xfrm>
                <a:off x="5211197" y="4950333"/>
                <a:ext cx="220817" cy="138588"/>
              </a:xfrm>
              <a:custGeom>
                <a:avLst/>
                <a:gdLst/>
                <a:ahLst/>
                <a:cxnLst/>
                <a:rect l="l" t="t" r="r" b="b"/>
                <a:pathLst>
                  <a:path w="220817" h="138588" extrusionOk="0">
                    <a:moveTo>
                      <a:pt x="111669" y="21717"/>
                    </a:moveTo>
                    <a:cubicBezTo>
                      <a:pt x="108742" y="21679"/>
                      <a:pt x="105815" y="21898"/>
                      <a:pt x="102926" y="22384"/>
                    </a:cubicBezTo>
                    <a:cubicBezTo>
                      <a:pt x="99030" y="22955"/>
                      <a:pt x="94658" y="23717"/>
                      <a:pt x="89811" y="24765"/>
                    </a:cubicBezTo>
                    <a:cubicBezTo>
                      <a:pt x="84964" y="25813"/>
                      <a:pt x="80307" y="27051"/>
                      <a:pt x="74700" y="28670"/>
                    </a:cubicBezTo>
                    <a:cubicBezTo>
                      <a:pt x="69596" y="30204"/>
                      <a:pt x="64607" y="32109"/>
                      <a:pt x="59779" y="34385"/>
                    </a:cubicBezTo>
                    <a:lnTo>
                      <a:pt x="97794" y="56483"/>
                    </a:lnTo>
                    <a:lnTo>
                      <a:pt x="104637" y="54007"/>
                    </a:lnTo>
                    <a:cubicBezTo>
                      <a:pt x="114141" y="50768"/>
                      <a:pt x="123644" y="48006"/>
                      <a:pt x="132198" y="45815"/>
                    </a:cubicBezTo>
                    <a:cubicBezTo>
                      <a:pt x="140276" y="43624"/>
                      <a:pt x="148554" y="42253"/>
                      <a:pt x="156908" y="41720"/>
                    </a:cubicBezTo>
                    <a:cubicBezTo>
                      <a:pt x="164511" y="41215"/>
                      <a:pt x="172152" y="41720"/>
                      <a:pt x="179622" y="43244"/>
                    </a:cubicBezTo>
                    <a:cubicBezTo>
                      <a:pt x="187282" y="44872"/>
                      <a:pt x="194638" y="47739"/>
                      <a:pt x="201385" y="51721"/>
                    </a:cubicBezTo>
                    <a:cubicBezTo>
                      <a:pt x="208009" y="55064"/>
                      <a:pt x="213664" y="60045"/>
                      <a:pt x="217827" y="66199"/>
                    </a:cubicBezTo>
                    <a:cubicBezTo>
                      <a:pt x="220602" y="70656"/>
                      <a:pt x="221495" y="76038"/>
                      <a:pt x="220298" y="81153"/>
                    </a:cubicBezTo>
                    <a:cubicBezTo>
                      <a:pt x="218673" y="86773"/>
                      <a:pt x="215584" y="91869"/>
                      <a:pt x="211364" y="95917"/>
                    </a:cubicBezTo>
                    <a:cubicBezTo>
                      <a:pt x="206118" y="101213"/>
                      <a:pt x="200245" y="105851"/>
                      <a:pt x="193877" y="109728"/>
                    </a:cubicBezTo>
                    <a:lnTo>
                      <a:pt x="218207" y="123825"/>
                    </a:lnTo>
                    <a:lnTo>
                      <a:pt x="204902" y="131445"/>
                    </a:lnTo>
                    <a:lnTo>
                      <a:pt x="180382" y="117253"/>
                    </a:lnTo>
                    <a:cubicBezTo>
                      <a:pt x="168730" y="123044"/>
                      <a:pt x="156537" y="127663"/>
                      <a:pt x="143982" y="131064"/>
                    </a:cubicBezTo>
                    <a:cubicBezTo>
                      <a:pt x="130829" y="134731"/>
                      <a:pt x="117372" y="137255"/>
                      <a:pt x="103781" y="138589"/>
                    </a:cubicBezTo>
                    <a:lnTo>
                      <a:pt x="91236" y="116014"/>
                    </a:lnTo>
                    <a:cubicBezTo>
                      <a:pt x="94829" y="115919"/>
                      <a:pt x="98412" y="115633"/>
                      <a:pt x="101976" y="115157"/>
                    </a:cubicBezTo>
                    <a:cubicBezTo>
                      <a:pt x="107345" y="114510"/>
                      <a:pt x="112667" y="113586"/>
                      <a:pt x="117942" y="112395"/>
                    </a:cubicBezTo>
                    <a:cubicBezTo>
                      <a:pt x="123834" y="111157"/>
                      <a:pt x="130107" y="109538"/>
                      <a:pt x="136950" y="107632"/>
                    </a:cubicBezTo>
                    <a:cubicBezTo>
                      <a:pt x="143460" y="105823"/>
                      <a:pt x="149818" y="103499"/>
                      <a:pt x="155957" y="100679"/>
                    </a:cubicBezTo>
                    <a:lnTo>
                      <a:pt x="117942" y="78677"/>
                    </a:lnTo>
                    <a:lnTo>
                      <a:pt x="113000" y="80391"/>
                    </a:lnTo>
                    <a:lnTo>
                      <a:pt x="107773" y="82010"/>
                    </a:lnTo>
                    <a:cubicBezTo>
                      <a:pt x="98269" y="85182"/>
                      <a:pt x="89526" y="87659"/>
                      <a:pt x="81543" y="89440"/>
                    </a:cubicBezTo>
                    <a:cubicBezTo>
                      <a:pt x="74177" y="91154"/>
                      <a:pt x="66669" y="92145"/>
                      <a:pt x="59114" y="92393"/>
                    </a:cubicBezTo>
                    <a:cubicBezTo>
                      <a:pt x="52471" y="92678"/>
                      <a:pt x="45827" y="92069"/>
                      <a:pt x="39346" y="90583"/>
                    </a:cubicBezTo>
                    <a:cubicBezTo>
                      <a:pt x="32893" y="89040"/>
                      <a:pt x="26715" y="86535"/>
                      <a:pt x="21003" y="83153"/>
                    </a:cubicBezTo>
                    <a:cubicBezTo>
                      <a:pt x="14769" y="79848"/>
                      <a:pt x="9352" y="75200"/>
                      <a:pt x="5132" y="69532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78" y="49263"/>
                      <a:pt x="3573" y="44044"/>
                      <a:pt x="7128" y="39814"/>
                    </a:cubicBezTo>
                    <a:cubicBezTo>
                      <a:pt x="11481" y="34357"/>
                      <a:pt x="16679" y="29623"/>
                      <a:pt x="22524" y="25813"/>
                    </a:cubicBezTo>
                    <a:lnTo>
                      <a:pt x="0" y="12763"/>
                    </a:lnTo>
                    <a:lnTo>
                      <a:pt x="13305" y="5048"/>
                    </a:lnTo>
                    <a:lnTo>
                      <a:pt x="35639" y="18002"/>
                    </a:lnTo>
                    <a:cubicBezTo>
                      <a:pt x="46093" y="12783"/>
                      <a:pt x="57089" y="8725"/>
                      <a:pt x="68427" y="5905"/>
                    </a:cubicBezTo>
                    <a:cubicBezTo>
                      <a:pt x="79195" y="3143"/>
                      <a:pt x="90162" y="1171"/>
                      <a:pt x="101215" y="0"/>
                    </a:cubicBezTo>
                    <a:close/>
                    <a:moveTo>
                      <a:pt x="46759" y="61817"/>
                    </a:moveTo>
                    <a:cubicBezTo>
                      <a:pt x="51758" y="64732"/>
                      <a:pt x="57546" y="65999"/>
                      <a:pt x="63295" y="65437"/>
                    </a:cubicBezTo>
                    <a:cubicBezTo>
                      <a:pt x="71050" y="64494"/>
                      <a:pt x="78691" y="62770"/>
                      <a:pt x="86104" y="60293"/>
                    </a:cubicBezTo>
                    <a:lnTo>
                      <a:pt x="50275" y="39624"/>
                    </a:lnTo>
                    <a:cubicBezTo>
                      <a:pt x="37160" y="48454"/>
                      <a:pt x="35991" y="55978"/>
                      <a:pt x="46759" y="62198"/>
                    </a:cubicBezTo>
                    <a:close/>
                    <a:moveTo>
                      <a:pt x="172209" y="72295"/>
                    </a:moveTo>
                    <a:cubicBezTo>
                      <a:pt x="166753" y="69323"/>
                      <a:pt x="160481" y="68218"/>
                      <a:pt x="154342" y="69152"/>
                    </a:cubicBezTo>
                    <a:cubicBezTo>
                      <a:pt x="145874" y="70237"/>
                      <a:pt x="137510" y="72057"/>
                      <a:pt x="129347" y="74581"/>
                    </a:cubicBezTo>
                    <a:lnTo>
                      <a:pt x="164891" y="95155"/>
                    </a:lnTo>
                    <a:cubicBezTo>
                      <a:pt x="180097" y="86296"/>
                      <a:pt x="182473" y="78867"/>
                      <a:pt x="17220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4414;p48">
                <a:extLst>
                  <a:ext uri="{FF2B5EF4-FFF2-40B4-BE49-F238E27FC236}">
                    <a16:creationId xmlns:a16="http://schemas.microsoft.com/office/drawing/2014/main" id="{5FD797EF-962E-4712-BC9B-DCB4C19C08DB}"/>
                  </a:ext>
                </a:extLst>
              </p:cNvPr>
              <p:cNvSpPr/>
              <p:nvPr/>
            </p:nvSpPr>
            <p:spPr>
              <a:xfrm>
                <a:off x="5302433" y="5053393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4415;p48">
                <a:extLst>
                  <a:ext uri="{FF2B5EF4-FFF2-40B4-BE49-F238E27FC236}">
                    <a16:creationId xmlns:a16="http://schemas.microsoft.com/office/drawing/2014/main" id="{AED1EDF8-4ABC-45A0-B95C-116E79C7D6C5}"/>
                  </a:ext>
                </a:extLst>
              </p:cNvPr>
              <p:cNvSpPr/>
              <p:nvPr/>
            </p:nvSpPr>
            <p:spPr>
              <a:xfrm>
                <a:off x="5397946" y="5061584"/>
                <a:ext cx="31647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858" extrusionOk="0">
                    <a:moveTo>
                      <a:pt x="31648" y="12954"/>
                    </a:moveTo>
                    <a:lnTo>
                      <a:pt x="31648" y="0"/>
                    </a:lnTo>
                    <a:lnTo>
                      <a:pt x="0" y="2477"/>
                    </a:lnTo>
                    <a:lnTo>
                      <a:pt x="18152" y="14859"/>
                    </a:lnTo>
                    <a:lnTo>
                      <a:pt x="31648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4416;p48">
                <a:extLst>
                  <a:ext uri="{FF2B5EF4-FFF2-40B4-BE49-F238E27FC236}">
                    <a16:creationId xmlns:a16="http://schemas.microsoft.com/office/drawing/2014/main" id="{D6CCBEC1-5369-406D-B963-50CBD6A3A469}"/>
                  </a:ext>
                </a:extLst>
              </p:cNvPr>
              <p:cNvSpPr/>
              <p:nvPr/>
            </p:nvSpPr>
            <p:spPr>
              <a:xfrm>
                <a:off x="5408591" y="5014055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4417;p48">
                <a:extLst>
                  <a:ext uri="{FF2B5EF4-FFF2-40B4-BE49-F238E27FC236}">
                    <a16:creationId xmlns:a16="http://schemas.microsoft.com/office/drawing/2014/main" id="{C3EF3B2A-C8D9-4E29-B86D-D719061C99BD}"/>
                  </a:ext>
                </a:extLst>
              </p:cNvPr>
              <p:cNvSpPr/>
              <p:nvPr/>
            </p:nvSpPr>
            <p:spPr>
              <a:xfrm>
                <a:off x="5334271" y="501891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8" y="24670"/>
                    </a:lnTo>
                    <a:cubicBezTo>
                      <a:pt x="33928" y="24670"/>
                      <a:pt x="13115" y="15907"/>
                      <a:pt x="12450" y="15145"/>
                    </a:cubicBezTo>
                    <a:cubicBezTo>
                      <a:pt x="11785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4418;p48">
                <a:extLst>
                  <a:ext uri="{FF2B5EF4-FFF2-40B4-BE49-F238E27FC236}">
                    <a16:creationId xmlns:a16="http://schemas.microsoft.com/office/drawing/2014/main" id="{02B1779B-CD27-42AD-BA05-EC4A5C156011}"/>
                  </a:ext>
                </a:extLst>
              </p:cNvPr>
              <p:cNvSpPr/>
              <p:nvPr/>
            </p:nvSpPr>
            <p:spPr>
              <a:xfrm>
                <a:off x="5261567" y="4977479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287"/>
                    </a:moveTo>
                    <a:lnTo>
                      <a:pt x="36875" y="29146"/>
                    </a:lnTo>
                    <a:lnTo>
                      <a:pt x="44383" y="23717"/>
                    </a:lnTo>
                    <a:lnTo>
                      <a:pt x="39441" y="17907"/>
                    </a:ln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811"/>
                      <a:pt x="7793" y="0"/>
                      <a:pt x="7793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4419;p48">
                <a:extLst>
                  <a:ext uri="{FF2B5EF4-FFF2-40B4-BE49-F238E27FC236}">
                    <a16:creationId xmlns:a16="http://schemas.microsoft.com/office/drawing/2014/main" id="{87748F64-F8F6-4D48-9A0F-733F1F7C1E07}"/>
                  </a:ext>
                </a:extLst>
              </p:cNvPr>
              <p:cNvSpPr/>
              <p:nvPr/>
            </p:nvSpPr>
            <p:spPr>
              <a:xfrm>
                <a:off x="5302338" y="4953952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4420;p48">
                <a:extLst>
                  <a:ext uri="{FF2B5EF4-FFF2-40B4-BE49-F238E27FC236}">
                    <a16:creationId xmlns:a16="http://schemas.microsoft.com/office/drawing/2014/main" id="{31B20046-236F-4DB9-9287-CE2D2FEFAD0E}"/>
                  </a:ext>
                </a:extLst>
              </p:cNvPr>
              <p:cNvSpPr/>
              <p:nvPr/>
            </p:nvSpPr>
            <p:spPr>
              <a:xfrm>
                <a:off x="5210437" y="4950142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8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4421;p48">
                <a:extLst>
                  <a:ext uri="{FF2B5EF4-FFF2-40B4-BE49-F238E27FC236}">
                    <a16:creationId xmlns:a16="http://schemas.microsoft.com/office/drawing/2014/main" id="{5BBB94A8-28C4-4292-92E6-A2FB05AEE929}"/>
                  </a:ext>
                </a:extLst>
              </p:cNvPr>
              <p:cNvSpPr/>
              <p:nvPr/>
            </p:nvSpPr>
            <p:spPr>
              <a:xfrm>
                <a:off x="5211197" y="4993481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4422;p48">
                <a:extLst>
                  <a:ext uri="{FF2B5EF4-FFF2-40B4-BE49-F238E27FC236}">
                    <a16:creationId xmlns:a16="http://schemas.microsoft.com/office/drawing/2014/main" id="{5F69CEC9-84B1-4A15-96C2-697B9A79C521}"/>
                  </a:ext>
                </a:extLst>
              </p:cNvPr>
              <p:cNvSpPr/>
              <p:nvPr/>
            </p:nvSpPr>
            <p:spPr>
              <a:xfrm>
                <a:off x="5211197" y="4937378"/>
                <a:ext cx="22081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0817" h="139065" extrusionOk="0">
                    <a:moveTo>
                      <a:pt x="111669" y="22098"/>
                    </a:moveTo>
                    <a:cubicBezTo>
                      <a:pt x="108742" y="22098"/>
                      <a:pt x="105815" y="22355"/>
                      <a:pt x="102926" y="22860"/>
                    </a:cubicBezTo>
                    <a:cubicBezTo>
                      <a:pt x="99030" y="23336"/>
                      <a:pt x="94658" y="24194"/>
                      <a:pt x="89811" y="25146"/>
                    </a:cubicBezTo>
                    <a:cubicBezTo>
                      <a:pt x="84964" y="26099"/>
                      <a:pt x="80307" y="27527"/>
                      <a:pt x="74700" y="29051"/>
                    </a:cubicBezTo>
                    <a:cubicBezTo>
                      <a:pt x="69606" y="30623"/>
                      <a:pt x="64626" y="32538"/>
                      <a:pt x="59779" y="34766"/>
                    </a:cubicBezTo>
                    <a:lnTo>
                      <a:pt x="97794" y="56864"/>
                    </a:lnTo>
                    <a:lnTo>
                      <a:pt x="104637" y="54483"/>
                    </a:lnTo>
                    <a:cubicBezTo>
                      <a:pt x="114141" y="51245"/>
                      <a:pt x="123644" y="48483"/>
                      <a:pt x="132198" y="46196"/>
                    </a:cubicBezTo>
                    <a:cubicBezTo>
                      <a:pt x="140276" y="44006"/>
                      <a:pt x="148554" y="42634"/>
                      <a:pt x="156908" y="42101"/>
                    </a:cubicBezTo>
                    <a:cubicBezTo>
                      <a:pt x="164511" y="41643"/>
                      <a:pt x="172142" y="42148"/>
                      <a:pt x="179622" y="43625"/>
                    </a:cubicBezTo>
                    <a:cubicBezTo>
                      <a:pt x="187291" y="45291"/>
                      <a:pt x="194638" y="48187"/>
                      <a:pt x="201385" y="52197"/>
                    </a:cubicBezTo>
                    <a:cubicBezTo>
                      <a:pt x="208028" y="55512"/>
                      <a:pt x="213693" y="60503"/>
                      <a:pt x="217827" y="66675"/>
                    </a:cubicBezTo>
                    <a:cubicBezTo>
                      <a:pt x="220602" y="71133"/>
                      <a:pt x="221495" y="76515"/>
                      <a:pt x="220298" y="81629"/>
                    </a:cubicBezTo>
                    <a:cubicBezTo>
                      <a:pt x="218644" y="87249"/>
                      <a:pt x="215574" y="92335"/>
                      <a:pt x="211364" y="96393"/>
                    </a:cubicBezTo>
                    <a:cubicBezTo>
                      <a:pt x="206090" y="101660"/>
                      <a:pt x="200226" y="106299"/>
                      <a:pt x="193877" y="110204"/>
                    </a:cubicBezTo>
                    <a:lnTo>
                      <a:pt x="218207" y="124206"/>
                    </a:lnTo>
                    <a:lnTo>
                      <a:pt x="204902" y="131921"/>
                    </a:lnTo>
                    <a:lnTo>
                      <a:pt x="180382" y="117729"/>
                    </a:lnTo>
                    <a:cubicBezTo>
                      <a:pt x="168711" y="123473"/>
                      <a:pt x="156527" y="128102"/>
                      <a:pt x="143982" y="131541"/>
                    </a:cubicBezTo>
                    <a:cubicBezTo>
                      <a:pt x="130810" y="135169"/>
                      <a:pt x="117372" y="137684"/>
                      <a:pt x="103781" y="139065"/>
                    </a:cubicBezTo>
                    <a:lnTo>
                      <a:pt x="91236" y="116015"/>
                    </a:lnTo>
                    <a:cubicBezTo>
                      <a:pt x="93612" y="116015"/>
                      <a:pt x="97129" y="116015"/>
                      <a:pt x="101976" y="115253"/>
                    </a:cubicBezTo>
                    <a:cubicBezTo>
                      <a:pt x="106823" y="114491"/>
                      <a:pt x="112050" y="113729"/>
                      <a:pt x="117942" y="112491"/>
                    </a:cubicBezTo>
                    <a:cubicBezTo>
                      <a:pt x="123834" y="111252"/>
                      <a:pt x="130107" y="109633"/>
                      <a:pt x="136950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6"/>
                    </a:lnTo>
                    <a:cubicBezTo>
                      <a:pt x="99163" y="85011"/>
                      <a:pt x="90410" y="87468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1" y="92745"/>
                      <a:pt x="45818" y="92107"/>
                      <a:pt x="39346" y="90583"/>
                    </a:cubicBezTo>
                    <a:cubicBezTo>
                      <a:pt x="32912" y="89030"/>
                      <a:pt x="26734" y="86563"/>
                      <a:pt x="21003" y="83249"/>
                    </a:cubicBezTo>
                    <a:cubicBezTo>
                      <a:pt x="14759" y="79915"/>
                      <a:pt x="9342" y="75229"/>
                      <a:pt x="5132" y="69533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97" y="49292"/>
                      <a:pt x="3592" y="44110"/>
                      <a:pt x="7128" y="39910"/>
                    </a:cubicBezTo>
                    <a:cubicBezTo>
                      <a:pt x="11500" y="34443"/>
                      <a:pt x="16698" y="29689"/>
                      <a:pt x="22524" y="25813"/>
                    </a:cubicBezTo>
                    <a:lnTo>
                      <a:pt x="0" y="12764"/>
                    </a:lnTo>
                    <a:lnTo>
                      <a:pt x="13305" y="5144"/>
                    </a:lnTo>
                    <a:lnTo>
                      <a:pt x="35639" y="18002"/>
                    </a:lnTo>
                    <a:cubicBezTo>
                      <a:pt x="46093" y="12811"/>
                      <a:pt x="57089" y="8782"/>
                      <a:pt x="68427" y="6001"/>
                    </a:cubicBezTo>
                    <a:cubicBezTo>
                      <a:pt x="79205" y="3258"/>
                      <a:pt x="90162" y="1248"/>
                      <a:pt x="101215" y="0"/>
                    </a:cubicBezTo>
                    <a:close/>
                    <a:moveTo>
                      <a:pt x="46759" y="62294"/>
                    </a:moveTo>
                    <a:cubicBezTo>
                      <a:pt x="51786" y="65113"/>
                      <a:pt x="57555" y="66342"/>
                      <a:pt x="63295" y="65818"/>
                    </a:cubicBezTo>
                    <a:cubicBezTo>
                      <a:pt x="71069" y="64970"/>
                      <a:pt x="78720" y="63246"/>
                      <a:pt x="86104" y="60674"/>
                    </a:cubicBezTo>
                    <a:lnTo>
                      <a:pt x="50275" y="40005"/>
                    </a:lnTo>
                    <a:cubicBezTo>
                      <a:pt x="37160" y="48578"/>
                      <a:pt x="35991" y="56007"/>
                      <a:pt x="46759" y="62294"/>
                    </a:cubicBezTo>
                    <a:close/>
                    <a:moveTo>
                      <a:pt x="172209" y="72771"/>
                    </a:moveTo>
                    <a:cubicBezTo>
                      <a:pt x="166763" y="69771"/>
                      <a:pt x="160491" y="68628"/>
                      <a:pt x="154342" y="69533"/>
                    </a:cubicBezTo>
                    <a:cubicBezTo>
                      <a:pt x="145864" y="70609"/>
                      <a:pt x="137491" y="72457"/>
                      <a:pt x="129347" y="75057"/>
                    </a:cubicBezTo>
                    <a:lnTo>
                      <a:pt x="164891" y="95631"/>
                    </a:lnTo>
                    <a:cubicBezTo>
                      <a:pt x="180097" y="86297"/>
                      <a:pt x="182473" y="78677"/>
                      <a:pt x="17220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" name="Google Shape;4423;p48">
              <a:extLst>
                <a:ext uri="{FF2B5EF4-FFF2-40B4-BE49-F238E27FC236}">
                  <a16:creationId xmlns:a16="http://schemas.microsoft.com/office/drawing/2014/main" id="{D1A3A73A-DD83-48A3-A04F-D240940622D2}"/>
                </a:ext>
              </a:extLst>
            </p:cNvPr>
            <p:cNvGrpSpPr/>
            <p:nvPr/>
          </p:nvGrpSpPr>
          <p:grpSpPr>
            <a:xfrm>
              <a:off x="3192597" y="3904144"/>
              <a:ext cx="664599" cy="467011"/>
              <a:chOff x="4973697" y="4720494"/>
              <a:chExt cx="664599" cy="467011"/>
            </a:xfrm>
          </p:grpSpPr>
          <p:sp>
            <p:nvSpPr>
              <p:cNvPr id="163" name="Google Shape;4424;p48">
                <a:extLst>
                  <a:ext uri="{FF2B5EF4-FFF2-40B4-BE49-F238E27FC236}">
                    <a16:creationId xmlns:a16="http://schemas.microsoft.com/office/drawing/2014/main" id="{57FC3512-78A4-417D-B125-81F4617BA199}"/>
                  </a:ext>
                </a:extLst>
              </p:cNvPr>
              <p:cNvSpPr/>
              <p:nvPr/>
            </p:nvSpPr>
            <p:spPr>
              <a:xfrm>
                <a:off x="4973697" y="480288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4425;p48">
                <a:extLst>
                  <a:ext uri="{FF2B5EF4-FFF2-40B4-BE49-F238E27FC236}">
                    <a16:creationId xmlns:a16="http://schemas.microsoft.com/office/drawing/2014/main" id="{52F20116-CE5A-4D58-B723-5089AC4753AA}"/>
                  </a:ext>
                </a:extLst>
              </p:cNvPr>
              <p:cNvSpPr/>
              <p:nvPr/>
            </p:nvSpPr>
            <p:spPr>
              <a:xfrm>
                <a:off x="4973792" y="491051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4426;p48">
                <a:extLst>
                  <a:ext uri="{FF2B5EF4-FFF2-40B4-BE49-F238E27FC236}">
                    <a16:creationId xmlns:a16="http://schemas.microsoft.com/office/drawing/2014/main" id="{D0D9B966-B0D3-4DFC-A915-625ECEEAB166}"/>
                  </a:ext>
                </a:extLst>
              </p:cNvPr>
              <p:cNvSpPr/>
              <p:nvPr/>
            </p:nvSpPr>
            <p:spPr>
              <a:xfrm>
                <a:off x="5588212" y="4912804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536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4427;p48">
                <a:extLst>
                  <a:ext uri="{FF2B5EF4-FFF2-40B4-BE49-F238E27FC236}">
                    <a16:creationId xmlns:a16="http://schemas.microsoft.com/office/drawing/2014/main" id="{90EFAC7D-8945-4F98-844E-E00A07B713AF}"/>
                  </a:ext>
                </a:extLst>
              </p:cNvPr>
              <p:cNvSpPr/>
              <p:nvPr/>
            </p:nvSpPr>
            <p:spPr>
              <a:xfrm>
                <a:off x="4973697" y="472049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4428;p48">
                <a:extLst>
                  <a:ext uri="{FF2B5EF4-FFF2-40B4-BE49-F238E27FC236}">
                    <a16:creationId xmlns:a16="http://schemas.microsoft.com/office/drawing/2014/main" id="{06A0541D-AE80-4259-A2F5-244315F7D2E1}"/>
                  </a:ext>
                </a:extLst>
              </p:cNvPr>
              <p:cNvSpPr/>
              <p:nvPr/>
            </p:nvSpPr>
            <p:spPr>
              <a:xfrm>
                <a:off x="5068198" y="4772810"/>
                <a:ext cx="475691" cy="275343"/>
              </a:xfrm>
              <a:custGeom>
                <a:avLst/>
                <a:gdLst/>
                <a:ahLst/>
                <a:cxnLst/>
                <a:rect l="l" t="t" r="r" b="b"/>
                <a:pathLst>
                  <a:path w="475691" h="275343" extrusionOk="0">
                    <a:moveTo>
                      <a:pt x="475252" y="145899"/>
                    </a:moveTo>
                    <a:cubicBezTo>
                      <a:pt x="471925" y="178284"/>
                      <a:pt x="448831" y="210193"/>
                      <a:pt x="406064" y="235053"/>
                    </a:cubicBezTo>
                    <a:cubicBezTo>
                      <a:pt x="313117" y="288774"/>
                      <a:pt x="162482" y="288774"/>
                      <a:pt x="69630" y="235053"/>
                    </a:cubicBezTo>
                    <a:cubicBezTo>
                      <a:pt x="26768" y="210193"/>
                      <a:pt x="3769" y="177903"/>
                      <a:pt x="443" y="145899"/>
                    </a:cubicBezTo>
                    <a:cubicBezTo>
                      <a:pt x="-3549" y="107799"/>
                      <a:pt x="19450" y="69699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054" y="69318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4429;p48">
                <a:extLst>
                  <a:ext uri="{FF2B5EF4-FFF2-40B4-BE49-F238E27FC236}">
                    <a16:creationId xmlns:a16="http://schemas.microsoft.com/office/drawing/2014/main" id="{819DB099-C2B2-473C-8339-58D2161FFAF6}"/>
                  </a:ext>
                </a:extLst>
              </p:cNvPr>
              <p:cNvSpPr/>
              <p:nvPr/>
            </p:nvSpPr>
            <p:spPr>
              <a:xfrm>
                <a:off x="5068640" y="4789288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575"/>
                    </a:cubicBezTo>
                    <a:cubicBezTo>
                      <a:pt x="312675" y="272296"/>
                      <a:pt x="162040" y="272296"/>
                      <a:pt x="69188" y="218575"/>
                    </a:cubicBezTo>
                    <a:cubicBezTo>
                      <a:pt x="26325" y="193715"/>
                      <a:pt x="3326" y="161425"/>
                      <a:pt x="0" y="129421"/>
                    </a:cubicBezTo>
                    <a:cubicBezTo>
                      <a:pt x="3326" y="97036"/>
                      <a:pt x="26325" y="65223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223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4430;p48">
                <a:extLst>
                  <a:ext uri="{FF2B5EF4-FFF2-40B4-BE49-F238E27FC236}">
                    <a16:creationId xmlns:a16="http://schemas.microsoft.com/office/drawing/2014/main" id="{8DD03BD5-14EB-473C-AB9C-5B314AEF284F}"/>
                  </a:ext>
                </a:extLst>
              </p:cNvPr>
              <p:cNvSpPr/>
              <p:nvPr/>
            </p:nvSpPr>
            <p:spPr>
              <a:xfrm>
                <a:off x="5190479" y="4851558"/>
                <a:ext cx="221040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040" h="139065" extrusionOk="0">
                    <a:moveTo>
                      <a:pt x="111955" y="22193"/>
                    </a:moveTo>
                    <a:cubicBezTo>
                      <a:pt x="109027" y="22155"/>
                      <a:pt x="106100" y="22374"/>
                      <a:pt x="103211" y="22860"/>
                    </a:cubicBezTo>
                    <a:cubicBezTo>
                      <a:pt x="99315" y="23431"/>
                      <a:pt x="94943" y="24194"/>
                      <a:pt x="90096" y="25241"/>
                    </a:cubicBezTo>
                    <a:cubicBezTo>
                      <a:pt x="84992" y="26280"/>
                      <a:pt x="79946" y="27575"/>
                      <a:pt x="74985" y="29146"/>
                    </a:cubicBezTo>
                    <a:cubicBezTo>
                      <a:pt x="69872" y="30632"/>
                      <a:pt x="64882" y="32509"/>
                      <a:pt x="60064" y="34766"/>
                    </a:cubicBezTo>
                    <a:lnTo>
                      <a:pt x="98079" y="56864"/>
                    </a:lnTo>
                    <a:lnTo>
                      <a:pt x="104922" y="54483"/>
                    </a:lnTo>
                    <a:cubicBezTo>
                      <a:pt x="114426" y="51245"/>
                      <a:pt x="123929" y="48482"/>
                      <a:pt x="132388" y="46196"/>
                    </a:cubicBezTo>
                    <a:cubicBezTo>
                      <a:pt x="140476" y="44063"/>
                      <a:pt x="148753" y="42691"/>
                      <a:pt x="157098" y="42100"/>
                    </a:cubicBezTo>
                    <a:cubicBezTo>
                      <a:pt x="164739" y="41672"/>
                      <a:pt x="172399" y="42215"/>
                      <a:pt x="179907" y="43720"/>
                    </a:cubicBezTo>
                    <a:cubicBezTo>
                      <a:pt x="187576" y="45330"/>
                      <a:pt x="194932" y="48187"/>
                      <a:pt x="201670" y="52197"/>
                    </a:cubicBezTo>
                    <a:cubicBezTo>
                      <a:pt x="208294" y="55540"/>
                      <a:pt x="213949" y="60522"/>
                      <a:pt x="218112" y="66675"/>
                    </a:cubicBezTo>
                    <a:cubicBezTo>
                      <a:pt x="220868" y="71142"/>
                      <a:pt x="221723" y="76524"/>
                      <a:pt x="220488" y="81629"/>
                    </a:cubicBezTo>
                    <a:cubicBezTo>
                      <a:pt x="218872" y="87258"/>
                      <a:pt x="215793" y="92354"/>
                      <a:pt x="211554" y="96393"/>
                    </a:cubicBezTo>
                    <a:cubicBezTo>
                      <a:pt x="206318" y="101660"/>
                      <a:pt x="200473" y="106299"/>
                      <a:pt x="194162" y="110204"/>
                    </a:cubicBezTo>
                    <a:lnTo>
                      <a:pt x="218397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87" y="123530"/>
                      <a:pt x="156765" y="128159"/>
                      <a:pt x="144172" y="131540"/>
                    </a:cubicBezTo>
                    <a:cubicBezTo>
                      <a:pt x="131010" y="135179"/>
                      <a:pt x="117562" y="137703"/>
                      <a:pt x="103971" y="139065"/>
                    </a:cubicBezTo>
                    <a:lnTo>
                      <a:pt x="91236" y="116110"/>
                    </a:lnTo>
                    <a:cubicBezTo>
                      <a:pt x="94800" y="116014"/>
                      <a:pt x="98355" y="115729"/>
                      <a:pt x="101881" y="115253"/>
                    </a:cubicBezTo>
                    <a:cubicBezTo>
                      <a:pt x="107279" y="114614"/>
                      <a:pt x="112639" y="113690"/>
                      <a:pt x="117942" y="112490"/>
                    </a:cubicBezTo>
                    <a:cubicBezTo>
                      <a:pt x="123834" y="111252"/>
                      <a:pt x="130012" y="109633"/>
                      <a:pt x="136950" y="107728"/>
                    </a:cubicBezTo>
                    <a:cubicBezTo>
                      <a:pt x="143441" y="105870"/>
                      <a:pt x="149799" y="103546"/>
                      <a:pt x="155957" y="100774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8269" y="85249"/>
                      <a:pt x="89431" y="87725"/>
                      <a:pt x="81447" y="89535"/>
                    </a:cubicBezTo>
                    <a:cubicBezTo>
                      <a:pt x="74111" y="91202"/>
                      <a:pt x="66631" y="92192"/>
                      <a:pt x="59114" y="92488"/>
                    </a:cubicBezTo>
                    <a:cubicBezTo>
                      <a:pt x="52470" y="92726"/>
                      <a:pt x="45827" y="92126"/>
                      <a:pt x="39346" y="90678"/>
                    </a:cubicBezTo>
                    <a:cubicBezTo>
                      <a:pt x="32902" y="89125"/>
                      <a:pt x="26715" y="86620"/>
                      <a:pt x="21003" y="83248"/>
                    </a:cubicBezTo>
                    <a:cubicBezTo>
                      <a:pt x="14712" y="79943"/>
                      <a:pt x="9257" y="75257"/>
                      <a:pt x="5037" y="69532"/>
                    </a:cubicBezTo>
                    <a:cubicBezTo>
                      <a:pt x="1958" y="65246"/>
                      <a:pt x="447" y="60036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71" y="34461"/>
                      <a:pt x="16689" y="29708"/>
                      <a:pt x="22524" y="25813"/>
                    </a:cubicBezTo>
                    <a:lnTo>
                      <a:pt x="0" y="12859"/>
                    </a:lnTo>
                    <a:lnTo>
                      <a:pt x="13210" y="5144"/>
                    </a:lnTo>
                    <a:lnTo>
                      <a:pt x="35544" y="18097"/>
                    </a:lnTo>
                    <a:cubicBezTo>
                      <a:pt x="45998" y="12878"/>
                      <a:pt x="56994" y="8820"/>
                      <a:pt x="68332" y="6001"/>
                    </a:cubicBezTo>
                    <a:cubicBezTo>
                      <a:pt x="79110" y="3257"/>
                      <a:pt x="90067" y="1248"/>
                      <a:pt x="101120" y="0"/>
                    </a:cubicBezTo>
                    <a:close/>
                    <a:moveTo>
                      <a:pt x="47044" y="62294"/>
                    </a:moveTo>
                    <a:cubicBezTo>
                      <a:pt x="52043" y="65199"/>
                      <a:pt x="57830" y="66427"/>
                      <a:pt x="63580" y="65818"/>
                    </a:cubicBezTo>
                    <a:cubicBezTo>
                      <a:pt x="71307" y="64951"/>
                      <a:pt x="78929" y="63265"/>
                      <a:pt x="86294" y="60770"/>
                    </a:cubicBezTo>
                    <a:lnTo>
                      <a:pt x="50560" y="40005"/>
                    </a:lnTo>
                    <a:cubicBezTo>
                      <a:pt x="37540" y="48673"/>
                      <a:pt x="35924" y="56102"/>
                      <a:pt x="47139" y="62294"/>
                    </a:cubicBezTo>
                    <a:close/>
                    <a:moveTo>
                      <a:pt x="172494" y="72771"/>
                    </a:moveTo>
                    <a:cubicBezTo>
                      <a:pt x="167020" y="69752"/>
                      <a:pt x="160709" y="68609"/>
                      <a:pt x="154532" y="69532"/>
                    </a:cubicBezTo>
                    <a:cubicBezTo>
                      <a:pt x="146092" y="70656"/>
                      <a:pt x="137757" y="72504"/>
                      <a:pt x="129632" y="75057"/>
                    </a:cubicBezTo>
                    <a:lnTo>
                      <a:pt x="165176" y="95631"/>
                    </a:lnTo>
                    <a:cubicBezTo>
                      <a:pt x="180382" y="86296"/>
                      <a:pt x="182853" y="78705"/>
                      <a:pt x="172589" y="7286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4431;p48">
                <a:extLst>
                  <a:ext uri="{FF2B5EF4-FFF2-40B4-BE49-F238E27FC236}">
                    <a16:creationId xmlns:a16="http://schemas.microsoft.com/office/drawing/2014/main" id="{531A3C8F-A21B-431E-831C-441BFD095AB5}"/>
                  </a:ext>
                </a:extLst>
              </p:cNvPr>
              <p:cNvSpPr/>
              <p:nvPr/>
            </p:nvSpPr>
            <p:spPr>
              <a:xfrm>
                <a:off x="5282000" y="495471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4432;p48">
                <a:extLst>
                  <a:ext uri="{FF2B5EF4-FFF2-40B4-BE49-F238E27FC236}">
                    <a16:creationId xmlns:a16="http://schemas.microsoft.com/office/drawing/2014/main" id="{C861CD18-46D7-4086-85CE-1C06867946C9}"/>
                  </a:ext>
                </a:extLst>
              </p:cNvPr>
              <p:cNvSpPr/>
              <p:nvPr/>
            </p:nvSpPr>
            <p:spPr>
              <a:xfrm>
                <a:off x="5377608" y="4962906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859"/>
                    </a:moveTo>
                    <a:lnTo>
                      <a:pt x="31552" y="0"/>
                    </a:lnTo>
                    <a:lnTo>
                      <a:pt x="0" y="2381"/>
                    </a:lnTo>
                    <a:lnTo>
                      <a:pt x="18152" y="14859"/>
                    </a:lnTo>
                    <a:lnTo>
                      <a:pt x="31552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4433;p48">
                <a:extLst>
                  <a:ext uri="{FF2B5EF4-FFF2-40B4-BE49-F238E27FC236}">
                    <a16:creationId xmlns:a16="http://schemas.microsoft.com/office/drawing/2014/main" id="{34C5419E-FF43-424D-9FF5-4893ED3CF63D}"/>
                  </a:ext>
                </a:extLst>
              </p:cNvPr>
              <p:cNvSpPr/>
              <p:nvPr/>
            </p:nvSpPr>
            <p:spPr>
              <a:xfrm>
                <a:off x="5388158" y="4915376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4434;p48">
                <a:extLst>
                  <a:ext uri="{FF2B5EF4-FFF2-40B4-BE49-F238E27FC236}">
                    <a16:creationId xmlns:a16="http://schemas.microsoft.com/office/drawing/2014/main" id="{C34E9832-7348-4851-AA11-E3ABFDB975AD}"/>
                  </a:ext>
                </a:extLst>
              </p:cNvPr>
              <p:cNvSpPr/>
              <p:nvPr/>
            </p:nvSpPr>
            <p:spPr>
              <a:xfrm>
                <a:off x="5313838" y="4920138"/>
                <a:ext cx="35639" cy="24765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5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4435;p48">
                <a:extLst>
                  <a:ext uri="{FF2B5EF4-FFF2-40B4-BE49-F238E27FC236}">
                    <a16:creationId xmlns:a16="http://schemas.microsoft.com/office/drawing/2014/main" id="{CD3D588C-B3C9-4437-81D6-5AC0AA54A6A9}"/>
                  </a:ext>
                </a:extLst>
              </p:cNvPr>
              <p:cNvSpPr/>
              <p:nvPr/>
            </p:nvSpPr>
            <p:spPr>
              <a:xfrm>
                <a:off x="5241229" y="4878705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382"/>
                    </a:moveTo>
                    <a:lnTo>
                      <a:pt x="36875" y="29242"/>
                    </a:lnTo>
                    <a:lnTo>
                      <a:pt x="44383" y="23813"/>
                    </a:lnTo>
                    <a:cubicBezTo>
                      <a:pt x="44383" y="23813"/>
                      <a:pt x="39726" y="18479"/>
                      <a:pt x="39441" y="17907"/>
                    </a:cubicBezTo>
                    <a:cubicBezTo>
                      <a:pt x="39156" y="17335"/>
                      <a:pt x="30697" y="8858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4436;p48">
                <a:extLst>
                  <a:ext uri="{FF2B5EF4-FFF2-40B4-BE49-F238E27FC236}">
                    <a16:creationId xmlns:a16="http://schemas.microsoft.com/office/drawing/2014/main" id="{2E8A382C-240F-4C64-ABBE-84762D419068}"/>
                  </a:ext>
                </a:extLst>
              </p:cNvPr>
              <p:cNvSpPr/>
              <p:nvPr/>
            </p:nvSpPr>
            <p:spPr>
              <a:xfrm>
                <a:off x="5282000" y="485527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4437;p48">
                <a:extLst>
                  <a:ext uri="{FF2B5EF4-FFF2-40B4-BE49-F238E27FC236}">
                    <a16:creationId xmlns:a16="http://schemas.microsoft.com/office/drawing/2014/main" id="{CC80945F-AA92-4D0B-B6D2-92A28B718AAC}"/>
                  </a:ext>
                </a:extLst>
              </p:cNvPr>
              <p:cNvSpPr/>
              <p:nvPr/>
            </p:nvSpPr>
            <p:spPr>
              <a:xfrm>
                <a:off x="5190099" y="4851463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4438;p48">
                <a:extLst>
                  <a:ext uri="{FF2B5EF4-FFF2-40B4-BE49-F238E27FC236}">
                    <a16:creationId xmlns:a16="http://schemas.microsoft.com/office/drawing/2014/main" id="{5A95D311-26EA-40E0-B067-C19F293F6D57}"/>
                  </a:ext>
                </a:extLst>
              </p:cNvPr>
              <p:cNvSpPr/>
              <p:nvPr/>
            </p:nvSpPr>
            <p:spPr>
              <a:xfrm>
                <a:off x="5190859" y="4894802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1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4439;p48">
                <a:extLst>
                  <a:ext uri="{FF2B5EF4-FFF2-40B4-BE49-F238E27FC236}">
                    <a16:creationId xmlns:a16="http://schemas.microsoft.com/office/drawing/2014/main" id="{807FF51F-EECC-4391-A16B-11CC68E63DCF}"/>
                  </a:ext>
                </a:extLst>
              </p:cNvPr>
              <p:cNvSpPr/>
              <p:nvPr/>
            </p:nvSpPr>
            <p:spPr>
              <a:xfrm>
                <a:off x="5190764" y="4838795"/>
                <a:ext cx="221036" cy="139064"/>
              </a:xfrm>
              <a:custGeom>
                <a:avLst/>
                <a:gdLst/>
                <a:ahLst/>
                <a:cxnLst/>
                <a:rect l="l" t="t" r="r" b="b"/>
                <a:pathLst>
                  <a:path w="221036" h="139064" extrusionOk="0">
                    <a:moveTo>
                      <a:pt x="111669" y="22003"/>
                    </a:moveTo>
                    <a:cubicBezTo>
                      <a:pt x="108742" y="22012"/>
                      <a:pt x="105825" y="22231"/>
                      <a:pt x="102926" y="22670"/>
                    </a:cubicBezTo>
                    <a:cubicBezTo>
                      <a:pt x="99029" y="23241"/>
                      <a:pt x="94658" y="24003"/>
                      <a:pt x="89811" y="25051"/>
                    </a:cubicBezTo>
                    <a:cubicBezTo>
                      <a:pt x="84964" y="26098"/>
                      <a:pt x="80307" y="27432"/>
                      <a:pt x="74700" y="28956"/>
                    </a:cubicBezTo>
                    <a:cubicBezTo>
                      <a:pt x="69596" y="30518"/>
                      <a:pt x="64616" y="32423"/>
                      <a:pt x="59779" y="34671"/>
                    </a:cubicBezTo>
                    <a:lnTo>
                      <a:pt x="97794" y="56769"/>
                    </a:lnTo>
                    <a:lnTo>
                      <a:pt x="104637" y="54292"/>
                    </a:lnTo>
                    <a:cubicBezTo>
                      <a:pt x="114140" y="51054"/>
                      <a:pt x="123644" y="48387"/>
                      <a:pt x="132103" y="46101"/>
                    </a:cubicBezTo>
                    <a:cubicBezTo>
                      <a:pt x="140181" y="43920"/>
                      <a:pt x="148459" y="42548"/>
                      <a:pt x="156812" y="42005"/>
                    </a:cubicBezTo>
                    <a:cubicBezTo>
                      <a:pt x="164454" y="41500"/>
                      <a:pt x="172123" y="42005"/>
                      <a:pt x="179622" y="43529"/>
                    </a:cubicBezTo>
                    <a:cubicBezTo>
                      <a:pt x="187282" y="45177"/>
                      <a:pt x="194628" y="48035"/>
                      <a:pt x="201385" y="52006"/>
                    </a:cubicBezTo>
                    <a:cubicBezTo>
                      <a:pt x="208123" y="55340"/>
                      <a:pt x="213883" y="60360"/>
                      <a:pt x="218112" y="66580"/>
                    </a:cubicBezTo>
                    <a:cubicBezTo>
                      <a:pt x="220868" y="71085"/>
                      <a:pt x="221714" y="76495"/>
                      <a:pt x="220488" y="81629"/>
                    </a:cubicBezTo>
                    <a:cubicBezTo>
                      <a:pt x="218872" y="87230"/>
                      <a:pt x="215793" y="92297"/>
                      <a:pt x="211554" y="96298"/>
                    </a:cubicBezTo>
                    <a:cubicBezTo>
                      <a:pt x="206337" y="101594"/>
                      <a:pt x="200501" y="106232"/>
                      <a:pt x="194162" y="110109"/>
                    </a:cubicBezTo>
                    <a:lnTo>
                      <a:pt x="218397" y="124206"/>
                    </a:lnTo>
                    <a:lnTo>
                      <a:pt x="205187" y="131826"/>
                    </a:lnTo>
                    <a:lnTo>
                      <a:pt x="180667" y="117729"/>
                    </a:lnTo>
                    <a:cubicBezTo>
                      <a:pt x="168987" y="123501"/>
                      <a:pt x="156765" y="128092"/>
                      <a:pt x="144172" y="131445"/>
                    </a:cubicBezTo>
                    <a:cubicBezTo>
                      <a:pt x="131010" y="135122"/>
                      <a:pt x="117562" y="137665"/>
                      <a:pt x="103971" y="139065"/>
                    </a:cubicBezTo>
                    <a:lnTo>
                      <a:pt x="91236" y="116014"/>
                    </a:lnTo>
                    <a:cubicBezTo>
                      <a:pt x="94800" y="115919"/>
                      <a:pt x="98355" y="115633"/>
                      <a:pt x="101881" y="115157"/>
                    </a:cubicBezTo>
                    <a:cubicBezTo>
                      <a:pt x="107288" y="114567"/>
                      <a:pt x="112648" y="113643"/>
                      <a:pt x="117942" y="112395"/>
                    </a:cubicBezTo>
                    <a:cubicBezTo>
                      <a:pt x="123834" y="111157"/>
                      <a:pt x="130012" y="109538"/>
                      <a:pt x="136950" y="107632"/>
                    </a:cubicBezTo>
                    <a:cubicBezTo>
                      <a:pt x="143460" y="105823"/>
                      <a:pt x="149818" y="103489"/>
                      <a:pt x="155957" y="100679"/>
                    </a:cubicBezTo>
                    <a:lnTo>
                      <a:pt x="117942" y="78676"/>
                    </a:lnTo>
                    <a:cubicBezTo>
                      <a:pt x="116326" y="79334"/>
                      <a:pt x="114673" y="79905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8" y="89440"/>
                    </a:cubicBezTo>
                    <a:cubicBezTo>
                      <a:pt x="74111" y="91135"/>
                      <a:pt x="66631" y="92154"/>
                      <a:pt x="59114" y="92488"/>
                    </a:cubicBezTo>
                    <a:cubicBezTo>
                      <a:pt x="52470" y="92697"/>
                      <a:pt x="45827" y="92059"/>
                      <a:pt x="39346" y="90583"/>
                    </a:cubicBezTo>
                    <a:cubicBezTo>
                      <a:pt x="32883" y="89068"/>
                      <a:pt x="26696" y="86563"/>
                      <a:pt x="21003" y="83153"/>
                    </a:cubicBezTo>
                    <a:cubicBezTo>
                      <a:pt x="14702" y="79915"/>
                      <a:pt x="9238" y="75247"/>
                      <a:pt x="5037" y="69532"/>
                    </a:cubicBezTo>
                    <a:cubicBezTo>
                      <a:pt x="1977" y="65246"/>
                      <a:pt x="466" y="60036"/>
                      <a:pt x="760" y="54769"/>
                    </a:cubicBezTo>
                    <a:cubicBezTo>
                      <a:pt x="1331" y="49273"/>
                      <a:pt x="3507" y="44062"/>
                      <a:pt x="7033" y="39814"/>
                    </a:cubicBezTo>
                    <a:cubicBezTo>
                      <a:pt x="11471" y="34404"/>
                      <a:pt x="16698" y="29680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5544" y="18002"/>
                    </a:lnTo>
                    <a:cubicBezTo>
                      <a:pt x="45998" y="12782"/>
                      <a:pt x="56994" y="8725"/>
                      <a:pt x="68332" y="5905"/>
                    </a:cubicBezTo>
                    <a:cubicBezTo>
                      <a:pt x="79110" y="3143"/>
                      <a:pt x="90067" y="1171"/>
                      <a:pt x="101120" y="0"/>
                    </a:cubicBezTo>
                    <a:close/>
                    <a:moveTo>
                      <a:pt x="46759" y="62103"/>
                    </a:moveTo>
                    <a:cubicBezTo>
                      <a:pt x="51748" y="65037"/>
                      <a:pt x="57536" y="66304"/>
                      <a:pt x="63295" y="65722"/>
                    </a:cubicBezTo>
                    <a:cubicBezTo>
                      <a:pt x="71031" y="64818"/>
                      <a:pt x="78644" y="63094"/>
                      <a:pt x="86009" y="60579"/>
                    </a:cubicBezTo>
                    <a:lnTo>
                      <a:pt x="50275" y="39910"/>
                    </a:lnTo>
                    <a:cubicBezTo>
                      <a:pt x="37255" y="48482"/>
                      <a:pt x="35639" y="55912"/>
                      <a:pt x="46854" y="62103"/>
                    </a:cubicBezTo>
                    <a:close/>
                    <a:moveTo>
                      <a:pt x="172209" y="72580"/>
                    </a:moveTo>
                    <a:cubicBezTo>
                      <a:pt x="166706" y="69637"/>
                      <a:pt x="160414" y="68532"/>
                      <a:pt x="154246" y="69437"/>
                    </a:cubicBezTo>
                    <a:cubicBezTo>
                      <a:pt x="145807" y="70523"/>
                      <a:pt x="137472" y="72342"/>
                      <a:pt x="129347" y="74866"/>
                    </a:cubicBezTo>
                    <a:lnTo>
                      <a:pt x="164891" y="95440"/>
                    </a:lnTo>
                    <a:cubicBezTo>
                      <a:pt x="180097" y="86230"/>
                      <a:pt x="182568" y="78610"/>
                      <a:pt x="172304" y="7258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" name="Google Shape;4440;p48">
              <a:extLst>
                <a:ext uri="{FF2B5EF4-FFF2-40B4-BE49-F238E27FC236}">
                  <a16:creationId xmlns:a16="http://schemas.microsoft.com/office/drawing/2014/main" id="{46C2868A-78AD-4E65-96FF-ED8735166BF5}"/>
                </a:ext>
              </a:extLst>
            </p:cNvPr>
            <p:cNvGrpSpPr/>
            <p:nvPr/>
          </p:nvGrpSpPr>
          <p:grpSpPr>
            <a:xfrm>
              <a:off x="3220919" y="3808894"/>
              <a:ext cx="664504" cy="467011"/>
              <a:chOff x="5002019" y="4625244"/>
              <a:chExt cx="664504" cy="467011"/>
            </a:xfrm>
          </p:grpSpPr>
          <p:sp>
            <p:nvSpPr>
              <p:cNvPr id="147" name="Google Shape;4441;p48">
                <a:extLst>
                  <a:ext uri="{FF2B5EF4-FFF2-40B4-BE49-F238E27FC236}">
                    <a16:creationId xmlns:a16="http://schemas.microsoft.com/office/drawing/2014/main" id="{751FEBF1-B5CC-494D-BC78-A32DA2D6A937}"/>
                  </a:ext>
                </a:extLst>
              </p:cNvPr>
              <p:cNvSpPr/>
              <p:nvPr/>
            </p:nvSpPr>
            <p:spPr>
              <a:xfrm>
                <a:off x="5002019" y="470763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4442;p48">
                <a:extLst>
                  <a:ext uri="{FF2B5EF4-FFF2-40B4-BE49-F238E27FC236}">
                    <a16:creationId xmlns:a16="http://schemas.microsoft.com/office/drawing/2014/main" id="{2328A51C-6275-4302-A4AD-255F99969E10}"/>
                  </a:ext>
                </a:extLst>
              </p:cNvPr>
              <p:cNvSpPr/>
              <p:nvPr/>
            </p:nvSpPr>
            <p:spPr>
              <a:xfrm>
                <a:off x="5002019" y="481526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4443;p48">
                <a:extLst>
                  <a:ext uri="{FF2B5EF4-FFF2-40B4-BE49-F238E27FC236}">
                    <a16:creationId xmlns:a16="http://schemas.microsoft.com/office/drawing/2014/main" id="{770C853C-6ECD-4127-9EB3-7FA07697480D}"/>
                  </a:ext>
                </a:extLst>
              </p:cNvPr>
              <p:cNvSpPr/>
              <p:nvPr/>
            </p:nvSpPr>
            <p:spPr>
              <a:xfrm>
                <a:off x="5616534" y="481755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4444;p48">
                <a:extLst>
                  <a:ext uri="{FF2B5EF4-FFF2-40B4-BE49-F238E27FC236}">
                    <a16:creationId xmlns:a16="http://schemas.microsoft.com/office/drawing/2014/main" id="{6B9E65EE-D8E8-45C4-8697-FEE19886C771}"/>
                  </a:ext>
                </a:extLst>
              </p:cNvPr>
              <p:cNvSpPr/>
              <p:nvPr/>
            </p:nvSpPr>
            <p:spPr>
              <a:xfrm>
                <a:off x="5002019" y="462524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4445;p48">
                <a:extLst>
                  <a:ext uri="{FF2B5EF4-FFF2-40B4-BE49-F238E27FC236}">
                    <a16:creationId xmlns:a16="http://schemas.microsoft.com/office/drawing/2014/main" id="{150B7DE1-0CE7-4A08-A96B-B4C92DA5008E}"/>
                  </a:ext>
                </a:extLst>
              </p:cNvPr>
              <p:cNvSpPr/>
              <p:nvPr/>
            </p:nvSpPr>
            <p:spPr>
              <a:xfrm>
                <a:off x="5096424" y="4677655"/>
                <a:ext cx="475693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3" h="275248" extrusionOk="0">
                    <a:moveTo>
                      <a:pt x="475252" y="145899"/>
                    </a:moveTo>
                    <a:cubicBezTo>
                      <a:pt x="471925" y="178284"/>
                      <a:pt x="448926" y="210193"/>
                      <a:pt x="406064" y="234958"/>
                    </a:cubicBezTo>
                    <a:cubicBezTo>
                      <a:pt x="313117" y="288679"/>
                      <a:pt x="162577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577" y="-13454"/>
                      <a:pt x="313117" y="-13454"/>
                      <a:pt x="406064" y="40362"/>
                    </a:cubicBezTo>
                    <a:cubicBezTo>
                      <a:pt x="456149" y="69223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4446;p48">
                <a:extLst>
                  <a:ext uri="{FF2B5EF4-FFF2-40B4-BE49-F238E27FC236}">
                    <a16:creationId xmlns:a16="http://schemas.microsoft.com/office/drawing/2014/main" id="{595D2926-CA57-4BFA-AF03-79885EB11D82}"/>
                  </a:ext>
                </a:extLst>
              </p:cNvPr>
              <p:cNvSpPr/>
              <p:nvPr/>
            </p:nvSpPr>
            <p:spPr>
              <a:xfrm>
                <a:off x="5096866" y="469413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484" y="193715"/>
                      <a:pt x="405622" y="218480"/>
                    </a:cubicBezTo>
                    <a:cubicBezTo>
                      <a:pt x="312675" y="272201"/>
                      <a:pt x="162135" y="272201"/>
                      <a:pt x="69188" y="218480"/>
                    </a:cubicBezTo>
                    <a:cubicBezTo>
                      <a:pt x="26325" y="193715"/>
                      <a:pt x="3326" y="161806"/>
                      <a:pt x="0" y="129421"/>
                    </a:cubicBezTo>
                    <a:cubicBezTo>
                      <a:pt x="3326" y="97036"/>
                      <a:pt x="26325" y="65127"/>
                      <a:pt x="69188" y="40362"/>
                    </a:cubicBezTo>
                    <a:cubicBezTo>
                      <a:pt x="162135" y="-13454"/>
                      <a:pt x="312675" y="-13454"/>
                      <a:pt x="405622" y="40362"/>
                    </a:cubicBezTo>
                    <a:cubicBezTo>
                      <a:pt x="448484" y="65127"/>
                      <a:pt x="471673" y="96941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4447;p48">
                <a:extLst>
                  <a:ext uri="{FF2B5EF4-FFF2-40B4-BE49-F238E27FC236}">
                    <a16:creationId xmlns:a16="http://schemas.microsoft.com/office/drawing/2014/main" id="{A1B39887-E1A8-4A12-9518-E468D2501E5A}"/>
                  </a:ext>
                </a:extLst>
              </p:cNvPr>
              <p:cNvSpPr/>
              <p:nvPr/>
            </p:nvSpPr>
            <p:spPr>
              <a:xfrm>
                <a:off x="5218990" y="4756403"/>
                <a:ext cx="221102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9065" extrusionOk="0">
                    <a:moveTo>
                      <a:pt x="111955" y="22098"/>
                    </a:moveTo>
                    <a:cubicBezTo>
                      <a:pt x="109027" y="22060"/>
                      <a:pt x="106100" y="22279"/>
                      <a:pt x="103211" y="22765"/>
                    </a:cubicBezTo>
                    <a:cubicBezTo>
                      <a:pt x="99315" y="23336"/>
                      <a:pt x="94943" y="24099"/>
                      <a:pt x="90096" y="25146"/>
                    </a:cubicBezTo>
                    <a:cubicBezTo>
                      <a:pt x="85249" y="26194"/>
                      <a:pt x="80592" y="27527"/>
                      <a:pt x="74985" y="29051"/>
                    </a:cubicBezTo>
                    <a:cubicBezTo>
                      <a:pt x="69881" y="30585"/>
                      <a:pt x="64892" y="32490"/>
                      <a:pt x="60064" y="34766"/>
                    </a:cubicBezTo>
                    <a:lnTo>
                      <a:pt x="98079" y="56864"/>
                    </a:lnTo>
                    <a:lnTo>
                      <a:pt x="104922" y="54388"/>
                    </a:lnTo>
                    <a:cubicBezTo>
                      <a:pt x="114426" y="51149"/>
                      <a:pt x="123929" y="48483"/>
                      <a:pt x="132388" y="46196"/>
                    </a:cubicBezTo>
                    <a:cubicBezTo>
                      <a:pt x="140504" y="44015"/>
                      <a:pt x="148810" y="42644"/>
                      <a:pt x="157193" y="42101"/>
                    </a:cubicBezTo>
                    <a:cubicBezTo>
                      <a:pt x="164796" y="41596"/>
                      <a:pt x="172437" y="42101"/>
                      <a:pt x="179907" y="43625"/>
                    </a:cubicBezTo>
                    <a:cubicBezTo>
                      <a:pt x="187567" y="45253"/>
                      <a:pt x="194923" y="48120"/>
                      <a:pt x="201670" y="52102"/>
                    </a:cubicBezTo>
                    <a:cubicBezTo>
                      <a:pt x="208294" y="55445"/>
                      <a:pt x="213949" y="60427"/>
                      <a:pt x="218112" y="66580"/>
                    </a:cubicBezTo>
                    <a:cubicBezTo>
                      <a:pt x="220887" y="71038"/>
                      <a:pt x="221780" y="76419"/>
                      <a:pt x="220583" y="81534"/>
                    </a:cubicBezTo>
                    <a:cubicBezTo>
                      <a:pt x="218958" y="87154"/>
                      <a:pt x="215869" y="92250"/>
                      <a:pt x="211649" y="96298"/>
                    </a:cubicBezTo>
                    <a:cubicBezTo>
                      <a:pt x="206403" y="101594"/>
                      <a:pt x="200530" y="106232"/>
                      <a:pt x="194162" y="110109"/>
                    </a:cubicBezTo>
                    <a:lnTo>
                      <a:pt x="218492" y="124206"/>
                    </a:lnTo>
                    <a:lnTo>
                      <a:pt x="205187" y="131826"/>
                    </a:lnTo>
                    <a:lnTo>
                      <a:pt x="180667" y="117729"/>
                    </a:lnTo>
                    <a:cubicBezTo>
                      <a:pt x="169015" y="123482"/>
                      <a:pt x="156822" y="128083"/>
                      <a:pt x="144267" y="131445"/>
                    </a:cubicBezTo>
                    <a:cubicBezTo>
                      <a:pt x="131105" y="135103"/>
                      <a:pt x="117657" y="137646"/>
                      <a:pt x="104066" y="139065"/>
                    </a:cubicBezTo>
                    <a:lnTo>
                      <a:pt x="91236" y="116015"/>
                    </a:lnTo>
                    <a:cubicBezTo>
                      <a:pt x="94829" y="115919"/>
                      <a:pt x="98412" y="115634"/>
                      <a:pt x="101976" y="115158"/>
                    </a:cubicBezTo>
                    <a:cubicBezTo>
                      <a:pt x="107345" y="114557"/>
                      <a:pt x="112677" y="113633"/>
                      <a:pt x="117942" y="112395"/>
                    </a:cubicBezTo>
                    <a:cubicBezTo>
                      <a:pt x="123834" y="111157"/>
                      <a:pt x="130107" y="109538"/>
                      <a:pt x="136950" y="107633"/>
                    </a:cubicBezTo>
                    <a:cubicBezTo>
                      <a:pt x="143460" y="105823"/>
                      <a:pt x="149818" y="103499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343"/>
                      <a:pt x="114682" y="79924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82"/>
                      <a:pt x="89526" y="87659"/>
                      <a:pt x="81543" y="89440"/>
                    </a:cubicBezTo>
                    <a:cubicBezTo>
                      <a:pt x="74177" y="91135"/>
                      <a:pt x="66669" y="92155"/>
                      <a:pt x="59114" y="92488"/>
                    </a:cubicBezTo>
                    <a:cubicBezTo>
                      <a:pt x="52470" y="92698"/>
                      <a:pt x="45827" y="92059"/>
                      <a:pt x="39346" y="90583"/>
                    </a:cubicBezTo>
                    <a:cubicBezTo>
                      <a:pt x="32893" y="89040"/>
                      <a:pt x="26715" y="86535"/>
                      <a:pt x="21003" y="83153"/>
                    </a:cubicBezTo>
                    <a:cubicBezTo>
                      <a:pt x="14740" y="79886"/>
                      <a:pt x="9314" y="75229"/>
                      <a:pt x="5132" y="69533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40" y="49254"/>
                      <a:pt x="3535" y="44025"/>
                      <a:pt x="7128" y="39815"/>
                    </a:cubicBezTo>
                    <a:cubicBezTo>
                      <a:pt x="11509" y="34376"/>
                      <a:pt x="16698" y="29651"/>
                      <a:pt x="22524" y="25813"/>
                    </a:cubicBezTo>
                    <a:lnTo>
                      <a:pt x="0" y="12764"/>
                    </a:lnTo>
                    <a:lnTo>
                      <a:pt x="13305" y="5049"/>
                    </a:lnTo>
                    <a:lnTo>
                      <a:pt x="35544" y="18002"/>
                    </a:lnTo>
                    <a:cubicBezTo>
                      <a:pt x="46027" y="12783"/>
                      <a:pt x="57061" y="8725"/>
                      <a:pt x="68427" y="5906"/>
                    </a:cubicBezTo>
                    <a:cubicBezTo>
                      <a:pt x="79205" y="3143"/>
                      <a:pt x="90162" y="1172"/>
                      <a:pt x="101215" y="0"/>
                    </a:cubicBezTo>
                    <a:close/>
                    <a:moveTo>
                      <a:pt x="47044" y="62199"/>
                    </a:moveTo>
                    <a:cubicBezTo>
                      <a:pt x="52043" y="65113"/>
                      <a:pt x="57830" y="66380"/>
                      <a:pt x="63580" y="65818"/>
                    </a:cubicBezTo>
                    <a:cubicBezTo>
                      <a:pt x="71345" y="64922"/>
                      <a:pt x="78995" y="63198"/>
                      <a:pt x="86389" y="60674"/>
                    </a:cubicBezTo>
                    <a:lnTo>
                      <a:pt x="50560" y="40005"/>
                    </a:lnTo>
                    <a:cubicBezTo>
                      <a:pt x="37321" y="48578"/>
                      <a:pt x="36086" y="55979"/>
                      <a:pt x="46854" y="62199"/>
                    </a:cubicBezTo>
                    <a:close/>
                    <a:moveTo>
                      <a:pt x="172494" y="72676"/>
                    </a:moveTo>
                    <a:cubicBezTo>
                      <a:pt x="167029" y="69742"/>
                      <a:pt x="160766" y="68637"/>
                      <a:pt x="154627" y="69533"/>
                    </a:cubicBezTo>
                    <a:cubicBezTo>
                      <a:pt x="146159" y="70618"/>
                      <a:pt x="137795" y="72438"/>
                      <a:pt x="129632" y="74962"/>
                    </a:cubicBezTo>
                    <a:lnTo>
                      <a:pt x="165176" y="95536"/>
                    </a:lnTo>
                    <a:cubicBezTo>
                      <a:pt x="180192" y="86297"/>
                      <a:pt x="182568" y="78677"/>
                      <a:pt x="172304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4448;p48">
                <a:extLst>
                  <a:ext uri="{FF2B5EF4-FFF2-40B4-BE49-F238E27FC236}">
                    <a16:creationId xmlns:a16="http://schemas.microsoft.com/office/drawing/2014/main" id="{8849C6E4-90E1-43E0-BEA8-7A18808C2C01}"/>
                  </a:ext>
                </a:extLst>
              </p:cNvPr>
              <p:cNvSpPr/>
              <p:nvPr/>
            </p:nvSpPr>
            <p:spPr>
              <a:xfrm>
                <a:off x="5310227" y="4859464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4449;p48">
                <a:extLst>
                  <a:ext uri="{FF2B5EF4-FFF2-40B4-BE49-F238E27FC236}">
                    <a16:creationId xmlns:a16="http://schemas.microsoft.com/office/drawing/2014/main" id="{8873C063-B8D7-473A-8559-BF01355C4759}"/>
                  </a:ext>
                </a:extLst>
              </p:cNvPr>
              <p:cNvSpPr/>
              <p:nvPr/>
            </p:nvSpPr>
            <p:spPr>
              <a:xfrm>
                <a:off x="5405835" y="4867656"/>
                <a:ext cx="31647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858" extrusionOk="0">
                    <a:moveTo>
                      <a:pt x="31648" y="12954"/>
                    </a:moveTo>
                    <a:lnTo>
                      <a:pt x="31648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648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4450;p48">
                <a:extLst>
                  <a:ext uri="{FF2B5EF4-FFF2-40B4-BE49-F238E27FC236}">
                    <a16:creationId xmlns:a16="http://schemas.microsoft.com/office/drawing/2014/main" id="{0C9631FB-E4BF-4966-A486-F4110D2962D5}"/>
                  </a:ext>
                </a:extLst>
              </p:cNvPr>
              <p:cNvSpPr/>
              <p:nvPr/>
            </p:nvSpPr>
            <p:spPr>
              <a:xfrm>
                <a:off x="5416479" y="4820126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4451;p48">
                <a:extLst>
                  <a:ext uri="{FF2B5EF4-FFF2-40B4-BE49-F238E27FC236}">
                    <a16:creationId xmlns:a16="http://schemas.microsoft.com/office/drawing/2014/main" id="{FA7DE2D6-12C7-409E-81D7-D9021DEE66FD}"/>
                  </a:ext>
                </a:extLst>
              </p:cNvPr>
              <p:cNvSpPr/>
              <p:nvPr/>
            </p:nvSpPr>
            <p:spPr>
              <a:xfrm>
                <a:off x="5342159" y="4824983"/>
                <a:ext cx="35544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544" h="24669" extrusionOk="0">
                    <a:moveTo>
                      <a:pt x="0" y="7525"/>
                    </a:moveTo>
                    <a:lnTo>
                      <a:pt x="7793" y="0"/>
                    </a:lnTo>
                    <a:lnTo>
                      <a:pt x="35544" y="19050"/>
                    </a:lnTo>
                    <a:lnTo>
                      <a:pt x="33834" y="24670"/>
                    </a:lnTo>
                    <a:cubicBezTo>
                      <a:pt x="33834" y="24670"/>
                      <a:pt x="13115" y="15907"/>
                      <a:pt x="12450" y="15145"/>
                    </a:cubicBezTo>
                    <a:cubicBezTo>
                      <a:pt x="11785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4452;p48">
                <a:extLst>
                  <a:ext uri="{FF2B5EF4-FFF2-40B4-BE49-F238E27FC236}">
                    <a16:creationId xmlns:a16="http://schemas.microsoft.com/office/drawing/2014/main" id="{E928722A-8FA3-4CAA-BFA1-109F7A016628}"/>
                  </a:ext>
                </a:extLst>
              </p:cNvPr>
              <p:cNvSpPr/>
              <p:nvPr/>
            </p:nvSpPr>
            <p:spPr>
              <a:xfrm>
                <a:off x="5269455" y="4783550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lnTo>
                      <a:pt x="39441" y="17907"/>
                    </a:ln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4453;p48">
                <a:extLst>
                  <a:ext uri="{FF2B5EF4-FFF2-40B4-BE49-F238E27FC236}">
                    <a16:creationId xmlns:a16="http://schemas.microsoft.com/office/drawing/2014/main" id="{16B758E8-5E5D-41E5-AF12-0F62FE16C081}"/>
                  </a:ext>
                </a:extLst>
              </p:cNvPr>
              <p:cNvSpPr/>
              <p:nvPr/>
            </p:nvSpPr>
            <p:spPr>
              <a:xfrm>
                <a:off x="5310227" y="4760118"/>
                <a:ext cx="20528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383" extrusionOk="0">
                    <a:moveTo>
                      <a:pt x="20528" y="18383"/>
                    </a:moveTo>
                    <a:lnTo>
                      <a:pt x="20528" y="5429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4454;p48">
                <a:extLst>
                  <a:ext uri="{FF2B5EF4-FFF2-40B4-BE49-F238E27FC236}">
                    <a16:creationId xmlns:a16="http://schemas.microsoft.com/office/drawing/2014/main" id="{509E6D1C-DC50-4C88-87BF-4B2AA4B29A38}"/>
                  </a:ext>
                </a:extLst>
              </p:cNvPr>
              <p:cNvSpPr/>
              <p:nvPr/>
            </p:nvSpPr>
            <p:spPr>
              <a:xfrm>
                <a:off x="5218325" y="475621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4455;p48">
                <a:extLst>
                  <a:ext uri="{FF2B5EF4-FFF2-40B4-BE49-F238E27FC236}">
                    <a16:creationId xmlns:a16="http://schemas.microsoft.com/office/drawing/2014/main" id="{1DD41E68-7B2E-4DC4-A9F7-96B4D6370809}"/>
                  </a:ext>
                </a:extLst>
              </p:cNvPr>
              <p:cNvSpPr/>
              <p:nvPr/>
            </p:nvSpPr>
            <p:spPr>
              <a:xfrm>
                <a:off x="5219085" y="4799552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01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4456;p48">
                <a:extLst>
                  <a:ext uri="{FF2B5EF4-FFF2-40B4-BE49-F238E27FC236}">
                    <a16:creationId xmlns:a16="http://schemas.microsoft.com/office/drawing/2014/main" id="{58FA431A-6593-4636-B1D9-94488039861E}"/>
                  </a:ext>
                </a:extLst>
              </p:cNvPr>
              <p:cNvSpPr/>
              <p:nvPr/>
            </p:nvSpPr>
            <p:spPr>
              <a:xfrm>
                <a:off x="5218990" y="4743450"/>
                <a:ext cx="221102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9065" extrusionOk="0">
                    <a:moveTo>
                      <a:pt x="111955" y="22098"/>
                    </a:moveTo>
                    <a:cubicBezTo>
                      <a:pt x="109027" y="22098"/>
                      <a:pt x="106100" y="22355"/>
                      <a:pt x="103211" y="22860"/>
                    </a:cubicBezTo>
                    <a:cubicBezTo>
                      <a:pt x="99315" y="23431"/>
                      <a:pt x="94943" y="24194"/>
                      <a:pt x="90096" y="25241"/>
                    </a:cubicBezTo>
                    <a:cubicBezTo>
                      <a:pt x="85249" y="26289"/>
                      <a:pt x="80592" y="27527"/>
                      <a:pt x="74985" y="29051"/>
                    </a:cubicBezTo>
                    <a:cubicBezTo>
                      <a:pt x="69891" y="30623"/>
                      <a:pt x="64911" y="32537"/>
                      <a:pt x="60064" y="34766"/>
                    </a:cubicBezTo>
                    <a:lnTo>
                      <a:pt x="98079" y="56864"/>
                    </a:lnTo>
                    <a:lnTo>
                      <a:pt x="104922" y="54483"/>
                    </a:lnTo>
                    <a:cubicBezTo>
                      <a:pt x="114426" y="51245"/>
                      <a:pt x="123929" y="48482"/>
                      <a:pt x="132388" y="46196"/>
                    </a:cubicBezTo>
                    <a:cubicBezTo>
                      <a:pt x="140514" y="44063"/>
                      <a:pt x="148820" y="42691"/>
                      <a:pt x="157193" y="42101"/>
                    </a:cubicBezTo>
                    <a:cubicBezTo>
                      <a:pt x="164796" y="41643"/>
                      <a:pt x="172427" y="42148"/>
                      <a:pt x="179907" y="43624"/>
                    </a:cubicBezTo>
                    <a:cubicBezTo>
                      <a:pt x="187576" y="45291"/>
                      <a:pt x="194923" y="48187"/>
                      <a:pt x="201670" y="52197"/>
                    </a:cubicBezTo>
                    <a:cubicBezTo>
                      <a:pt x="208294" y="55540"/>
                      <a:pt x="213949" y="60522"/>
                      <a:pt x="218112" y="66675"/>
                    </a:cubicBezTo>
                    <a:cubicBezTo>
                      <a:pt x="220887" y="71133"/>
                      <a:pt x="221780" y="76514"/>
                      <a:pt x="220583" y="81629"/>
                    </a:cubicBezTo>
                    <a:cubicBezTo>
                      <a:pt x="218929" y="87249"/>
                      <a:pt x="215859" y="92335"/>
                      <a:pt x="211649" y="96393"/>
                    </a:cubicBezTo>
                    <a:cubicBezTo>
                      <a:pt x="206375" y="101660"/>
                      <a:pt x="200511" y="106299"/>
                      <a:pt x="194162" y="110204"/>
                    </a:cubicBezTo>
                    <a:lnTo>
                      <a:pt x="218492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96" y="123473"/>
                      <a:pt x="156812" y="128102"/>
                      <a:pt x="144267" y="131540"/>
                    </a:cubicBezTo>
                    <a:cubicBezTo>
                      <a:pt x="131095" y="135169"/>
                      <a:pt x="117657" y="137684"/>
                      <a:pt x="104066" y="139065"/>
                    </a:cubicBezTo>
                    <a:lnTo>
                      <a:pt x="91236" y="116014"/>
                    </a:lnTo>
                    <a:cubicBezTo>
                      <a:pt x="94829" y="116014"/>
                      <a:pt x="98421" y="115757"/>
                      <a:pt x="101976" y="115253"/>
                    </a:cubicBezTo>
                    <a:cubicBezTo>
                      <a:pt x="106727" y="114681"/>
                      <a:pt x="112050" y="113729"/>
                      <a:pt x="117942" y="112490"/>
                    </a:cubicBezTo>
                    <a:cubicBezTo>
                      <a:pt x="123834" y="111252"/>
                      <a:pt x="130107" y="109633"/>
                      <a:pt x="136950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9163" y="85011"/>
                      <a:pt x="90410" y="87459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0" y="92726"/>
                      <a:pt x="45827" y="92126"/>
                      <a:pt x="39346" y="90678"/>
                    </a:cubicBezTo>
                    <a:cubicBezTo>
                      <a:pt x="32921" y="89049"/>
                      <a:pt x="26753" y="86544"/>
                      <a:pt x="21003" y="83248"/>
                    </a:cubicBezTo>
                    <a:cubicBezTo>
                      <a:pt x="14759" y="79915"/>
                      <a:pt x="9342" y="75229"/>
                      <a:pt x="5132" y="69532"/>
                    </a:cubicBezTo>
                    <a:cubicBezTo>
                      <a:pt x="2053" y="65246"/>
                      <a:pt x="542" y="60036"/>
                      <a:pt x="855" y="54769"/>
                    </a:cubicBezTo>
                    <a:cubicBezTo>
                      <a:pt x="1359" y="49282"/>
                      <a:pt x="3554" y="44091"/>
                      <a:pt x="7128" y="39910"/>
                    </a:cubicBezTo>
                    <a:cubicBezTo>
                      <a:pt x="11500" y="34442"/>
                      <a:pt x="16698" y="29689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55" y="12849"/>
                      <a:pt x="57070" y="8830"/>
                      <a:pt x="68427" y="6001"/>
                    </a:cubicBezTo>
                    <a:cubicBezTo>
                      <a:pt x="79205" y="3258"/>
                      <a:pt x="90162" y="1248"/>
                      <a:pt x="101215" y="0"/>
                    </a:cubicBezTo>
                    <a:close/>
                    <a:moveTo>
                      <a:pt x="47044" y="62294"/>
                    </a:moveTo>
                    <a:cubicBezTo>
                      <a:pt x="52052" y="65179"/>
                      <a:pt x="57840" y="66408"/>
                      <a:pt x="63580" y="65818"/>
                    </a:cubicBezTo>
                    <a:cubicBezTo>
                      <a:pt x="71345" y="64961"/>
                      <a:pt x="78986" y="63275"/>
                      <a:pt x="86389" y="60770"/>
                    </a:cubicBezTo>
                    <a:lnTo>
                      <a:pt x="50560" y="40005"/>
                    </a:lnTo>
                    <a:cubicBezTo>
                      <a:pt x="37255" y="48673"/>
                      <a:pt x="35924" y="56007"/>
                      <a:pt x="46854" y="62294"/>
                    </a:cubicBezTo>
                    <a:close/>
                    <a:moveTo>
                      <a:pt x="172494" y="72771"/>
                    </a:moveTo>
                    <a:cubicBezTo>
                      <a:pt x="167048" y="69771"/>
                      <a:pt x="160775" y="68628"/>
                      <a:pt x="154627" y="69532"/>
                    </a:cubicBezTo>
                    <a:cubicBezTo>
                      <a:pt x="146149" y="70609"/>
                      <a:pt x="137776" y="72457"/>
                      <a:pt x="129632" y="75057"/>
                    </a:cubicBezTo>
                    <a:lnTo>
                      <a:pt x="165176" y="95631"/>
                    </a:lnTo>
                    <a:cubicBezTo>
                      <a:pt x="180192" y="86296"/>
                      <a:pt x="182568" y="78677"/>
                      <a:pt x="172304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" name="Google Shape;4457;p48">
              <a:extLst>
                <a:ext uri="{FF2B5EF4-FFF2-40B4-BE49-F238E27FC236}">
                  <a16:creationId xmlns:a16="http://schemas.microsoft.com/office/drawing/2014/main" id="{FFABBA72-96E7-4633-8183-B96E98391988}"/>
                </a:ext>
              </a:extLst>
            </p:cNvPr>
            <p:cNvGrpSpPr/>
            <p:nvPr/>
          </p:nvGrpSpPr>
          <p:grpSpPr>
            <a:xfrm>
              <a:off x="3200486" y="3710215"/>
              <a:ext cx="664598" cy="467011"/>
              <a:chOff x="4981586" y="4526565"/>
              <a:chExt cx="664598" cy="467011"/>
            </a:xfrm>
          </p:grpSpPr>
          <p:sp>
            <p:nvSpPr>
              <p:cNvPr id="131" name="Google Shape;4458;p48">
                <a:extLst>
                  <a:ext uri="{FF2B5EF4-FFF2-40B4-BE49-F238E27FC236}">
                    <a16:creationId xmlns:a16="http://schemas.microsoft.com/office/drawing/2014/main" id="{2F418313-FF02-44E0-A6CE-40AC010EA601}"/>
                  </a:ext>
                </a:extLst>
              </p:cNvPr>
              <p:cNvSpPr/>
              <p:nvPr/>
            </p:nvSpPr>
            <p:spPr>
              <a:xfrm>
                <a:off x="4981586" y="4608957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4459;p48">
                <a:extLst>
                  <a:ext uri="{FF2B5EF4-FFF2-40B4-BE49-F238E27FC236}">
                    <a16:creationId xmlns:a16="http://schemas.microsoft.com/office/drawing/2014/main" id="{D8736794-6B59-4E06-967C-DFC375AB46F5}"/>
                  </a:ext>
                </a:extLst>
              </p:cNvPr>
              <p:cNvSpPr/>
              <p:nvPr/>
            </p:nvSpPr>
            <p:spPr>
              <a:xfrm>
                <a:off x="4981681" y="4716589"/>
                <a:ext cx="65671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4460;p48">
                <a:extLst>
                  <a:ext uri="{FF2B5EF4-FFF2-40B4-BE49-F238E27FC236}">
                    <a16:creationId xmlns:a16="http://schemas.microsoft.com/office/drawing/2014/main" id="{FB5CF0DB-36BE-41F2-B0C9-ED7D44700F90}"/>
                  </a:ext>
                </a:extLst>
              </p:cNvPr>
              <p:cNvSpPr/>
              <p:nvPr/>
            </p:nvSpPr>
            <p:spPr>
              <a:xfrm>
                <a:off x="5596100" y="4718875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4461;p48">
                <a:extLst>
                  <a:ext uri="{FF2B5EF4-FFF2-40B4-BE49-F238E27FC236}">
                    <a16:creationId xmlns:a16="http://schemas.microsoft.com/office/drawing/2014/main" id="{AF89B5D5-1B4D-4FBE-912D-7845CBEDEB4C}"/>
                  </a:ext>
                </a:extLst>
              </p:cNvPr>
              <p:cNvSpPr/>
              <p:nvPr/>
            </p:nvSpPr>
            <p:spPr>
              <a:xfrm>
                <a:off x="4981586" y="452656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4462;p48">
                <a:extLst>
                  <a:ext uri="{FF2B5EF4-FFF2-40B4-BE49-F238E27FC236}">
                    <a16:creationId xmlns:a16="http://schemas.microsoft.com/office/drawing/2014/main" id="{C1FB60DB-574B-476C-A1EF-C30ADEE189E2}"/>
                  </a:ext>
                </a:extLst>
              </p:cNvPr>
              <p:cNvSpPr/>
              <p:nvPr/>
            </p:nvSpPr>
            <p:spPr>
              <a:xfrm>
                <a:off x="5076086" y="4578881"/>
                <a:ext cx="475673" cy="275344"/>
              </a:xfrm>
              <a:custGeom>
                <a:avLst/>
                <a:gdLst/>
                <a:ahLst/>
                <a:cxnLst/>
                <a:rect l="l" t="t" r="r" b="b"/>
                <a:pathLst>
                  <a:path w="475673" h="275344" extrusionOk="0">
                    <a:moveTo>
                      <a:pt x="475252" y="145994"/>
                    </a:moveTo>
                    <a:cubicBezTo>
                      <a:pt x="471830" y="178380"/>
                      <a:pt x="448831" y="210193"/>
                      <a:pt x="405969" y="235053"/>
                    </a:cubicBezTo>
                    <a:cubicBezTo>
                      <a:pt x="313117" y="288774"/>
                      <a:pt x="162482" y="288774"/>
                      <a:pt x="69535" y="235053"/>
                    </a:cubicBezTo>
                    <a:cubicBezTo>
                      <a:pt x="26768" y="210193"/>
                      <a:pt x="3769" y="178380"/>
                      <a:pt x="443" y="145994"/>
                    </a:cubicBezTo>
                    <a:cubicBezTo>
                      <a:pt x="-3549" y="107894"/>
                      <a:pt x="19450" y="69318"/>
                      <a:pt x="69535" y="40362"/>
                    </a:cubicBezTo>
                    <a:cubicBezTo>
                      <a:pt x="162482" y="-13454"/>
                      <a:pt x="313117" y="-13454"/>
                      <a:pt x="405969" y="40362"/>
                    </a:cubicBezTo>
                    <a:cubicBezTo>
                      <a:pt x="456054" y="69318"/>
                      <a:pt x="479148" y="108085"/>
                      <a:pt x="475252" y="14599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4463;p48">
                <a:extLst>
                  <a:ext uri="{FF2B5EF4-FFF2-40B4-BE49-F238E27FC236}">
                    <a16:creationId xmlns:a16="http://schemas.microsoft.com/office/drawing/2014/main" id="{55F567D4-F320-43FA-8EF2-0CB2C0477858}"/>
                  </a:ext>
                </a:extLst>
              </p:cNvPr>
              <p:cNvSpPr/>
              <p:nvPr/>
            </p:nvSpPr>
            <p:spPr>
              <a:xfrm>
                <a:off x="5076528" y="4595360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516"/>
                    </a:moveTo>
                    <a:cubicBezTo>
                      <a:pt x="471388" y="161901"/>
                      <a:pt x="448389" y="193715"/>
                      <a:pt x="405526" y="218575"/>
                    </a:cubicBezTo>
                    <a:cubicBezTo>
                      <a:pt x="312675" y="272296"/>
                      <a:pt x="162040" y="272296"/>
                      <a:pt x="69092" y="218575"/>
                    </a:cubicBezTo>
                    <a:cubicBezTo>
                      <a:pt x="26325" y="193715"/>
                      <a:pt x="3326" y="161901"/>
                      <a:pt x="0" y="129516"/>
                    </a:cubicBezTo>
                    <a:cubicBezTo>
                      <a:pt x="3326" y="97131"/>
                      <a:pt x="26325" y="65222"/>
                      <a:pt x="69092" y="40362"/>
                    </a:cubicBezTo>
                    <a:cubicBezTo>
                      <a:pt x="162040" y="-13454"/>
                      <a:pt x="312675" y="-13454"/>
                      <a:pt x="405526" y="40362"/>
                    </a:cubicBezTo>
                    <a:cubicBezTo>
                      <a:pt x="448389" y="65222"/>
                      <a:pt x="471388" y="97131"/>
                      <a:pt x="474809" y="129516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4464;p48">
                <a:extLst>
                  <a:ext uri="{FF2B5EF4-FFF2-40B4-BE49-F238E27FC236}">
                    <a16:creationId xmlns:a16="http://schemas.microsoft.com/office/drawing/2014/main" id="{23142584-17BB-42B0-8B27-1A7447B3E53C}"/>
                  </a:ext>
                </a:extLst>
              </p:cNvPr>
              <p:cNvSpPr/>
              <p:nvPr/>
            </p:nvSpPr>
            <p:spPr>
              <a:xfrm>
                <a:off x="5197892" y="4657629"/>
                <a:ext cx="221515" cy="139160"/>
              </a:xfrm>
              <a:custGeom>
                <a:avLst/>
                <a:gdLst/>
                <a:ahLst/>
                <a:cxnLst/>
                <a:rect l="l" t="t" r="r" b="b"/>
                <a:pathLst>
                  <a:path w="221515" h="139160" extrusionOk="0">
                    <a:moveTo>
                      <a:pt x="112525" y="22193"/>
                    </a:moveTo>
                    <a:cubicBezTo>
                      <a:pt x="109598" y="22155"/>
                      <a:pt x="106670" y="22374"/>
                      <a:pt x="103781" y="22860"/>
                    </a:cubicBezTo>
                    <a:cubicBezTo>
                      <a:pt x="99885" y="23432"/>
                      <a:pt x="95513" y="24194"/>
                      <a:pt x="90666" y="25241"/>
                    </a:cubicBezTo>
                    <a:cubicBezTo>
                      <a:pt x="85819" y="26289"/>
                      <a:pt x="81162" y="27527"/>
                      <a:pt x="75460" y="29146"/>
                    </a:cubicBezTo>
                    <a:cubicBezTo>
                      <a:pt x="70376" y="30632"/>
                      <a:pt x="65424" y="32509"/>
                      <a:pt x="60634" y="34766"/>
                    </a:cubicBezTo>
                    <a:lnTo>
                      <a:pt x="98649" y="56960"/>
                    </a:lnTo>
                    <a:lnTo>
                      <a:pt x="105492" y="54483"/>
                    </a:lnTo>
                    <a:cubicBezTo>
                      <a:pt x="114996" y="51245"/>
                      <a:pt x="124500" y="48482"/>
                      <a:pt x="132958" y="46196"/>
                    </a:cubicBezTo>
                    <a:cubicBezTo>
                      <a:pt x="141046" y="44044"/>
                      <a:pt x="149324" y="42701"/>
                      <a:pt x="157668" y="42196"/>
                    </a:cubicBezTo>
                    <a:cubicBezTo>
                      <a:pt x="165309" y="41691"/>
                      <a:pt x="172978" y="42196"/>
                      <a:pt x="180477" y="43720"/>
                    </a:cubicBezTo>
                    <a:cubicBezTo>
                      <a:pt x="188146" y="45330"/>
                      <a:pt x="195502" y="48187"/>
                      <a:pt x="202241" y="52197"/>
                    </a:cubicBezTo>
                    <a:cubicBezTo>
                      <a:pt x="208817" y="55607"/>
                      <a:pt x="214443" y="60617"/>
                      <a:pt x="218587" y="66770"/>
                    </a:cubicBezTo>
                    <a:cubicBezTo>
                      <a:pt x="221343" y="71238"/>
                      <a:pt x="222199" y="76619"/>
                      <a:pt x="220963" y="81725"/>
                    </a:cubicBezTo>
                    <a:cubicBezTo>
                      <a:pt x="219347" y="87354"/>
                      <a:pt x="216268" y="92450"/>
                      <a:pt x="212029" y="96488"/>
                    </a:cubicBezTo>
                    <a:cubicBezTo>
                      <a:pt x="206755" y="101756"/>
                      <a:pt x="200891" y="106394"/>
                      <a:pt x="194543" y="110300"/>
                    </a:cubicBezTo>
                    <a:lnTo>
                      <a:pt x="218872" y="124396"/>
                    </a:lnTo>
                    <a:lnTo>
                      <a:pt x="205662" y="132017"/>
                    </a:lnTo>
                    <a:lnTo>
                      <a:pt x="181142" y="117824"/>
                    </a:lnTo>
                    <a:cubicBezTo>
                      <a:pt x="169462" y="123625"/>
                      <a:pt x="157240" y="128254"/>
                      <a:pt x="144648" y="131636"/>
                    </a:cubicBezTo>
                    <a:cubicBezTo>
                      <a:pt x="131494" y="135322"/>
                      <a:pt x="118037" y="137846"/>
                      <a:pt x="104447" y="139160"/>
                    </a:cubicBezTo>
                    <a:lnTo>
                      <a:pt x="91711" y="116205"/>
                    </a:lnTo>
                    <a:cubicBezTo>
                      <a:pt x="95275" y="116110"/>
                      <a:pt x="98830" y="115824"/>
                      <a:pt x="102356" y="115348"/>
                    </a:cubicBezTo>
                    <a:cubicBezTo>
                      <a:pt x="107754" y="114710"/>
                      <a:pt x="113114" y="113786"/>
                      <a:pt x="118417" y="112586"/>
                    </a:cubicBezTo>
                    <a:cubicBezTo>
                      <a:pt x="124310" y="111347"/>
                      <a:pt x="130487" y="109728"/>
                      <a:pt x="137425" y="107823"/>
                    </a:cubicBezTo>
                    <a:cubicBezTo>
                      <a:pt x="143925" y="105985"/>
                      <a:pt x="150283" y="103661"/>
                      <a:pt x="156432" y="100870"/>
                    </a:cubicBezTo>
                    <a:lnTo>
                      <a:pt x="118417" y="78867"/>
                    </a:lnTo>
                    <a:lnTo>
                      <a:pt x="113475" y="80582"/>
                    </a:lnTo>
                    <a:lnTo>
                      <a:pt x="108248" y="82201"/>
                    </a:lnTo>
                    <a:cubicBezTo>
                      <a:pt x="98744" y="85344"/>
                      <a:pt x="89906" y="87821"/>
                      <a:pt x="81923" y="89630"/>
                    </a:cubicBezTo>
                    <a:cubicBezTo>
                      <a:pt x="74557" y="91307"/>
                      <a:pt x="67049" y="92297"/>
                      <a:pt x="59494" y="92583"/>
                    </a:cubicBezTo>
                    <a:cubicBezTo>
                      <a:pt x="52851" y="92812"/>
                      <a:pt x="46217" y="92212"/>
                      <a:pt x="39726" y="90773"/>
                    </a:cubicBezTo>
                    <a:cubicBezTo>
                      <a:pt x="33301" y="89240"/>
                      <a:pt x="27143" y="86735"/>
                      <a:pt x="21479" y="83344"/>
                    </a:cubicBezTo>
                    <a:cubicBezTo>
                      <a:pt x="15187" y="80039"/>
                      <a:pt x="9732" y="75352"/>
                      <a:pt x="5512" y="69628"/>
                    </a:cubicBezTo>
                    <a:cubicBezTo>
                      <a:pt x="2433" y="65342"/>
                      <a:pt x="922" y="60132"/>
                      <a:pt x="1236" y="54864"/>
                    </a:cubicBezTo>
                    <a:cubicBezTo>
                      <a:pt x="1825" y="49406"/>
                      <a:pt x="4011" y="44234"/>
                      <a:pt x="7508" y="40005"/>
                    </a:cubicBezTo>
                    <a:cubicBezTo>
                      <a:pt x="11918" y="34566"/>
                      <a:pt x="17145" y="29842"/>
                      <a:pt x="22999" y="26003"/>
                    </a:cubicBezTo>
                    <a:lnTo>
                      <a:pt x="0" y="12859"/>
                    </a:lnTo>
                    <a:lnTo>
                      <a:pt x="13210" y="5144"/>
                    </a:lnTo>
                    <a:lnTo>
                      <a:pt x="35544" y="18098"/>
                    </a:lnTo>
                    <a:cubicBezTo>
                      <a:pt x="45998" y="12878"/>
                      <a:pt x="56994" y="8820"/>
                      <a:pt x="68332" y="6001"/>
                    </a:cubicBezTo>
                    <a:cubicBezTo>
                      <a:pt x="79110" y="3258"/>
                      <a:pt x="90067" y="1248"/>
                      <a:pt x="101120" y="0"/>
                    </a:cubicBezTo>
                    <a:close/>
                    <a:moveTo>
                      <a:pt x="47519" y="62294"/>
                    </a:moveTo>
                    <a:cubicBezTo>
                      <a:pt x="52556" y="65189"/>
                      <a:pt x="58372" y="66418"/>
                      <a:pt x="64151" y="65818"/>
                    </a:cubicBezTo>
                    <a:cubicBezTo>
                      <a:pt x="71877" y="64951"/>
                      <a:pt x="79499" y="63265"/>
                      <a:pt x="86865" y="60770"/>
                    </a:cubicBezTo>
                    <a:lnTo>
                      <a:pt x="51130" y="40005"/>
                    </a:lnTo>
                    <a:cubicBezTo>
                      <a:pt x="38015" y="48701"/>
                      <a:pt x="36808" y="56131"/>
                      <a:pt x="47519" y="62294"/>
                    </a:cubicBezTo>
                    <a:close/>
                    <a:moveTo>
                      <a:pt x="172969" y="72771"/>
                    </a:moveTo>
                    <a:cubicBezTo>
                      <a:pt x="167523" y="69771"/>
                      <a:pt x="161251" y="68628"/>
                      <a:pt x="155102" y="69533"/>
                    </a:cubicBezTo>
                    <a:cubicBezTo>
                      <a:pt x="146663" y="70656"/>
                      <a:pt x="138328" y="72504"/>
                      <a:pt x="130202" y="75057"/>
                    </a:cubicBezTo>
                    <a:lnTo>
                      <a:pt x="165746" y="95631"/>
                    </a:lnTo>
                    <a:cubicBezTo>
                      <a:pt x="180572" y="86392"/>
                      <a:pt x="183328" y="78677"/>
                      <a:pt x="172969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4465;p48">
                <a:extLst>
                  <a:ext uri="{FF2B5EF4-FFF2-40B4-BE49-F238E27FC236}">
                    <a16:creationId xmlns:a16="http://schemas.microsoft.com/office/drawing/2014/main" id="{88243866-3F88-4696-8889-CAB1FC0BCD5F}"/>
                  </a:ext>
                </a:extLst>
              </p:cNvPr>
              <p:cNvSpPr/>
              <p:nvPr/>
            </p:nvSpPr>
            <p:spPr>
              <a:xfrm>
                <a:off x="5289888" y="4760785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4466;p48">
                <a:extLst>
                  <a:ext uri="{FF2B5EF4-FFF2-40B4-BE49-F238E27FC236}">
                    <a16:creationId xmlns:a16="http://schemas.microsoft.com/office/drawing/2014/main" id="{92FB057C-D8F2-4A74-A49E-731A9283FDC5}"/>
                  </a:ext>
                </a:extLst>
              </p:cNvPr>
              <p:cNvSpPr/>
              <p:nvPr/>
            </p:nvSpPr>
            <p:spPr>
              <a:xfrm>
                <a:off x="5385496" y="4768976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954"/>
                    </a:moveTo>
                    <a:lnTo>
                      <a:pt x="31552" y="0"/>
                    </a:lnTo>
                    <a:lnTo>
                      <a:pt x="0" y="2477"/>
                    </a:lnTo>
                    <a:lnTo>
                      <a:pt x="18152" y="14859"/>
                    </a:lnTo>
                    <a:lnTo>
                      <a:pt x="31552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4467;p48">
                <a:extLst>
                  <a:ext uri="{FF2B5EF4-FFF2-40B4-BE49-F238E27FC236}">
                    <a16:creationId xmlns:a16="http://schemas.microsoft.com/office/drawing/2014/main" id="{4E5E66BB-1191-4D45-993E-B10DCCCEA0CF}"/>
                  </a:ext>
                </a:extLst>
              </p:cNvPr>
              <p:cNvSpPr/>
              <p:nvPr/>
            </p:nvSpPr>
            <p:spPr>
              <a:xfrm>
                <a:off x="5396046" y="4721447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4468;p48">
                <a:extLst>
                  <a:ext uri="{FF2B5EF4-FFF2-40B4-BE49-F238E27FC236}">
                    <a16:creationId xmlns:a16="http://schemas.microsoft.com/office/drawing/2014/main" id="{8752CFC3-1278-462F-BC37-070A35F06818}"/>
                  </a:ext>
                </a:extLst>
              </p:cNvPr>
              <p:cNvSpPr/>
              <p:nvPr/>
            </p:nvSpPr>
            <p:spPr>
              <a:xfrm>
                <a:off x="5321441" y="4726305"/>
                <a:ext cx="35639" cy="24764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4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4469;p48">
                <a:extLst>
                  <a:ext uri="{FF2B5EF4-FFF2-40B4-BE49-F238E27FC236}">
                    <a16:creationId xmlns:a16="http://schemas.microsoft.com/office/drawing/2014/main" id="{B3964E2D-72A3-41E4-AB7D-DD2B3B37C0E5}"/>
                  </a:ext>
                </a:extLst>
              </p:cNvPr>
              <p:cNvSpPr/>
              <p:nvPr/>
            </p:nvSpPr>
            <p:spPr>
              <a:xfrm>
                <a:off x="5249117" y="4684871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287"/>
                    </a:moveTo>
                    <a:lnTo>
                      <a:pt x="36780" y="29146"/>
                    </a:lnTo>
                    <a:lnTo>
                      <a:pt x="44383" y="23717"/>
                    </a:lnTo>
                    <a:lnTo>
                      <a:pt x="39346" y="17907"/>
                    </a:lnTo>
                    <a:cubicBezTo>
                      <a:pt x="36105" y="14116"/>
                      <a:pt x="32246" y="10896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4470;p48">
                <a:extLst>
                  <a:ext uri="{FF2B5EF4-FFF2-40B4-BE49-F238E27FC236}">
                    <a16:creationId xmlns:a16="http://schemas.microsoft.com/office/drawing/2014/main" id="{D7FD45CD-5577-4E3E-A70E-06E0E8EF180D}"/>
                  </a:ext>
                </a:extLst>
              </p:cNvPr>
              <p:cNvSpPr/>
              <p:nvPr/>
            </p:nvSpPr>
            <p:spPr>
              <a:xfrm>
                <a:off x="5289888" y="4661344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4471;p48">
                <a:extLst>
                  <a:ext uri="{FF2B5EF4-FFF2-40B4-BE49-F238E27FC236}">
                    <a16:creationId xmlns:a16="http://schemas.microsoft.com/office/drawing/2014/main" id="{E4A78F70-2D00-4767-AA03-6C860BAD5B52}"/>
                  </a:ext>
                </a:extLst>
              </p:cNvPr>
              <p:cNvSpPr/>
              <p:nvPr/>
            </p:nvSpPr>
            <p:spPr>
              <a:xfrm>
                <a:off x="5197987" y="4657534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8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4472;p48">
                <a:extLst>
                  <a:ext uri="{FF2B5EF4-FFF2-40B4-BE49-F238E27FC236}">
                    <a16:creationId xmlns:a16="http://schemas.microsoft.com/office/drawing/2014/main" id="{A5184784-8BE4-4502-9E0B-F7CB77E9533E}"/>
                  </a:ext>
                </a:extLst>
              </p:cNvPr>
              <p:cNvSpPr/>
              <p:nvPr/>
            </p:nvSpPr>
            <p:spPr>
              <a:xfrm>
                <a:off x="5198652" y="4700873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cubicBezTo>
                      <a:pt x="0" y="13430"/>
                      <a:pt x="0" y="0"/>
                      <a:pt x="0" y="0"/>
                    </a:cubicBezTo>
                    <a:lnTo>
                      <a:pt x="22429" y="0"/>
                    </a:lnTo>
                    <a:lnTo>
                      <a:pt x="16917" y="12002"/>
                    </a:lnTo>
                    <a:lnTo>
                      <a:pt x="7413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4473;p48">
                <a:extLst>
                  <a:ext uri="{FF2B5EF4-FFF2-40B4-BE49-F238E27FC236}">
                    <a16:creationId xmlns:a16="http://schemas.microsoft.com/office/drawing/2014/main" id="{588E0E89-894E-4F9D-80AE-B59A8F892DAF}"/>
                  </a:ext>
                </a:extLst>
              </p:cNvPr>
              <p:cNvSpPr/>
              <p:nvPr/>
            </p:nvSpPr>
            <p:spPr>
              <a:xfrm>
                <a:off x="5197892" y="4644961"/>
                <a:ext cx="221610" cy="138874"/>
              </a:xfrm>
              <a:custGeom>
                <a:avLst/>
                <a:gdLst/>
                <a:ahLst/>
                <a:cxnLst/>
                <a:rect l="l" t="t" r="r" b="b"/>
                <a:pathLst>
                  <a:path w="221610" h="138874" extrusionOk="0">
                    <a:moveTo>
                      <a:pt x="112525" y="22288"/>
                    </a:moveTo>
                    <a:cubicBezTo>
                      <a:pt x="109598" y="22298"/>
                      <a:pt x="106680" y="22517"/>
                      <a:pt x="103781" y="22955"/>
                    </a:cubicBezTo>
                    <a:cubicBezTo>
                      <a:pt x="99885" y="23527"/>
                      <a:pt x="95513" y="24289"/>
                      <a:pt x="90666" y="25337"/>
                    </a:cubicBezTo>
                    <a:cubicBezTo>
                      <a:pt x="85819" y="26384"/>
                      <a:pt x="81162" y="27718"/>
                      <a:pt x="75460" y="29242"/>
                    </a:cubicBezTo>
                    <a:cubicBezTo>
                      <a:pt x="70395" y="30804"/>
                      <a:pt x="65434" y="32709"/>
                      <a:pt x="60634" y="34957"/>
                    </a:cubicBezTo>
                    <a:lnTo>
                      <a:pt x="98649" y="57055"/>
                    </a:lnTo>
                    <a:lnTo>
                      <a:pt x="105492" y="54578"/>
                    </a:lnTo>
                    <a:cubicBezTo>
                      <a:pt x="114996" y="51435"/>
                      <a:pt x="124500" y="48673"/>
                      <a:pt x="132958" y="46387"/>
                    </a:cubicBezTo>
                    <a:cubicBezTo>
                      <a:pt x="141036" y="44205"/>
                      <a:pt x="149314" y="42834"/>
                      <a:pt x="157668" y="42291"/>
                    </a:cubicBezTo>
                    <a:cubicBezTo>
                      <a:pt x="165309" y="41786"/>
                      <a:pt x="172978" y="42291"/>
                      <a:pt x="180477" y="43815"/>
                    </a:cubicBezTo>
                    <a:cubicBezTo>
                      <a:pt x="188127" y="45501"/>
                      <a:pt x="195464" y="48358"/>
                      <a:pt x="202241" y="52292"/>
                    </a:cubicBezTo>
                    <a:cubicBezTo>
                      <a:pt x="208846" y="55702"/>
                      <a:pt x="214501" y="60712"/>
                      <a:pt x="218682" y="66865"/>
                    </a:cubicBezTo>
                    <a:cubicBezTo>
                      <a:pt x="221438" y="71333"/>
                      <a:pt x="222294" y="76714"/>
                      <a:pt x="221058" y="81820"/>
                    </a:cubicBezTo>
                    <a:cubicBezTo>
                      <a:pt x="219442" y="87449"/>
                      <a:pt x="216363" y="92545"/>
                      <a:pt x="212125" y="96583"/>
                    </a:cubicBezTo>
                    <a:cubicBezTo>
                      <a:pt x="206869" y="101851"/>
                      <a:pt x="200996" y="106451"/>
                      <a:pt x="194638" y="110299"/>
                    </a:cubicBezTo>
                    <a:lnTo>
                      <a:pt x="218967" y="124396"/>
                    </a:lnTo>
                    <a:lnTo>
                      <a:pt x="205757" y="132112"/>
                    </a:lnTo>
                    <a:lnTo>
                      <a:pt x="181427" y="117538"/>
                    </a:lnTo>
                    <a:cubicBezTo>
                      <a:pt x="169728" y="123301"/>
                      <a:pt x="157506" y="127930"/>
                      <a:pt x="144933" y="131350"/>
                    </a:cubicBezTo>
                    <a:cubicBezTo>
                      <a:pt x="131760" y="134950"/>
                      <a:pt x="118313" y="137465"/>
                      <a:pt x="104732" y="138874"/>
                    </a:cubicBezTo>
                    <a:lnTo>
                      <a:pt x="91997" y="115824"/>
                    </a:lnTo>
                    <a:cubicBezTo>
                      <a:pt x="95561" y="115729"/>
                      <a:pt x="99115" y="115443"/>
                      <a:pt x="102641" y="114967"/>
                    </a:cubicBezTo>
                    <a:cubicBezTo>
                      <a:pt x="108039" y="114367"/>
                      <a:pt x="113399" y="113471"/>
                      <a:pt x="118702" y="112300"/>
                    </a:cubicBezTo>
                    <a:cubicBezTo>
                      <a:pt x="124595" y="110966"/>
                      <a:pt x="130772" y="109347"/>
                      <a:pt x="137710" y="107442"/>
                    </a:cubicBezTo>
                    <a:cubicBezTo>
                      <a:pt x="144229" y="105651"/>
                      <a:pt x="150578" y="103327"/>
                      <a:pt x="156717" y="100489"/>
                    </a:cubicBezTo>
                    <a:lnTo>
                      <a:pt x="118702" y="78486"/>
                    </a:lnTo>
                    <a:lnTo>
                      <a:pt x="113760" y="80296"/>
                    </a:lnTo>
                    <a:lnTo>
                      <a:pt x="108533" y="81820"/>
                    </a:lnTo>
                    <a:cubicBezTo>
                      <a:pt x="99029" y="84963"/>
                      <a:pt x="90191" y="87439"/>
                      <a:pt x="82208" y="89249"/>
                    </a:cubicBezTo>
                    <a:cubicBezTo>
                      <a:pt x="74842" y="90954"/>
                      <a:pt x="67334" y="91973"/>
                      <a:pt x="59779" y="92297"/>
                    </a:cubicBezTo>
                    <a:cubicBezTo>
                      <a:pt x="53136" y="92497"/>
                      <a:pt x="46493" y="91859"/>
                      <a:pt x="40011" y="90392"/>
                    </a:cubicBezTo>
                    <a:cubicBezTo>
                      <a:pt x="33586" y="88859"/>
                      <a:pt x="27428" y="86354"/>
                      <a:pt x="21764" y="82963"/>
                    </a:cubicBezTo>
                    <a:cubicBezTo>
                      <a:pt x="15463" y="79724"/>
                      <a:pt x="9998" y="75057"/>
                      <a:pt x="5797" y="69342"/>
                    </a:cubicBezTo>
                    <a:cubicBezTo>
                      <a:pt x="2737" y="65056"/>
                      <a:pt x="1226" y="59845"/>
                      <a:pt x="1521" y="54578"/>
                    </a:cubicBezTo>
                    <a:cubicBezTo>
                      <a:pt x="2091" y="49111"/>
                      <a:pt x="4277" y="43939"/>
                      <a:pt x="7793" y="39719"/>
                    </a:cubicBezTo>
                    <a:cubicBezTo>
                      <a:pt x="12203" y="34252"/>
                      <a:pt x="17430" y="29499"/>
                      <a:pt x="23284" y="25622"/>
                    </a:cubicBezTo>
                    <a:lnTo>
                      <a:pt x="0" y="12763"/>
                    </a:lnTo>
                    <a:lnTo>
                      <a:pt x="13210" y="5144"/>
                    </a:lnTo>
                    <a:lnTo>
                      <a:pt x="35544" y="18002"/>
                    </a:lnTo>
                    <a:cubicBezTo>
                      <a:pt x="46017" y="12821"/>
                      <a:pt x="57004" y="8763"/>
                      <a:pt x="68332" y="5905"/>
                    </a:cubicBezTo>
                    <a:cubicBezTo>
                      <a:pt x="79119" y="3191"/>
                      <a:pt x="90067" y="1219"/>
                      <a:pt x="101120" y="0"/>
                    </a:cubicBezTo>
                    <a:close/>
                    <a:moveTo>
                      <a:pt x="47519" y="62008"/>
                    </a:moveTo>
                    <a:cubicBezTo>
                      <a:pt x="52547" y="64932"/>
                      <a:pt x="58363" y="66199"/>
                      <a:pt x="64151" y="65627"/>
                    </a:cubicBezTo>
                    <a:cubicBezTo>
                      <a:pt x="71887" y="64770"/>
                      <a:pt x="79509" y="63037"/>
                      <a:pt x="86865" y="60484"/>
                    </a:cubicBezTo>
                    <a:lnTo>
                      <a:pt x="51130" y="39814"/>
                    </a:lnTo>
                    <a:cubicBezTo>
                      <a:pt x="38015" y="48387"/>
                      <a:pt x="36808" y="55788"/>
                      <a:pt x="47519" y="62008"/>
                    </a:cubicBezTo>
                    <a:close/>
                    <a:moveTo>
                      <a:pt x="172969" y="72485"/>
                    </a:moveTo>
                    <a:cubicBezTo>
                      <a:pt x="167514" y="69513"/>
                      <a:pt x="161241" y="68409"/>
                      <a:pt x="155102" y="69342"/>
                    </a:cubicBezTo>
                    <a:cubicBezTo>
                      <a:pt x="146663" y="70428"/>
                      <a:pt x="138328" y="72247"/>
                      <a:pt x="130202" y="74771"/>
                    </a:cubicBezTo>
                    <a:lnTo>
                      <a:pt x="165746" y="95345"/>
                    </a:lnTo>
                    <a:cubicBezTo>
                      <a:pt x="180572" y="86106"/>
                      <a:pt x="183328" y="78486"/>
                      <a:pt x="172969" y="72485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" name="Google Shape;4474;p48">
              <a:extLst>
                <a:ext uri="{FF2B5EF4-FFF2-40B4-BE49-F238E27FC236}">
                  <a16:creationId xmlns:a16="http://schemas.microsoft.com/office/drawing/2014/main" id="{D8A71BE8-ED98-47B1-BCE6-FE4750A827AA}"/>
                </a:ext>
              </a:extLst>
            </p:cNvPr>
            <p:cNvGrpSpPr/>
            <p:nvPr/>
          </p:nvGrpSpPr>
          <p:grpSpPr>
            <a:xfrm>
              <a:off x="2181300" y="4477454"/>
              <a:ext cx="746806" cy="516445"/>
              <a:chOff x="3962400" y="5293804"/>
              <a:chExt cx="746806" cy="516445"/>
            </a:xfrm>
          </p:grpSpPr>
          <p:sp>
            <p:nvSpPr>
              <p:cNvPr id="114" name="Google Shape;4475;p48">
                <a:extLst>
                  <a:ext uri="{FF2B5EF4-FFF2-40B4-BE49-F238E27FC236}">
                    <a16:creationId xmlns:a16="http://schemas.microsoft.com/office/drawing/2014/main" id="{A7713051-5E6B-4E46-ADA7-CC2D2DA4F358}"/>
                  </a:ext>
                </a:extLst>
              </p:cNvPr>
              <p:cNvSpPr/>
              <p:nvPr/>
            </p:nvSpPr>
            <p:spPr>
              <a:xfrm>
                <a:off x="3962400" y="5425630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4476;p48">
                <a:extLst>
                  <a:ext uri="{FF2B5EF4-FFF2-40B4-BE49-F238E27FC236}">
                    <a16:creationId xmlns:a16="http://schemas.microsoft.com/office/drawing/2014/main" id="{51C07B42-3D18-4B50-84CE-0EC7A872D507}"/>
                  </a:ext>
                </a:extLst>
              </p:cNvPr>
              <p:cNvSpPr/>
              <p:nvPr/>
            </p:nvSpPr>
            <p:spPr>
              <a:xfrm>
                <a:off x="4044607" y="537619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19"/>
                      <a:pt x="332252" y="384619"/>
                    </a:cubicBezTo>
                    <a:cubicBezTo>
                      <a:pt x="148754" y="384619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4477;p48">
                <a:extLst>
                  <a:ext uri="{FF2B5EF4-FFF2-40B4-BE49-F238E27FC236}">
                    <a16:creationId xmlns:a16="http://schemas.microsoft.com/office/drawing/2014/main" id="{591E25D6-C3A8-4F57-9AC6-76AFFF9B8F05}"/>
                  </a:ext>
                </a:extLst>
              </p:cNvPr>
              <p:cNvSpPr/>
              <p:nvPr/>
            </p:nvSpPr>
            <p:spPr>
              <a:xfrm>
                <a:off x="4044702" y="548382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4478;p48">
                <a:extLst>
                  <a:ext uri="{FF2B5EF4-FFF2-40B4-BE49-F238E27FC236}">
                    <a16:creationId xmlns:a16="http://schemas.microsoft.com/office/drawing/2014/main" id="{FE294D21-12DC-4E0B-8C7F-2FD59636E886}"/>
                  </a:ext>
                </a:extLst>
              </p:cNvPr>
              <p:cNvSpPr/>
              <p:nvPr/>
            </p:nvSpPr>
            <p:spPr>
              <a:xfrm>
                <a:off x="4659217" y="548611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4479;p48">
                <a:extLst>
                  <a:ext uri="{FF2B5EF4-FFF2-40B4-BE49-F238E27FC236}">
                    <a16:creationId xmlns:a16="http://schemas.microsoft.com/office/drawing/2014/main" id="{9C91353C-F90A-4533-86A4-DEB360FDA41A}"/>
                  </a:ext>
                </a:extLst>
              </p:cNvPr>
              <p:cNvSpPr/>
              <p:nvPr/>
            </p:nvSpPr>
            <p:spPr>
              <a:xfrm>
                <a:off x="4044607" y="529380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4480;p48">
                <a:extLst>
                  <a:ext uri="{FF2B5EF4-FFF2-40B4-BE49-F238E27FC236}">
                    <a16:creationId xmlns:a16="http://schemas.microsoft.com/office/drawing/2014/main" id="{36EB66C5-AA23-4A3D-934E-6EE1F2B97A09}"/>
                  </a:ext>
                </a:extLst>
              </p:cNvPr>
              <p:cNvSpPr/>
              <p:nvPr/>
            </p:nvSpPr>
            <p:spPr>
              <a:xfrm>
                <a:off x="4139107" y="5346215"/>
                <a:ext cx="475657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57" h="275248" extrusionOk="0">
                    <a:moveTo>
                      <a:pt x="475252" y="145899"/>
                    </a:moveTo>
                    <a:cubicBezTo>
                      <a:pt x="471926" y="178284"/>
                      <a:pt x="448831" y="210193"/>
                      <a:pt x="406064" y="234958"/>
                    </a:cubicBezTo>
                    <a:cubicBezTo>
                      <a:pt x="313117" y="288679"/>
                      <a:pt x="162482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149" y="69223"/>
                      <a:pt x="47905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4481;p48">
                <a:extLst>
                  <a:ext uri="{FF2B5EF4-FFF2-40B4-BE49-F238E27FC236}">
                    <a16:creationId xmlns:a16="http://schemas.microsoft.com/office/drawing/2014/main" id="{F08B37DE-D4A4-4214-B95C-0F300CED0EFD}"/>
                  </a:ext>
                </a:extLst>
              </p:cNvPr>
              <p:cNvSpPr/>
              <p:nvPr/>
            </p:nvSpPr>
            <p:spPr>
              <a:xfrm>
                <a:off x="4139550" y="536269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480"/>
                    </a:cubicBezTo>
                    <a:cubicBezTo>
                      <a:pt x="312675" y="272201"/>
                      <a:pt x="162040" y="272201"/>
                      <a:pt x="69188" y="218480"/>
                    </a:cubicBezTo>
                    <a:cubicBezTo>
                      <a:pt x="26325" y="193715"/>
                      <a:pt x="3326" y="161806"/>
                      <a:pt x="0" y="129421"/>
                    </a:cubicBezTo>
                    <a:cubicBezTo>
                      <a:pt x="3326" y="97036"/>
                      <a:pt x="26325" y="65127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127"/>
                      <a:pt x="471483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4482;p48">
                <a:extLst>
                  <a:ext uri="{FF2B5EF4-FFF2-40B4-BE49-F238E27FC236}">
                    <a16:creationId xmlns:a16="http://schemas.microsoft.com/office/drawing/2014/main" id="{FD5386CE-496E-4325-94E7-7136E5FF20DD}"/>
                  </a:ext>
                </a:extLst>
              </p:cNvPr>
              <p:cNvSpPr/>
              <p:nvPr/>
            </p:nvSpPr>
            <p:spPr>
              <a:xfrm>
                <a:off x="4261389" y="5424963"/>
                <a:ext cx="221102" cy="138970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8970" extrusionOk="0">
                    <a:moveTo>
                      <a:pt x="112050" y="22098"/>
                    </a:moveTo>
                    <a:cubicBezTo>
                      <a:pt x="109122" y="22060"/>
                      <a:pt x="106194" y="22279"/>
                      <a:pt x="103306" y="22765"/>
                    </a:cubicBezTo>
                    <a:cubicBezTo>
                      <a:pt x="99410" y="23336"/>
                      <a:pt x="95038" y="24098"/>
                      <a:pt x="90191" y="25146"/>
                    </a:cubicBezTo>
                    <a:cubicBezTo>
                      <a:pt x="85344" y="26194"/>
                      <a:pt x="80687" y="27432"/>
                      <a:pt x="75080" y="29051"/>
                    </a:cubicBezTo>
                    <a:cubicBezTo>
                      <a:pt x="69967" y="30566"/>
                      <a:pt x="64977" y="32480"/>
                      <a:pt x="60159" y="34766"/>
                    </a:cubicBezTo>
                    <a:lnTo>
                      <a:pt x="98174" y="56864"/>
                    </a:lnTo>
                    <a:lnTo>
                      <a:pt x="105017" y="54388"/>
                    </a:lnTo>
                    <a:cubicBezTo>
                      <a:pt x="114521" y="51149"/>
                      <a:pt x="124024" y="48387"/>
                      <a:pt x="132483" y="46196"/>
                    </a:cubicBezTo>
                    <a:cubicBezTo>
                      <a:pt x="140574" y="44120"/>
                      <a:pt x="148851" y="42844"/>
                      <a:pt x="157193" y="42386"/>
                    </a:cubicBezTo>
                    <a:cubicBezTo>
                      <a:pt x="164798" y="41881"/>
                      <a:pt x="172437" y="42386"/>
                      <a:pt x="179907" y="43910"/>
                    </a:cubicBezTo>
                    <a:cubicBezTo>
                      <a:pt x="187570" y="45539"/>
                      <a:pt x="194919" y="48406"/>
                      <a:pt x="201670" y="52388"/>
                    </a:cubicBezTo>
                    <a:cubicBezTo>
                      <a:pt x="208292" y="55731"/>
                      <a:pt x="213951" y="60713"/>
                      <a:pt x="218112" y="66866"/>
                    </a:cubicBezTo>
                    <a:cubicBezTo>
                      <a:pt x="220891" y="71323"/>
                      <a:pt x="221780" y="76705"/>
                      <a:pt x="220583" y="81820"/>
                    </a:cubicBezTo>
                    <a:cubicBezTo>
                      <a:pt x="218785" y="87506"/>
                      <a:pt x="215504" y="92602"/>
                      <a:pt x="211079" y="96584"/>
                    </a:cubicBezTo>
                    <a:cubicBezTo>
                      <a:pt x="205885" y="101898"/>
                      <a:pt x="200041" y="106547"/>
                      <a:pt x="193687" y="110395"/>
                    </a:cubicBezTo>
                    <a:lnTo>
                      <a:pt x="217922" y="124492"/>
                    </a:lnTo>
                    <a:lnTo>
                      <a:pt x="204712" y="132112"/>
                    </a:lnTo>
                    <a:lnTo>
                      <a:pt x="180952" y="117634"/>
                    </a:lnTo>
                    <a:cubicBezTo>
                      <a:pt x="169319" y="123463"/>
                      <a:pt x="157122" y="128092"/>
                      <a:pt x="144553" y="131445"/>
                    </a:cubicBezTo>
                    <a:cubicBezTo>
                      <a:pt x="131396" y="135112"/>
                      <a:pt x="117944" y="137636"/>
                      <a:pt x="104352" y="138970"/>
                    </a:cubicBezTo>
                    <a:lnTo>
                      <a:pt x="91521" y="116015"/>
                    </a:lnTo>
                    <a:cubicBezTo>
                      <a:pt x="95114" y="115919"/>
                      <a:pt x="98699" y="115634"/>
                      <a:pt x="102261" y="115158"/>
                    </a:cubicBezTo>
                    <a:cubicBezTo>
                      <a:pt x="107627" y="114510"/>
                      <a:pt x="112956" y="113586"/>
                      <a:pt x="118227" y="112395"/>
                    </a:cubicBezTo>
                    <a:cubicBezTo>
                      <a:pt x="124119" y="111157"/>
                      <a:pt x="130392" y="109538"/>
                      <a:pt x="137235" y="107633"/>
                    </a:cubicBezTo>
                    <a:cubicBezTo>
                      <a:pt x="143743" y="105823"/>
                      <a:pt x="150098" y="103489"/>
                      <a:pt x="156242" y="100679"/>
                    </a:cubicBezTo>
                    <a:lnTo>
                      <a:pt x="118227" y="78677"/>
                    </a:lnTo>
                    <a:cubicBezTo>
                      <a:pt x="116611" y="79248"/>
                      <a:pt x="114996" y="79915"/>
                      <a:pt x="113285" y="80391"/>
                    </a:cubicBezTo>
                    <a:lnTo>
                      <a:pt x="108058" y="82010"/>
                    </a:lnTo>
                    <a:cubicBezTo>
                      <a:pt x="98554" y="85154"/>
                      <a:pt x="89716" y="87630"/>
                      <a:pt x="81828" y="89440"/>
                    </a:cubicBezTo>
                    <a:cubicBezTo>
                      <a:pt x="74465" y="91154"/>
                      <a:pt x="66953" y="92145"/>
                      <a:pt x="59399" y="92393"/>
                    </a:cubicBezTo>
                    <a:cubicBezTo>
                      <a:pt x="52758" y="92678"/>
                      <a:pt x="46110" y="92069"/>
                      <a:pt x="39631" y="90583"/>
                    </a:cubicBezTo>
                    <a:cubicBezTo>
                      <a:pt x="33176" y="89059"/>
                      <a:pt x="26991" y="86554"/>
                      <a:pt x="21288" y="83153"/>
                    </a:cubicBezTo>
                    <a:cubicBezTo>
                      <a:pt x="14928" y="79924"/>
                      <a:pt x="9398" y="75257"/>
                      <a:pt x="5132" y="69533"/>
                    </a:cubicBezTo>
                    <a:cubicBezTo>
                      <a:pt x="2001" y="65275"/>
                      <a:pt x="454" y="60055"/>
                      <a:pt x="760" y="54769"/>
                    </a:cubicBezTo>
                    <a:cubicBezTo>
                      <a:pt x="1328" y="49273"/>
                      <a:pt x="3511" y="44063"/>
                      <a:pt x="7033" y="39815"/>
                    </a:cubicBezTo>
                    <a:cubicBezTo>
                      <a:pt x="11446" y="34376"/>
                      <a:pt x="16672" y="29651"/>
                      <a:pt x="22524" y="25813"/>
                    </a:cubicBezTo>
                    <a:lnTo>
                      <a:pt x="0" y="12764"/>
                    </a:lnTo>
                    <a:lnTo>
                      <a:pt x="13305" y="5048"/>
                    </a:lnTo>
                    <a:lnTo>
                      <a:pt x="35544" y="18002"/>
                    </a:lnTo>
                    <a:cubicBezTo>
                      <a:pt x="45998" y="12783"/>
                      <a:pt x="56994" y="8725"/>
                      <a:pt x="68332" y="5906"/>
                    </a:cubicBezTo>
                    <a:cubicBezTo>
                      <a:pt x="79137" y="3143"/>
                      <a:pt x="90126" y="1172"/>
                      <a:pt x="101215" y="0"/>
                    </a:cubicBezTo>
                    <a:close/>
                    <a:moveTo>
                      <a:pt x="47139" y="62198"/>
                    </a:moveTo>
                    <a:cubicBezTo>
                      <a:pt x="52133" y="65122"/>
                      <a:pt x="57921" y="66389"/>
                      <a:pt x="63675" y="65818"/>
                    </a:cubicBezTo>
                    <a:cubicBezTo>
                      <a:pt x="71401" y="64875"/>
                      <a:pt x="79011" y="63151"/>
                      <a:pt x="86389" y="60674"/>
                    </a:cubicBezTo>
                    <a:lnTo>
                      <a:pt x="50655" y="40005"/>
                    </a:lnTo>
                    <a:cubicBezTo>
                      <a:pt x="37540" y="48578"/>
                      <a:pt x="36368" y="55979"/>
                      <a:pt x="47139" y="62198"/>
                    </a:cubicBezTo>
                    <a:close/>
                    <a:moveTo>
                      <a:pt x="172589" y="72676"/>
                    </a:moveTo>
                    <a:cubicBezTo>
                      <a:pt x="167122" y="69742"/>
                      <a:pt x="160859" y="68637"/>
                      <a:pt x="154722" y="69533"/>
                    </a:cubicBezTo>
                    <a:cubicBezTo>
                      <a:pt x="146250" y="70618"/>
                      <a:pt x="137887" y="72438"/>
                      <a:pt x="129727" y="74962"/>
                    </a:cubicBezTo>
                    <a:lnTo>
                      <a:pt x="165271" y="95536"/>
                    </a:lnTo>
                    <a:cubicBezTo>
                      <a:pt x="180477" y="86296"/>
                      <a:pt x="182853" y="78677"/>
                      <a:pt x="17258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4483;p48">
                <a:extLst>
                  <a:ext uri="{FF2B5EF4-FFF2-40B4-BE49-F238E27FC236}">
                    <a16:creationId xmlns:a16="http://schemas.microsoft.com/office/drawing/2014/main" id="{9559EE1E-7BBE-40A9-9DA1-949144B7A07A}"/>
                  </a:ext>
                </a:extLst>
              </p:cNvPr>
              <p:cNvSpPr/>
              <p:nvPr/>
            </p:nvSpPr>
            <p:spPr>
              <a:xfrm>
                <a:off x="4352910" y="552802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4484;p48">
                <a:extLst>
                  <a:ext uri="{FF2B5EF4-FFF2-40B4-BE49-F238E27FC236}">
                    <a16:creationId xmlns:a16="http://schemas.microsoft.com/office/drawing/2014/main" id="{3E09826D-C80E-4857-BE2C-1EE352BFD44B}"/>
                  </a:ext>
                </a:extLst>
              </p:cNvPr>
              <p:cNvSpPr/>
              <p:nvPr/>
            </p:nvSpPr>
            <p:spPr>
              <a:xfrm>
                <a:off x="4448518" y="5536215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3" y="12954"/>
                    </a:moveTo>
                    <a:lnTo>
                      <a:pt x="31553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553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4485;p48">
                <a:extLst>
                  <a:ext uri="{FF2B5EF4-FFF2-40B4-BE49-F238E27FC236}">
                    <a16:creationId xmlns:a16="http://schemas.microsoft.com/office/drawing/2014/main" id="{6B93A9A9-04ED-42F6-BE9E-604D64289170}"/>
                  </a:ext>
                </a:extLst>
              </p:cNvPr>
              <p:cNvSpPr/>
              <p:nvPr/>
            </p:nvSpPr>
            <p:spPr>
              <a:xfrm>
                <a:off x="4459162" y="5488685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4486;p48">
                <a:extLst>
                  <a:ext uri="{FF2B5EF4-FFF2-40B4-BE49-F238E27FC236}">
                    <a16:creationId xmlns:a16="http://schemas.microsoft.com/office/drawing/2014/main" id="{81BCA7BE-0C48-4B2D-89D7-FF2AF9117F31}"/>
                  </a:ext>
                </a:extLst>
              </p:cNvPr>
              <p:cNvSpPr/>
              <p:nvPr/>
            </p:nvSpPr>
            <p:spPr>
              <a:xfrm>
                <a:off x="4384748" y="549354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670"/>
                    </a:lnTo>
                    <a:cubicBezTo>
                      <a:pt x="33929" y="24670"/>
                      <a:pt x="13210" y="15907"/>
                      <a:pt x="12545" y="15145"/>
                    </a:cubicBezTo>
                    <a:cubicBezTo>
                      <a:pt x="11880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4487;p48">
                <a:extLst>
                  <a:ext uri="{FF2B5EF4-FFF2-40B4-BE49-F238E27FC236}">
                    <a16:creationId xmlns:a16="http://schemas.microsoft.com/office/drawing/2014/main" id="{A2782A09-DCC4-4A76-A3D9-BE898DEDEDCE}"/>
                  </a:ext>
                </a:extLst>
              </p:cNvPr>
              <p:cNvSpPr/>
              <p:nvPr/>
            </p:nvSpPr>
            <p:spPr>
              <a:xfrm>
                <a:off x="4312139" y="5452109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441" y="17907"/>
                    </a:cubicBezTo>
                    <a:cubicBezTo>
                      <a:pt x="36140" y="14135"/>
                      <a:pt x="32258" y="10925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4488;p48">
                <a:extLst>
                  <a:ext uri="{FF2B5EF4-FFF2-40B4-BE49-F238E27FC236}">
                    <a16:creationId xmlns:a16="http://schemas.microsoft.com/office/drawing/2014/main" id="{6BEF537C-DBDA-4921-BBC9-5F098035F8BA}"/>
                  </a:ext>
                </a:extLst>
              </p:cNvPr>
              <p:cNvSpPr/>
              <p:nvPr/>
            </p:nvSpPr>
            <p:spPr>
              <a:xfrm>
                <a:off x="4352910" y="542858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4489;p48">
                <a:extLst>
                  <a:ext uri="{FF2B5EF4-FFF2-40B4-BE49-F238E27FC236}">
                    <a16:creationId xmlns:a16="http://schemas.microsoft.com/office/drawing/2014/main" id="{6A73CBE0-C5B5-4284-A7D6-E43DDACAB24E}"/>
                  </a:ext>
                </a:extLst>
              </p:cNvPr>
              <p:cNvSpPr/>
              <p:nvPr/>
            </p:nvSpPr>
            <p:spPr>
              <a:xfrm>
                <a:off x="4261008" y="542477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4490;p48">
                <a:extLst>
                  <a:ext uri="{FF2B5EF4-FFF2-40B4-BE49-F238E27FC236}">
                    <a16:creationId xmlns:a16="http://schemas.microsoft.com/office/drawing/2014/main" id="{CB7F80B2-B138-42F3-A4E4-04AF5D984806}"/>
                  </a:ext>
                </a:extLst>
              </p:cNvPr>
              <p:cNvSpPr/>
              <p:nvPr/>
            </p:nvSpPr>
            <p:spPr>
              <a:xfrm>
                <a:off x="4261769" y="5468111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4491;p48">
                <a:extLst>
                  <a:ext uri="{FF2B5EF4-FFF2-40B4-BE49-F238E27FC236}">
                    <a16:creationId xmlns:a16="http://schemas.microsoft.com/office/drawing/2014/main" id="{BC9C8BBD-C898-4032-B11C-28CA784ECE45}"/>
                  </a:ext>
                </a:extLst>
              </p:cNvPr>
              <p:cNvSpPr/>
              <p:nvPr/>
            </p:nvSpPr>
            <p:spPr>
              <a:xfrm>
                <a:off x="4261389" y="5412009"/>
                <a:ext cx="22119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97" h="139065" extrusionOk="0">
                    <a:moveTo>
                      <a:pt x="112050" y="22098"/>
                    </a:moveTo>
                    <a:cubicBezTo>
                      <a:pt x="109119" y="22098"/>
                      <a:pt x="106193" y="22355"/>
                      <a:pt x="103306" y="22860"/>
                    </a:cubicBezTo>
                    <a:cubicBezTo>
                      <a:pt x="99441" y="23431"/>
                      <a:pt x="95069" y="24194"/>
                      <a:pt x="90191" y="25146"/>
                    </a:cubicBezTo>
                    <a:cubicBezTo>
                      <a:pt x="85344" y="26194"/>
                      <a:pt x="80687" y="27527"/>
                      <a:pt x="75080" y="29051"/>
                    </a:cubicBezTo>
                    <a:cubicBezTo>
                      <a:pt x="69981" y="30613"/>
                      <a:pt x="64995" y="32518"/>
                      <a:pt x="60159" y="34766"/>
                    </a:cubicBezTo>
                    <a:lnTo>
                      <a:pt x="98174" y="56864"/>
                    </a:lnTo>
                    <a:lnTo>
                      <a:pt x="105017" y="54483"/>
                    </a:lnTo>
                    <a:cubicBezTo>
                      <a:pt x="114521" y="51245"/>
                      <a:pt x="124024" y="48482"/>
                      <a:pt x="132483" y="46196"/>
                    </a:cubicBezTo>
                    <a:cubicBezTo>
                      <a:pt x="140606" y="44063"/>
                      <a:pt x="148910" y="42691"/>
                      <a:pt x="157288" y="42100"/>
                    </a:cubicBezTo>
                    <a:cubicBezTo>
                      <a:pt x="164893" y="41643"/>
                      <a:pt x="172525" y="42158"/>
                      <a:pt x="180002" y="43624"/>
                    </a:cubicBezTo>
                    <a:cubicBezTo>
                      <a:pt x="187668" y="45291"/>
                      <a:pt x="195018" y="48187"/>
                      <a:pt x="201765" y="52197"/>
                    </a:cubicBezTo>
                    <a:cubicBezTo>
                      <a:pt x="208387" y="55540"/>
                      <a:pt x="214046" y="60522"/>
                      <a:pt x="218207" y="66675"/>
                    </a:cubicBezTo>
                    <a:cubicBezTo>
                      <a:pt x="220986" y="71133"/>
                      <a:pt x="221875" y="76514"/>
                      <a:pt x="220678" y="81629"/>
                    </a:cubicBezTo>
                    <a:cubicBezTo>
                      <a:pt x="218855" y="87297"/>
                      <a:pt x="215578" y="92393"/>
                      <a:pt x="211174" y="96393"/>
                    </a:cubicBezTo>
                    <a:cubicBezTo>
                      <a:pt x="205956" y="101689"/>
                      <a:pt x="200116" y="106318"/>
                      <a:pt x="193782" y="110204"/>
                    </a:cubicBezTo>
                    <a:lnTo>
                      <a:pt x="218017" y="124206"/>
                    </a:lnTo>
                    <a:lnTo>
                      <a:pt x="204807" y="131921"/>
                    </a:lnTo>
                    <a:lnTo>
                      <a:pt x="180287" y="117729"/>
                    </a:lnTo>
                    <a:cubicBezTo>
                      <a:pt x="168831" y="123434"/>
                      <a:pt x="156868" y="128064"/>
                      <a:pt x="144553" y="131540"/>
                    </a:cubicBezTo>
                    <a:cubicBezTo>
                      <a:pt x="131385" y="135169"/>
                      <a:pt x="117937" y="137684"/>
                      <a:pt x="104352" y="139065"/>
                    </a:cubicBezTo>
                    <a:lnTo>
                      <a:pt x="91521" y="116014"/>
                    </a:lnTo>
                    <a:cubicBezTo>
                      <a:pt x="95113" y="115967"/>
                      <a:pt x="98698" y="115710"/>
                      <a:pt x="102261" y="115253"/>
                    </a:cubicBezTo>
                    <a:cubicBezTo>
                      <a:pt x="107013" y="114681"/>
                      <a:pt x="112335" y="113729"/>
                      <a:pt x="118227" y="112490"/>
                    </a:cubicBezTo>
                    <a:cubicBezTo>
                      <a:pt x="124119" y="111252"/>
                      <a:pt x="130392" y="109633"/>
                      <a:pt x="137235" y="107728"/>
                    </a:cubicBezTo>
                    <a:cubicBezTo>
                      <a:pt x="143731" y="105842"/>
                      <a:pt x="150083" y="103479"/>
                      <a:pt x="156242" y="100679"/>
                    </a:cubicBezTo>
                    <a:lnTo>
                      <a:pt x="118227" y="78772"/>
                    </a:lnTo>
                    <a:lnTo>
                      <a:pt x="113285" y="80486"/>
                    </a:lnTo>
                    <a:lnTo>
                      <a:pt x="108058" y="82105"/>
                    </a:lnTo>
                    <a:cubicBezTo>
                      <a:pt x="99447" y="85001"/>
                      <a:pt x="90692" y="87449"/>
                      <a:pt x="81828" y="89440"/>
                    </a:cubicBezTo>
                    <a:cubicBezTo>
                      <a:pt x="74467" y="91183"/>
                      <a:pt x="66956" y="92202"/>
                      <a:pt x="59399" y="92488"/>
                    </a:cubicBezTo>
                    <a:cubicBezTo>
                      <a:pt x="52754" y="92745"/>
                      <a:pt x="46105" y="92107"/>
                      <a:pt x="39631" y="90583"/>
                    </a:cubicBezTo>
                    <a:cubicBezTo>
                      <a:pt x="33193" y="89049"/>
                      <a:pt x="27013" y="86573"/>
                      <a:pt x="21288" y="83248"/>
                    </a:cubicBezTo>
                    <a:cubicBezTo>
                      <a:pt x="14922" y="79981"/>
                      <a:pt x="9393" y="75286"/>
                      <a:pt x="5132" y="69532"/>
                    </a:cubicBezTo>
                    <a:cubicBezTo>
                      <a:pt x="2001" y="65275"/>
                      <a:pt x="454" y="60055"/>
                      <a:pt x="760" y="54769"/>
                    </a:cubicBezTo>
                    <a:cubicBezTo>
                      <a:pt x="1351" y="49311"/>
                      <a:pt x="3533" y="44139"/>
                      <a:pt x="7033" y="39910"/>
                    </a:cubicBezTo>
                    <a:cubicBezTo>
                      <a:pt x="11467" y="34462"/>
                      <a:pt x="16689" y="29708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19" y="12849"/>
                      <a:pt x="57010" y="8830"/>
                      <a:pt x="68332" y="6001"/>
                    </a:cubicBezTo>
                    <a:cubicBezTo>
                      <a:pt x="79145" y="3258"/>
                      <a:pt x="90131" y="1248"/>
                      <a:pt x="101215" y="0"/>
                    </a:cubicBezTo>
                    <a:close/>
                    <a:moveTo>
                      <a:pt x="47139" y="62294"/>
                    </a:moveTo>
                    <a:cubicBezTo>
                      <a:pt x="52142" y="65189"/>
                      <a:pt x="57930" y="66418"/>
                      <a:pt x="63675" y="65818"/>
                    </a:cubicBezTo>
                    <a:cubicBezTo>
                      <a:pt x="71416" y="64970"/>
                      <a:pt x="79036" y="63246"/>
                      <a:pt x="86389" y="60674"/>
                    </a:cubicBezTo>
                    <a:lnTo>
                      <a:pt x="50655" y="40005"/>
                    </a:lnTo>
                    <a:cubicBezTo>
                      <a:pt x="37540" y="48578"/>
                      <a:pt x="36368" y="56007"/>
                      <a:pt x="47139" y="62294"/>
                    </a:cubicBezTo>
                    <a:close/>
                    <a:moveTo>
                      <a:pt x="172589" y="72771"/>
                    </a:moveTo>
                    <a:cubicBezTo>
                      <a:pt x="167144" y="69771"/>
                      <a:pt x="160871" y="68628"/>
                      <a:pt x="154722" y="69532"/>
                    </a:cubicBezTo>
                    <a:cubicBezTo>
                      <a:pt x="146240" y="70609"/>
                      <a:pt x="137873" y="72457"/>
                      <a:pt x="129727" y="75057"/>
                    </a:cubicBezTo>
                    <a:lnTo>
                      <a:pt x="165271" y="95631"/>
                    </a:lnTo>
                    <a:cubicBezTo>
                      <a:pt x="180477" y="86296"/>
                      <a:pt x="182853" y="78677"/>
                      <a:pt x="17258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" name="Google Shape;4492;p48">
              <a:extLst>
                <a:ext uri="{FF2B5EF4-FFF2-40B4-BE49-F238E27FC236}">
                  <a16:creationId xmlns:a16="http://schemas.microsoft.com/office/drawing/2014/main" id="{973CB141-0565-41D1-8289-1BEE8BAA525B}"/>
                </a:ext>
              </a:extLst>
            </p:cNvPr>
            <p:cNvGrpSpPr/>
            <p:nvPr/>
          </p:nvGrpSpPr>
          <p:grpSpPr>
            <a:xfrm>
              <a:off x="2290688" y="4374965"/>
              <a:ext cx="664599" cy="467010"/>
              <a:chOff x="4071788" y="5191315"/>
              <a:chExt cx="664599" cy="467010"/>
            </a:xfrm>
          </p:grpSpPr>
          <p:sp>
            <p:nvSpPr>
              <p:cNvPr id="98" name="Google Shape;4493;p48">
                <a:extLst>
                  <a:ext uri="{FF2B5EF4-FFF2-40B4-BE49-F238E27FC236}">
                    <a16:creationId xmlns:a16="http://schemas.microsoft.com/office/drawing/2014/main" id="{4E4A3C3B-32E9-4ABE-B54B-501E87F17541}"/>
                  </a:ext>
                </a:extLst>
              </p:cNvPr>
              <p:cNvSpPr/>
              <p:nvPr/>
            </p:nvSpPr>
            <p:spPr>
              <a:xfrm>
                <a:off x="4071788" y="527370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4494;p48">
                <a:extLst>
                  <a:ext uri="{FF2B5EF4-FFF2-40B4-BE49-F238E27FC236}">
                    <a16:creationId xmlns:a16="http://schemas.microsoft.com/office/drawing/2014/main" id="{71BE4A11-C568-4550-8C7E-322B7BF8845F}"/>
                  </a:ext>
                </a:extLst>
              </p:cNvPr>
              <p:cNvSpPr/>
              <p:nvPr/>
            </p:nvSpPr>
            <p:spPr>
              <a:xfrm>
                <a:off x="4071883" y="5381339"/>
                <a:ext cx="65671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4495;p48">
                <a:extLst>
                  <a:ext uri="{FF2B5EF4-FFF2-40B4-BE49-F238E27FC236}">
                    <a16:creationId xmlns:a16="http://schemas.microsoft.com/office/drawing/2014/main" id="{D86DA38B-F1C3-491C-8321-0A38D05567F7}"/>
                  </a:ext>
                </a:extLst>
              </p:cNvPr>
              <p:cNvSpPr/>
              <p:nvPr/>
            </p:nvSpPr>
            <p:spPr>
              <a:xfrm>
                <a:off x="4686303" y="5383625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4496;p48">
                <a:extLst>
                  <a:ext uri="{FF2B5EF4-FFF2-40B4-BE49-F238E27FC236}">
                    <a16:creationId xmlns:a16="http://schemas.microsoft.com/office/drawing/2014/main" id="{03B0786D-483A-4625-880B-10F33DDC4A99}"/>
                  </a:ext>
                </a:extLst>
              </p:cNvPr>
              <p:cNvSpPr/>
              <p:nvPr/>
            </p:nvSpPr>
            <p:spPr>
              <a:xfrm>
                <a:off x="4071788" y="519131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4497;p48">
                <a:extLst>
                  <a:ext uri="{FF2B5EF4-FFF2-40B4-BE49-F238E27FC236}">
                    <a16:creationId xmlns:a16="http://schemas.microsoft.com/office/drawing/2014/main" id="{9191F4D8-06E3-4EF0-A685-7FB2BEDA58F5}"/>
                  </a:ext>
                </a:extLst>
              </p:cNvPr>
              <p:cNvSpPr/>
              <p:nvPr/>
            </p:nvSpPr>
            <p:spPr>
              <a:xfrm>
                <a:off x="4166288" y="5243631"/>
                <a:ext cx="475673" cy="275343"/>
              </a:xfrm>
              <a:custGeom>
                <a:avLst/>
                <a:gdLst/>
                <a:ahLst/>
                <a:cxnLst/>
                <a:rect l="l" t="t" r="r" b="b"/>
                <a:pathLst>
                  <a:path w="475673" h="275343" extrusionOk="0">
                    <a:moveTo>
                      <a:pt x="475252" y="145899"/>
                    </a:moveTo>
                    <a:cubicBezTo>
                      <a:pt x="471830" y="178284"/>
                      <a:pt x="448831" y="210193"/>
                      <a:pt x="405969" y="235053"/>
                    </a:cubicBezTo>
                    <a:cubicBezTo>
                      <a:pt x="313117" y="288774"/>
                      <a:pt x="162482" y="288774"/>
                      <a:pt x="69535" y="235053"/>
                    </a:cubicBezTo>
                    <a:cubicBezTo>
                      <a:pt x="26768" y="210193"/>
                      <a:pt x="3769" y="177903"/>
                      <a:pt x="443" y="145899"/>
                    </a:cubicBezTo>
                    <a:cubicBezTo>
                      <a:pt x="-3549" y="107799"/>
                      <a:pt x="19450" y="69699"/>
                      <a:pt x="69535" y="40362"/>
                    </a:cubicBezTo>
                    <a:cubicBezTo>
                      <a:pt x="162482" y="-13454"/>
                      <a:pt x="313117" y="-13454"/>
                      <a:pt x="405969" y="40362"/>
                    </a:cubicBezTo>
                    <a:cubicBezTo>
                      <a:pt x="456054" y="69318"/>
                      <a:pt x="479148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4498;p48">
                <a:extLst>
                  <a:ext uri="{FF2B5EF4-FFF2-40B4-BE49-F238E27FC236}">
                    <a16:creationId xmlns:a16="http://schemas.microsoft.com/office/drawing/2014/main" id="{54B8DDDD-37D1-45F4-9831-24C7A0C5CBCC}"/>
                  </a:ext>
                </a:extLst>
              </p:cNvPr>
              <p:cNvSpPr/>
              <p:nvPr/>
            </p:nvSpPr>
            <p:spPr>
              <a:xfrm>
                <a:off x="4166731" y="5260109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421"/>
                    </a:moveTo>
                    <a:cubicBezTo>
                      <a:pt x="471388" y="161806"/>
                      <a:pt x="448389" y="193715"/>
                      <a:pt x="405527" y="218575"/>
                    </a:cubicBezTo>
                    <a:cubicBezTo>
                      <a:pt x="312675" y="272296"/>
                      <a:pt x="162040" y="272296"/>
                      <a:pt x="69093" y="218575"/>
                    </a:cubicBezTo>
                    <a:cubicBezTo>
                      <a:pt x="26325" y="193715"/>
                      <a:pt x="3326" y="161425"/>
                      <a:pt x="0" y="129421"/>
                    </a:cubicBezTo>
                    <a:cubicBezTo>
                      <a:pt x="3326" y="97036"/>
                      <a:pt x="26325" y="65222"/>
                      <a:pt x="69093" y="40362"/>
                    </a:cubicBezTo>
                    <a:cubicBezTo>
                      <a:pt x="162040" y="-13454"/>
                      <a:pt x="312675" y="-13454"/>
                      <a:pt x="405527" y="40362"/>
                    </a:cubicBezTo>
                    <a:cubicBezTo>
                      <a:pt x="448389" y="65222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4499;p48">
                <a:extLst>
                  <a:ext uri="{FF2B5EF4-FFF2-40B4-BE49-F238E27FC236}">
                    <a16:creationId xmlns:a16="http://schemas.microsoft.com/office/drawing/2014/main" id="{E7165DC9-7A2B-421E-B450-C8B3E301F850}"/>
                  </a:ext>
                </a:extLst>
              </p:cNvPr>
              <p:cNvSpPr/>
              <p:nvPr/>
            </p:nvSpPr>
            <p:spPr>
              <a:xfrm>
                <a:off x="4287999" y="5322379"/>
                <a:ext cx="221706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706" h="139065" extrusionOk="0">
                    <a:moveTo>
                      <a:pt x="112620" y="22098"/>
                    </a:moveTo>
                    <a:cubicBezTo>
                      <a:pt x="109691" y="22146"/>
                      <a:pt x="106769" y="22403"/>
                      <a:pt x="103876" y="22860"/>
                    </a:cubicBezTo>
                    <a:cubicBezTo>
                      <a:pt x="99980" y="23431"/>
                      <a:pt x="95608" y="24194"/>
                      <a:pt x="90761" y="25241"/>
                    </a:cubicBezTo>
                    <a:cubicBezTo>
                      <a:pt x="85627" y="26280"/>
                      <a:pt x="80552" y="27575"/>
                      <a:pt x="75555" y="29146"/>
                    </a:cubicBezTo>
                    <a:cubicBezTo>
                      <a:pt x="70475" y="30632"/>
                      <a:pt x="65518" y="32509"/>
                      <a:pt x="60729" y="34766"/>
                    </a:cubicBezTo>
                    <a:lnTo>
                      <a:pt x="98744" y="56864"/>
                    </a:lnTo>
                    <a:lnTo>
                      <a:pt x="105587" y="54483"/>
                    </a:lnTo>
                    <a:cubicBezTo>
                      <a:pt x="115091" y="51245"/>
                      <a:pt x="124595" y="48482"/>
                      <a:pt x="133053" y="46196"/>
                    </a:cubicBezTo>
                    <a:cubicBezTo>
                      <a:pt x="141144" y="44063"/>
                      <a:pt x="149417" y="42691"/>
                      <a:pt x="157763" y="42101"/>
                    </a:cubicBezTo>
                    <a:cubicBezTo>
                      <a:pt x="165404" y="41624"/>
                      <a:pt x="173074" y="42167"/>
                      <a:pt x="180572" y="43720"/>
                    </a:cubicBezTo>
                    <a:cubicBezTo>
                      <a:pt x="188218" y="45310"/>
                      <a:pt x="195542" y="48178"/>
                      <a:pt x="202241" y="52197"/>
                    </a:cubicBezTo>
                    <a:cubicBezTo>
                      <a:pt x="208885" y="55550"/>
                      <a:pt x="214575" y="60522"/>
                      <a:pt x="218777" y="66675"/>
                    </a:cubicBezTo>
                    <a:cubicBezTo>
                      <a:pt x="221533" y="71142"/>
                      <a:pt x="222390" y="76524"/>
                      <a:pt x="221153" y="81629"/>
                    </a:cubicBezTo>
                    <a:cubicBezTo>
                      <a:pt x="219541" y="87259"/>
                      <a:pt x="216457" y="92355"/>
                      <a:pt x="212220" y="96393"/>
                    </a:cubicBezTo>
                    <a:cubicBezTo>
                      <a:pt x="206946" y="101660"/>
                      <a:pt x="201077" y="106299"/>
                      <a:pt x="194733" y="110204"/>
                    </a:cubicBezTo>
                    <a:lnTo>
                      <a:pt x="219062" y="124206"/>
                    </a:lnTo>
                    <a:lnTo>
                      <a:pt x="205852" y="131921"/>
                    </a:lnTo>
                    <a:lnTo>
                      <a:pt x="181332" y="117729"/>
                    </a:lnTo>
                    <a:cubicBezTo>
                      <a:pt x="169629" y="123473"/>
                      <a:pt x="157410" y="128102"/>
                      <a:pt x="144838" y="131540"/>
                    </a:cubicBezTo>
                    <a:cubicBezTo>
                      <a:pt x="131674" y="135179"/>
                      <a:pt x="118225" y="137703"/>
                      <a:pt x="104637" y="139065"/>
                    </a:cubicBezTo>
                    <a:lnTo>
                      <a:pt x="92567" y="116396"/>
                    </a:lnTo>
                    <a:cubicBezTo>
                      <a:pt x="96128" y="116300"/>
                      <a:pt x="99680" y="116014"/>
                      <a:pt x="103211" y="115538"/>
                    </a:cubicBezTo>
                    <a:cubicBezTo>
                      <a:pt x="108058" y="114967"/>
                      <a:pt x="113380" y="114014"/>
                      <a:pt x="119273" y="112776"/>
                    </a:cubicBezTo>
                    <a:cubicBezTo>
                      <a:pt x="125165" y="111538"/>
                      <a:pt x="131342" y="109919"/>
                      <a:pt x="138280" y="108013"/>
                    </a:cubicBezTo>
                    <a:cubicBezTo>
                      <a:pt x="144781" y="106175"/>
                      <a:pt x="151135" y="103851"/>
                      <a:pt x="157288" y="101060"/>
                    </a:cubicBezTo>
                    <a:lnTo>
                      <a:pt x="119273" y="79057"/>
                    </a:lnTo>
                    <a:lnTo>
                      <a:pt x="114236" y="80772"/>
                    </a:lnTo>
                    <a:lnTo>
                      <a:pt x="109104" y="82391"/>
                    </a:lnTo>
                    <a:cubicBezTo>
                      <a:pt x="99600" y="85535"/>
                      <a:pt x="90761" y="88011"/>
                      <a:pt x="82778" y="89821"/>
                    </a:cubicBezTo>
                    <a:cubicBezTo>
                      <a:pt x="75409" y="91497"/>
                      <a:pt x="67901" y="92488"/>
                      <a:pt x="60349" y="92773"/>
                    </a:cubicBezTo>
                    <a:cubicBezTo>
                      <a:pt x="53710" y="93002"/>
                      <a:pt x="47068" y="92402"/>
                      <a:pt x="40581" y="90964"/>
                    </a:cubicBezTo>
                    <a:cubicBezTo>
                      <a:pt x="34183" y="89354"/>
                      <a:pt x="28042" y="86849"/>
                      <a:pt x="22334" y="83534"/>
                    </a:cubicBezTo>
                    <a:cubicBezTo>
                      <a:pt x="16043" y="80229"/>
                      <a:pt x="10584" y="75543"/>
                      <a:pt x="6368" y="69818"/>
                    </a:cubicBezTo>
                    <a:cubicBezTo>
                      <a:pt x="3291" y="65532"/>
                      <a:pt x="1781" y="60322"/>
                      <a:pt x="2091" y="55054"/>
                    </a:cubicBezTo>
                    <a:cubicBezTo>
                      <a:pt x="2294" y="49730"/>
                      <a:pt x="4009" y="44577"/>
                      <a:pt x="7033" y="40196"/>
                    </a:cubicBezTo>
                    <a:cubicBezTo>
                      <a:pt x="11467" y="34747"/>
                      <a:pt x="16689" y="29994"/>
                      <a:pt x="22524" y="26098"/>
                    </a:cubicBezTo>
                    <a:lnTo>
                      <a:pt x="0" y="13049"/>
                    </a:lnTo>
                    <a:lnTo>
                      <a:pt x="13210" y="5429"/>
                    </a:lnTo>
                    <a:lnTo>
                      <a:pt x="35544" y="18002"/>
                    </a:lnTo>
                    <a:cubicBezTo>
                      <a:pt x="46019" y="12849"/>
                      <a:pt x="57010" y="8830"/>
                      <a:pt x="68332" y="6001"/>
                    </a:cubicBezTo>
                    <a:cubicBezTo>
                      <a:pt x="79113" y="3258"/>
                      <a:pt x="90067" y="1248"/>
                      <a:pt x="101120" y="0"/>
                    </a:cubicBezTo>
                    <a:close/>
                    <a:moveTo>
                      <a:pt x="47614" y="62294"/>
                    </a:moveTo>
                    <a:cubicBezTo>
                      <a:pt x="52651" y="65189"/>
                      <a:pt x="58470" y="66418"/>
                      <a:pt x="64246" y="65818"/>
                    </a:cubicBezTo>
                    <a:cubicBezTo>
                      <a:pt x="71975" y="64951"/>
                      <a:pt x="79590" y="63265"/>
                      <a:pt x="86960" y="60770"/>
                    </a:cubicBezTo>
                    <a:lnTo>
                      <a:pt x="51225" y="40196"/>
                    </a:lnTo>
                    <a:cubicBezTo>
                      <a:pt x="38110" y="48673"/>
                      <a:pt x="36875" y="56007"/>
                      <a:pt x="47614" y="62294"/>
                    </a:cubicBezTo>
                    <a:close/>
                    <a:moveTo>
                      <a:pt x="173064" y="72771"/>
                    </a:moveTo>
                    <a:cubicBezTo>
                      <a:pt x="167619" y="69771"/>
                      <a:pt x="161346" y="68628"/>
                      <a:pt x="155197" y="69532"/>
                    </a:cubicBezTo>
                    <a:cubicBezTo>
                      <a:pt x="146746" y="70609"/>
                      <a:pt x="138412" y="72457"/>
                      <a:pt x="130297" y="75057"/>
                    </a:cubicBezTo>
                    <a:lnTo>
                      <a:pt x="165841" y="95631"/>
                    </a:lnTo>
                    <a:cubicBezTo>
                      <a:pt x="180952" y="86296"/>
                      <a:pt x="183423" y="78296"/>
                      <a:pt x="173064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4500;p48">
                <a:extLst>
                  <a:ext uri="{FF2B5EF4-FFF2-40B4-BE49-F238E27FC236}">
                    <a16:creationId xmlns:a16="http://schemas.microsoft.com/office/drawing/2014/main" id="{B112ADE4-B0B2-4F93-BF16-B0014C7C761C}"/>
                  </a:ext>
                </a:extLst>
              </p:cNvPr>
              <p:cNvSpPr/>
              <p:nvPr/>
            </p:nvSpPr>
            <p:spPr>
              <a:xfrm>
                <a:off x="4380566" y="5425821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4501;p48">
                <a:extLst>
                  <a:ext uri="{FF2B5EF4-FFF2-40B4-BE49-F238E27FC236}">
                    <a16:creationId xmlns:a16="http://schemas.microsoft.com/office/drawing/2014/main" id="{9F744782-15EC-4CDF-94A6-CD6558BB1EF0}"/>
                  </a:ext>
                </a:extLst>
              </p:cNvPr>
              <p:cNvSpPr/>
              <p:nvPr/>
            </p:nvSpPr>
            <p:spPr>
              <a:xfrm>
                <a:off x="4475699" y="5433726"/>
                <a:ext cx="31552" cy="14763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763" extrusionOk="0">
                    <a:moveTo>
                      <a:pt x="31553" y="12859"/>
                    </a:moveTo>
                    <a:lnTo>
                      <a:pt x="31553" y="0"/>
                    </a:lnTo>
                    <a:lnTo>
                      <a:pt x="0" y="2381"/>
                    </a:lnTo>
                    <a:lnTo>
                      <a:pt x="18152" y="14764"/>
                    </a:lnTo>
                    <a:lnTo>
                      <a:pt x="31553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4502;p48">
                <a:extLst>
                  <a:ext uri="{FF2B5EF4-FFF2-40B4-BE49-F238E27FC236}">
                    <a16:creationId xmlns:a16="http://schemas.microsoft.com/office/drawing/2014/main" id="{DF807853-59C1-40DE-907F-34AC85286D2A}"/>
                  </a:ext>
                </a:extLst>
              </p:cNvPr>
              <p:cNvSpPr/>
              <p:nvPr/>
            </p:nvSpPr>
            <p:spPr>
              <a:xfrm>
                <a:off x="4486248" y="5386197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4503;p48">
                <a:extLst>
                  <a:ext uri="{FF2B5EF4-FFF2-40B4-BE49-F238E27FC236}">
                    <a16:creationId xmlns:a16="http://schemas.microsoft.com/office/drawing/2014/main" id="{3C40D572-45DB-4055-8E88-8E53DE7862C9}"/>
                  </a:ext>
                </a:extLst>
              </p:cNvPr>
              <p:cNvSpPr/>
              <p:nvPr/>
            </p:nvSpPr>
            <p:spPr>
              <a:xfrm>
                <a:off x="4411929" y="5390959"/>
                <a:ext cx="35639" cy="24764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4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4504;p48">
                <a:extLst>
                  <a:ext uri="{FF2B5EF4-FFF2-40B4-BE49-F238E27FC236}">
                    <a16:creationId xmlns:a16="http://schemas.microsoft.com/office/drawing/2014/main" id="{0CD6F4E7-C50F-45A9-A6D9-5A68BC91B550}"/>
                  </a:ext>
                </a:extLst>
              </p:cNvPr>
              <p:cNvSpPr/>
              <p:nvPr/>
            </p:nvSpPr>
            <p:spPr>
              <a:xfrm>
                <a:off x="4339320" y="5349621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191"/>
                    </a:moveTo>
                    <a:lnTo>
                      <a:pt x="36780" y="29146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346" y="17812"/>
                    </a:cubicBezTo>
                    <a:cubicBezTo>
                      <a:pt x="36032" y="14097"/>
                      <a:pt x="32188" y="10887"/>
                      <a:pt x="27941" y="8287"/>
                    </a:cubicBezTo>
                    <a:cubicBezTo>
                      <a:pt x="25185" y="7810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4505;p48">
                <a:extLst>
                  <a:ext uri="{FF2B5EF4-FFF2-40B4-BE49-F238E27FC236}">
                    <a16:creationId xmlns:a16="http://schemas.microsoft.com/office/drawing/2014/main" id="{ED96C591-FC2F-4226-8A3F-07B8DE3712F7}"/>
                  </a:ext>
                </a:extLst>
              </p:cNvPr>
              <p:cNvSpPr/>
              <p:nvPr/>
            </p:nvSpPr>
            <p:spPr>
              <a:xfrm>
                <a:off x="4380091" y="5326094"/>
                <a:ext cx="20528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383" extrusionOk="0">
                    <a:moveTo>
                      <a:pt x="20528" y="18383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4506;p48">
                <a:extLst>
                  <a:ext uri="{FF2B5EF4-FFF2-40B4-BE49-F238E27FC236}">
                    <a16:creationId xmlns:a16="http://schemas.microsoft.com/office/drawing/2014/main" id="{6E0BAA1E-E5A0-42EE-8034-6DA75D08F989}"/>
                  </a:ext>
                </a:extLst>
              </p:cNvPr>
              <p:cNvSpPr/>
              <p:nvPr/>
            </p:nvSpPr>
            <p:spPr>
              <a:xfrm>
                <a:off x="4288189" y="5322284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4507;p48">
                <a:extLst>
                  <a:ext uri="{FF2B5EF4-FFF2-40B4-BE49-F238E27FC236}">
                    <a16:creationId xmlns:a16="http://schemas.microsoft.com/office/drawing/2014/main" id="{69796C26-F98B-470A-8DF6-09E4DFAF4D6B}"/>
                  </a:ext>
                </a:extLst>
              </p:cNvPr>
              <p:cNvSpPr/>
              <p:nvPr/>
            </p:nvSpPr>
            <p:spPr>
              <a:xfrm>
                <a:off x="4288855" y="5365623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cubicBezTo>
                      <a:pt x="0" y="13430"/>
                      <a:pt x="0" y="0"/>
                      <a:pt x="0" y="0"/>
                    </a:cubicBezTo>
                    <a:lnTo>
                      <a:pt x="22429" y="0"/>
                    </a:lnTo>
                    <a:lnTo>
                      <a:pt x="16917" y="12001"/>
                    </a:lnTo>
                    <a:lnTo>
                      <a:pt x="7413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4508;p48">
                <a:extLst>
                  <a:ext uri="{FF2B5EF4-FFF2-40B4-BE49-F238E27FC236}">
                    <a16:creationId xmlns:a16="http://schemas.microsoft.com/office/drawing/2014/main" id="{599E39B3-FD35-41F0-B573-7D25B3255207}"/>
                  </a:ext>
                </a:extLst>
              </p:cNvPr>
              <p:cNvSpPr/>
              <p:nvPr/>
            </p:nvSpPr>
            <p:spPr>
              <a:xfrm>
                <a:off x="4289330" y="5309520"/>
                <a:ext cx="220369" cy="139160"/>
              </a:xfrm>
              <a:custGeom>
                <a:avLst/>
                <a:gdLst/>
                <a:ahLst/>
                <a:cxnLst/>
                <a:rect l="l" t="t" r="r" b="b"/>
                <a:pathLst>
                  <a:path w="220369" h="139160" extrusionOk="0">
                    <a:moveTo>
                      <a:pt x="111289" y="22098"/>
                    </a:moveTo>
                    <a:cubicBezTo>
                      <a:pt x="108361" y="22060"/>
                      <a:pt x="105434" y="22279"/>
                      <a:pt x="102546" y="22765"/>
                    </a:cubicBezTo>
                    <a:cubicBezTo>
                      <a:pt x="98649" y="23336"/>
                      <a:pt x="94278" y="24098"/>
                      <a:pt x="89431" y="25146"/>
                    </a:cubicBezTo>
                    <a:cubicBezTo>
                      <a:pt x="84584" y="26194"/>
                      <a:pt x="79452" y="27432"/>
                      <a:pt x="74225" y="29051"/>
                    </a:cubicBezTo>
                    <a:cubicBezTo>
                      <a:pt x="69142" y="30566"/>
                      <a:pt x="64185" y="32480"/>
                      <a:pt x="59399" y="34766"/>
                    </a:cubicBezTo>
                    <a:lnTo>
                      <a:pt x="97414" y="56864"/>
                    </a:lnTo>
                    <a:lnTo>
                      <a:pt x="104257" y="54388"/>
                    </a:lnTo>
                    <a:cubicBezTo>
                      <a:pt x="113760" y="51149"/>
                      <a:pt x="123264" y="48482"/>
                      <a:pt x="131722" y="46196"/>
                    </a:cubicBezTo>
                    <a:cubicBezTo>
                      <a:pt x="139804" y="44015"/>
                      <a:pt x="148080" y="42644"/>
                      <a:pt x="156432" y="42101"/>
                    </a:cubicBezTo>
                    <a:cubicBezTo>
                      <a:pt x="164070" y="41596"/>
                      <a:pt x="171739" y="42101"/>
                      <a:pt x="179241" y="43625"/>
                    </a:cubicBezTo>
                    <a:cubicBezTo>
                      <a:pt x="186874" y="45253"/>
                      <a:pt x="194193" y="48120"/>
                      <a:pt x="200910" y="52102"/>
                    </a:cubicBezTo>
                    <a:cubicBezTo>
                      <a:pt x="207554" y="55455"/>
                      <a:pt x="213244" y="60427"/>
                      <a:pt x="217447" y="66580"/>
                    </a:cubicBezTo>
                    <a:cubicBezTo>
                      <a:pt x="220193" y="71047"/>
                      <a:pt x="221049" y="76429"/>
                      <a:pt x="219823" y="81534"/>
                    </a:cubicBezTo>
                    <a:cubicBezTo>
                      <a:pt x="218233" y="87173"/>
                      <a:pt x="215145" y="92278"/>
                      <a:pt x="210889" y="96298"/>
                    </a:cubicBezTo>
                    <a:cubicBezTo>
                      <a:pt x="205705" y="101613"/>
                      <a:pt x="199897" y="106289"/>
                      <a:pt x="193592" y="110204"/>
                    </a:cubicBezTo>
                    <a:lnTo>
                      <a:pt x="217922" y="124301"/>
                    </a:lnTo>
                    <a:lnTo>
                      <a:pt x="204712" y="131921"/>
                    </a:lnTo>
                    <a:lnTo>
                      <a:pt x="180192" y="117729"/>
                    </a:lnTo>
                    <a:cubicBezTo>
                      <a:pt x="168525" y="123558"/>
                      <a:pt x="156297" y="128188"/>
                      <a:pt x="143697" y="131540"/>
                    </a:cubicBezTo>
                    <a:cubicBezTo>
                      <a:pt x="130535" y="135217"/>
                      <a:pt x="117088" y="137760"/>
                      <a:pt x="103496" y="139160"/>
                    </a:cubicBezTo>
                    <a:lnTo>
                      <a:pt x="91236" y="116014"/>
                    </a:lnTo>
                    <a:cubicBezTo>
                      <a:pt x="94797" y="115919"/>
                      <a:pt x="98350" y="115634"/>
                      <a:pt x="101881" y="115157"/>
                    </a:cubicBezTo>
                    <a:cubicBezTo>
                      <a:pt x="107279" y="114519"/>
                      <a:pt x="112641" y="113595"/>
                      <a:pt x="117942" y="112395"/>
                    </a:cubicBezTo>
                    <a:cubicBezTo>
                      <a:pt x="123834" y="111157"/>
                      <a:pt x="130012" y="109538"/>
                      <a:pt x="136950" y="107633"/>
                    </a:cubicBezTo>
                    <a:cubicBezTo>
                      <a:pt x="143464" y="105842"/>
                      <a:pt x="149821" y="103518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248"/>
                      <a:pt x="114616" y="79915"/>
                      <a:pt x="112905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7" y="89440"/>
                    </a:cubicBezTo>
                    <a:cubicBezTo>
                      <a:pt x="74081" y="91145"/>
                      <a:pt x="66572" y="92164"/>
                      <a:pt x="59019" y="92488"/>
                    </a:cubicBezTo>
                    <a:cubicBezTo>
                      <a:pt x="52375" y="92688"/>
                      <a:pt x="45733" y="92050"/>
                      <a:pt x="39251" y="90583"/>
                    </a:cubicBezTo>
                    <a:cubicBezTo>
                      <a:pt x="32826" y="89049"/>
                      <a:pt x="26672" y="86544"/>
                      <a:pt x="21003" y="83153"/>
                    </a:cubicBezTo>
                    <a:cubicBezTo>
                      <a:pt x="14721" y="79886"/>
                      <a:pt x="9261" y="75229"/>
                      <a:pt x="5037" y="69533"/>
                    </a:cubicBezTo>
                    <a:cubicBezTo>
                      <a:pt x="1975" y="65246"/>
                      <a:pt x="466" y="60036"/>
                      <a:pt x="760" y="54769"/>
                    </a:cubicBezTo>
                    <a:cubicBezTo>
                      <a:pt x="1328" y="49273"/>
                      <a:pt x="3511" y="44063"/>
                      <a:pt x="7033" y="39814"/>
                    </a:cubicBezTo>
                    <a:cubicBezTo>
                      <a:pt x="11472" y="34404"/>
                      <a:pt x="16693" y="29680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4214" y="18002"/>
                    </a:lnTo>
                    <a:cubicBezTo>
                      <a:pt x="44668" y="12783"/>
                      <a:pt x="55664" y="8725"/>
                      <a:pt x="67002" y="5905"/>
                    </a:cubicBezTo>
                    <a:cubicBezTo>
                      <a:pt x="77774" y="3143"/>
                      <a:pt x="88732" y="1172"/>
                      <a:pt x="99790" y="0"/>
                    </a:cubicBezTo>
                    <a:close/>
                    <a:moveTo>
                      <a:pt x="46283" y="62579"/>
                    </a:moveTo>
                    <a:cubicBezTo>
                      <a:pt x="51312" y="65504"/>
                      <a:pt x="57130" y="66770"/>
                      <a:pt x="62915" y="66199"/>
                    </a:cubicBezTo>
                    <a:cubicBezTo>
                      <a:pt x="70639" y="65246"/>
                      <a:pt x="78248" y="63522"/>
                      <a:pt x="85629" y="61055"/>
                    </a:cubicBezTo>
                    <a:lnTo>
                      <a:pt x="49895" y="40386"/>
                    </a:lnTo>
                    <a:cubicBezTo>
                      <a:pt x="36780" y="48835"/>
                      <a:pt x="35576" y="56226"/>
                      <a:pt x="46283" y="62579"/>
                    </a:cubicBezTo>
                    <a:close/>
                    <a:moveTo>
                      <a:pt x="171733" y="73057"/>
                    </a:moveTo>
                    <a:cubicBezTo>
                      <a:pt x="166278" y="70085"/>
                      <a:pt x="160005" y="68980"/>
                      <a:pt x="153866" y="69913"/>
                    </a:cubicBezTo>
                    <a:cubicBezTo>
                      <a:pt x="145426" y="70999"/>
                      <a:pt x="137095" y="72819"/>
                      <a:pt x="128966" y="75343"/>
                    </a:cubicBezTo>
                    <a:lnTo>
                      <a:pt x="164511" y="95917"/>
                    </a:lnTo>
                    <a:cubicBezTo>
                      <a:pt x="179622" y="86296"/>
                      <a:pt x="182093" y="78677"/>
                      <a:pt x="171733" y="7267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" name="Google Shape;4509;p48">
              <a:extLst>
                <a:ext uri="{FF2B5EF4-FFF2-40B4-BE49-F238E27FC236}">
                  <a16:creationId xmlns:a16="http://schemas.microsoft.com/office/drawing/2014/main" id="{F13C7989-4B5D-41E9-9730-B07AC7AE54F4}"/>
                </a:ext>
              </a:extLst>
            </p:cNvPr>
            <p:cNvGrpSpPr/>
            <p:nvPr/>
          </p:nvGrpSpPr>
          <p:grpSpPr>
            <a:xfrm>
              <a:off x="3915836" y="4477454"/>
              <a:ext cx="746806" cy="516445"/>
              <a:chOff x="5696936" y="5293804"/>
              <a:chExt cx="746806" cy="516445"/>
            </a:xfrm>
          </p:grpSpPr>
          <p:sp>
            <p:nvSpPr>
              <p:cNvPr id="81" name="Google Shape;4510;p48">
                <a:extLst>
                  <a:ext uri="{FF2B5EF4-FFF2-40B4-BE49-F238E27FC236}">
                    <a16:creationId xmlns:a16="http://schemas.microsoft.com/office/drawing/2014/main" id="{1F772507-8D32-41B8-AB89-4C097669BF0E}"/>
                  </a:ext>
                </a:extLst>
              </p:cNvPr>
              <p:cNvSpPr/>
              <p:nvPr/>
            </p:nvSpPr>
            <p:spPr>
              <a:xfrm>
                <a:off x="5696936" y="5425630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4511;p48">
                <a:extLst>
                  <a:ext uri="{FF2B5EF4-FFF2-40B4-BE49-F238E27FC236}">
                    <a16:creationId xmlns:a16="http://schemas.microsoft.com/office/drawing/2014/main" id="{E95A1F73-0937-4B37-9269-EF5599FBA676}"/>
                  </a:ext>
                </a:extLst>
              </p:cNvPr>
              <p:cNvSpPr/>
              <p:nvPr/>
            </p:nvSpPr>
            <p:spPr>
              <a:xfrm>
                <a:off x="5779143" y="537619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19"/>
                      <a:pt x="332252" y="384619"/>
                    </a:cubicBezTo>
                    <a:cubicBezTo>
                      <a:pt x="148754" y="384619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4512;p48">
                <a:extLst>
                  <a:ext uri="{FF2B5EF4-FFF2-40B4-BE49-F238E27FC236}">
                    <a16:creationId xmlns:a16="http://schemas.microsoft.com/office/drawing/2014/main" id="{5F71A988-66D6-4522-A3E6-D3F029E8F82E}"/>
                  </a:ext>
                </a:extLst>
              </p:cNvPr>
              <p:cNvSpPr/>
              <p:nvPr/>
            </p:nvSpPr>
            <p:spPr>
              <a:xfrm>
                <a:off x="5779238" y="548382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4513;p48">
                <a:extLst>
                  <a:ext uri="{FF2B5EF4-FFF2-40B4-BE49-F238E27FC236}">
                    <a16:creationId xmlns:a16="http://schemas.microsoft.com/office/drawing/2014/main" id="{CDE39728-FFB6-446A-BE46-93FB9104E598}"/>
                  </a:ext>
                </a:extLst>
              </p:cNvPr>
              <p:cNvSpPr/>
              <p:nvPr/>
            </p:nvSpPr>
            <p:spPr>
              <a:xfrm>
                <a:off x="6393753" y="548611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4514;p48">
                <a:extLst>
                  <a:ext uri="{FF2B5EF4-FFF2-40B4-BE49-F238E27FC236}">
                    <a16:creationId xmlns:a16="http://schemas.microsoft.com/office/drawing/2014/main" id="{0BE5D1B0-D05A-4869-A5EC-1D1520B1A15B}"/>
                  </a:ext>
                </a:extLst>
              </p:cNvPr>
              <p:cNvSpPr/>
              <p:nvPr/>
            </p:nvSpPr>
            <p:spPr>
              <a:xfrm>
                <a:off x="5779143" y="529380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4515;p48">
                <a:extLst>
                  <a:ext uri="{FF2B5EF4-FFF2-40B4-BE49-F238E27FC236}">
                    <a16:creationId xmlns:a16="http://schemas.microsoft.com/office/drawing/2014/main" id="{630C52E9-9CB9-43F0-A798-77BE7BC7AA5A}"/>
                  </a:ext>
                </a:extLst>
              </p:cNvPr>
              <p:cNvSpPr/>
              <p:nvPr/>
            </p:nvSpPr>
            <p:spPr>
              <a:xfrm>
                <a:off x="5873643" y="5346215"/>
                <a:ext cx="475693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3" h="275248" extrusionOk="0">
                    <a:moveTo>
                      <a:pt x="475252" y="145899"/>
                    </a:moveTo>
                    <a:cubicBezTo>
                      <a:pt x="471926" y="178284"/>
                      <a:pt x="448831" y="210193"/>
                      <a:pt x="406064" y="234958"/>
                    </a:cubicBezTo>
                    <a:cubicBezTo>
                      <a:pt x="313117" y="288679"/>
                      <a:pt x="162482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149" y="69223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4516;p48">
                <a:extLst>
                  <a:ext uri="{FF2B5EF4-FFF2-40B4-BE49-F238E27FC236}">
                    <a16:creationId xmlns:a16="http://schemas.microsoft.com/office/drawing/2014/main" id="{9B555FEF-E788-43E5-9BAE-00040103D49A}"/>
                  </a:ext>
                </a:extLst>
              </p:cNvPr>
              <p:cNvSpPr/>
              <p:nvPr/>
            </p:nvSpPr>
            <p:spPr>
              <a:xfrm>
                <a:off x="5874086" y="536269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480"/>
                    </a:cubicBezTo>
                    <a:cubicBezTo>
                      <a:pt x="312675" y="272201"/>
                      <a:pt x="162040" y="272201"/>
                      <a:pt x="69188" y="218480"/>
                    </a:cubicBezTo>
                    <a:cubicBezTo>
                      <a:pt x="26326" y="193715"/>
                      <a:pt x="3326" y="161806"/>
                      <a:pt x="0" y="129421"/>
                    </a:cubicBezTo>
                    <a:cubicBezTo>
                      <a:pt x="3326" y="97036"/>
                      <a:pt x="26326" y="65127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127"/>
                      <a:pt x="471483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4517;p48">
                <a:extLst>
                  <a:ext uri="{FF2B5EF4-FFF2-40B4-BE49-F238E27FC236}">
                    <a16:creationId xmlns:a16="http://schemas.microsoft.com/office/drawing/2014/main" id="{EB41D300-6ECA-4310-991E-50CFA184BCF0}"/>
                  </a:ext>
                </a:extLst>
              </p:cNvPr>
              <p:cNvSpPr/>
              <p:nvPr/>
            </p:nvSpPr>
            <p:spPr>
              <a:xfrm>
                <a:off x="5996115" y="5424963"/>
                <a:ext cx="220987" cy="138970"/>
              </a:xfrm>
              <a:custGeom>
                <a:avLst/>
                <a:gdLst/>
                <a:ahLst/>
                <a:cxnLst/>
                <a:rect l="l" t="t" r="r" b="b"/>
                <a:pathLst>
                  <a:path w="220987" h="138970" extrusionOk="0">
                    <a:moveTo>
                      <a:pt x="111859" y="22098"/>
                    </a:moveTo>
                    <a:cubicBezTo>
                      <a:pt x="108932" y="22060"/>
                      <a:pt x="106005" y="22279"/>
                      <a:pt x="103116" y="22765"/>
                    </a:cubicBezTo>
                    <a:cubicBezTo>
                      <a:pt x="99219" y="23336"/>
                      <a:pt x="94848" y="24098"/>
                      <a:pt x="90001" y="25146"/>
                    </a:cubicBezTo>
                    <a:cubicBezTo>
                      <a:pt x="85154" y="26194"/>
                      <a:pt x="80497" y="27432"/>
                      <a:pt x="74890" y="29051"/>
                    </a:cubicBezTo>
                    <a:cubicBezTo>
                      <a:pt x="69777" y="30566"/>
                      <a:pt x="64787" y="32480"/>
                      <a:pt x="59969" y="34766"/>
                    </a:cubicBezTo>
                    <a:lnTo>
                      <a:pt x="97984" y="56864"/>
                    </a:lnTo>
                    <a:lnTo>
                      <a:pt x="104827" y="54388"/>
                    </a:lnTo>
                    <a:cubicBezTo>
                      <a:pt x="114331" y="51149"/>
                      <a:pt x="123834" y="48387"/>
                      <a:pt x="132293" y="46196"/>
                    </a:cubicBezTo>
                    <a:cubicBezTo>
                      <a:pt x="140409" y="44015"/>
                      <a:pt x="148715" y="42644"/>
                      <a:pt x="157098" y="42101"/>
                    </a:cubicBezTo>
                    <a:cubicBezTo>
                      <a:pt x="164701" y="41596"/>
                      <a:pt x="172342" y="42101"/>
                      <a:pt x="179812" y="43625"/>
                    </a:cubicBezTo>
                    <a:cubicBezTo>
                      <a:pt x="187472" y="45253"/>
                      <a:pt x="194828" y="48120"/>
                      <a:pt x="201575" y="52102"/>
                    </a:cubicBezTo>
                    <a:cubicBezTo>
                      <a:pt x="208199" y="55445"/>
                      <a:pt x="213854" y="60427"/>
                      <a:pt x="218017" y="66580"/>
                    </a:cubicBezTo>
                    <a:cubicBezTo>
                      <a:pt x="220839" y="71019"/>
                      <a:pt x="221695" y="76438"/>
                      <a:pt x="220393" y="81534"/>
                    </a:cubicBezTo>
                    <a:cubicBezTo>
                      <a:pt x="218806" y="87173"/>
                      <a:pt x="215717" y="92278"/>
                      <a:pt x="211459" y="96298"/>
                    </a:cubicBezTo>
                    <a:cubicBezTo>
                      <a:pt x="206261" y="101613"/>
                      <a:pt x="200425" y="106261"/>
                      <a:pt x="194067" y="110109"/>
                    </a:cubicBezTo>
                    <a:lnTo>
                      <a:pt x="218302" y="124206"/>
                    </a:lnTo>
                    <a:lnTo>
                      <a:pt x="205092" y="131826"/>
                    </a:lnTo>
                    <a:lnTo>
                      <a:pt x="180667" y="117634"/>
                    </a:lnTo>
                    <a:cubicBezTo>
                      <a:pt x="169034" y="123463"/>
                      <a:pt x="156841" y="128092"/>
                      <a:pt x="144267" y="131445"/>
                    </a:cubicBezTo>
                    <a:cubicBezTo>
                      <a:pt x="131114" y="135112"/>
                      <a:pt x="117657" y="137636"/>
                      <a:pt x="104066" y="138970"/>
                    </a:cubicBezTo>
                    <a:lnTo>
                      <a:pt x="91236" y="116015"/>
                    </a:lnTo>
                    <a:cubicBezTo>
                      <a:pt x="94829" y="115919"/>
                      <a:pt x="98412" y="115634"/>
                      <a:pt x="101976" y="115158"/>
                    </a:cubicBezTo>
                    <a:cubicBezTo>
                      <a:pt x="107345" y="114510"/>
                      <a:pt x="112667" y="113586"/>
                      <a:pt x="117942" y="112395"/>
                    </a:cubicBezTo>
                    <a:cubicBezTo>
                      <a:pt x="123834" y="111157"/>
                      <a:pt x="130012" y="109538"/>
                      <a:pt x="136949" y="107633"/>
                    </a:cubicBezTo>
                    <a:cubicBezTo>
                      <a:pt x="143460" y="105823"/>
                      <a:pt x="149818" y="103489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248"/>
                      <a:pt x="114711" y="79915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543" y="89440"/>
                    </a:cubicBezTo>
                    <a:cubicBezTo>
                      <a:pt x="74177" y="91154"/>
                      <a:pt x="66669" y="92145"/>
                      <a:pt x="59114" y="92393"/>
                    </a:cubicBezTo>
                    <a:cubicBezTo>
                      <a:pt x="52470" y="92678"/>
                      <a:pt x="45827" y="92069"/>
                      <a:pt x="39346" y="90583"/>
                    </a:cubicBezTo>
                    <a:cubicBezTo>
                      <a:pt x="32893" y="89059"/>
                      <a:pt x="26706" y="86554"/>
                      <a:pt x="21003" y="83153"/>
                    </a:cubicBezTo>
                    <a:cubicBezTo>
                      <a:pt x="14750" y="79886"/>
                      <a:pt x="9314" y="75229"/>
                      <a:pt x="5132" y="69533"/>
                    </a:cubicBezTo>
                    <a:cubicBezTo>
                      <a:pt x="2005" y="65275"/>
                      <a:pt x="456" y="60055"/>
                      <a:pt x="760" y="54769"/>
                    </a:cubicBezTo>
                    <a:cubicBezTo>
                      <a:pt x="1331" y="49273"/>
                      <a:pt x="3507" y="44063"/>
                      <a:pt x="7033" y="39815"/>
                    </a:cubicBezTo>
                    <a:cubicBezTo>
                      <a:pt x="11443" y="34376"/>
                      <a:pt x="16670" y="29651"/>
                      <a:pt x="22524" y="25813"/>
                    </a:cubicBezTo>
                    <a:lnTo>
                      <a:pt x="0" y="12764"/>
                    </a:lnTo>
                    <a:lnTo>
                      <a:pt x="13305" y="5048"/>
                    </a:lnTo>
                    <a:lnTo>
                      <a:pt x="35544" y="18002"/>
                    </a:lnTo>
                    <a:cubicBezTo>
                      <a:pt x="45998" y="12783"/>
                      <a:pt x="56994" y="8725"/>
                      <a:pt x="68332" y="5906"/>
                    </a:cubicBezTo>
                    <a:cubicBezTo>
                      <a:pt x="79109" y="3153"/>
                      <a:pt x="90067" y="1181"/>
                      <a:pt x="101120" y="0"/>
                    </a:cubicBezTo>
                    <a:close/>
                    <a:moveTo>
                      <a:pt x="46949" y="62198"/>
                    </a:moveTo>
                    <a:cubicBezTo>
                      <a:pt x="51948" y="65122"/>
                      <a:pt x="57726" y="66389"/>
                      <a:pt x="63485" y="65818"/>
                    </a:cubicBezTo>
                    <a:cubicBezTo>
                      <a:pt x="71212" y="64875"/>
                      <a:pt x="78824" y="63151"/>
                      <a:pt x="86199" y="60674"/>
                    </a:cubicBezTo>
                    <a:lnTo>
                      <a:pt x="50465" y="40005"/>
                    </a:lnTo>
                    <a:cubicBezTo>
                      <a:pt x="37350" y="48578"/>
                      <a:pt x="36181" y="55979"/>
                      <a:pt x="46949" y="62198"/>
                    </a:cubicBezTo>
                    <a:close/>
                    <a:moveTo>
                      <a:pt x="172399" y="72676"/>
                    </a:moveTo>
                    <a:cubicBezTo>
                      <a:pt x="166896" y="69733"/>
                      <a:pt x="160605" y="68628"/>
                      <a:pt x="154437" y="69533"/>
                    </a:cubicBezTo>
                    <a:cubicBezTo>
                      <a:pt x="145997" y="70628"/>
                      <a:pt x="137672" y="72447"/>
                      <a:pt x="129537" y="74962"/>
                    </a:cubicBezTo>
                    <a:lnTo>
                      <a:pt x="165081" y="95536"/>
                    </a:lnTo>
                    <a:cubicBezTo>
                      <a:pt x="180667" y="86296"/>
                      <a:pt x="182663" y="78677"/>
                      <a:pt x="17239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4518;p48">
                <a:extLst>
                  <a:ext uri="{FF2B5EF4-FFF2-40B4-BE49-F238E27FC236}">
                    <a16:creationId xmlns:a16="http://schemas.microsoft.com/office/drawing/2014/main" id="{2EDDB2E3-CC68-4C43-8A18-E3E52D303541}"/>
                  </a:ext>
                </a:extLst>
              </p:cNvPr>
              <p:cNvSpPr/>
              <p:nvPr/>
            </p:nvSpPr>
            <p:spPr>
              <a:xfrm>
                <a:off x="6087446" y="552802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4519;p48">
                <a:extLst>
                  <a:ext uri="{FF2B5EF4-FFF2-40B4-BE49-F238E27FC236}">
                    <a16:creationId xmlns:a16="http://schemas.microsoft.com/office/drawing/2014/main" id="{41F6BA60-58B1-46AD-938A-D5F2C496456C}"/>
                  </a:ext>
                </a:extLst>
              </p:cNvPr>
              <p:cNvSpPr/>
              <p:nvPr/>
            </p:nvSpPr>
            <p:spPr>
              <a:xfrm>
                <a:off x="6183054" y="5536215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954"/>
                    </a:moveTo>
                    <a:lnTo>
                      <a:pt x="31552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552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4520;p48">
                <a:extLst>
                  <a:ext uri="{FF2B5EF4-FFF2-40B4-BE49-F238E27FC236}">
                    <a16:creationId xmlns:a16="http://schemas.microsoft.com/office/drawing/2014/main" id="{D35504BE-063F-4E14-9A88-F22E33768C7D}"/>
                  </a:ext>
                </a:extLst>
              </p:cNvPr>
              <p:cNvSpPr/>
              <p:nvPr/>
            </p:nvSpPr>
            <p:spPr>
              <a:xfrm>
                <a:off x="6193698" y="5488685"/>
                <a:ext cx="23569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569" h="13049" extrusionOk="0">
                    <a:moveTo>
                      <a:pt x="23569" y="13049"/>
                    </a:moveTo>
                    <a:lnTo>
                      <a:pt x="23569" y="0"/>
                    </a:lnTo>
                    <a:lnTo>
                      <a:pt x="0" y="8573"/>
                    </a:lnTo>
                    <a:lnTo>
                      <a:pt x="23569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4521;p48">
                <a:extLst>
                  <a:ext uri="{FF2B5EF4-FFF2-40B4-BE49-F238E27FC236}">
                    <a16:creationId xmlns:a16="http://schemas.microsoft.com/office/drawing/2014/main" id="{EB67DC6C-237B-4C85-8B8E-F404CBCB527B}"/>
                  </a:ext>
                </a:extLst>
              </p:cNvPr>
              <p:cNvSpPr/>
              <p:nvPr/>
            </p:nvSpPr>
            <p:spPr>
              <a:xfrm>
                <a:off x="6119759" y="549354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670"/>
                    </a:lnTo>
                    <a:cubicBezTo>
                      <a:pt x="33929" y="24670"/>
                      <a:pt x="13210" y="15907"/>
                      <a:pt x="12545" y="15145"/>
                    </a:cubicBezTo>
                    <a:cubicBezTo>
                      <a:pt x="11880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4522;p48">
                <a:extLst>
                  <a:ext uri="{FF2B5EF4-FFF2-40B4-BE49-F238E27FC236}">
                    <a16:creationId xmlns:a16="http://schemas.microsoft.com/office/drawing/2014/main" id="{062D5171-E38B-4B81-845D-74D7B5B001E5}"/>
                  </a:ext>
                </a:extLst>
              </p:cNvPr>
              <p:cNvSpPr/>
              <p:nvPr/>
            </p:nvSpPr>
            <p:spPr>
              <a:xfrm>
                <a:off x="6046675" y="5452109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441" y="17907"/>
                    </a:cubicBez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4523;p48">
                <a:extLst>
                  <a:ext uri="{FF2B5EF4-FFF2-40B4-BE49-F238E27FC236}">
                    <a16:creationId xmlns:a16="http://schemas.microsoft.com/office/drawing/2014/main" id="{2B5D0EF4-9756-48DC-81FE-D305D3F4B915}"/>
                  </a:ext>
                </a:extLst>
              </p:cNvPr>
              <p:cNvSpPr/>
              <p:nvPr/>
            </p:nvSpPr>
            <p:spPr>
              <a:xfrm>
                <a:off x="6087446" y="542858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4524;p48">
                <a:extLst>
                  <a:ext uri="{FF2B5EF4-FFF2-40B4-BE49-F238E27FC236}">
                    <a16:creationId xmlns:a16="http://schemas.microsoft.com/office/drawing/2014/main" id="{CDFFF65D-69F4-47E6-B741-1D92951885FB}"/>
                  </a:ext>
                </a:extLst>
              </p:cNvPr>
              <p:cNvSpPr/>
              <p:nvPr/>
            </p:nvSpPr>
            <p:spPr>
              <a:xfrm>
                <a:off x="5995544" y="542477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4525;p48">
                <a:extLst>
                  <a:ext uri="{FF2B5EF4-FFF2-40B4-BE49-F238E27FC236}">
                    <a16:creationId xmlns:a16="http://schemas.microsoft.com/office/drawing/2014/main" id="{3EA3E716-49FB-4120-9C9E-02D22B44E14E}"/>
                  </a:ext>
                </a:extLst>
              </p:cNvPr>
              <p:cNvSpPr/>
              <p:nvPr/>
            </p:nvSpPr>
            <p:spPr>
              <a:xfrm>
                <a:off x="5996210" y="5468111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4526;p48">
                <a:extLst>
                  <a:ext uri="{FF2B5EF4-FFF2-40B4-BE49-F238E27FC236}">
                    <a16:creationId xmlns:a16="http://schemas.microsoft.com/office/drawing/2014/main" id="{2452DA6A-8505-4DC1-A031-F26192C82B67}"/>
                  </a:ext>
                </a:extLst>
              </p:cNvPr>
              <p:cNvSpPr/>
              <p:nvPr/>
            </p:nvSpPr>
            <p:spPr>
              <a:xfrm>
                <a:off x="5996115" y="5412009"/>
                <a:ext cx="22098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0987" h="139065" extrusionOk="0">
                    <a:moveTo>
                      <a:pt x="111859" y="22098"/>
                    </a:moveTo>
                    <a:cubicBezTo>
                      <a:pt x="108932" y="22098"/>
                      <a:pt x="106005" y="22355"/>
                      <a:pt x="103116" y="22860"/>
                    </a:cubicBezTo>
                    <a:cubicBezTo>
                      <a:pt x="99248" y="23431"/>
                      <a:pt x="94876" y="24194"/>
                      <a:pt x="90001" y="25146"/>
                    </a:cubicBezTo>
                    <a:cubicBezTo>
                      <a:pt x="85154" y="26194"/>
                      <a:pt x="80497" y="27527"/>
                      <a:pt x="74890" y="29051"/>
                    </a:cubicBezTo>
                    <a:cubicBezTo>
                      <a:pt x="69786" y="30613"/>
                      <a:pt x="64806" y="32518"/>
                      <a:pt x="59969" y="34766"/>
                    </a:cubicBezTo>
                    <a:lnTo>
                      <a:pt x="97984" y="56864"/>
                    </a:lnTo>
                    <a:lnTo>
                      <a:pt x="104827" y="54483"/>
                    </a:lnTo>
                    <a:cubicBezTo>
                      <a:pt x="114331" y="51245"/>
                      <a:pt x="123834" y="48482"/>
                      <a:pt x="132293" y="46196"/>
                    </a:cubicBezTo>
                    <a:cubicBezTo>
                      <a:pt x="140418" y="44063"/>
                      <a:pt x="148725" y="42691"/>
                      <a:pt x="157098" y="42100"/>
                    </a:cubicBezTo>
                    <a:cubicBezTo>
                      <a:pt x="164701" y="41643"/>
                      <a:pt x="172332" y="42158"/>
                      <a:pt x="179812" y="43624"/>
                    </a:cubicBezTo>
                    <a:cubicBezTo>
                      <a:pt x="187481" y="45291"/>
                      <a:pt x="194828" y="48187"/>
                      <a:pt x="201575" y="52197"/>
                    </a:cubicBezTo>
                    <a:cubicBezTo>
                      <a:pt x="208199" y="55540"/>
                      <a:pt x="213854" y="60522"/>
                      <a:pt x="218017" y="66675"/>
                    </a:cubicBezTo>
                    <a:cubicBezTo>
                      <a:pt x="220839" y="71114"/>
                      <a:pt x="221695" y="76533"/>
                      <a:pt x="220393" y="81629"/>
                    </a:cubicBezTo>
                    <a:cubicBezTo>
                      <a:pt x="218777" y="87259"/>
                      <a:pt x="215698" y="92354"/>
                      <a:pt x="211459" y="96393"/>
                    </a:cubicBezTo>
                    <a:cubicBezTo>
                      <a:pt x="206242" y="101689"/>
                      <a:pt x="200397" y="106318"/>
                      <a:pt x="194067" y="110204"/>
                    </a:cubicBezTo>
                    <a:lnTo>
                      <a:pt x="218302" y="124206"/>
                    </a:lnTo>
                    <a:lnTo>
                      <a:pt x="205092" y="131921"/>
                    </a:lnTo>
                    <a:lnTo>
                      <a:pt x="180667" y="117729"/>
                    </a:lnTo>
                    <a:cubicBezTo>
                      <a:pt x="168996" y="123473"/>
                      <a:pt x="156812" y="128102"/>
                      <a:pt x="144267" y="131540"/>
                    </a:cubicBezTo>
                    <a:cubicBezTo>
                      <a:pt x="131095" y="135169"/>
                      <a:pt x="117657" y="137684"/>
                      <a:pt x="104066" y="139065"/>
                    </a:cubicBezTo>
                    <a:lnTo>
                      <a:pt x="91236" y="116014"/>
                    </a:lnTo>
                    <a:cubicBezTo>
                      <a:pt x="94829" y="115967"/>
                      <a:pt x="98412" y="115710"/>
                      <a:pt x="101976" y="115253"/>
                    </a:cubicBezTo>
                    <a:cubicBezTo>
                      <a:pt x="106727" y="114681"/>
                      <a:pt x="112050" y="113729"/>
                      <a:pt x="117942" y="112490"/>
                    </a:cubicBezTo>
                    <a:cubicBezTo>
                      <a:pt x="123834" y="111252"/>
                      <a:pt x="130012" y="109633"/>
                      <a:pt x="136949" y="107728"/>
                    </a:cubicBezTo>
                    <a:cubicBezTo>
                      <a:pt x="143450" y="105842"/>
                      <a:pt x="149799" y="10347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9162" y="85001"/>
                      <a:pt x="90410" y="87449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0" y="92745"/>
                      <a:pt x="45818" y="92107"/>
                      <a:pt x="39346" y="90583"/>
                    </a:cubicBezTo>
                    <a:cubicBezTo>
                      <a:pt x="32912" y="89049"/>
                      <a:pt x="26725" y="86573"/>
                      <a:pt x="21003" y="83248"/>
                    </a:cubicBezTo>
                    <a:cubicBezTo>
                      <a:pt x="14740" y="79943"/>
                      <a:pt x="9314" y="75257"/>
                      <a:pt x="5132" y="69532"/>
                    </a:cubicBezTo>
                    <a:cubicBezTo>
                      <a:pt x="2005" y="65275"/>
                      <a:pt x="456" y="60055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71" y="34462"/>
                      <a:pt x="16689" y="29708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17" y="12849"/>
                      <a:pt x="57013" y="8830"/>
                      <a:pt x="68332" y="6001"/>
                    </a:cubicBezTo>
                    <a:cubicBezTo>
                      <a:pt x="79119" y="3267"/>
                      <a:pt x="90067" y="1257"/>
                      <a:pt x="101120" y="0"/>
                    </a:cubicBezTo>
                    <a:close/>
                    <a:moveTo>
                      <a:pt x="46949" y="62294"/>
                    </a:moveTo>
                    <a:cubicBezTo>
                      <a:pt x="51948" y="65189"/>
                      <a:pt x="57735" y="66418"/>
                      <a:pt x="63485" y="65818"/>
                    </a:cubicBezTo>
                    <a:cubicBezTo>
                      <a:pt x="71231" y="64970"/>
                      <a:pt x="78843" y="63246"/>
                      <a:pt x="86199" y="60674"/>
                    </a:cubicBezTo>
                    <a:lnTo>
                      <a:pt x="50465" y="40005"/>
                    </a:lnTo>
                    <a:cubicBezTo>
                      <a:pt x="37350" y="48578"/>
                      <a:pt x="36181" y="56007"/>
                      <a:pt x="46949" y="62294"/>
                    </a:cubicBezTo>
                    <a:close/>
                    <a:moveTo>
                      <a:pt x="172399" y="72771"/>
                    </a:moveTo>
                    <a:cubicBezTo>
                      <a:pt x="166924" y="69752"/>
                      <a:pt x="160614" y="68609"/>
                      <a:pt x="154437" y="69532"/>
                    </a:cubicBezTo>
                    <a:cubicBezTo>
                      <a:pt x="145988" y="70618"/>
                      <a:pt x="137653" y="72466"/>
                      <a:pt x="129537" y="75057"/>
                    </a:cubicBezTo>
                    <a:lnTo>
                      <a:pt x="165081" y="95631"/>
                    </a:lnTo>
                    <a:cubicBezTo>
                      <a:pt x="180667" y="86296"/>
                      <a:pt x="182663" y="78677"/>
                      <a:pt x="17239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1" name="Google Shape;4527;p48">
              <a:extLst>
                <a:ext uri="{FF2B5EF4-FFF2-40B4-BE49-F238E27FC236}">
                  <a16:creationId xmlns:a16="http://schemas.microsoft.com/office/drawing/2014/main" id="{278BA5FC-8314-4CBE-A9AD-48F7BBCC3B8E}"/>
                </a:ext>
              </a:extLst>
            </p:cNvPr>
            <p:cNvSpPr/>
            <p:nvPr/>
          </p:nvSpPr>
          <p:spPr>
            <a:xfrm>
              <a:off x="5615017" y="4460119"/>
              <a:ext cx="828920" cy="479679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4528;p48">
              <a:extLst>
                <a:ext uri="{FF2B5EF4-FFF2-40B4-BE49-F238E27FC236}">
                  <a16:creationId xmlns:a16="http://schemas.microsoft.com/office/drawing/2014/main" id="{82B40DA5-9B9E-45EF-ABD6-C2C11325105A}"/>
                </a:ext>
              </a:extLst>
            </p:cNvPr>
            <p:cNvSpPr/>
            <p:nvPr/>
          </p:nvSpPr>
          <p:spPr>
            <a:xfrm>
              <a:off x="5846435" y="2182763"/>
              <a:ext cx="465451" cy="682637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4529;p48">
              <a:extLst>
                <a:ext uri="{FF2B5EF4-FFF2-40B4-BE49-F238E27FC236}">
                  <a16:creationId xmlns:a16="http://schemas.microsoft.com/office/drawing/2014/main" id="{C94EFCE8-D944-4FB6-8D43-56D29B17F56D}"/>
                </a:ext>
              </a:extLst>
            </p:cNvPr>
            <p:cNvSpPr/>
            <p:nvPr/>
          </p:nvSpPr>
          <p:spPr>
            <a:xfrm>
              <a:off x="5832052" y="2673876"/>
              <a:ext cx="86758" cy="504907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4530;p48">
              <a:extLst>
                <a:ext uri="{FF2B5EF4-FFF2-40B4-BE49-F238E27FC236}">
                  <a16:creationId xmlns:a16="http://schemas.microsoft.com/office/drawing/2014/main" id="{CC0E4008-E9BE-42DC-A8D4-647CEB0BEAAA}"/>
                </a:ext>
              </a:extLst>
            </p:cNvPr>
            <p:cNvSpPr/>
            <p:nvPr/>
          </p:nvSpPr>
          <p:spPr>
            <a:xfrm>
              <a:off x="5882176" y="2176405"/>
              <a:ext cx="221715" cy="275766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4531;p48">
              <a:extLst>
                <a:ext uri="{FF2B5EF4-FFF2-40B4-BE49-F238E27FC236}">
                  <a16:creationId xmlns:a16="http://schemas.microsoft.com/office/drawing/2014/main" id="{924DA898-4968-4695-8B56-3EFD6B55C76D}"/>
                </a:ext>
              </a:extLst>
            </p:cNvPr>
            <p:cNvSpPr/>
            <p:nvPr/>
          </p:nvSpPr>
          <p:spPr>
            <a:xfrm>
              <a:off x="5925036" y="2475870"/>
              <a:ext cx="274953" cy="308347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4532;p48">
              <a:extLst>
                <a:ext uri="{FF2B5EF4-FFF2-40B4-BE49-F238E27FC236}">
                  <a16:creationId xmlns:a16="http://schemas.microsoft.com/office/drawing/2014/main" id="{B2B122F5-E41B-4F5F-B53E-ACF7D27B6840}"/>
                </a:ext>
              </a:extLst>
            </p:cNvPr>
            <p:cNvSpPr/>
            <p:nvPr/>
          </p:nvSpPr>
          <p:spPr>
            <a:xfrm>
              <a:off x="5845497" y="2576533"/>
              <a:ext cx="400459" cy="461811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4533;p48">
              <a:extLst>
                <a:ext uri="{FF2B5EF4-FFF2-40B4-BE49-F238E27FC236}">
                  <a16:creationId xmlns:a16="http://schemas.microsoft.com/office/drawing/2014/main" id="{7C194499-00D8-401D-8387-06080A7E9755}"/>
                </a:ext>
              </a:extLst>
            </p:cNvPr>
            <p:cNvSpPr/>
            <p:nvPr/>
          </p:nvSpPr>
          <p:spPr>
            <a:xfrm>
              <a:off x="5916607" y="2198526"/>
              <a:ext cx="294816" cy="364308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4534;p48">
              <a:extLst>
                <a:ext uri="{FF2B5EF4-FFF2-40B4-BE49-F238E27FC236}">
                  <a16:creationId xmlns:a16="http://schemas.microsoft.com/office/drawing/2014/main" id="{ADCCBBBF-05B7-44A2-B6C3-CF3734D9F03F}"/>
                </a:ext>
              </a:extLst>
            </p:cNvPr>
            <p:cNvSpPr/>
            <p:nvPr/>
          </p:nvSpPr>
          <p:spPr>
            <a:xfrm>
              <a:off x="5928072" y="2197020"/>
              <a:ext cx="296585" cy="278850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4535;p48">
              <a:extLst>
                <a:ext uri="{FF2B5EF4-FFF2-40B4-BE49-F238E27FC236}">
                  <a16:creationId xmlns:a16="http://schemas.microsoft.com/office/drawing/2014/main" id="{6D2A19DA-77CB-436A-BEC1-8667C138D02A}"/>
                </a:ext>
              </a:extLst>
            </p:cNvPr>
            <p:cNvSpPr/>
            <p:nvPr/>
          </p:nvSpPr>
          <p:spPr>
            <a:xfrm>
              <a:off x="5977205" y="4610895"/>
              <a:ext cx="232912" cy="178155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4536;p48">
              <a:extLst>
                <a:ext uri="{FF2B5EF4-FFF2-40B4-BE49-F238E27FC236}">
                  <a16:creationId xmlns:a16="http://schemas.microsoft.com/office/drawing/2014/main" id="{DAB2383B-CA7C-42AA-8B3A-FEE213711154}"/>
                </a:ext>
              </a:extLst>
            </p:cNvPr>
            <p:cNvSpPr/>
            <p:nvPr/>
          </p:nvSpPr>
          <p:spPr>
            <a:xfrm>
              <a:off x="5978157" y="4667764"/>
              <a:ext cx="231905" cy="121227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4537;p48">
              <a:extLst>
                <a:ext uri="{FF2B5EF4-FFF2-40B4-BE49-F238E27FC236}">
                  <a16:creationId xmlns:a16="http://schemas.microsoft.com/office/drawing/2014/main" id="{511AFDB9-3BD8-45D3-93C8-3C966E95CBFF}"/>
                </a:ext>
              </a:extLst>
            </p:cNvPr>
            <p:cNvSpPr/>
            <p:nvPr/>
          </p:nvSpPr>
          <p:spPr>
            <a:xfrm>
              <a:off x="5800764" y="4571652"/>
              <a:ext cx="213680" cy="165568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4538;p48">
              <a:extLst>
                <a:ext uri="{FF2B5EF4-FFF2-40B4-BE49-F238E27FC236}">
                  <a16:creationId xmlns:a16="http://schemas.microsoft.com/office/drawing/2014/main" id="{F345AADA-1B83-4E02-9840-D6EDF32705A8}"/>
                </a:ext>
              </a:extLst>
            </p:cNvPr>
            <p:cNvSpPr/>
            <p:nvPr/>
          </p:nvSpPr>
          <p:spPr>
            <a:xfrm>
              <a:off x="5801482" y="4626139"/>
              <a:ext cx="212755" cy="111143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4539;p48">
              <a:extLst>
                <a:ext uri="{FF2B5EF4-FFF2-40B4-BE49-F238E27FC236}">
                  <a16:creationId xmlns:a16="http://schemas.microsoft.com/office/drawing/2014/main" id="{6B9907E5-E33A-462A-A9DC-EB6A5B6E126C}"/>
                </a:ext>
              </a:extLst>
            </p:cNvPr>
            <p:cNvSpPr/>
            <p:nvPr/>
          </p:nvSpPr>
          <p:spPr>
            <a:xfrm>
              <a:off x="5835285" y="3032607"/>
              <a:ext cx="455829" cy="159522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4540;p48">
              <a:extLst>
                <a:ext uri="{FF2B5EF4-FFF2-40B4-BE49-F238E27FC236}">
                  <a16:creationId xmlns:a16="http://schemas.microsoft.com/office/drawing/2014/main" id="{FD5F5931-739E-48E6-A563-12906F5D54CF}"/>
                </a:ext>
              </a:extLst>
            </p:cNvPr>
            <p:cNvSpPr/>
            <p:nvPr/>
          </p:nvSpPr>
          <p:spPr>
            <a:xfrm>
              <a:off x="5815995" y="3000698"/>
              <a:ext cx="485198" cy="1060979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4541;p48">
              <a:extLst>
                <a:ext uri="{FF2B5EF4-FFF2-40B4-BE49-F238E27FC236}">
                  <a16:creationId xmlns:a16="http://schemas.microsoft.com/office/drawing/2014/main" id="{C2A42485-0504-4312-AD35-039D546EB88E}"/>
                </a:ext>
              </a:extLst>
            </p:cNvPr>
            <p:cNvSpPr/>
            <p:nvPr/>
          </p:nvSpPr>
          <p:spPr>
            <a:xfrm>
              <a:off x="5561118" y="2683306"/>
              <a:ext cx="698939" cy="60971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4542;p48">
              <a:extLst>
                <a:ext uri="{FF2B5EF4-FFF2-40B4-BE49-F238E27FC236}">
                  <a16:creationId xmlns:a16="http://schemas.microsoft.com/office/drawing/2014/main" id="{D9247231-E4BB-4633-A0E0-71E557D7E6EC}"/>
                </a:ext>
              </a:extLst>
            </p:cNvPr>
            <p:cNvSpPr/>
            <p:nvPr/>
          </p:nvSpPr>
          <p:spPr>
            <a:xfrm>
              <a:off x="6103702" y="2644294"/>
              <a:ext cx="168312" cy="197615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4543;p48">
              <a:extLst>
                <a:ext uri="{FF2B5EF4-FFF2-40B4-BE49-F238E27FC236}">
                  <a16:creationId xmlns:a16="http://schemas.microsoft.com/office/drawing/2014/main" id="{F84BBD66-CD58-4187-A872-E55160410A30}"/>
                </a:ext>
              </a:extLst>
            </p:cNvPr>
            <p:cNvSpPr/>
            <p:nvPr/>
          </p:nvSpPr>
          <p:spPr>
            <a:xfrm>
              <a:off x="5833319" y="2576558"/>
              <a:ext cx="135999" cy="14296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4544;p48">
              <a:extLst>
                <a:ext uri="{FF2B5EF4-FFF2-40B4-BE49-F238E27FC236}">
                  <a16:creationId xmlns:a16="http://schemas.microsoft.com/office/drawing/2014/main" id="{6D6CD2CF-74E3-476F-8ED7-97630C5EBDD5}"/>
                </a:ext>
              </a:extLst>
            </p:cNvPr>
            <p:cNvSpPr/>
            <p:nvPr/>
          </p:nvSpPr>
          <p:spPr>
            <a:xfrm>
              <a:off x="2925535" y="2722330"/>
              <a:ext cx="1200895" cy="746478"/>
            </a:xfrm>
            <a:custGeom>
              <a:avLst/>
              <a:gdLst/>
              <a:ahLst/>
              <a:cxnLst/>
              <a:rect l="l" t="t" r="r" b="b"/>
              <a:pathLst>
                <a:path w="1200895" h="746478" extrusionOk="0">
                  <a:moveTo>
                    <a:pt x="1109954" y="738045"/>
                  </a:moveTo>
                  <a:lnTo>
                    <a:pt x="30323" y="113395"/>
                  </a:lnTo>
                  <a:cubicBezTo>
                    <a:pt x="1323" y="96612"/>
                    <a:pt x="-8610" y="59446"/>
                    <a:pt x="8136" y="30385"/>
                  </a:cubicBezTo>
                  <a:cubicBezTo>
                    <a:pt x="13457" y="21145"/>
                    <a:pt x="21109" y="13478"/>
                    <a:pt x="30323" y="8144"/>
                  </a:cubicBezTo>
                  <a:lnTo>
                    <a:pt x="30323" y="8144"/>
                  </a:lnTo>
                  <a:cubicBezTo>
                    <a:pt x="49084" y="-2715"/>
                    <a:pt x="72197" y="-2715"/>
                    <a:pt x="90957" y="8144"/>
                  </a:cubicBezTo>
                  <a:lnTo>
                    <a:pt x="1170588" y="633270"/>
                  </a:lnTo>
                  <a:cubicBezTo>
                    <a:pt x="1199584" y="650062"/>
                    <a:pt x="1209506" y="687229"/>
                    <a:pt x="1192750" y="716290"/>
                  </a:cubicBezTo>
                  <a:cubicBezTo>
                    <a:pt x="1186117" y="727805"/>
                    <a:pt x="1175891" y="736816"/>
                    <a:pt x="1163650" y="741950"/>
                  </a:cubicBezTo>
                  <a:lnTo>
                    <a:pt x="1163650" y="741950"/>
                  </a:lnTo>
                  <a:cubicBezTo>
                    <a:pt x="1146125" y="749151"/>
                    <a:pt x="1126253" y="747703"/>
                    <a:pt x="1109954" y="7380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4545;p48">
              <a:extLst>
                <a:ext uri="{FF2B5EF4-FFF2-40B4-BE49-F238E27FC236}">
                  <a16:creationId xmlns:a16="http://schemas.microsoft.com/office/drawing/2014/main" id="{A3F797B5-009A-491B-A056-5C9204653EB3}"/>
                </a:ext>
              </a:extLst>
            </p:cNvPr>
            <p:cNvSpPr/>
            <p:nvPr/>
          </p:nvSpPr>
          <p:spPr>
            <a:xfrm>
              <a:off x="2868613" y="1365288"/>
              <a:ext cx="1401428" cy="1812876"/>
            </a:xfrm>
            <a:custGeom>
              <a:avLst/>
              <a:gdLst/>
              <a:ahLst/>
              <a:cxnLst/>
              <a:rect l="l" t="t" r="r" b="b"/>
              <a:pathLst>
                <a:path w="1401428" h="1812876" extrusionOk="0">
                  <a:moveTo>
                    <a:pt x="700714" y="1717230"/>
                  </a:moveTo>
                  <a:cubicBezTo>
                    <a:pt x="314290" y="1493678"/>
                    <a:pt x="0" y="947991"/>
                    <a:pt x="0" y="500888"/>
                  </a:cubicBezTo>
                  <a:cubicBezTo>
                    <a:pt x="0" y="53784"/>
                    <a:pt x="314290" y="-127762"/>
                    <a:pt x="700714" y="95504"/>
                  </a:cubicBezTo>
                  <a:cubicBezTo>
                    <a:pt x="1087138" y="318770"/>
                    <a:pt x="1401428" y="864647"/>
                    <a:pt x="1401428" y="1311846"/>
                  </a:cubicBezTo>
                  <a:cubicBezTo>
                    <a:pt x="1401428" y="1759045"/>
                    <a:pt x="1087043" y="1940782"/>
                    <a:pt x="700714" y="1717230"/>
                  </a:cubicBezTo>
                  <a:close/>
                  <a:moveTo>
                    <a:pt x="700714" y="240855"/>
                  </a:moveTo>
                  <a:cubicBezTo>
                    <a:pt x="383478" y="57308"/>
                    <a:pt x="125355" y="206660"/>
                    <a:pt x="125355" y="573754"/>
                  </a:cubicBezTo>
                  <a:cubicBezTo>
                    <a:pt x="125355" y="940847"/>
                    <a:pt x="383478" y="1388808"/>
                    <a:pt x="700714" y="1572355"/>
                  </a:cubicBezTo>
                  <a:cubicBezTo>
                    <a:pt x="1017951" y="1755902"/>
                    <a:pt x="1275978" y="1606645"/>
                    <a:pt x="1275978" y="1239551"/>
                  </a:cubicBezTo>
                  <a:cubicBezTo>
                    <a:pt x="1275978" y="872458"/>
                    <a:pt x="1017951" y="424116"/>
                    <a:pt x="700714" y="24056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4546;p48">
              <a:extLst>
                <a:ext uri="{FF2B5EF4-FFF2-40B4-BE49-F238E27FC236}">
                  <a16:creationId xmlns:a16="http://schemas.microsoft.com/office/drawing/2014/main" id="{10C2890E-AAF6-4C59-B6B7-1BEDFBAB09CA}"/>
                </a:ext>
              </a:extLst>
            </p:cNvPr>
            <p:cNvSpPr/>
            <p:nvPr/>
          </p:nvSpPr>
          <p:spPr>
            <a:xfrm>
              <a:off x="2977907" y="1395545"/>
              <a:ext cx="128396" cy="88201"/>
            </a:xfrm>
            <a:custGeom>
              <a:avLst/>
              <a:gdLst/>
              <a:ahLst/>
              <a:cxnLst/>
              <a:rect l="l" t="t" r="r" b="b"/>
              <a:pathLst>
                <a:path w="128396" h="88201" extrusionOk="0">
                  <a:moveTo>
                    <a:pt x="0" y="70295"/>
                  </a:moveTo>
                  <a:lnTo>
                    <a:pt x="128396" y="0"/>
                  </a:lnTo>
                  <a:lnTo>
                    <a:pt x="109198" y="88201"/>
                  </a:lnTo>
                  <a:lnTo>
                    <a:pt x="0" y="70295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4547;p48">
              <a:extLst>
                <a:ext uri="{FF2B5EF4-FFF2-40B4-BE49-F238E27FC236}">
                  <a16:creationId xmlns:a16="http://schemas.microsoft.com/office/drawing/2014/main" id="{537E0365-94C3-481D-B10E-BB1B746CEDA6}"/>
                </a:ext>
              </a:extLst>
            </p:cNvPr>
            <p:cNvSpPr/>
            <p:nvPr/>
          </p:nvSpPr>
          <p:spPr>
            <a:xfrm>
              <a:off x="3945392" y="3100901"/>
              <a:ext cx="140370" cy="95440"/>
            </a:xfrm>
            <a:custGeom>
              <a:avLst/>
              <a:gdLst/>
              <a:ahLst/>
              <a:cxnLst/>
              <a:rect l="l" t="t" r="r" b="b"/>
              <a:pathLst>
                <a:path w="140370" h="95440" extrusionOk="0">
                  <a:moveTo>
                    <a:pt x="0" y="95440"/>
                  </a:moveTo>
                  <a:cubicBezTo>
                    <a:pt x="3136" y="94012"/>
                    <a:pt x="140371" y="17050"/>
                    <a:pt x="140371" y="17050"/>
                  </a:cubicBezTo>
                  <a:lnTo>
                    <a:pt x="34309" y="0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4548;p48">
              <a:extLst>
                <a:ext uri="{FF2B5EF4-FFF2-40B4-BE49-F238E27FC236}">
                  <a16:creationId xmlns:a16="http://schemas.microsoft.com/office/drawing/2014/main" id="{491C4685-1398-4EFF-9B0E-810D2D1071B9}"/>
                </a:ext>
              </a:extLst>
            </p:cNvPr>
            <p:cNvSpPr/>
            <p:nvPr/>
          </p:nvSpPr>
          <p:spPr>
            <a:xfrm rot="-1801764">
              <a:off x="2958862" y="1416978"/>
              <a:ext cx="1040879" cy="1807000"/>
            </a:xfrm>
            <a:custGeom>
              <a:avLst/>
              <a:gdLst/>
              <a:ahLst/>
              <a:cxnLst/>
              <a:rect l="l" t="t" r="r" b="b"/>
              <a:pathLst>
                <a:path w="1041804" h="1808606" extrusionOk="0">
                  <a:moveTo>
                    <a:pt x="1041805" y="904303"/>
                  </a:moveTo>
                  <a:cubicBezTo>
                    <a:pt x="1041805" y="1403736"/>
                    <a:pt x="808589" y="1808606"/>
                    <a:pt x="520902" y="1808606"/>
                  </a:cubicBezTo>
                  <a:cubicBezTo>
                    <a:pt x="233216" y="1808606"/>
                    <a:pt x="0" y="1403736"/>
                    <a:pt x="0" y="904303"/>
                  </a:cubicBezTo>
                  <a:cubicBezTo>
                    <a:pt x="0" y="404870"/>
                    <a:pt x="233216" y="0"/>
                    <a:pt x="520902" y="0"/>
                  </a:cubicBezTo>
                  <a:cubicBezTo>
                    <a:pt x="808589" y="0"/>
                    <a:pt x="1041805" y="404870"/>
                    <a:pt x="1041805" y="90430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4549;p48">
              <a:extLst>
                <a:ext uri="{FF2B5EF4-FFF2-40B4-BE49-F238E27FC236}">
                  <a16:creationId xmlns:a16="http://schemas.microsoft.com/office/drawing/2014/main" id="{B6A5F687-D61B-4D67-9F19-B24FB8781AEF}"/>
                </a:ext>
              </a:extLst>
            </p:cNvPr>
            <p:cNvSpPr/>
            <p:nvPr/>
          </p:nvSpPr>
          <p:spPr>
            <a:xfrm>
              <a:off x="2779183" y="1414991"/>
              <a:ext cx="1401428" cy="1812826"/>
            </a:xfrm>
            <a:custGeom>
              <a:avLst/>
              <a:gdLst/>
              <a:ahLst/>
              <a:cxnLst/>
              <a:rect l="l" t="t" r="r" b="b"/>
              <a:pathLst>
                <a:path w="1401428" h="1812826" extrusionOk="0">
                  <a:moveTo>
                    <a:pt x="700714" y="1717343"/>
                  </a:moveTo>
                  <a:cubicBezTo>
                    <a:pt x="314480" y="1493695"/>
                    <a:pt x="0" y="948104"/>
                    <a:pt x="0" y="500905"/>
                  </a:cubicBezTo>
                  <a:cubicBezTo>
                    <a:pt x="0" y="53706"/>
                    <a:pt x="314385" y="-127745"/>
                    <a:pt x="700714" y="95521"/>
                  </a:cubicBezTo>
                  <a:cubicBezTo>
                    <a:pt x="1087043" y="318787"/>
                    <a:pt x="1401428" y="864760"/>
                    <a:pt x="1401428" y="1311863"/>
                  </a:cubicBezTo>
                  <a:cubicBezTo>
                    <a:pt x="1401428" y="1758967"/>
                    <a:pt x="1087138" y="1940609"/>
                    <a:pt x="700714" y="1717343"/>
                  </a:cubicBezTo>
                  <a:close/>
                  <a:moveTo>
                    <a:pt x="700714" y="240967"/>
                  </a:moveTo>
                  <a:cubicBezTo>
                    <a:pt x="383573" y="57421"/>
                    <a:pt x="125450" y="206678"/>
                    <a:pt x="125450" y="573771"/>
                  </a:cubicBezTo>
                  <a:cubicBezTo>
                    <a:pt x="125450" y="940864"/>
                    <a:pt x="383573" y="1388920"/>
                    <a:pt x="700714" y="1572467"/>
                  </a:cubicBezTo>
                  <a:cubicBezTo>
                    <a:pt x="1017855" y="1756014"/>
                    <a:pt x="1276073" y="1606662"/>
                    <a:pt x="1276073" y="1239568"/>
                  </a:cubicBezTo>
                  <a:cubicBezTo>
                    <a:pt x="1276073" y="872475"/>
                    <a:pt x="1017760" y="424229"/>
                    <a:pt x="700714" y="2406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4550;p48">
              <a:extLst>
                <a:ext uri="{FF2B5EF4-FFF2-40B4-BE49-F238E27FC236}">
                  <a16:creationId xmlns:a16="http://schemas.microsoft.com/office/drawing/2014/main" id="{37C896F0-CF4F-4431-84C0-9A1ABA6398F5}"/>
                </a:ext>
              </a:extLst>
            </p:cNvPr>
            <p:cNvSpPr/>
            <p:nvPr/>
          </p:nvSpPr>
          <p:spPr>
            <a:xfrm>
              <a:off x="3046144" y="1759790"/>
              <a:ext cx="868170" cy="1123263"/>
            </a:xfrm>
            <a:custGeom>
              <a:avLst/>
              <a:gdLst/>
              <a:ahLst/>
              <a:cxnLst/>
              <a:rect l="l" t="t" r="r" b="b"/>
              <a:pathLst>
                <a:path w="868170" h="1123263" extrusionOk="0">
                  <a:moveTo>
                    <a:pt x="433753" y="1063934"/>
                  </a:moveTo>
                  <a:cubicBezTo>
                    <a:pt x="194447" y="925440"/>
                    <a:pt x="0" y="587398"/>
                    <a:pt x="0" y="310411"/>
                  </a:cubicBezTo>
                  <a:cubicBezTo>
                    <a:pt x="0" y="33424"/>
                    <a:pt x="194733" y="-79257"/>
                    <a:pt x="434038" y="59237"/>
                  </a:cubicBezTo>
                  <a:cubicBezTo>
                    <a:pt x="673343" y="197730"/>
                    <a:pt x="868171" y="535487"/>
                    <a:pt x="868171" y="812759"/>
                  </a:cubicBezTo>
                  <a:cubicBezTo>
                    <a:pt x="868171" y="1090032"/>
                    <a:pt x="673153" y="1202523"/>
                    <a:pt x="433753" y="1063934"/>
                  </a:cubicBezTo>
                  <a:close/>
                  <a:moveTo>
                    <a:pt x="433753" y="204398"/>
                  </a:moveTo>
                  <a:cubicBezTo>
                    <a:pt x="263540" y="105909"/>
                    <a:pt x="125070" y="186015"/>
                    <a:pt x="125070" y="382992"/>
                  </a:cubicBezTo>
                  <a:cubicBezTo>
                    <a:pt x="125070" y="579969"/>
                    <a:pt x="263540" y="820380"/>
                    <a:pt x="433753" y="918868"/>
                  </a:cubicBezTo>
                  <a:cubicBezTo>
                    <a:pt x="603966" y="1017356"/>
                    <a:pt x="742436" y="937156"/>
                    <a:pt x="742436" y="740179"/>
                  </a:cubicBezTo>
                  <a:cubicBezTo>
                    <a:pt x="742436" y="543202"/>
                    <a:pt x="603966" y="302886"/>
                    <a:pt x="433753" y="2043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4551;p48">
              <a:extLst>
                <a:ext uri="{FF2B5EF4-FFF2-40B4-BE49-F238E27FC236}">
                  <a16:creationId xmlns:a16="http://schemas.microsoft.com/office/drawing/2014/main" id="{D6C99239-7095-47E6-B401-7FC70ABA8E97}"/>
                </a:ext>
              </a:extLst>
            </p:cNvPr>
            <p:cNvSpPr/>
            <p:nvPr/>
          </p:nvSpPr>
          <p:spPr>
            <a:xfrm>
              <a:off x="3308258" y="2099261"/>
              <a:ext cx="343371" cy="444102"/>
            </a:xfrm>
            <a:custGeom>
              <a:avLst/>
              <a:gdLst/>
              <a:ahLst/>
              <a:cxnLst/>
              <a:rect l="l" t="t" r="r" b="b"/>
              <a:pathLst>
                <a:path w="343371" h="444102" extrusionOk="0">
                  <a:moveTo>
                    <a:pt x="171638" y="420806"/>
                  </a:moveTo>
                  <a:cubicBezTo>
                    <a:pt x="76600" y="366037"/>
                    <a:pt x="0" y="232306"/>
                    <a:pt x="0" y="122768"/>
                  </a:cubicBezTo>
                  <a:cubicBezTo>
                    <a:pt x="0" y="13231"/>
                    <a:pt x="76981" y="-31346"/>
                    <a:pt x="171638" y="23423"/>
                  </a:cubicBezTo>
                  <a:cubicBezTo>
                    <a:pt x="266296" y="78191"/>
                    <a:pt x="343372" y="211922"/>
                    <a:pt x="343372" y="321460"/>
                  </a:cubicBezTo>
                  <a:cubicBezTo>
                    <a:pt x="343372" y="430997"/>
                    <a:pt x="266391" y="475289"/>
                    <a:pt x="171638" y="420806"/>
                  </a:cubicBezTo>
                  <a:close/>
                  <a:moveTo>
                    <a:pt x="171638" y="168584"/>
                  </a:moveTo>
                  <a:cubicBezTo>
                    <a:pt x="146168" y="153820"/>
                    <a:pt x="125355" y="165821"/>
                    <a:pt x="125355" y="195349"/>
                  </a:cubicBezTo>
                  <a:cubicBezTo>
                    <a:pt x="127170" y="227962"/>
                    <a:pt x="144353" y="257776"/>
                    <a:pt x="171638" y="275644"/>
                  </a:cubicBezTo>
                  <a:cubicBezTo>
                    <a:pt x="197204" y="290408"/>
                    <a:pt x="217922" y="278407"/>
                    <a:pt x="217922" y="248879"/>
                  </a:cubicBezTo>
                  <a:cubicBezTo>
                    <a:pt x="216145" y="216247"/>
                    <a:pt x="198952" y="186424"/>
                    <a:pt x="171638" y="1685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4552;p48">
              <a:extLst>
                <a:ext uri="{FF2B5EF4-FFF2-40B4-BE49-F238E27FC236}">
                  <a16:creationId xmlns:a16="http://schemas.microsoft.com/office/drawing/2014/main" id="{6D0D01BA-B2B3-4448-93D3-A9E93B665CE7}"/>
                </a:ext>
              </a:extLst>
            </p:cNvPr>
            <p:cNvSpPr/>
            <p:nvPr/>
          </p:nvSpPr>
          <p:spPr>
            <a:xfrm>
              <a:off x="2221786" y="2914306"/>
              <a:ext cx="208703" cy="88772"/>
            </a:xfrm>
            <a:custGeom>
              <a:avLst/>
              <a:gdLst/>
              <a:ahLst/>
              <a:cxnLst/>
              <a:rect l="l" t="t" r="r" b="b"/>
              <a:pathLst>
                <a:path w="208703" h="88772" extrusionOk="0">
                  <a:moveTo>
                    <a:pt x="64246" y="87916"/>
                  </a:moveTo>
                  <a:lnTo>
                    <a:pt x="0" y="88773"/>
                  </a:lnTo>
                  <a:lnTo>
                    <a:pt x="208703" y="0"/>
                  </a:lnTo>
                  <a:lnTo>
                    <a:pt x="87720" y="75342"/>
                  </a:lnTo>
                  <a:lnTo>
                    <a:pt x="64246" y="87916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4553;p48">
              <a:extLst>
                <a:ext uri="{FF2B5EF4-FFF2-40B4-BE49-F238E27FC236}">
                  <a16:creationId xmlns:a16="http://schemas.microsoft.com/office/drawing/2014/main" id="{F915EA31-D46C-42F9-A989-205F065EE327}"/>
                </a:ext>
              </a:extLst>
            </p:cNvPr>
            <p:cNvSpPr/>
            <p:nvPr/>
          </p:nvSpPr>
          <p:spPr>
            <a:xfrm rot="-1801764">
              <a:off x="2288993" y="2988576"/>
              <a:ext cx="26776" cy="46440"/>
            </a:xfrm>
            <a:custGeom>
              <a:avLst/>
              <a:gdLst/>
              <a:ahLst/>
              <a:cxnLst/>
              <a:rect l="l" t="t" r="r" b="b"/>
              <a:pathLst>
                <a:path w="26800" h="46481" extrusionOk="0">
                  <a:moveTo>
                    <a:pt x="26801" y="23241"/>
                  </a:moveTo>
                  <a:cubicBezTo>
                    <a:pt x="26801" y="36076"/>
                    <a:pt x="20801" y="46482"/>
                    <a:pt x="13400" y="46482"/>
                  </a:cubicBezTo>
                  <a:cubicBezTo>
                    <a:pt x="6000" y="46482"/>
                    <a:pt x="0" y="36076"/>
                    <a:pt x="0" y="23241"/>
                  </a:cubicBezTo>
                  <a:cubicBezTo>
                    <a:pt x="0" y="10405"/>
                    <a:pt x="6000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4554;p48">
              <a:extLst>
                <a:ext uri="{FF2B5EF4-FFF2-40B4-BE49-F238E27FC236}">
                  <a16:creationId xmlns:a16="http://schemas.microsoft.com/office/drawing/2014/main" id="{C10F65E9-F036-445D-B5A0-10910A35698F}"/>
                </a:ext>
              </a:extLst>
            </p:cNvPr>
            <p:cNvSpPr/>
            <p:nvPr/>
          </p:nvSpPr>
          <p:spPr>
            <a:xfrm rot="-1801764">
              <a:off x="3469496" y="2304051"/>
              <a:ext cx="26776" cy="46440"/>
            </a:xfrm>
            <a:custGeom>
              <a:avLst/>
              <a:gdLst/>
              <a:ahLst/>
              <a:cxnLst/>
              <a:rect l="l" t="t" r="r" b="b"/>
              <a:pathLst>
                <a:path w="26800" h="46481" extrusionOk="0">
                  <a:moveTo>
                    <a:pt x="26801" y="23241"/>
                  </a:moveTo>
                  <a:cubicBezTo>
                    <a:pt x="26801" y="36077"/>
                    <a:pt x="20801" y="46482"/>
                    <a:pt x="13400" y="46482"/>
                  </a:cubicBezTo>
                  <a:cubicBezTo>
                    <a:pt x="5999" y="46482"/>
                    <a:pt x="0" y="36077"/>
                    <a:pt x="0" y="23241"/>
                  </a:cubicBezTo>
                  <a:cubicBezTo>
                    <a:pt x="0" y="10405"/>
                    <a:pt x="5999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4555;p48">
              <a:extLst>
                <a:ext uri="{FF2B5EF4-FFF2-40B4-BE49-F238E27FC236}">
                  <a16:creationId xmlns:a16="http://schemas.microsoft.com/office/drawing/2014/main" id="{40163011-B3B1-44DE-A28B-2510019C0C5E}"/>
                </a:ext>
              </a:extLst>
            </p:cNvPr>
            <p:cNvSpPr/>
            <p:nvPr/>
          </p:nvSpPr>
          <p:spPr>
            <a:xfrm>
              <a:off x="2314638" y="2924117"/>
              <a:ext cx="167836" cy="171354"/>
            </a:xfrm>
            <a:custGeom>
              <a:avLst/>
              <a:gdLst/>
              <a:ahLst/>
              <a:cxnLst/>
              <a:rect l="l" t="t" r="r" b="b"/>
              <a:pathLst>
                <a:path w="167836" h="171354" extrusionOk="0">
                  <a:moveTo>
                    <a:pt x="15301" y="171355"/>
                  </a:moveTo>
                  <a:lnTo>
                    <a:pt x="0" y="107251"/>
                  </a:lnTo>
                  <a:lnTo>
                    <a:pt x="167837" y="0"/>
                  </a:lnTo>
                  <a:lnTo>
                    <a:pt x="160519" y="15145"/>
                  </a:lnTo>
                  <a:lnTo>
                    <a:pt x="15301" y="171355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4556;p48">
              <a:extLst>
                <a:ext uri="{FF2B5EF4-FFF2-40B4-BE49-F238E27FC236}">
                  <a16:creationId xmlns:a16="http://schemas.microsoft.com/office/drawing/2014/main" id="{42EA9286-2577-46C5-9EEE-3BF60F576B73}"/>
                </a:ext>
              </a:extLst>
            </p:cNvPr>
            <p:cNvSpPr/>
            <p:nvPr/>
          </p:nvSpPr>
          <p:spPr>
            <a:xfrm>
              <a:off x="2290498" y="2306802"/>
              <a:ext cx="1203749" cy="724947"/>
            </a:xfrm>
            <a:custGeom>
              <a:avLst/>
              <a:gdLst/>
              <a:ahLst/>
              <a:cxnLst/>
              <a:rect l="l" t="t" r="r" b="b"/>
              <a:pathLst>
                <a:path w="1203749" h="724947" extrusionOk="0">
                  <a:moveTo>
                    <a:pt x="23855" y="724948"/>
                  </a:moveTo>
                  <a:cubicBezTo>
                    <a:pt x="25280" y="723709"/>
                    <a:pt x="1203750" y="40958"/>
                    <a:pt x="1203750" y="40958"/>
                  </a:cubicBezTo>
                  <a:lnTo>
                    <a:pt x="1182081" y="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12" name="Picture 211" descr="Icon&#10;&#10;Description automatically generated">
            <a:extLst>
              <a:ext uri="{FF2B5EF4-FFF2-40B4-BE49-F238E27FC236}">
                <a16:creationId xmlns:a16="http://schemas.microsoft.com/office/drawing/2014/main" id="{D3F65AF7-9054-4C1B-B4B3-A2942D2618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302"/>
          <a:stretch/>
        </p:blipFill>
        <p:spPr>
          <a:xfrm>
            <a:off x="1689853" y="637819"/>
            <a:ext cx="1240158" cy="119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158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LAHF and SAHD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LAHF</a:t>
            </a:r>
            <a:r>
              <a:rPr lang="en-US" dirty="0"/>
              <a:t> (Load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AH</a:t>
            </a:r>
            <a:r>
              <a:rPr lang="en-US" dirty="0"/>
              <a:t> from status Flags) instruction copies lower byte of EFLAGS register into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AH</a:t>
            </a:r>
          </a:p>
          <a:p>
            <a:r>
              <a:rPr lang="en-US" dirty="0"/>
              <a:t>Sign, Zero, Auxiliary Carry, Parity and Carry flags are copied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SAHF</a:t>
            </a:r>
            <a:r>
              <a:rPr lang="en-US" dirty="0"/>
              <a:t> (Store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AH</a:t>
            </a:r>
            <a:r>
              <a:rPr lang="en-US" dirty="0"/>
              <a:t> into status Flags) instruction copies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AH</a:t>
            </a:r>
            <a:r>
              <a:rPr lang="en-US" dirty="0"/>
              <a:t> into lower byte of EFLAGS register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BB565D-BC98-4CA7-9642-B2EC25C3A28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25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4FF6B338-2FB7-4686-B59E-CAB57A8810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XCHG Instruction</a:t>
            </a:r>
          </a:p>
        </p:txBody>
      </p:sp>
      <p:sp>
        <p:nvSpPr>
          <p:cNvPr id="14338" name="Footer Placeholder 2">
            <a:extLst>
              <a:ext uri="{FF2B5EF4-FFF2-40B4-BE49-F238E27FC236}">
                <a16:creationId xmlns:a16="http://schemas.microsoft.com/office/drawing/2014/main" id="{7DBB953D-57AA-4B60-BAC6-9B5261E7D2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14339" name="Slide Number Placeholder 3">
            <a:extLst>
              <a:ext uri="{FF2B5EF4-FFF2-40B4-BE49-F238E27FC236}">
                <a16:creationId xmlns:a16="http://schemas.microsoft.com/office/drawing/2014/main" id="{99310D5C-9F3F-457D-9973-3AD4027A60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BD036FC-9C88-4195-8CC5-729A5155DD17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14341" name="Text Box 3">
            <a:extLst>
              <a:ext uri="{FF2B5EF4-FFF2-40B4-BE49-F238E27FC236}">
                <a16:creationId xmlns:a16="http://schemas.microsoft.com/office/drawing/2014/main" id="{5918C425-D601-4EE7-B98E-60A3B35F5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7876" y="2470750"/>
            <a:ext cx="6695090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7145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25755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25755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25755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25755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25755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5755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5755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5755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5755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var1 WORD 1000h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var2 WORD 2000h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.code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 err="1">
                <a:latin typeface="Courier New" panose="02070309020205020404" pitchFamily="49" charset="0"/>
              </a:rPr>
              <a:t>xchg</a:t>
            </a:r>
            <a:r>
              <a:rPr lang="en-US" altLang="en-PK" sz="1350" b="1" dirty="0">
                <a:latin typeface="Courier New" panose="02070309020205020404" pitchFamily="49" charset="0"/>
              </a:rPr>
              <a:t>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ax,bx</a:t>
            </a:r>
            <a:r>
              <a:rPr lang="en-US" altLang="en-PK" sz="1350" b="1" dirty="0">
                <a:latin typeface="Courier New" panose="02070309020205020404" pitchFamily="49" charset="0"/>
              </a:rPr>
              <a:t>	; exchange 16-bit regs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 err="1">
                <a:latin typeface="Courier New" panose="02070309020205020404" pitchFamily="49" charset="0"/>
              </a:rPr>
              <a:t>xchg</a:t>
            </a:r>
            <a:r>
              <a:rPr lang="en-US" altLang="en-PK" sz="1350" b="1" dirty="0">
                <a:latin typeface="Courier New" panose="02070309020205020404" pitchFamily="49" charset="0"/>
              </a:rPr>
              <a:t>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ah,al</a:t>
            </a:r>
            <a:r>
              <a:rPr lang="en-US" altLang="en-PK" sz="1350" b="1" dirty="0">
                <a:latin typeface="Courier New" panose="02070309020205020404" pitchFamily="49" charset="0"/>
              </a:rPr>
              <a:t>	; exchange 8-bit regs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 err="1">
                <a:latin typeface="Courier New" panose="02070309020205020404" pitchFamily="49" charset="0"/>
              </a:rPr>
              <a:t>xchg</a:t>
            </a:r>
            <a:r>
              <a:rPr lang="en-US" altLang="en-PK" sz="1350" b="1" dirty="0">
                <a:latin typeface="Courier New" panose="02070309020205020404" pitchFamily="49" charset="0"/>
              </a:rPr>
              <a:t> var1,bx	; exchange mem, reg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 err="1">
                <a:latin typeface="Courier New" panose="02070309020205020404" pitchFamily="49" charset="0"/>
              </a:rPr>
              <a:t>xchg</a:t>
            </a:r>
            <a:r>
              <a:rPr lang="en-US" altLang="en-PK" sz="1350" b="1" dirty="0">
                <a:latin typeface="Courier New" panose="02070309020205020404" pitchFamily="49" charset="0"/>
              </a:rPr>
              <a:t>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eax,ebx</a:t>
            </a:r>
            <a:r>
              <a:rPr lang="en-US" altLang="en-PK" sz="1350" b="1" dirty="0">
                <a:latin typeface="Courier New" panose="02070309020205020404" pitchFamily="49" charset="0"/>
              </a:rPr>
              <a:t>	; exchange 32-bit regs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endParaRPr lang="en-US" altLang="en-PK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 err="1">
                <a:latin typeface="Courier New" panose="02070309020205020404" pitchFamily="49" charset="0"/>
              </a:rPr>
              <a:t>xchg</a:t>
            </a:r>
            <a:r>
              <a:rPr lang="en-US" altLang="en-PK" sz="1350" b="1" dirty="0">
                <a:latin typeface="Courier New" panose="02070309020205020404" pitchFamily="49" charset="0"/>
              </a:rPr>
              <a:t> var1,var2	; error: two memory operands</a:t>
            </a:r>
          </a:p>
        </p:txBody>
      </p:sp>
      <p:sp>
        <p:nvSpPr>
          <p:cNvPr id="14342" name="Text Box 4">
            <a:extLst>
              <a:ext uri="{FF2B5EF4-FFF2-40B4-BE49-F238E27FC236}">
                <a16:creationId xmlns:a16="http://schemas.microsoft.com/office/drawing/2014/main" id="{2A0598B6-AFA5-418E-B00E-F343CB39AC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7036" y="1220864"/>
            <a:ext cx="5772150" cy="934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575" dirty="0"/>
              <a:t>XCHG exchanges the values of two operands. At least one operand must be a register. No immediate operands are permitted.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XCHG Instruction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XCHG</a:t>
            </a:r>
            <a:r>
              <a:rPr lang="en-US" dirty="0"/>
              <a:t> instruction exchanges the contents of two operands</a:t>
            </a:r>
          </a:p>
          <a:p>
            <a:r>
              <a:rPr lang="en-US" dirty="0"/>
              <a:t>This instruction has three different variants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XCHG</a:t>
            </a:r>
            <a:r>
              <a:rPr lang="en-US" dirty="0"/>
              <a:t> </a:t>
            </a:r>
            <a:r>
              <a:rPr lang="en-US" dirty="0" err="1"/>
              <a:t>reg</a:t>
            </a:r>
            <a:r>
              <a:rPr lang="en-US" dirty="0"/>
              <a:t>, </a:t>
            </a:r>
            <a:r>
              <a:rPr lang="en-US" dirty="0" err="1"/>
              <a:t>reg</a:t>
            </a:r>
            <a:endParaRPr lang="en-US" dirty="0"/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XCHG</a:t>
            </a:r>
            <a:r>
              <a:rPr lang="en-US" dirty="0"/>
              <a:t> </a:t>
            </a:r>
            <a:r>
              <a:rPr lang="en-US" dirty="0" err="1"/>
              <a:t>reg</a:t>
            </a:r>
            <a:r>
              <a:rPr lang="en-US" dirty="0"/>
              <a:t>, </a:t>
            </a:r>
            <a:r>
              <a:rPr lang="en-US" dirty="0" err="1"/>
              <a:t>mem</a:t>
            </a:r>
            <a:endParaRPr lang="en-US" dirty="0"/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XCHG</a:t>
            </a:r>
            <a:r>
              <a:rPr lang="en-US" dirty="0"/>
              <a:t> </a:t>
            </a:r>
            <a:r>
              <a:rPr lang="en-US" dirty="0" err="1"/>
              <a:t>mem</a:t>
            </a:r>
            <a:r>
              <a:rPr lang="en-US" dirty="0"/>
              <a:t>, </a:t>
            </a:r>
            <a:r>
              <a:rPr lang="en-US" dirty="0" err="1"/>
              <a:t>reg</a:t>
            </a:r>
            <a:endParaRPr lang="en-US" dirty="0"/>
          </a:p>
          <a:p>
            <a:r>
              <a:rPr lang="en-US" dirty="0"/>
              <a:t>To exchange two memory operands, a register is </a:t>
            </a:r>
            <a:r>
              <a:rPr lang="en-US"/>
              <a:t>used as  </a:t>
            </a:r>
            <a:r>
              <a:rPr lang="en-US" dirty="0"/>
              <a:t>temporary container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BB565D-BC98-4CA7-9642-B2EC25C3A286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12752" y="4114800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XCHG al, ah</a:t>
            </a:r>
          </a:p>
        </p:txBody>
      </p:sp>
    </p:spTree>
    <p:extLst>
      <p:ext uri="{BB962C8B-B14F-4D97-AF65-F5344CB8AC3E}">
        <p14:creationId xmlns:p14="http://schemas.microsoft.com/office/powerpoint/2010/main" val="29122398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Direct-Offset Operands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a displacement or offset to the name of a variable</a:t>
            </a:r>
          </a:p>
          <a:p>
            <a:r>
              <a:rPr lang="en-US" dirty="0"/>
              <a:t>This technique makes it possible to access memory locations which do not have explicit labels</a:t>
            </a:r>
          </a:p>
          <a:p>
            <a:r>
              <a:rPr lang="en-US" dirty="0"/>
              <a:t>For example, to access individual elements of an array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BB565D-BC98-4CA7-9642-B2EC25C3A28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220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645B92BE-DC86-4AE6-A328-712AC18ADE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Direct-Offset Operands</a:t>
            </a:r>
          </a:p>
        </p:txBody>
      </p:sp>
      <p:sp>
        <p:nvSpPr>
          <p:cNvPr id="15362" name="Footer Placeholder 2">
            <a:extLst>
              <a:ext uri="{FF2B5EF4-FFF2-40B4-BE49-F238E27FC236}">
                <a16:creationId xmlns:a16="http://schemas.microsoft.com/office/drawing/2014/main" id="{B2D52EFE-865F-434E-88FF-1C5B3E1503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15363" name="Slide Number Placeholder 3">
            <a:extLst>
              <a:ext uri="{FF2B5EF4-FFF2-40B4-BE49-F238E27FC236}">
                <a16:creationId xmlns:a16="http://schemas.microsoft.com/office/drawing/2014/main" id="{07E6B5FF-84C0-4274-BFA7-DD50666F83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224D791-5068-4877-9595-C26B1B179C08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15365" name="Text Box 3">
            <a:extLst>
              <a:ext uri="{FF2B5EF4-FFF2-40B4-BE49-F238E27FC236}">
                <a16:creationId xmlns:a16="http://schemas.microsoft.com/office/drawing/2014/main" id="{D9F5EA94-47A8-4E8A-A2CC-E9A021719E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6648" y="2899537"/>
            <a:ext cx="6936828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7145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 err="1">
                <a:latin typeface="Courier New" panose="02070309020205020404" pitchFamily="49" charset="0"/>
              </a:rPr>
              <a:t>arrayB</a:t>
            </a:r>
            <a:r>
              <a:rPr lang="en-US" altLang="en-PK" sz="1350" b="1" dirty="0">
                <a:latin typeface="Courier New" panose="02070309020205020404" pitchFamily="49" charset="0"/>
              </a:rPr>
              <a:t> BYTE 10h,20h,30h,40h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mov al,arrayB+1		; AL = 20h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mov al,[arrayB+1]		; alternative notation</a:t>
            </a:r>
          </a:p>
        </p:txBody>
      </p:sp>
      <p:sp>
        <p:nvSpPr>
          <p:cNvPr id="15366" name="Text Box 4">
            <a:extLst>
              <a:ext uri="{FF2B5EF4-FFF2-40B4-BE49-F238E27FC236}">
                <a16:creationId xmlns:a16="http://schemas.microsoft.com/office/drawing/2014/main" id="{319374C9-4C95-4DCC-BEF4-8BE6152E7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7036" y="1563764"/>
            <a:ext cx="5772150" cy="934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575" dirty="0"/>
              <a:t>A constant offset is added to a data label to produce an effective address (EA). The address is dereferenced to get the value inside its memory location.</a:t>
            </a:r>
          </a:p>
        </p:txBody>
      </p:sp>
      <p:sp>
        <p:nvSpPr>
          <p:cNvPr id="87045" name="Text Box 5">
            <a:extLst>
              <a:ext uri="{FF2B5EF4-FFF2-40B4-BE49-F238E27FC236}">
                <a16:creationId xmlns:a16="http://schemas.microsoft.com/office/drawing/2014/main" id="{D22D9940-2ED5-4121-9BA3-6480D351B8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900" y="4556887"/>
            <a:ext cx="4171950" cy="4501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575" dirty="0"/>
              <a:t>Q: Why doesn't arrayB+1 produce 11h?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5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FB1E695B-3122-448E-80BE-4FDE7E3111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Direct-Offset Operands </a:t>
            </a:r>
            <a:r>
              <a:rPr lang="en-US" sz="1800"/>
              <a:t>(cont)</a:t>
            </a:r>
          </a:p>
        </p:txBody>
      </p:sp>
      <p:sp>
        <p:nvSpPr>
          <p:cNvPr id="16386" name="Footer Placeholder 2">
            <a:extLst>
              <a:ext uri="{FF2B5EF4-FFF2-40B4-BE49-F238E27FC236}">
                <a16:creationId xmlns:a16="http://schemas.microsoft.com/office/drawing/2014/main" id="{A5B14A56-8EC9-4C2B-AC29-A9055D8F54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16387" name="Slide Number Placeholder 3">
            <a:extLst>
              <a:ext uri="{FF2B5EF4-FFF2-40B4-BE49-F238E27FC236}">
                <a16:creationId xmlns:a16="http://schemas.microsoft.com/office/drawing/2014/main" id="{30CC3FEF-2669-4C4E-96F4-44ECDC2C55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2738A5E-2C75-471A-A024-6912A1B14D6B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16389" name="Text Box 3">
            <a:extLst>
              <a:ext uri="{FF2B5EF4-FFF2-40B4-BE49-F238E27FC236}">
                <a16:creationId xmlns:a16="http://schemas.microsoft.com/office/drawing/2014/main" id="{437DD67B-71C2-45DF-92F3-89BBD4AD8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8578" y="2282981"/>
            <a:ext cx="6495393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7145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 err="1">
                <a:latin typeface="Courier New" panose="02070309020205020404" pitchFamily="49" charset="0"/>
              </a:rPr>
              <a:t>arrayW</a:t>
            </a:r>
            <a:r>
              <a:rPr lang="en-US" altLang="en-PK" sz="1350" b="1" dirty="0">
                <a:latin typeface="Courier New" panose="02070309020205020404" pitchFamily="49" charset="0"/>
              </a:rPr>
              <a:t>  WORD 1000h,2000h,3000h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 err="1">
                <a:latin typeface="Courier New" panose="02070309020205020404" pitchFamily="49" charset="0"/>
              </a:rPr>
              <a:t>arrayD</a:t>
            </a:r>
            <a:r>
              <a:rPr lang="en-US" altLang="en-PK" sz="1350" b="1" dirty="0">
                <a:latin typeface="Courier New" panose="02070309020205020404" pitchFamily="49" charset="0"/>
              </a:rPr>
              <a:t>  DWORD 1,2,3,4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mov ax,[arrayW+2]		; AX = 2000h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mov ax,[arrayW+4]		; AX = 3000h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mov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eax</a:t>
            </a:r>
            <a:r>
              <a:rPr lang="en-US" altLang="en-PK" sz="1350" b="1" dirty="0">
                <a:latin typeface="Courier New" panose="02070309020205020404" pitchFamily="49" charset="0"/>
              </a:rPr>
              <a:t>,[arrayD+4]		; EAX = 00000002h</a:t>
            </a:r>
          </a:p>
        </p:txBody>
      </p:sp>
      <p:sp>
        <p:nvSpPr>
          <p:cNvPr id="16390" name="Text Box 4">
            <a:extLst>
              <a:ext uri="{FF2B5EF4-FFF2-40B4-BE49-F238E27FC236}">
                <a16:creationId xmlns:a16="http://schemas.microsoft.com/office/drawing/2014/main" id="{EC3D8EC7-8458-458C-B2CE-2E4D517073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199" y="1260319"/>
            <a:ext cx="5772150" cy="934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575" dirty="0"/>
              <a:t>A constant offset is added to a data label to produce an effective address (EA). The address is dereferenced to get the value inside its memory location.</a:t>
            </a:r>
          </a:p>
        </p:txBody>
      </p:sp>
      <p:sp>
        <p:nvSpPr>
          <p:cNvPr id="95237" name="Text Box 5">
            <a:extLst>
              <a:ext uri="{FF2B5EF4-FFF2-40B4-BE49-F238E27FC236}">
                <a16:creationId xmlns:a16="http://schemas.microsoft.com/office/drawing/2014/main" id="{C94AF3A4-D633-469E-B16E-93C5F7532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974220"/>
            <a:ext cx="5429250" cy="7523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; Will the following statements assemble?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mov ax,[arrayW-2]		; ??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mov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eax</a:t>
            </a:r>
            <a:r>
              <a:rPr lang="en-US" altLang="en-PK" sz="1350" b="1" dirty="0">
                <a:latin typeface="Courier New" panose="02070309020205020404" pitchFamily="49" charset="0"/>
              </a:rPr>
              <a:t>,[arrayD+16]		; ??</a:t>
            </a:r>
            <a:endParaRPr lang="en-US" altLang="en-PK" sz="1575" dirty="0"/>
          </a:p>
        </p:txBody>
      </p:sp>
      <p:sp>
        <p:nvSpPr>
          <p:cNvPr id="95238" name="Text Box 6">
            <a:extLst>
              <a:ext uri="{FF2B5EF4-FFF2-40B4-BE49-F238E27FC236}">
                <a16:creationId xmlns:a16="http://schemas.microsoft.com/office/drawing/2014/main" id="{3F5F76F0-D94C-4ACD-81C4-339C28637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614776"/>
            <a:ext cx="5372100" cy="450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575" dirty="0"/>
              <a:t>What will happen when they run?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7" grpId="0" animBg="1" autoUpdateAnimBg="0"/>
      <p:bldP spid="95238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AF813577-8B34-45CF-9053-D6727742AC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Your turn. . .</a:t>
            </a:r>
          </a:p>
        </p:txBody>
      </p:sp>
      <p:sp>
        <p:nvSpPr>
          <p:cNvPr id="17410" name="Footer Placeholder 2">
            <a:extLst>
              <a:ext uri="{FF2B5EF4-FFF2-40B4-BE49-F238E27FC236}">
                <a16:creationId xmlns:a16="http://schemas.microsoft.com/office/drawing/2014/main" id="{A259FD53-018D-4DD8-8764-A4838AD024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17411" name="Slide Number Placeholder 3">
            <a:extLst>
              <a:ext uri="{FF2B5EF4-FFF2-40B4-BE49-F238E27FC236}">
                <a16:creationId xmlns:a16="http://schemas.microsoft.com/office/drawing/2014/main" id="{F53767C9-2FEC-4986-82D5-CE751EEBC7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5F819AD-FC2A-4682-8993-7A771E10A4E2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17413" name="Text Box 4">
            <a:extLst>
              <a:ext uri="{FF2B5EF4-FFF2-40B4-BE49-F238E27FC236}">
                <a16:creationId xmlns:a16="http://schemas.microsoft.com/office/drawing/2014/main" id="{194BED23-534C-4225-8768-81DA17C6DE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0" y="1468161"/>
            <a:ext cx="5772150" cy="1161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425"/>
              <a:t>Write a program that rearranges the values of three doubleword  values in the following array as: 3, 1, 2.</a:t>
            </a:r>
          </a:p>
          <a:p>
            <a:pPr lvl="1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275" b="1">
                <a:latin typeface="Courier New" panose="02070309020205020404" pitchFamily="49" charset="0"/>
              </a:rPr>
              <a:t>.data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275" b="1">
                <a:latin typeface="Courier New" panose="02070309020205020404" pitchFamily="49" charset="0"/>
              </a:rPr>
              <a:t>arrayD DWORD 1,2,3</a:t>
            </a:r>
          </a:p>
        </p:txBody>
      </p:sp>
      <p:sp>
        <p:nvSpPr>
          <p:cNvPr id="89093" name="Text Box 5">
            <a:extLst>
              <a:ext uri="{FF2B5EF4-FFF2-40B4-BE49-F238E27FC236}">
                <a16:creationId xmlns:a16="http://schemas.microsoft.com/office/drawing/2014/main" id="{3F0B6CFF-79D2-4041-A8FB-978F87BAEA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0" y="3811311"/>
            <a:ext cx="5715000" cy="865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 marL="2286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</a:pPr>
            <a:r>
              <a:rPr lang="en-US" altLang="en-PK" sz="1425"/>
              <a:t>Step 2: Exchange EAX with the third array value and copy the value in EAX to the first array position.</a:t>
            </a:r>
            <a:r>
              <a:rPr lang="en-US" altLang="en-PK" sz="1425">
                <a:solidFill>
                  <a:schemeClr val="tx2"/>
                </a:solidFill>
              </a:rPr>
              <a:t>				</a:t>
            </a:r>
          </a:p>
        </p:txBody>
      </p:sp>
      <p:sp>
        <p:nvSpPr>
          <p:cNvPr id="89094" name="Text Box 6">
            <a:extLst>
              <a:ext uri="{FF2B5EF4-FFF2-40B4-BE49-F238E27FC236}">
                <a16:creationId xmlns:a16="http://schemas.microsoft.com/office/drawing/2014/main" id="{84A281DE-DA34-44C7-B2E2-8BA81A74E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0" y="2554011"/>
            <a:ext cx="54864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 marL="171450" indent="-17145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</a:pPr>
            <a:r>
              <a:rPr lang="en-US" altLang="en-PK" sz="1425"/>
              <a:t>Step1: copy the first value into EAX and exchange it with the value in the second position.</a:t>
            </a:r>
          </a:p>
        </p:txBody>
      </p:sp>
      <p:sp>
        <p:nvSpPr>
          <p:cNvPr id="89095" name="Text Box 7">
            <a:extLst>
              <a:ext uri="{FF2B5EF4-FFF2-40B4-BE49-F238E27FC236}">
                <a16:creationId xmlns:a16="http://schemas.microsoft.com/office/drawing/2014/main" id="{A35663CC-1051-4B78-AE93-03B18E1E3C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1750" y="3239812"/>
            <a:ext cx="3028950" cy="52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275" b="1">
                <a:latin typeface="Courier New" panose="02070309020205020404" pitchFamily="49" charset="0"/>
              </a:rPr>
              <a:t>mov eax,arrayD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275" b="1">
                <a:latin typeface="Courier New" panose="02070309020205020404" pitchFamily="49" charset="0"/>
              </a:rPr>
              <a:t>xchg eax,[arrayD+4]</a:t>
            </a:r>
            <a:endParaRPr lang="en-US" altLang="en-PK" sz="1575"/>
          </a:p>
        </p:txBody>
      </p:sp>
      <p:sp>
        <p:nvSpPr>
          <p:cNvPr id="89096" name="Text Box 8">
            <a:extLst>
              <a:ext uri="{FF2B5EF4-FFF2-40B4-BE49-F238E27FC236}">
                <a16:creationId xmlns:a16="http://schemas.microsoft.com/office/drawing/2014/main" id="{137E9240-5B02-4840-8AEF-51835159D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1750" y="4497111"/>
            <a:ext cx="3028950" cy="526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275" b="1">
                <a:latin typeface="Courier New" panose="02070309020205020404" pitchFamily="49" charset="0"/>
              </a:rPr>
              <a:t>xchg eax,[arrayD+8]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275" b="1">
                <a:latin typeface="Courier New" panose="02070309020205020404" pitchFamily="49" charset="0"/>
              </a:rPr>
              <a:t>mov  arrayD,eax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9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9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9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9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9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9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3" grpId="0" autoUpdateAnimBg="0"/>
      <p:bldP spid="89094" grpId="0" autoUpdateAnimBg="0"/>
      <p:bldP spid="89095" grpId="0" animBg="1" autoUpdateAnimBg="0"/>
      <p:bldP spid="89096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923239BA-DBB7-4E55-8EF1-BBD20E9B9C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Evaluate this . . . </a:t>
            </a:r>
          </a:p>
        </p:txBody>
      </p:sp>
      <p:sp>
        <p:nvSpPr>
          <p:cNvPr id="18434" name="Footer Placeholder 2">
            <a:extLst>
              <a:ext uri="{FF2B5EF4-FFF2-40B4-BE49-F238E27FC236}">
                <a16:creationId xmlns:a16="http://schemas.microsoft.com/office/drawing/2014/main" id="{DF5DCF0D-6AF5-49CC-9EE9-67264D23FD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3D4984F7-ED91-4075-9C71-09F2598E3E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4705C10-D980-481D-A8C4-42923365C460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18437" name="Text Box 3">
            <a:extLst>
              <a:ext uri="{FF2B5EF4-FFF2-40B4-BE49-F238E27FC236}">
                <a16:creationId xmlns:a16="http://schemas.microsoft.com/office/drawing/2014/main" id="{04686E35-E476-4C03-B22C-D9A0231C33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7052" y="1491681"/>
            <a:ext cx="5772150" cy="843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 marL="2286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</a:pPr>
            <a:r>
              <a:rPr lang="en-US" altLang="en-PK" sz="1425"/>
              <a:t>We want to write a program that adds the following three bytes: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275" b="1">
                <a:latin typeface="Courier New" panose="02070309020205020404" pitchFamily="49" charset="0"/>
              </a:rPr>
              <a:t>		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275" b="1">
                <a:latin typeface="Courier New" panose="02070309020205020404" pitchFamily="49" charset="0"/>
              </a:rPr>
              <a:t>		myBytes BYTE 80h,66h,0A5h</a:t>
            </a:r>
          </a:p>
        </p:txBody>
      </p:sp>
      <p:sp>
        <p:nvSpPr>
          <p:cNvPr id="96260" name="Text Box 4">
            <a:extLst>
              <a:ext uri="{FF2B5EF4-FFF2-40B4-BE49-F238E27FC236}">
                <a16:creationId xmlns:a16="http://schemas.microsoft.com/office/drawing/2014/main" id="{9E2B3479-5528-4D7F-9959-495F3AF009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9902" y="2406080"/>
            <a:ext cx="5715000" cy="929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 marL="2286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</a:pPr>
            <a:r>
              <a:rPr lang="en-US" altLang="en-PK" sz="1425" dirty="0"/>
              <a:t>What is your evaluation of the following code?</a:t>
            </a:r>
            <a:endParaRPr lang="en-US" altLang="en-PK" sz="1275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275" b="1" dirty="0">
                <a:latin typeface="Courier New" panose="02070309020205020404" pitchFamily="49" charset="0"/>
              </a:rPr>
              <a:t>	   	mov </a:t>
            </a:r>
            <a:r>
              <a:rPr lang="en-US" altLang="en-PK" sz="1275" b="1" dirty="0" err="1">
                <a:latin typeface="Courier New" panose="02070309020205020404" pitchFamily="49" charset="0"/>
              </a:rPr>
              <a:t>al,myBytes</a:t>
            </a:r>
            <a:endParaRPr lang="en-US" altLang="en-PK" sz="1275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275" b="1" dirty="0">
                <a:latin typeface="Courier New" panose="02070309020205020404" pitchFamily="49" charset="0"/>
              </a:rPr>
              <a:t>		add al,[myBytes+1]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275" b="1" dirty="0">
                <a:latin typeface="Courier New" panose="02070309020205020404" pitchFamily="49" charset="0"/>
              </a:rPr>
              <a:t>		add al,[myBytes+2]</a:t>
            </a:r>
            <a:endParaRPr lang="en-US" altLang="en-PK" sz="1425" dirty="0">
              <a:solidFill>
                <a:schemeClr val="tx2"/>
              </a:solidFill>
            </a:endParaRPr>
          </a:p>
        </p:txBody>
      </p:sp>
      <p:sp>
        <p:nvSpPr>
          <p:cNvPr id="96262" name="Rectangle 6">
            <a:extLst>
              <a:ext uri="{FF2B5EF4-FFF2-40B4-BE49-F238E27FC236}">
                <a16:creationId xmlns:a16="http://schemas.microsoft.com/office/drawing/2014/main" id="{B48158C6-A465-4E6D-A047-3BC11FBBC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9902" y="3320480"/>
            <a:ext cx="5600700" cy="1040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 marL="2286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</a:pPr>
            <a:r>
              <a:rPr lang="en-US" altLang="en-PK" sz="1425"/>
              <a:t>What is your evaluation of the following code?</a:t>
            </a:r>
            <a:endParaRPr lang="en-US" altLang="en-PK" sz="1275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275" b="1">
                <a:latin typeface="Courier New" panose="02070309020205020404" pitchFamily="49" charset="0"/>
              </a:rPr>
              <a:t>	   	mov ax,myBytes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275" b="1">
                <a:latin typeface="Courier New" panose="02070309020205020404" pitchFamily="49" charset="0"/>
              </a:rPr>
              <a:t>		add ax,[myBytes+1]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275" b="1">
                <a:latin typeface="Courier New" panose="02070309020205020404" pitchFamily="49" charset="0"/>
              </a:rPr>
              <a:t>		add ax,[myBytes+2]</a:t>
            </a:r>
          </a:p>
        </p:txBody>
      </p:sp>
      <p:sp>
        <p:nvSpPr>
          <p:cNvPr id="96263" name="Text Box 7">
            <a:extLst>
              <a:ext uri="{FF2B5EF4-FFF2-40B4-BE49-F238E27FC236}">
                <a16:creationId xmlns:a16="http://schemas.microsoft.com/office/drawing/2014/main" id="{EDE931D8-E88B-4D15-B719-75660FE235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9902" y="4406330"/>
            <a:ext cx="5029200" cy="427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 marL="2286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</a:pPr>
            <a:r>
              <a:rPr lang="en-US" altLang="en-PK" sz="1425"/>
              <a:t>Any other possibilities?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6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6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6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6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0" grpId="0" autoUpdateAnimBg="0"/>
      <p:bldP spid="96262" grpId="0" autoUpdateAnimBg="0"/>
      <p:bldP spid="96263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B46DEE07-E69B-4C30-9AA3-6BCB2B2BB8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Evaluate this . . . </a:t>
            </a:r>
            <a:r>
              <a:rPr lang="en-US" sz="1800"/>
              <a:t>(cont)</a:t>
            </a:r>
          </a:p>
        </p:txBody>
      </p:sp>
      <p:sp>
        <p:nvSpPr>
          <p:cNvPr id="19458" name="Footer Placeholder 2">
            <a:extLst>
              <a:ext uri="{FF2B5EF4-FFF2-40B4-BE49-F238E27FC236}">
                <a16:creationId xmlns:a16="http://schemas.microsoft.com/office/drawing/2014/main" id="{AE9937ED-3426-40EC-AFA0-4375E51781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19459" name="Slide Number Placeholder 3">
            <a:extLst>
              <a:ext uri="{FF2B5EF4-FFF2-40B4-BE49-F238E27FC236}">
                <a16:creationId xmlns:a16="http://schemas.microsoft.com/office/drawing/2014/main" id="{D273B2B7-423D-46DD-8A11-278BC047A9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962A2AF-E456-47F4-B3CF-30F4779F100C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19461" name="Text Box 3">
            <a:extLst>
              <a:ext uri="{FF2B5EF4-FFF2-40B4-BE49-F238E27FC236}">
                <a16:creationId xmlns:a16="http://schemas.microsoft.com/office/drawing/2014/main" id="{44AE7199-B891-4990-9A00-19D6056215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0" y="2166445"/>
            <a:ext cx="5772150" cy="526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 marL="2286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275" b="1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275" b="1">
                <a:latin typeface="Courier New" panose="02070309020205020404" pitchFamily="49" charset="0"/>
              </a:rPr>
              <a:t>myBytes BYTE 80h,66h,0A5h</a:t>
            </a:r>
          </a:p>
        </p:txBody>
      </p:sp>
      <p:sp>
        <p:nvSpPr>
          <p:cNvPr id="19462" name="Text Box 4">
            <a:extLst>
              <a:ext uri="{FF2B5EF4-FFF2-40B4-BE49-F238E27FC236}">
                <a16:creationId xmlns:a16="http://schemas.microsoft.com/office/drawing/2014/main" id="{CBD6DCC7-D479-4879-A90B-07820E917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9407" y="2795095"/>
            <a:ext cx="6632027" cy="1518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102870" bIns="102870">
            <a:spAutoFit/>
          </a:bodyPr>
          <a:lstStyle>
            <a:lvl1pPr marL="2286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</a:pPr>
            <a:r>
              <a:rPr lang="en-US" altLang="en-PK" sz="1425" dirty="0"/>
              <a:t>How about the following code. Is anything missing?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</a:pPr>
            <a:endParaRPr lang="en-US" altLang="en-PK" sz="1275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275" b="1" dirty="0">
                <a:latin typeface="Courier New" panose="02070309020205020404" pitchFamily="49" charset="0"/>
              </a:rPr>
              <a:t>		</a:t>
            </a:r>
            <a:r>
              <a:rPr lang="en-US" altLang="en-PK" sz="1275" b="1" dirty="0" err="1">
                <a:latin typeface="Courier New" panose="02070309020205020404" pitchFamily="49" charset="0"/>
              </a:rPr>
              <a:t>movzx</a:t>
            </a:r>
            <a:r>
              <a:rPr lang="en-US" altLang="en-PK" sz="1275" b="1" dirty="0">
                <a:latin typeface="Courier New" panose="02070309020205020404" pitchFamily="49" charset="0"/>
              </a:rPr>
              <a:t> </a:t>
            </a:r>
            <a:r>
              <a:rPr lang="en-US" altLang="en-PK" sz="1275" b="1" dirty="0" err="1">
                <a:latin typeface="Courier New" panose="02070309020205020404" pitchFamily="49" charset="0"/>
              </a:rPr>
              <a:t>ax,myBytes</a:t>
            </a:r>
            <a:endParaRPr lang="en-US" altLang="en-PK" sz="1275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275" b="1" dirty="0">
                <a:latin typeface="Courier New" panose="02070309020205020404" pitchFamily="49" charset="0"/>
              </a:rPr>
              <a:t>		mov   bl,[myBytes+1]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275" b="1" dirty="0">
                <a:latin typeface="Courier New" panose="02070309020205020404" pitchFamily="49" charset="0"/>
              </a:rPr>
              <a:t>		add   </a:t>
            </a:r>
            <a:r>
              <a:rPr lang="en-US" altLang="en-PK" sz="1275" b="1" dirty="0" err="1">
                <a:latin typeface="Courier New" panose="02070309020205020404" pitchFamily="49" charset="0"/>
              </a:rPr>
              <a:t>ax,bx</a:t>
            </a:r>
            <a:endParaRPr lang="en-US" altLang="en-PK" sz="1275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275" b="1" dirty="0">
                <a:latin typeface="Courier New" panose="02070309020205020404" pitchFamily="49" charset="0"/>
              </a:rPr>
              <a:t>		mov   bl,[myBytes+2]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275" b="1" dirty="0">
                <a:latin typeface="Courier New" panose="02070309020205020404" pitchFamily="49" charset="0"/>
              </a:rPr>
              <a:t>		add   </a:t>
            </a:r>
            <a:r>
              <a:rPr lang="en-US" altLang="en-PK" sz="1275" b="1" dirty="0" err="1">
                <a:latin typeface="Courier New" panose="02070309020205020404" pitchFamily="49" charset="0"/>
              </a:rPr>
              <a:t>ax,bx</a:t>
            </a:r>
            <a:r>
              <a:rPr lang="en-US" altLang="en-PK" sz="1275" b="1" dirty="0">
                <a:latin typeface="Courier New" panose="02070309020205020404" pitchFamily="49" charset="0"/>
              </a:rPr>
              <a:t>			; AX = sum</a:t>
            </a:r>
            <a:endParaRPr lang="en-US" altLang="en-PK" sz="1425" dirty="0">
              <a:solidFill>
                <a:schemeClr val="tx2"/>
              </a:solidFill>
            </a:endParaRPr>
          </a:p>
        </p:txBody>
      </p:sp>
      <p:sp>
        <p:nvSpPr>
          <p:cNvPr id="97287" name="Text Box 7">
            <a:extLst>
              <a:ext uri="{FF2B5EF4-FFF2-40B4-BE49-F238E27FC236}">
                <a16:creationId xmlns:a16="http://schemas.microsoft.com/office/drawing/2014/main" id="{1DB584D0-318B-4E68-9315-3915493673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5950" y="4681045"/>
            <a:ext cx="5257800" cy="450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575" dirty="0"/>
              <a:t>Yes: Move zero to BX before the MOVZX instruction.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7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grpSp>
        <p:nvGrpSpPr>
          <p:cNvPr id="2077" name="Google Shape;2077;p34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2078" name="Google Shape;2078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8" name="Google Shape;2118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9" name="Google Shape;2119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0" name="Google Shape;2120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1" name="Google Shape;2121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2" name="Google Shape;2122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3" name="Google Shape;2123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4" name="Google Shape;2124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5" name="Google Shape;2125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6" name="Google Shape;2126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7" name="Google Shape;2127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8" name="Google Shape;2128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9" name="Google Shape;2129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0" name="Google Shape;2130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1" name="Google Shape;2131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2" name="Google Shape;2132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3" name="Google Shape;2133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4" name="Google Shape;2134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35" name="Google Shape;2135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36" name="Google Shape;2136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37" name="Google Shape;2137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40" name="Google Shape;2140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41" name="Google Shape;2141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42" name="Google Shape;2142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43" name="Google Shape;2143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0" name="Google Shape;2190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1" name="Google Shape;2191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2" name="Google Shape;2192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3" name="Google Shape;2193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4" name="Google Shape;2194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5" name="Google Shape;2195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6" name="Google Shape;2196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7" name="Google Shape;2197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0" name="Google Shape;2200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1" name="Google Shape;2201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2" name="Google Shape;2202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3" name="Google Shape;2203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4" name="Google Shape;2204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5" name="Google Shape;2205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6" name="Google Shape;2206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207" name="Google Shape;2207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208" name="Google Shape;2208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209" name="Google Shape;2209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0" name="Google Shape;2210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1" name="Google Shape;2211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2" name="Google Shape;2212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3" name="Google Shape;2213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214" name="Google Shape;2214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5" name="Google Shape;2215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6" name="Google Shape;2216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17" name="Google Shape;2217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8" name="Google Shape;2218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9" name="Google Shape;2219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0" name="Google Shape;2220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1" name="Google Shape;2221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2" name="Google Shape;2222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23" name="Google Shape;2223;p34"/>
          <p:cNvSpPr txBox="1">
            <a:spLocks noGrp="1"/>
          </p:cNvSpPr>
          <p:nvPr>
            <p:ph type="ctrTitle" idx="4294967295"/>
          </p:nvPr>
        </p:nvSpPr>
        <p:spPr>
          <a:xfrm>
            <a:off x="685800" y="1202438"/>
            <a:ext cx="43437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2224" name="Google Shape;2224;p34"/>
          <p:cNvSpPr txBox="1">
            <a:spLocks noGrp="1"/>
          </p:cNvSpPr>
          <p:nvPr>
            <p:ph type="subTitle" idx="4294967295"/>
          </p:nvPr>
        </p:nvSpPr>
        <p:spPr>
          <a:xfrm>
            <a:off x="685800" y="2021059"/>
            <a:ext cx="4343700" cy="19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Any questions?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You can find me at: </a:t>
            </a:r>
            <a:endParaRPr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GB" dirty="0"/>
              <a:t>A.qadeer@nu.edu.pk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-GB" dirty="0"/>
              <a:t>O</a:t>
            </a:r>
            <a:r>
              <a:rPr lang="en" dirty="0"/>
              <a:t>ffice #213, Visiting Hours Only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6287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>
            <a:extLst>
              <a:ext uri="{FF2B5EF4-FFF2-40B4-BE49-F238E27FC236}">
                <a16:creationId xmlns:a16="http://schemas.microsoft.com/office/drawing/2014/main" id="{C83D1FE8-E780-4A0A-B916-C0E4AAD924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Data Transfer Instructions</a:t>
            </a:r>
          </a:p>
        </p:txBody>
      </p:sp>
      <p:sp>
        <p:nvSpPr>
          <p:cNvPr id="6149" name="Rectangle 3">
            <a:extLst>
              <a:ext uri="{FF2B5EF4-FFF2-40B4-BE49-F238E27FC236}">
                <a16:creationId xmlns:a16="http://schemas.microsoft.com/office/drawing/2014/main" id="{99DC550F-277D-46D0-8244-5256BF19B1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PK"/>
              <a:t>Operand Types</a:t>
            </a:r>
          </a:p>
          <a:p>
            <a:pPr eaLnBrk="1" hangingPunct="1"/>
            <a:r>
              <a:rPr lang="en-US" altLang="en-PK"/>
              <a:t>Instruction Operand Notation</a:t>
            </a:r>
          </a:p>
          <a:p>
            <a:pPr eaLnBrk="1" hangingPunct="1"/>
            <a:r>
              <a:rPr lang="en-US" altLang="en-PK"/>
              <a:t>Direct Memory Operands</a:t>
            </a:r>
          </a:p>
          <a:p>
            <a:pPr eaLnBrk="1" hangingPunct="1"/>
            <a:r>
              <a:rPr lang="en-US" altLang="en-PK"/>
              <a:t>MOV Instruction</a:t>
            </a:r>
          </a:p>
          <a:p>
            <a:pPr eaLnBrk="1" hangingPunct="1"/>
            <a:r>
              <a:rPr lang="en-US" altLang="en-PK"/>
              <a:t>Zero &amp; Sign Extension</a:t>
            </a:r>
          </a:p>
          <a:p>
            <a:pPr eaLnBrk="1" hangingPunct="1"/>
            <a:r>
              <a:rPr lang="en-US" altLang="en-PK"/>
              <a:t>XCHG Instruction</a:t>
            </a:r>
          </a:p>
          <a:p>
            <a:pPr eaLnBrk="1" hangingPunct="1"/>
            <a:r>
              <a:rPr lang="en-US" altLang="en-PK"/>
              <a:t>Direct-Offset Instructions</a:t>
            </a:r>
          </a:p>
        </p:txBody>
      </p:sp>
      <p:sp>
        <p:nvSpPr>
          <p:cNvPr id="6146" name="Footer Placeholder 3">
            <a:extLst>
              <a:ext uri="{FF2B5EF4-FFF2-40B4-BE49-F238E27FC236}">
                <a16:creationId xmlns:a16="http://schemas.microsoft.com/office/drawing/2014/main" id="{5F4A9785-8B5C-4649-9DF2-D1738068D2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6147" name="Slide Number Placeholder 4">
            <a:extLst>
              <a:ext uri="{FF2B5EF4-FFF2-40B4-BE49-F238E27FC236}">
                <a16:creationId xmlns:a16="http://schemas.microsoft.com/office/drawing/2014/main" id="{975DA265-E484-4764-BE98-686B98413D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8842E13-3EA0-483B-944B-1B734E8E792D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910FB-557C-4D8D-B6A9-CFB782C83E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Lecture 08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374D9D-D818-462E-B1AE-E04E5945F4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Week 04</a:t>
            </a:r>
            <a:endParaRPr lang="en-PK" dirty="0"/>
          </a:p>
        </p:txBody>
      </p:sp>
      <p:grpSp>
        <p:nvGrpSpPr>
          <p:cNvPr id="4" name="Google Shape;4349;p48">
            <a:extLst>
              <a:ext uri="{FF2B5EF4-FFF2-40B4-BE49-F238E27FC236}">
                <a16:creationId xmlns:a16="http://schemas.microsoft.com/office/drawing/2014/main" id="{4B843817-6BC6-47AA-9308-E64E07042CDE}"/>
              </a:ext>
            </a:extLst>
          </p:cNvPr>
          <p:cNvGrpSpPr/>
          <p:nvPr/>
        </p:nvGrpSpPr>
        <p:grpSpPr>
          <a:xfrm>
            <a:off x="5570483" y="908092"/>
            <a:ext cx="3143086" cy="3406477"/>
            <a:chOff x="2181300" y="231400"/>
            <a:chExt cx="4262637" cy="4762499"/>
          </a:xfrm>
        </p:grpSpPr>
        <p:sp>
          <p:nvSpPr>
            <p:cNvPr id="5" name="Google Shape;4350;p48">
              <a:extLst>
                <a:ext uri="{FF2B5EF4-FFF2-40B4-BE49-F238E27FC236}">
                  <a16:creationId xmlns:a16="http://schemas.microsoft.com/office/drawing/2014/main" id="{94389DF8-6AC1-4D34-B609-2E913CE190A7}"/>
                </a:ext>
              </a:extLst>
            </p:cNvPr>
            <p:cNvSpPr/>
            <p:nvPr/>
          </p:nvSpPr>
          <p:spPr>
            <a:xfrm>
              <a:off x="4504120" y="3382365"/>
              <a:ext cx="236644" cy="133254"/>
            </a:xfrm>
            <a:custGeom>
              <a:avLst/>
              <a:gdLst/>
              <a:ahLst/>
              <a:cxnLst/>
              <a:rect l="l" t="t" r="r" b="b"/>
              <a:pathLst>
                <a:path w="236644" h="133254" extrusionOk="0">
                  <a:moveTo>
                    <a:pt x="125355" y="133255"/>
                  </a:moveTo>
                  <a:lnTo>
                    <a:pt x="0" y="64389"/>
                  </a:lnTo>
                  <a:lnTo>
                    <a:pt x="111289" y="0"/>
                  </a:lnTo>
                  <a:lnTo>
                    <a:pt x="236644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4351;p48">
              <a:extLst>
                <a:ext uri="{FF2B5EF4-FFF2-40B4-BE49-F238E27FC236}">
                  <a16:creationId xmlns:a16="http://schemas.microsoft.com/office/drawing/2014/main" id="{D411DC7A-B15D-480D-BEAD-775E51ECCC2C}"/>
                </a:ext>
              </a:extLst>
            </p:cNvPr>
            <p:cNvSpPr/>
            <p:nvPr/>
          </p:nvSpPr>
          <p:spPr>
            <a:xfrm>
              <a:off x="5178128" y="3780033"/>
              <a:ext cx="236549" cy="133254"/>
            </a:xfrm>
            <a:custGeom>
              <a:avLst/>
              <a:gdLst/>
              <a:ahLst/>
              <a:cxnLst/>
              <a:rect l="l" t="t" r="r" b="b"/>
              <a:pathLst>
                <a:path w="236549" h="133254" extrusionOk="0">
                  <a:moveTo>
                    <a:pt x="125355" y="133255"/>
                  </a:moveTo>
                  <a:lnTo>
                    <a:pt x="0" y="64294"/>
                  </a:lnTo>
                  <a:lnTo>
                    <a:pt x="111290" y="0"/>
                  </a:lnTo>
                  <a:lnTo>
                    <a:pt x="236549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4352;p48">
              <a:extLst>
                <a:ext uri="{FF2B5EF4-FFF2-40B4-BE49-F238E27FC236}">
                  <a16:creationId xmlns:a16="http://schemas.microsoft.com/office/drawing/2014/main" id="{05C56744-4C52-482C-B41D-86619800DF3E}"/>
                </a:ext>
              </a:extLst>
            </p:cNvPr>
            <p:cNvSpPr/>
            <p:nvPr/>
          </p:nvSpPr>
          <p:spPr>
            <a:xfrm>
              <a:off x="4560192" y="2212790"/>
              <a:ext cx="494767" cy="1273873"/>
            </a:xfrm>
            <a:custGeom>
              <a:avLst/>
              <a:gdLst/>
              <a:ahLst/>
              <a:cxnLst/>
              <a:rect l="l" t="t" r="r" b="b"/>
              <a:pathLst>
                <a:path w="494767" h="1273873" extrusionOk="0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4353;p48">
              <a:extLst>
                <a:ext uri="{FF2B5EF4-FFF2-40B4-BE49-F238E27FC236}">
                  <a16:creationId xmlns:a16="http://schemas.microsoft.com/office/drawing/2014/main" id="{B6D360C8-4BEF-421B-B16F-CB0BAF7EE236}"/>
                </a:ext>
              </a:extLst>
            </p:cNvPr>
            <p:cNvSpPr/>
            <p:nvPr/>
          </p:nvSpPr>
          <p:spPr>
            <a:xfrm>
              <a:off x="4629475" y="2174500"/>
              <a:ext cx="494671" cy="1273873"/>
            </a:xfrm>
            <a:custGeom>
              <a:avLst/>
              <a:gdLst/>
              <a:ahLst/>
              <a:cxnLst/>
              <a:rect l="l" t="t" r="r" b="b"/>
              <a:pathLst>
                <a:path w="494671" h="1273873" extrusionOk="0">
                  <a:moveTo>
                    <a:pt x="118227" y="1273873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672" y="68389"/>
                  </a:lnTo>
                  <a:lnTo>
                    <a:pt x="118227" y="127387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4354;p48">
              <a:extLst>
                <a:ext uri="{FF2B5EF4-FFF2-40B4-BE49-F238E27FC236}">
                  <a16:creationId xmlns:a16="http://schemas.microsoft.com/office/drawing/2014/main" id="{8069A179-F22D-44B9-9708-033FE8FD0588}"/>
                </a:ext>
              </a:extLst>
            </p:cNvPr>
            <p:cNvSpPr/>
            <p:nvPr/>
          </p:nvSpPr>
          <p:spPr>
            <a:xfrm>
              <a:off x="4560192" y="2212790"/>
              <a:ext cx="494767" cy="1273873"/>
            </a:xfrm>
            <a:custGeom>
              <a:avLst/>
              <a:gdLst/>
              <a:ahLst/>
              <a:cxnLst/>
              <a:rect l="l" t="t" r="r" b="b"/>
              <a:pathLst>
                <a:path w="494767" h="1273873" extrusionOk="0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4355;p48">
              <a:extLst>
                <a:ext uri="{FF2B5EF4-FFF2-40B4-BE49-F238E27FC236}">
                  <a16:creationId xmlns:a16="http://schemas.microsoft.com/office/drawing/2014/main" id="{C06CB7DE-DE9D-4101-8DD9-D7DE69A2B5EE}"/>
                </a:ext>
              </a:extLst>
            </p:cNvPr>
            <p:cNvSpPr/>
            <p:nvPr/>
          </p:nvSpPr>
          <p:spPr>
            <a:xfrm>
              <a:off x="5160832" y="2249175"/>
              <a:ext cx="281692" cy="1586388"/>
            </a:xfrm>
            <a:custGeom>
              <a:avLst/>
              <a:gdLst/>
              <a:ahLst/>
              <a:cxnLst/>
              <a:rect l="l" t="t" r="r" b="b"/>
              <a:pathLst>
                <a:path w="281692" h="1586388" extrusionOk="0">
                  <a:moveTo>
                    <a:pt x="281692" y="1586389"/>
                  </a:moveTo>
                  <a:lnTo>
                    <a:pt x="162610" y="1517428"/>
                  </a:lnTo>
                  <a:lnTo>
                    <a:pt x="0" y="0"/>
                  </a:lnTo>
                  <a:lnTo>
                    <a:pt x="118227" y="68485"/>
                  </a:lnTo>
                  <a:lnTo>
                    <a:pt x="281692" y="1586389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4356;p48">
              <a:extLst>
                <a:ext uri="{FF2B5EF4-FFF2-40B4-BE49-F238E27FC236}">
                  <a16:creationId xmlns:a16="http://schemas.microsoft.com/office/drawing/2014/main" id="{FFCF3D4A-DEC5-4A06-9DFD-AEADCF70D867}"/>
                </a:ext>
              </a:extLst>
            </p:cNvPr>
            <p:cNvSpPr/>
            <p:nvPr/>
          </p:nvSpPr>
          <p:spPr>
            <a:xfrm>
              <a:off x="5078053" y="2296515"/>
              <a:ext cx="281692" cy="1586388"/>
            </a:xfrm>
            <a:custGeom>
              <a:avLst/>
              <a:gdLst/>
              <a:ahLst/>
              <a:cxnLst/>
              <a:rect l="l" t="t" r="r" b="b"/>
              <a:pathLst>
                <a:path w="281692" h="1586388" extrusionOk="0">
                  <a:moveTo>
                    <a:pt x="281692" y="1586389"/>
                  </a:moveTo>
                  <a:lnTo>
                    <a:pt x="162610" y="1517428"/>
                  </a:lnTo>
                  <a:lnTo>
                    <a:pt x="0" y="0"/>
                  </a:lnTo>
                  <a:lnTo>
                    <a:pt x="118227" y="68390"/>
                  </a:lnTo>
                  <a:lnTo>
                    <a:pt x="281692" y="1586389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4357;p48">
              <a:extLst>
                <a:ext uri="{FF2B5EF4-FFF2-40B4-BE49-F238E27FC236}">
                  <a16:creationId xmlns:a16="http://schemas.microsoft.com/office/drawing/2014/main" id="{30372073-67B3-40D9-9AE6-17FFF4347CB9}"/>
                </a:ext>
              </a:extLst>
            </p:cNvPr>
            <p:cNvSpPr/>
            <p:nvPr/>
          </p:nvSpPr>
          <p:spPr>
            <a:xfrm>
              <a:off x="4075404" y="1596713"/>
              <a:ext cx="2321774" cy="1343501"/>
            </a:xfrm>
            <a:custGeom>
              <a:avLst/>
              <a:gdLst/>
              <a:ahLst/>
              <a:cxnLst/>
              <a:rect l="l" t="t" r="r" b="b"/>
              <a:pathLst>
                <a:path w="2321774" h="1343501" extrusionOk="0">
                  <a:moveTo>
                    <a:pt x="2221415" y="1343501"/>
                  </a:moveTo>
                  <a:lnTo>
                    <a:pt x="0" y="58103"/>
                  </a:lnTo>
                  <a:lnTo>
                    <a:pt x="100360" y="0"/>
                  </a:lnTo>
                  <a:lnTo>
                    <a:pt x="2321775" y="1285399"/>
                  </a:lnTo>
                  <a:lnTo>
                    <a:pt x="2221415" y="1343501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4358;p48">
              <a:extLst>
                <a:ext uri="{FF2B5EF4-FFF2-40B4-BE49-F238E27FC236}">
                  <a16:creationId xmlns:a16="http://schemas.microsoft.com/office/drawing/2014/main" id="{07C54BF5-4F99-406D-BA93-DEE3C5D30503}"/>
                </a:ext>
              </a:extLst>
            </p:cNvPr>
            <p:cNvSpPr/>
            <p:nvPr/>
          </p:nvSpPr>
          <p:spPr>
            <a:xfrm>
              <a:off x="4075404" y="1654530"/>
              <a:ext cx="2221415" cy="1401603"/>
            </a:xfrm>
            <a:custGeom>
              <a:avLst/>
              <a:gdLst/>
              <a:ahLst/>
              <a:cxnLst/>
              <a:rect l="l" t="t" r="r" b="b"/>
              <a:pathLst>
                <a:path w="2221415" h="1401603" extrusionOk="0">
                  <a:moveTo>
                    <a:pt x="2221415" y="1401604"/>
                  </a:moveTo>
                  <a:lnTo>
                    <a:pt x="0" y="116205"/>
                  </a:lnTo>
                  <a:lnTo>
                    <a:pt x="0" y="0"/>
                  </a:lnTo>
                  <a:lnTo>
                    <a:pt x="2221415" y="1285399"/>
                  </a:lnTo>
                  <a:lnTo>
                    <a:pt x="2221415" y="140160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4359;p48">
              <a:extLst>
                <a:ext uri="{FF2B5EF4-FFF2-40B4-BE49-F238E27FC236}">
                  <a16:creationId xmlns:a16="http://schemas.microsoft.com/office/drawing/2014/main" id="{5AE503B7-3C0B-4BAE-8E6E-79F0390900CF}"/>
                </a:ext>
              </a:extLst>
            </p:cNvPr>
            <p:cNvSpPr/>
            <p:nvPr/>
          </p:nvSpPr>
          <p:spPr>
            <a:xfrm>
              <a:off x="4206176" y="231400"/>
              <a:ext cx="2045689" cy="2621660"/>
            </a:xfrm>
            <a:custGeom>
              <a:avLst/>
              <a:gdLst/>
              <a:ahLst/>
              <a:cxnLst/>
              <a:rect l="l" t="t" r="r" b="b"/>
              <a:pathLst>
                <a:path w="2045689" h="2621660" extrusionOk="0">
                  <a:moveTo>
                    <a:pt x="2045690" y="2621661"/>
                  </a:moveTo>
                  <a:lnTo>
                    <a:pt x="0" y="1437894"/>
                  </a:lnTo>
                  <a:lnTo>
                    <a:pt x="0" y="0"/>
                  </a:lnTo>
                  <a:lnTo>
                    <a:pt x="2045690" y="1183767"/>
                  </a:lnTo>
                  <a:lnTo>
                    <a:pt x="2045690" y="262166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4360;p48">
              <a:extLst>
                <a:ext uri="{FF2B5EF4-FFF2-40B4-BE49-F238E27FC236}">
                  <a16:creationId xmlns:a16="http://schemas.microsoft.com/office/drawing/2014/main" id="{6131E1EA-2B6D-414B-B718-98EEA1F90466}"/>
                </a:ext>
              </a:extLst>
            </p:cNvPr>
            <p:cNvSpPr/>
            <p:nvPr/>
          </p:nvSpPr>
          <p:spPr>
            <a:xfrm>
              <a:off x="6296819" y="2879159"/>
              <a:ext cx="101975" cy="176974"/>
            </a:xfrm>
            <a:custGeom>
              <a:avLst/>
              <a:gdLst/>
              <a:ahLst/>
              <a:cxnLst/>
              <a:rect l="l" t="t" r="r" b="b"/>
              <a:pathLst>
                <a:path w="101975" h="176974" extrusionOk="0">
                  <a:moveTo>
                    <a:pt x="101975" y="118015"/>
                  </a:moveTo>
                  <a:lnTo>
                    <a:pt x="0" y="176974"/>
                  </a:lnTo>
                  <a:lnTo>
                    <a:pt x="0" y="58960"/>
                  </a:lnTo>
                  <a:lnTo>
                    <a:pt x="101975" y="0"/>
                  </a:lnTo>
                  <a:lnTo>
                    <a:pt x="101975" y="118015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4361;p48">
              <a:extLst>
                <a:ext uri="{FF2B5EF4-FFF2-40B4-BE49-F238E27FC236}">
                  <a16:creationId xmlns:a16="http://schemas.microsoft.com/office/drawing/2014/main" id="{D5B868E0-5570-463A-BF7C-C57125617ED4}"/>
                </a:ext>
              </a:extLst>
            </p:cNvPr>
            <p:cNvSpPr/>
            <p:nvPr/>
          </p:nvSpPr>
          <p:spPr>
            <a:xfrm>
              <a:off x="4356811" y="496480"/>
              <a:ext cx="169452" cy="163353"/>
            </a:xfrm>
            <a:custGeom>
              <a:avLst/>
              <a:gdLst/>
              <a:ahLst/>
              <a:cxnLst/>
              <a:rect l="l" t="t" r="r" b="b"/>
              <a:pathLst>
                <a:path w="169452" h="163353" extrusionOk="0">
                  <a:moveTo>
                    <a:pt x="169453" y="163354"/>
                  </a:moveTo>
                  <a:lnTo>
                    <a:pt x="0" y="65341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4362;p48">
              <a:extLst>
                <a:ext uri="{FF2B5EF4-FFF2-40B4-BE49-F238E27FC236}">
                  <a16:creationId xmlns:a16="http://schemas.microsoft.com/office/drawing/2014/main" id="{DA396958-6ECF-4BA8-8C7B-3DED5DA5309B}"/>
                </a:ext>
              </a:extLst>
            </p:cNvPr>
            <p:cNvSpPr/>
            <p:nvPr/>
          </p:nvSpPr>
          <p:spPr>
            <a:xfrm>
              <a:off x="4598397" y="636212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4363;p48">
              <a:extLst>
                <a:ext uri="{FF2B5EF4-FFF2-40B4-BE49-F238E27FC236}">
                  <a16:creationId xmlns:a16="http://schemas.microsoft.com/office/drawing/2014/main" id="{3E526219-2770-4301-936D-EBE5E23B4F96}"/>
                </a:ext>
              </a:extLst>
            </p:cNvPr>
            <p:cNvSpPr/>
            <p:nvPr/>
          </p:nvSpPr>
          <p:spPr>
            <a:xfrm>
              <a:off x="4356811" y="619924"/>
              <a:ext cx="169452" cy="163353"/>
            </a:xfrm>
            <a:custGeom>
              <a:avLst/>
              <a:gdLst/>
              <a:ahLst/>
              <a:cxnLst/>
              <a:rect l="l" t="t" r="r" b="b"/>
              <a:pathLst>
                <a:path w="169452" h="163353" extrusionOk="0">
                  <a:moveTo>
                    <a:pt x="169453" y="163354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4364;p48">
              <a:extLst>
                <a:ext uri="{FF2B5EF4-FFF2-40B4-BE49-F238E27FC236}">
                  <a16:creationId xmlns:a16="http://schemas.microsoft.com/office/drawing/2014/main" id="{715B8677-FC7F-4C6E-89E9-A058AAC1071D}"/>
                </a:ext>
              </a:extLst>
            </p:cNvPr>
            <p:cNvSpPr/>
            <p:nvPr/>
          </p:nvSpPr>
          <p:spPr>
            <a:xfrm>
              <a:off x="4598397" y="759656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4365;p48">
              <a:extLst>
                <a:ext uri="{FF2B5EF4-FFF2-40B4-BE49-F238E27FC236}">
                  <a16:creationId xmlns:a16="http://schemas.microsoft.com/office/drawing/2014/main" id="{7AB2AEAC-0AEA-4036-9AA1-A3615B4BC607}"/>
                </a:ext>
              </a:extLst>
            </p:cNvPr>
            <p:cNvSpPr/>
            <p:nvPr/>
          </p:nvSpPr>
          <p:spPr>
            <a:xfrm>
              <a:off x="4356811" y="761466"/>
              <a:ext cx="169452" cy="163448"/>
            </a:xfrm>
            <a:custGeom>
              <a:avLst/>
              <a:gdLst/>
              <a:ahLst/>
              <a:cxnLst/>
              <a:rect l="l" t="t" r="r" b="b"/>
              <a:pathLst>
                <a:path w="169452" h="163448" extrusionOk="0">
                  <a:moveTo>
                    <a:pt x="169453" y="16344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169453" y="98107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4366;p48">
              <a:extLst>
                <a:ext uri="{FF2B5EF4-FFF2-40B4-BE49-F238E27FC236}">
                  <a16:creationId xmlns:a16="http://schemas.microsoft.com/office/drawing/2014/main" id="{69AE4474-6CAE-496C-8BEB-DFEBC7E4913C}"/>
                </a:ext>
              </a:extLst>
            </p:cNvPr>
            <p:cNvSpPr/>
            <p:nvPr/>
          </p:nvSpPr>
          <p:spPr>
            <a:xfrm>
              <a:off x="4598397" y="901293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4367;p48">
              <a:extLst>
                <a:ext uri="{FF2B5EF4-FFF2-40B4-BE49-F238E27FC236}">
                  <a16:creationId xmlns:a16="http://schemas.microsoft.com/office/drawing/2014/main" id="{34885E21-451E-46A5-94DE-B6A907435403}"/>
                </a:ext>
              </a:extLst>
            </p:cNvPr>
            <p:cNvSpPr/>
            <p:nvPr/>
          </p:nvSpPr>
          <p:spPr>
            <a:xfrm>
              <a:off x="4356811" y="903102"/>
              <a:ext cx="169452" cy="163449"/>
            </a:xfrm>
            <a:custGeom>
              <a:avLst/>
              <a:gdLst/>
              <a:ahLst/>
              <a:cxnLst/>
              <a:rect l="l" t="t" r="r" b="b"/>
              <a:pathLst>
                <a:path w="169452" h="163449" extrusionOk="0">
                  <a:moveTo>
                    <a:pt x="169453" y="16344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4368;p48">
              <a:extLst>
                <a:ext uri="{FF2B5EF4-FFF2-40B4-BE49-F238E27FC236}">
                  <a16:creationId xmlns:a16="http://schemas.microsoft.com/office/drawing/2014/main" id="{A7B35C89-395B-4284-8068-8E2C5B729322}"/>
                </a:ext>
              </a:extLst>
            </p:cNvPr>
            <p:cNvSpPr/>
            <p:nvPr/>
          </p:nvSpPr>
          <p:spPr>
            <a:xfrm>
              <a:off x="4598397" y="1042929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4369;p48">
              <a:extLst>
                <a:ext uri="{FF2B5EF4-FFF2-40B4-BE49-F238E27FC236}">
                  <a16:creationId xmlns:a16="http://schemas.microsoft.com/office/drawing/2014/main" id="{7F30121F-1435-4FED-8A98-ACF903A2EE54}"/>
                </a:ext>
              </a:extLst>
            </p:cNvPr>
            <p:cNvSpPr/>
            <p:nvPr/>
          </p:nvSpPr>
          <p:spPr>
            <a:xfrm>
              <a:off x="5115879" y="982814"/>
              <a:ext cx="204046" cy="276142"/>
            </a:xfrm>
            <a:custGeom>
              <a:avLst/>
              <a:gdLst/>
              <a:ahLst/>
              <a:cxnLst/>
              <a:rect l="l" t="t" r="r" b="b"/>
              <a:pathLst>
                <a:path w="204046" h="276142" extrusionOk="0">
                  <a:moveTo>
                    <a:pt x="665" y="41256"/>
                  </a:moveTo>
                  <a:cubicBezTo>
                    <a:pt x="38205" y="-7321"/>
                    <a:pt x="105207" y="-15132"/>
                    <a:pt x="182188" y="29255"/>
                  </a:cubicBezTo>
                  <a:cubicBezTo>
                    <a:pt x="189601" y="33541"/>
                    <a:pt x="196918" y="38208"/>
                    <a:pt x="204046" y="43161"/>
                  </a:cubicBezTo>
                  <a:lnTo>
                    <a:pt x="182663" y="276143"/>
                  </a:lnTo>
                  <a:lnTo>
                    <a:pt x="0" y="42209"/>
                  </a:lnTo>
                  <a:close/>
                </a:path>
              </a:pathLst>
            </a:custGeom>
            <a:solidFill>
              <a:srgbClr val="439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4370;p48">
              <a:extLst>
                <a:ext uri="{FF2B5EF4-FFF2-40B4-BE49-F238E27FC236}">
                  <a16:creationId xmlns:a16="http://schemas.microsoft.com/office/drawing/2014/main" id="{2B34216D-B880-451D-8D1A-AD620CA69D56}"/>
                </a:ext>
              </a:extLst>
            </p:cNvPr>
            <p:cNvSpPr/>
            <p:nvPr/>
          </p:nvSpPr>
          <p:spPr>
            <a:xfrm>
              <a:off x="5297876" y="1025975"/>
              <a:ext cx="199579" cy="260699"/>
            </a:xfrm>
            <a:custGeom>
              <a:avLst/>
              <a:gdLst/>
              <a:ahLst/>
              <a:cxnLst/>
              <a:rect l="l" t="t" r="r" b="b"/>
              <a:pathLst>
                <a:path w="199579" h="260699" extrusionOk="0">
                  <a:moveTo>
                    <a:pt x="199580" y="260699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864"/>
                    <a:pt x="171733" y="158972"/>
                    <a:pt x="199580" y="2606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4371;p48">
              <a:extLst>
                <a:ext uri="{FF2B5EF4-FFF2-40B4-BE49-F238E27FC236}">
                  <a16:creationId xmlns:a16="http://schemas.microsoft.com/office/drawing/2014/main" id="{708C7713-DB60-429A-A041-F08E390DCA30}"/>
                </a:ext>
              </a:extLst>
            </p:cNvPr>
            <p:cNvSpPr/>
            <p:nvPr/>
          </p:nvSpPr>
          <p:spPr>
            <a:xfrm>
              <a:off x="5298541" y="1258956"/>
              <a:ext cx="212884" cy="276193"/>
            </a:xfrm>
            <a:custGeom>
              <a:avLst/>
              <a:gdLst/>
              <a:ahLst/>
              <a:cxnLst/>
              <a:rect l="l" t="t" r="r" b="b"/>
              <a:pathLst>
                <a:path w="212884" h="276193" extrusionOk="0">
                  <a:moveTo>
                    <a:pt x="212885" y="123444"/>
                  </a:moveTo>
                  <a:cubicBezTo>
                    <a:pt x="212885" y="228219"/>
                    <a:pt x="155862" y="285369"/>
                    <a:pt x="76315" y="274987"/>
                  </a:cubicBezTo>
                  <a:lnTo>
                    <a:pt x="0" y="0"/>
                  </a:lnTo>
                  <a:lnTo>
                    <a:pt x="199580" y="27718"/>
                  </a:lnTo>
                  <a:cubicBezTo>
                    <a:pt x="208332" y="58874"/>
                    <a:pt x="212809" y="91078"/>
                    <a:pt x="212885" y="123444"/>
                  </a:cubicBez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4372;p48">
              <a:extLst>
                <a:ext uri="{FF2B5EF4-FFF2-40B4-BE49-F238E27FC236}">
                  <a16:creationId xmlns:a16="http://schemas.microsoft.com/office/drawing/2014/main" id="{13D3F553-1F5E-439A-B218-912CE14FBA69}"/>
                </a:ext>
              </a:extLst>
            </p:cNvPr>
            <p:cNvSpPr/>
            <p:nvPr/>
          </p:nvSpPr>
          <p:spPr>
            <a:xfrm>
              <a:off x="5084706" y="1024070"/>
              <a:ext cx="290055" cy="509778"/>
            </a:xfrm>
            <a:custGeom>
              <a:avLst/>
              <a:gdLst/>
              <a:ahLst/>
              <a:cxnLst/>
              <a:rect l="l" t="t" r="r" b="b"/>
              <a:pathLst>
                <a:path w="290055" h="509778" extrusionOk="0">
                  <a:moveTo>
                    <a:pt x="31172" y="952"/>
                  </a:moveTo>
                  <a:cubicBezTo>
                    <a:pt x="11405" y="26956"/>
                    <a:pt x="0" y="64389"/>
                    <a:pt x="0" y="111442"/>
                  </a:cubicBezTo>
                  <a:cubicBezTo>
                    <a:pt x="0" y="247840"/>
                    <a:pt x="95513" y="413575"/>
                    <a:pt x="213360" y="481775"/>
                  </a:cubicBezTo>
                  <a:cubicBezTo>
                    <a:pt x="236863" y="496024"/>
                    <a:pt x="262913" y="505539"/>
                    <a:pt x="290055" y="509778"/>
                  </a:cubicBezTo>
                  <a:lnTo>
                    <a:pt x="213835" y="234886"/>
                  </a:lnTo>
                  <a:lnTo>
                    <a:pt x="323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4373;p48">
              <a:extLst>
                <a:ext uri="{FF2B5EF4-FFF2-40B4-BE49-F238E27FC236}">
                  <a16:creationId xmlns:a16="http://schemas.microsoft.com/office/drawing/2014/main" id="{53ABF5D1-7BFC-431C-8BF6-686DCAE0FBD1}"/>
                </a:ext>
              </a:extLst>
            </p:cNvPr>
            <p:cNvSpPr/>
            <p:nvPr/>
          </p:nvSpPr>
          <p:spPr>
            <a:xfrm>
              <a:off x="5705494" y="1324174"/>
              <a:ext cx="204331" cy="276159"/>
            </a:xfrm>
            <a:custGeom>
              <a:avLst/>
              <a:gdLst/>
              <a:ahLst/>
              <a:cxnLst/>
              <a:rect l="l" t="t" r="r" b="b"/>
              <a:pathLst>
                <a:path w="204331" h="276159" extrusionOk="0">
                  <a:moveTo>
                    <a:pt x="950" y="41272"/>
                  </a:moveTo>
                  <a:cubicBezTo>
                    <a:pt x="38490" y="-7305"/>
                    <a:pt x="105492" y="-15116"/>
                    <a:pt x="182473" y="29176"/>
                  </a:cubicBezTo>
                  <a:cubicBezTo>
                    <a:pt x="189885" y="33462"/>
                    <a:pt x="197108" y="38129"/>
                    <a:pt x="204331" y="43178"/>
                  </a:cubicBezTo>
                  <a:lnTo>
                    <a:pt x="182283" y="276159"/>
                  </a:lnTo>
                  <a:lnTo>
                    <a:pt x="0" y="42130"/>
                  </a:lnTo>
                  <a:close/>
                </a:path>
              </a:pathLst>
            </a:custGeom>
            <a:solidFill>
              <a:srgbClr val="5435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4374;p48">
              <a:extLst>
                <a:ext uri="{FF2B5EF4-FFF2-40B4-BE49-F238E27FC236}">
                  <a16:creationId xmlns:a16="http://schemas.microsoft.com/office/drawing/2014/main" id="{66D7AF65-9B94-425E-9D6E-B385EBF21846}"/>
                </a:ext>
              </a:extLst>
            </p:cNvPr>
            <p:cNvSpPr/>
            <p:nvPr/>
          </p:nvSpPr>
          <p:spPr>
            <a:xfrm>
              <a:off x="5887776" y="1367351"/>
              <a:ext cx="199579" cy="260603"/>
            </a:xfrm>
            <a:custGeom>
              <a:avLst/>
              <a:gdLst/>
              <a:ahLst/>
              <a:cxnLst/>
              <a:rect l="l" t="t" r="r" b="b"/>
              <a:pathLst>
                <a:path w="199579" h="260603" extrusionOk="0">
                  <a:moveTo>
                    <a:pt x="199580" y="260604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769"/>
                    <a:pt x="171638" y="158877"/>
                    <a:pt x="199580" y="260604"/>
                  </a:cubicBezTo>
                  <a:close/>
                </a:path>
              </a:pathLst>
            </a:custGeom>
            <a:solidFill>
              <a:srgbClr val="1B96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4375;p48">
              <a:extLst>
                <a:ext uri="{FF2B5EF4-FFF2-40B4-BE49-F238E27FC236}">
                  <a16:creationId xmlns:a16="http://schemas.microsoft.com/office/drawing/2014/main" id="{E35DE70C-D0AA-46CD-B092-7DBDE5706DA4}"/>
                </a:ext>
              </a:extLst>
            </p:cNvPr>
            <p:cNvSpPr/>
            <p:nvPr/>
          </p:nvSpPr>
          <p:spPr>
            <a:xfrm>
              <a:off x="5887776" y="1600333"/>
              <a:ext cx="213550" cy="276118"/>
            </a:xfrm>
            <a:custGeom>
              <a:avLst/>
              <a:gdLst/>
              <a:ahLst/>
              <a:cxnLst/>
              <a:rect l="l" t="t" r="r" b="b"/>
              <a:pathLst>
                <a:path w="213550" h="276118" extrusionOk="0">
                  <a:moveTo>
                    <a:pt x="213550" y="123444"/>
                  </a:moveTo>
                  <a:cubicBezTo>
                    <a:pt x="213550" y="228219"/>
                    <a:pt x="156527" y="285369"/>
                    <a:pt x="76981" y="274892"/>
                  </a:cubicBezTo>
                  <a:lnTo>
                    <a:pt x="0" y="0"/>
                  </a:lnTo>
                  <a:lnTo>
                    <a:pt x="199580" y="27622"/>
                  </a:lnTo>
                  <a:cubicBezTo>
                    <a:pt x="208504" y="58788"/>
                    <a:pt x="213208" y="91021"/>
                    <a:pt x="213550" y="1234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4376;p48">
              <a:extLst>
                <a:ext uri="{FF2B5EF4-FFF2-40B4-BE49-F238E27FC236}">
                  <a16:creationId xmlns:a16="http://schemas.microsoft.com/office/drawing/2014/main" id="{9A34396F-F0AE-43F1-AC42-9725E04D8F66}"/>
                </a:ext>
              </a:extLst>
            </p:cNvPr>
            <p:cNvSpPr/>
            <p:nvPr/>
          </p:nvSpPr>
          <p:spPr>
            <a:xfrm>
              <a:off x="5674606" y="1365446"/>
              <a:ext cx="290055" cy="509682"/>
            </a:xfrm>
            <a:custGeom>
              <a:avLst/>
              <a:gdLst/>
              <a:ahLst/>
              <a:cxnLst/>
              <a:rect l="l" t="t" r="r" b="b"/>
              <a:pathLst>
                <a:path w="290055" h="509682" extrusionOk="0">
                  <a:moveTo>
                    <a:pt x="31077" y="857"/>
                  </a:moveTo>
                  <a:cubicBezTo>
                    <a:pt x="11404" y="26956"/>
                    <a:pt x="0" y="64294"/>
                    <a:pt x="0" y="111347"/>
                  </a:cubicBezTo>
                  <a:cubicBezTo>
                    <a:pt x="0" y="247745"/>
                    <a:pt x="95513" y="413575"/>
                    <a:pt x="213360" y="481775"/>
                  </a:cubicBezTo>
                  <a:cubicBezTo>
                    <a:pt x="236844" y="496033"/>
                    <a:pt x="262913" y="505520"/>
                    <a:pt x="290055" y="509683"/>
                  </a:cubicBezTo>
                  <a:lnTo>
                    <a:pt x="213170" y="234887"/>
                  </a:lnTo>
                  <a:lnTo>
                    <a:pt x="31647" y="0"/>
                  </a:ln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4377;p48">
              <a:extLst>
                <a:ext uri="{FF2B5EF4-FFF2-40B4-BE49-F238E27FC236}">
                  <a16:creationId xmlns:a16="http://schemas.microsoft.com/office/drawing/2014/main" id="{9FB4ED13-1DAC-4FEE-B9C7-5E6857177802}"/>
                </a:ext>
              </a:extLst>
            </p:cNvPr>
            <p:cNvSpPr/>
            <p:nvPr/>
          </p:nvSpPr>
          <p:spPr>
            <a:xfrm>
              <a:off x="5115879" y="1943808"/>
              <a:ext cx="971477" cy="359289"/>
            </a:xfrm>
            <a:custGeom>
              <a:avLst/>
              <a:gdLst/>
              <a:ahLst/>
              <a:cxnLst/>
              <a:rect l="l" t="t" r="r" b="b"/>
              <a:pathLst>
                <a:path w="971477" h="359289" extrusionOk="0">
                  <a:moveTo>
                    <a:pt x="0" y="102961"/>
                  </a:moveTo>
                  <a:cubicBezTo>
                    <a:pt x="0" y="102961"/>
                    <a:pt x="144553" y="-173264"/>
                    <a:pt x="511684" y="179161"/>
                  </a:cubicBezTo>
                  <a:cubicBezTo>
                    <a:pt x="878815" y="531586"/>
                    <a:pt x="971477" y="258218"/>
                    <a:pt x="971477" y="258218"/>
                  </a:cubicBezTo>
                </a:path>
              </a:pathLst>
            </a:custGeom>
            <a:noFill/>
            <a:ln w="13475" cap="flat" cmpd="sng">
              <a:solidFill>
                <a:srgbClr val="D6D8E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4378;p48">
              <a:extLst>
                <a:ext uri="{FF2B5EF4-FFF2-40B4-BE49-F238E27FC236}">
                  <a16:creationId xmlns:a16="http://schemas.microsoft.com/office/drawing/2014/main" id="{AAA7D360-085F-4C0E-8888-577A88C7A0B2}"/>
                </a:ext>
              </a:extLst>
            </p:cNvPr>
            <p:cNvSpPr/>
            <p:nvPr/>
          </p:nvSpPr>
          <p:spPr>
            <a:xfrm rot="-1801764">
              <a:off x="5403245" y="1931037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1" y="86677"/>
                    <a:pt x="0" y="67274"/>
                    <a:pt x="0" y="43339"/>
                  </a:cubicBezTo>
                  <a:cubicBezTo>
                    <a:pt x="0" y="19403"/>
                    <a:pt x="11191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4379;p48">
              <a:extLst>
                <a:ext uri="{FF2B5EF4-FFF2-40B4-BE49-F238E27FC236}">
                  <a16:creationId xmlns:a16="http://schemas.microsoft.com/office/drawing/2014/main" id="{B5040743-FA1E-4151-B610-0331538F082F}"/>
                </a:ext>
              </a:extLst>
            </p:cNvPr>
            <p:cNvSpPr/>
            <p:nvPr/>
          </p:nvSpPr>
          <p:spPr>
            <a:xfrm rot="-1801764">
              <a:off x="5143652" y="1930529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0" y="86677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4380;p48">
              <a:extLst>
                <a:ext uri="{FF2B5EF4-FFF2-40B4-BE49-F238E27FC236}">
                  <a16:creationId xmlns:a16="http://schemas.microsoft.com/office/drawing/2014/main" id="{C08D26CA-A7A1-4C17-8C77-0491BF240753}"/>
                </a:ext>
              </a:extLst>
            </p:cNvPr>
            <p:cNvSpPr/>
            <p:nvPr/>
          </p:nvSpPr>
          <p:spPr>
            <a:xfrm rot="-1790023">
              <a:off x="5694653" y="2149239"/>
              <a:ext cx="50164" cy="86979"/>
            </a:xfrm>
            <a:custGeom>
              <a:avLst/>
              <a:gdLst/>
              <a:ahLst/>
              <a:cxnLst/>
              <a:rect l="l" t="t" r="r" b="b"/>
              <a:pathLst>
                <a:path w="50162" h="86976" extrusionOk="0">
                  <a:moveTo>
                    <a:pt x="50164" y="43489"/>
                  </a:moveTo>
                  <a:cubicBezTo>
                    <a:pt x="50164" y="67507"/>
                    <a:pt x="38934" y="86977"/>
                    <a:pt x="25082" y="86977"/>
                  </a:cubicBezTo>
                  <a:cubicBezTo>
                    <a:pt x="11231" y="86977"/>
                    <a:pt x="1" y="67507"/>
                    <a:pt x="1" y="43489"/>
                  </a:cubicBezTo>
                  <a:cubicBezTo>
                    <a:pt x="1" y="19471"/>
                    <a:pt x="11231" y="1"/>
                    <a:pt x="25082" y="1"/>
                  </a:cubicBezTo>
                  <a:cubicBezTo>
                    <a:pt x="38934" y="1"/>
                    <a:pt x="50164" y="19471"/>
                    <a:pt x="50164" y="4348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4381;p48">
              <a:extLst>
                <a:ext uri="{FF2B5EF4-FFF2-40B4-BE49-F238E27FC236}">
                  <a16:creationId xmlns:a16="http://schemas.microsoft.com/office/drawing/2014/main" id="{754B55D1-5AF2-4623-9042-61CD8B275C56}"/>
                </a:ext>
              </a:extLst>
            </p:cNvPr>
            <p:cNvSpPr/>
            <p:nvPr/>
          </p:nvSpPr>
          <p:spPr>
            <a:xfrm rot="-1801764">
              <a:off x="5993267" y="2236949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4382;p48">
              <a:extLst>
                <a:ext uri="{FF2B5EF4-FFF2-40B4-BE49-F238E27FC236}">
                  <a16:creationId xmlns:a16="http://schemas.microsoft.com/office/drawing/2014/main" id="{A988424E-1AB7-4391-A26C-DFFA67F66684}"/>
                </a:ext>
              </a:extLst>
            </p:cNvPr>
            <p:cNvSpPr/>
            <p:nvPr/>
          </p:nvSpPr>
          <p:spPr>
            <a:xfrm>
              <a:off x="4356811" y="1418691"/>
              <a:ext cx="57973" cy="235172"/>
            </a:xfrm>
            <a:custGeom>
              <a:avLst/>
              <a:gdLst/>
              <a:ahLst/>
              <a:cxnLst/>
              <a:rect l="l" t="t" r="r" b="b"/>
              <a:pathLst>
                <a:path w="57973" h="235172" extrusionOk="0">
                  <a:moveTo>
                    <a:pt x="57973" y="235172"/>
                  </a:moveTo>
                  <a:lnTo>
                    <a:pt x="0" y="201549"/>
                  </a:lnTo>
                  <a:lnTo>
                    <a:pt x="0" y="0"/>
                  </a:lnTo>
                  <a:lnTo>
                    <a:pt x="57973" y="33623"/>
                  </a:lnTo>
                  <a:lnTo>
                    <a:pt x="57973" y="23517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4383;p48">
              <a:extLst>
                <a:ext uri="{FF2B5EF4-FFF2-40B4-BE49-F238E27FC236}">
                  <a16:creationId xmlns:a16="http://schemas.microsoft.com/office/drawing/2014/main" id="{618A82CA-EA40-4BB9-B6E5-AFD3129488BD}"/>
                </a:ext>
              </a:extLst>
            </p:cNvPr>
            <p:cNvSpPr/>
            <p:nvPr/>
          </p:nvSpPr>
          <p:spPr>
            <a:xfrm>
              <a:off x="4517330" y="1440789"/>
              <a:ext cx="58068" cy="305942"/>
            </a:xfrm>
            <a:custGeom>
              <a:avLst/>
              <a:gdLst/>
              <a:ahLst/>
              <a:cxnLst/>
              <a:rect l="l" t="t" r="r" b="b"/>
              <a:pathLst>
                <a:path w="58068" h="305942" extrusionOk="0">
                  <a:moveTo>
                    <a:pt x="58068" y="305943"/>
                  </a:moveTo>
                  <a:lnTo>
                    <a:pt x="0" y="272320"/>
                  </a:lnTo>
                  <a:lnTo>
                    <a:pt x="0" y="0"/>
                  </a:lnTo>
                  <a:lnTo>
                    <a:pt x="58068" y="33623"/>
                  </a:lnTo>
                  <a:lnTo>
                    <a:pt x="58068" y="30594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4384;p48">
              <a:extLst>
                <a:ext uri="{FF2B5EF4-FFF2-40B4-BE49-F238E27FC236}">
                  <a16:creationId xmlns:a16="http://schemas.microsoft.com/office/drawing/2014/main" id="{7F89ED2F-2C99-485B-AFA7-A8A902008B76}"/>
                </a:ext>
              </a:extLst>
            </p:cNvPr>
            <p:cNvSpPr/>
            <p:nvPr/>
          </p:nvSpPr>
          <p:spPr>
            <a:xfrm>
              <a:off x="4677849" y="1415738"/>
              <a:ext cx="58067" cy="423862"/>
            </a:xfrm>
            <a:custGeom>
              <a:avLst/>
              <a:gdLst/>
              <a:ahLst/>
              <a:cxnLst/>
              <a:rect l="l" t="t" r="r" b="b"/>
              <a:pathLst>
                <a:path w="58067" h="423862" extrusionOk="0">
                  <a:moveTo>
                    <a:pt x="58068" y="423863"/>
                  </a:moveTo>
                  <a:lnTo>
                    <a:pt x="0" y="390335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423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385;p48">
              <a:extLst>
                <a:ext uri="{FF2B5EF4-FFF2-40B4-BE49-F238E27FC236}">
                  <a16:creationId xmlns:a16="http://schemas.microsoft.com/office/drawing/2014/main" id="{812090CE-9247-40FA-8594-A1F59CC4D313}"/>
                </a:ext>
              </a:extLst>
            </p:cNvPr>
            <p:cNvSpPr/>
            <p:nvPr/>
          </p:nvSpPr>
          <p:spPr>
            <a:xfrm>
              <a:off x="4838368" y="1414214"/>
              <a:ext cx="58068" cy="518255"/>
            </a:xfrm>
            <a:custGeom>
              <a:avLst/>
              <a:gdLst/>
              <a:ahLst/>
              <a:cxnLst/>
              <a:rect l="l" t="t" r="r" b="b"/>
              <a:pathLst>
                <a:path w="58068" h="518255" extrusionOk="0">
                  <a:moveTo>
                    <a:pt x="58068" y="518255"/>
                  </a:moveTo>
                  <a:lnTo>
                    <a:pt x="0" y="484727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518255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386;p48">
              <a:extLst>
                <a:ext uri="{FF2B5EF4-FFF2-40B4-BE49-F238E27FC236}">
                  <a16:creationId xmlns:a16="http://schemas.microsoft.com/office/drawing/2014/main" id="{1EDE550F-FD42-4B2C-97C3-7628D95EBC03}"/>
                </a:ext>
              </a:extLst>
            </p:cNvPr>
            <p:cNvSpPr/>
            <p:nvPr/>
          </p:nvSpPr>
          <p:spPr>
            <a:xfrm>
              <a:off x="5343399" y="3731361"/>
              <a:ext cx="99124" cy="151542"/>
            </a:xfrm>
            <a:custGeom>
              <a:avLst/>
              <a:gdLst/>
              <a:ahLst/>
              <a:cxnLst/>
              <a:rect l="l" t="t" r="r" b="b"/>
              <a:pathLst>
                <a:path w="99124" h="151542" extrusionOk="0">
                  <a:moveTo>
                    <a:pt x="16347" y="151543"/>
                  </a:moveTo>
                  <a:lnTo>
                    <a:pt x="99124" y="104204"/>
                  </a:lnTo>
                  <a:lnTo>
                    <a:pt x="0" y="0"/>
                  </a:lnTo>
                  <a:lnTo>
                    <a:pt x="16347" y="15154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387;p48">
              <a:extLst>
                <a:ext uri="{FF2B5EF4-FFF2-40B4-BE49-F238E27FC236}">
                  <a16:creationId xmlns:a16="http://schemas.microsoft.com/office/drawing/2014/main" id="{10D0D8C5-977F-4AC6-824B-D5F36B3FE6F8}"/>
                </a:ext>
              </a:extLst>
            </p:cNvPr>
            <p:cNvSpPr/>
            <p:nvPr/>
          </p:nvSpPr>
          <p:spPr>
            <a:xfrm>
              <a:off x="4678419" y="3350075"/>
              <a:ext cx="69282" cy="136588"/>
            </a:xfrm>
            <a:custGeom>
              <a:avLst/>
              <a:gdLst/>
              <a:ahLst/>
              <a:cxnLst/>
              <a:rect l="l" t="t" r="r" b="b"/>
              <a:pathLst>
                <a:path w="69282" h="136588" extrusionOk="0">
                  <a:moveTo>
                    <a:pt x="0" y="136588"/>
                  </a:moveTo>
                  <a:lnTo>
                    <a:pt x="69283" y="98298"/>
                  </a:lnTo>
                  <a:lnTo>
                    <a:pt x="42672" y="0"/>
                  </a:lnTo>
                  <a:lnTo>
                    <a:pt x="0" y="136588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" name="Google Shape;4388;p48">
              <a:extLst>
                <a:ext uri="{FF2B5EF4-FFF2-40B4-BE49-F238E27FC236}">
                  <a16:creationId xmlns:a16="http://schemas.microsoft.com/office/drawing/2014/main" id="{981BE346-0397-4303-9F0B-DA0F099AEAB4}"/>
                </a:ext>
              </a:extLst>
            </p:cNvPr>
            <p:cNvGrpSpPr/>
            <p:nvPr/>
          </p:nvGrpSpPr>
          <p:grpSpPr>
            <a:xfrm>
              <a:off x="3103642" y="4105408"/>
              <a:ext cx="746807" cy="516445"/>
              <a:chOff x="4884742" y="4921758"/>
              <a:chExt cx="746807" cy="516445"/>
            </a:xfrm>
          </p:grpSpPr>
          <p:sp>
            <p:nvSpPr>
              <p:cNvPr id="195" name="Google Shape;4389;p48">
                <a:extLst>
                  <a:ext uri="{FF2B5EF4-FFF2-40B4-BE49-F238E27FC236}">
                    <a16:creationId xmlns:a16="http://schemas.microsoft.com/office/drawing/2014/main" id="{F18AC14F-4624-4F62-BB57-1AF387AD3CA0}"/>
                  </a:ext>
                </a:extLst>
              </p:cNvPr>
              <p:cNvSpPr/>
              <p:nvPr/>
            </p:nvSpPr>
            <p:spPr>
              <a:xfrm>
                <a:off x="4884742" y="505358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4390;p48">
                <a:extLst>
                  <a:ext uri="{FF2B5EF4-FFF2-40B4-BE49-F238E27FC236}">
                    <a16:creationId xmlns:a16="http://schemas.microsoft.com/office/drawing/2014/main" id="{A4788D8B-0130-4A3C-A02B-EA9EA27CF1E7}"/>
                  </a:ext>
                </a:extLst>
              </p:cNvPr>
              <p:cNvSpPr/>
              <p:nvPr/>
            </p:nvSpPr>
            <p:spPr>
              <a:xfrm>
                <a:off x="4966950" y="5004149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4391;p48">
                <a:extLst>
                  <a:ext uri="{FF2B5EF4-FFF2-40B4-BE49-F238E27FC236}">
                    <a16:creationId xmlns:a16="http://schemas.microsoft.com/office/drawing/2014/main" id="{D695A356-BA6B-4D12-92C8-7B264B5E71B8}"/>
                  </a:ext>
                </a:extLst>
              </p:cNvPr>
              <p:cNvSpPr/>
              <p:nvPr/>
            </p:nvSpPr>
            <p:spPr>
              <a:xfrm>
                <a:off x="4967045" y="5111781"/>
                <a:ext cx="65671" cy="87534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534" extrusionOk="0">
                    <a:moveTo>
                      <a:pt x="0" y="87534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534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4392;p48">
                <a:extLst>
                  <a:ext uri="{FF2B5EF4-FFF2-40B4-BE49-F238E27FC236}">
                    <a16:creationId xmlns:a16="http://schemas.microsoft.com/office/drawing/2014/main" id="{9D6399EA-15BE-4A93-AED7-5C083E96CB4B}"/>
                  </a:ext>
                </a:extLst>
              </p:cNvPr>
              <p:cNvSpPr/>
              <p:nvPr/>
            </p:nvSpPr>
            <p:spPr>
              <a:xfrm>
                <a:off x="5581465" y="5114067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4393;p48">
                <a:extLst>
                  <a:ext uri="{FF2B5EF4-FFF2-40B4-BE49-F238E27FC236}">
                    <a16:creationId xmlns:a16="http://schemas.microsoft.com/office/drawing/2014/main" id="{BA51C476-E3EA-4342-8ABE-3858DBA44D09}"/>
                  </a:ext>
                </a:extLst>
              </p:cNvPr>
              <p:cNvSpPr/>
              <p:nvPr/>
            </p:nvSpPr>
            <p:spPr>
              <a:xfrm>
                <a:off x="4966950" y="4921758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4394;p48">
                <a:extLst>
                  <a:ext uri="{FF2B5EF4-FFF2-40B4-BE49-F238E27FC236}">
                    <a16:creationId xmlns:a16="http://schemas.microsoft.com/office/drawing/2014/main" id="{12CBB838-193E-4DCE-9F62-6F2C0280356F}"/>
                  </a:ext>
                </a:extLst>
              </p:cNvPr>
              <p:cNvSpPr/>
              <p:nvPr/>
            </p:nvSpPr>
            <p:spPr>
              <a:xfrm>
                <a:off x="5061432" y="4974074"/>
                <a:ext cx="475691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1" h="275248" extrusionOk="0">
                    <a:moveTo>
                      <a:pt x="475270" y="145899"/>
                    </a:moveTo>
                    <a:cubicBezTo>
                      <a:pt x="471849" y="178284"/>
                      <a:pt x="448849" y="210193"/>
                      <a:pt x="405987" y="234958"/>
                    </a:cubicBezTo>
                    <a:cubicBezTo>
                      <a:pt x="313135" y="288679"/>
                      <a:pt x="162500" y="288679"/>
                      <a:pt x="69553" y="234958"/>
                    </a:cubicBezTo>
                    <a:cubicBezTo>
                      <a:pt x="26786" y="210193"/>
                      <a:pt x="3692" y="178284"/>
                      <a:pt x="461" y="145899"/>
                    </a:cubicBezTo>
                    <a:cubicBezTo>
                      <a:pt x="-3626" y="107799"/>
                      <a:pt x="19468" y="69699"/>
                      <a:pt x="69553" y="40362"/>
                    </a:cubicBezTo>
                    <a:cubicBezTo>
                      <a:pt x="162500" y="-13454"/>
                      <a:pt x="313135" y="-13454"/>
                      <a:pt x="405987" y="40362"/>
                    </a:cubicBezTo>
                    <a:cubicBezTo>
                      <a:pt x="456072" y="69318"/>
                      <a:pt x="479167" y="107990"/>
                      <a:pt x="475270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4395;p48">
                <a:extLst>
                  <a:ext uri="{FF2B5EF4-FFF2-40B4-BE49-F238E27FC236}">
                    <a16:creationId xmlns:a16="http://schemas.microsoft.com/office/drawing/2014/main" id="{2F94D7A4-C8E2-4123-AFFC-5ABD9C7F689D}"/>
                  </a:ext>
                </a:extLst>
              </p:cNvPr>
              <p:cNvSpPr/>
              <p:nvPr/>
            </p:nvSpPr>
            <p:spPr>
              <a:xfrm>
                <a:off x="5061893" y="4990552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388" y="161806"/>
                      <a:pt x="448389" y="193715"/>
                      <a:pt x="405527" y="218480"/>
                    </a:cubicBezTo>
                    <a:cubicBezTo>
                      <a:pt x="312675" y="272201"/>
                      <a:pt x="162040" y="272201"/>
                      <a:pt x="69092" y="218480"/>
                    </a:cubicBezTo>
                    <a:cubicBezTo>
                      <a:pt x="26325" y="193715"/>
                      <a:pt x="3231" y="161806"/>
                      <a:pt x="0" y="129421"/>
                    </a:cubicBezTo>
                    <a:cubicBezTo>
                      <a:pt x="3231" y="97036"/>
                      <a:pt x="26325" y="65127"/>
                      <a:pt x="69092" y="40362"/>
                    </a:cubicBezTo>
                    <a:cubicBezTo>
                      <a:pt x="162040" y="-13454"/>
                      <a:pt x="312675" y="-13454"/>
                      <a:pt x="405527" y="40362"/>
                    </a:cubicBezTo>
                    <a:cubicBezTo>
                      <a:pt x="448389" y="65127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4396;p48">
                <a:extLst>
                  <a:ext uri="{FF2B5EF4-FFF2-40B4-BE49-F238E27FC236}">
                    <a16:creationId xmlns:a16="http://schemas.microsoft.com/office/drawing/2014/main" id="{E830BFC6-DDB4-42EA-99CB-A93AE08E752B}"/>
                  </a:ext>
                </a:extLst>
              </p:cNvPr>
              <p:cNvSpPr/>
              <p:nvPr/>
            </p:nvSpPr>
            <p:spPr>
              <a:xfrm>
                <a:off x="5183826" y="5052822"/>
                <a:ext cx="221040" cy="139064"/>
              </a:xfrm>
              <a:custGeom>
                <a:avLst/>
                <a:gdLst/>
                <a:ahLst/>
                <a:cxnLst/>
                <a:rect l="l" t="t" r="r" b="b"/>
                <a:pathLst>
                  <a:path w="221040" h="139064" extrusionOk="0">
                    <a:moveTo>
                      <a:pt x="111955" y="22098"/>
                    </a:moveTo>
                    <a:cubicBezTo>
                      <a:pt x="109027" y="22098"/>
                      <a:pt x="106100" y="22355"/>
                      <a:pt x="103211" y="22860"/>
                    </a:cubicBezTo>
                    <a:cubicBezTo>
                      <a:pt x="99315" y="23336"/>
                      <a:pt x="94943" y="24193"/>
                      <a:pt x="90096" y="25146"/>
                    </a:cubicBezTo>
                    <a:cubicBezTo>
                      <a:pt x="85249" y="26098"/>
                      <a:pt x="80117" y="27527"/>
                      <a:pt x="74890" y="29051"/>
                    </a:cubicBezTo>
                    <a:cubicBezTo>
                      <a:pt x="69796" y="30623"/>
                      <a:pt x="64816" y="32537"/>
                      <a:pt x="59969" y="34766"/>
                    </a:cubicBezTo>
                    <a:lnTo>
                      <a:pt x="97984" y="56864"/>
                    </a:lnTo>
                    <a:lnTo>
                      <a:pt x="104922" y="54483"/>
                    </a:lnTo>
                    <a:cubicBezTo>
                      <a:pt x="114426" y="51244"/>
                      <a:pt x="123929" y="48482"/>
                      <a:pt x="132388" y="46196"/>
                    </a:cubicBezTo>
                    <a:cubicBezTo>
                      <a:pt x="140466" y="44005"/>
                      <a:pt x="148744" y="42634"/>
                      <a:pt x="157098" y="42100"/>
                    </a:cubicBezTo>
                    <a:cubicBezTo>
                      <a:pt x="164739" y="41643"/>
                      <a:pt x="172399" y="42148"/>
                      <a:pt x="179907" y="43624"/>
                    </a:cubicBezTo>
                    <a:cubicBezTo>
                      <a:pt x="187548" y="45291"/>
                      <a:pt x="194856" y="48187"/>
                      <a:pt x="201575" y="52197"/>
                    </a:cubicBezTo>
                    <a:cubicBezTo>
                      <a:pt x="208237" y="55512"/>
                      <a:pt x="213940" y="60503"/>
                      <a:pt x="218112" y="66675"/>
                    </a:cubicBezTo>
                    <a:cubicBezTo>
                      <a:pt x="220868" y="71142"/>
                      <a:pt x="221723" y="76524"/>
                      <a:pt x="220488" y="81629"/>
                    </a:cubicBezTo>
                    <a:cubicBezTo>
                      <a:pt x="218872" y="87258"/>
                      <a:pt x="215793" y="92354"/>
                      <a:pt x="211554" y="96393"/>
                    </a:cubicBezTo>
                    <a:cubicBezTo>
                      <a:pt x="206280" y="101660"/>
                      <a:pt x="200416" y="106299"/>
                      <a:pt x="194067" y="110204"/>
                    </a:cubicBezTo>
                    <a:lnTo>
                      <a:pt x="218397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68" y="123472"/>
                      <a:pt x="156746" y="128101"/>
                      <a:pt x="144172" y="131540"/>
                    </a:cubicBezTo>
                    <a:cubicBezTo>
                      <a:pt x="131010" y="135179"/>
                      <a:pt x="117562" y="137703"/>
                      <a:pt x="103971" y="139065"/>
                    </a:cubicBezTo>
                    <a:lnTo>
                      <a:pt x="91141" y="116014"/>
                    </a:lnTo>
                    <a:cubicBezTo>
                      <a:pt x="93517" y="116014"/>
                      <a:pt x="97129" y="116014"/>
                      <a:pt x="101881" y="115252"/>
                    </a:cubicBezTo>
                    <a:cubicBezTo>
                      <a:pt x="106632" y="114490"/>
                      <a:pt x="112050" y="113729"/>
                      <a:pt x="117942" y="112490"/>
                    </a:cubicBezTo>
                    <a:cubicBezTo>
                      <a:pt x="123834" y="111252"/>
                      <a:pt x="130012" y="109633"/>
                      <a:pt x="136949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2905" y="80486"/>
                    </a:lnTo>
                    <a:lnTo>
                      <a:pt x="107773" y="82010"/>
                    </a:lnTo>
                    <a:cubicBezTo>
                      <a:pt x="99143" y="84982"/>
                      <a:pt x="90352" y="87458"/>
                      <a:pt x="81447" y="89440"/>
                    </a:cubicBezTo>
                    <a:cubicBezTo>
                      <a:pt x="74091" y="91192"/>
                      <a:pt x="66574" y="92212"/>
                      <a:pt x="59018" y="92488"/>
                    </a:cubicBezTo>
                    <a:cubicBezTo>
                      <a:pt x="52375" y="92745"/>
                      <a:pt x="45723" y="92097"/>
                      <a:pt x="39251" y="90583"/>
                    </a:cubicBezTo>
                    <a:cubicBezTo>
                      <a:pt x="32845" y="89049"/>
                      <a:pt x="26696" y="86573"/>
                      <a:pt x="21003" y="83248"/>
                    </a:cubicBezTo>
                    <a:cubicBezTo>
                      <a:pt x="14712" y="79953"/>
                      <a:pt x="9257" y="75257"/>
                      <a:pt x="5037" y="69532"/>
                    </a:cubicBezTo>
                    <a:cubicBezTo>
                      <a:pt x="1977" y="65246"/>
                      <a:pt x="466" y="60036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43" y="34442"/>
                      <a:pt x="16670" y="29689"/>
                      <a:pt x="22524" y="25813"/>
                    </a:cubicBezTo>
                    <a:lnTo>
                      <a:pt x="0" y="12763"/>
                    </a:lnTo>
                    <a:lnTo>
                      <a:pt x="13210" y="5143"/>
                    </a:lnTo>
                    <a:lnTo>
                      <a:pt x="35544" y="18002"/>
                    </a:lnTo>
                    <a:cubicBezTo>
                      <a:pt x="45998" y="12811"/>
                      <a:pt x="56994" y="8782"/>
                      <a:pt x="68332" y="6001"/>
                    </a:cubicBezTo>
                    <a:cubicBezTo>
                      <a:pt x="79109" y="3257"/>
                      <a:pt x="90067" y="1248"/>
                      <a:pt x="101120" y="0"/>
                    </a:cubicBezTo>
                    <a:close/>
                    <a:moveTo>
                      <a:pt x="46949" y="62103"/>
                    </a:moveTo>
                    <a:cubicBezTo>
                      <a:pt x="52005" y="64941"/>
                      <a:pt x="57811" y="66170"/>
                      <a:pt x="63580" y="65627"/>
                    </a:cubicBezTo>
                    <a:cubicBezTo>
                      <a:pt x="71316" y="64770"/>
                      <a:pt x="78938" y="63036"/>
                      <a:pt x="86294" y="60484"/>
                    </a:cubicBezTo>
                    <a:lnTo>
                      <a:pt x="50560" y="39814"/>
                    </a:lnTo>
                    <a:cubicBezTo>
                      <a:pt x="37445" y="48320"/>
                      <a:pt x="36238" y="55750"/>
                      <a:pt x="46949" y="62103"/>
                    </a:cubicBezTo>
                    <a:close/>
                    <a:moveTo>
                      <a:pt x="172399" y="72580"/>
                    </a:moveTo>
                    <a:cubicBezTo>
                      <a:pt x="166953" y="69580"/>
                      <a:pt x="160680" y="68437"/>
                      <a:pt x="154532" y="69342"/>
                    </a:cubicBezTo>
                    <a:cubicBezTo>
                      <a:pt x="146083" y="70418"/>
                      <a:pt x="137748" y="72266"/>
                      <a:pt x="129632" y="74866"/>
                    </a:cubicBezTo>
                    <a:lnTo>
                      <a:pt x="165176" y="95440"/>
                    </a:lnTo>
                    <a:cubicBezTo>
                      <a:pt x="180287" y="86296"/>
                      <a:pt x="182758" y="78676"/>
                      <a:pt x="172399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4397;p48">
                <a:extLst>
                  <a:ext uri="{FF2B5EF4-FFF2-40B4-BE49-F238E27FC236}">
                    <a16:creationId xmlns:a16="http://schemas.microsoft.com/office/drawing/2014/main" id="{A68672D7-23D7-4197-8CA3-1D069978D315}"/>
                  </a:ext>
                </a:extLst>
              </p:cNvPr>
              <p:cNvSpPr/>
              <p:nvPr/>
            </p:nvSpPr>
            <p:spPr>
              <a:xfrm>
                <a:off x="5275158" y="5155977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859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4398;p48">
                <a:extLst>
                  <a:ext uri="{FF2B5EF4-FFF2-40B4-BE49-F238E27FC236}">
                    <a16:creationId xmlns:a16="http://schemas.microsoft.com/office/drawing/2014/main" id="{13B585BA-35EC-44F4-B439-B88351837E16}"/>
                  </a:ext>
                </a:extLst>
              </p:cNvPr>
              <p:cNvSpPr/>
              <p:nvPr/>
            </p:nvSpPr>
            <p:spPr>
              <a:xfrm>
                <a:off x="5370766" y="5164169"/>
                <a:ext cx="31647" cy="14763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763" extrusionOk="0">
                    <a:moveTo>
                      <a:pt x="31648" y="12859"/>
                    </a:moveTo>
                    <a:lnTo>
                      <a:pt x="31648" y="0"/>
                    </a:lnTo>
                    <a:lnTo>
                      <a:pt x="0" y="2381"/>
                    </a:lnTo>
                    <a:lnTo>
                      <a:pt x="18152" y="14764"/>
                    </a:lnTo>
                    <a:lnTo>
                      <a:pt x="31648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4399;p48">
                <a:extLst>
                  <a:ext uri="{FF2B5EF4-FFF2-40B4-BE49-F238E27FC236}">
                    <a16:creationId xmlns:a16="http://schemas.microsoft.com/office/drawing/2014/main" id="{418FA8AD-83B3-4DAD-9AA4-13BBEFE3D815}"/>
                  </a:ext>
                </a:extLst>
              </p:cNvPr>
              <p:cNvSpPr/>
              <p:nvPr/>
            </p:nvSpPr>
            <p:spPr>
              <a:xfrm>
                <a:off x="5381410" y="5116639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4400;p48">
                <a:extLst>
                  <a:ext uri="{FF2B5EF4-FFF2-40B4-BE49-F238E27FC236}">
                    <a16:creationId xmlns:a16="http://schemas.microsoft.com/office/drawing/2014/main" id="{B42EC7E5-2007-41E2-A391-023AD99D99F6}"/>
                  </a:ext>
                </a:extLst>
              </p:cNvPr>
              <p:cNvSpPr/>
              <p:nvPr/>
            </p:nvSpPr>
            <p:spPr>
              <a:xfrm>
                <a:off x="5307090" y="5121401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8" y="24670"/>
                    </a:lnTo>
                    <a:cubicBezTo>
                      <a:pt x="33928" y="24670"/>
                      <a:pt x="13210" y="15907"/>
                      <a:pt x="12545" y="1514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4401;p48">
                <a:extLst>
                  <a:ext uri="{FF2B5EF4-FFF2-40B4-BE49-F238E27FC236}">
                    <a16:creationId xmlns:a16="http://schemas.microsoft.com/office/drawing/2014/main" id="{3F7D6C38-A24B-43BC-88A9-74727EAC4C29}"/>
                  </a:ext>
                </a:extLst>
              </p:cNvPr>
              <p:cNvSpPr/>
              <p:nvPr/>
            </p:nvSpPr>
            <p:spPr>
              <a:xfrm>
                <a:off x="5234481" y="5079968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780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479"/>
                      <a:pt x="39346" y="17907"/>
                    </a:cubicBezTo>
                    <a:cubicBezTo>
                      <a:pt x="36029" y="14192"/>
                      <a:pt x="32189" y="10982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4402;p48">
                <a:extLst>
                  <a:ext uri="{FF2B5EF4-FFF2-40B4-BE49-F238E27FC236}">
                    <a16:creationId xmlns:a16="http://schemas.microsoft.com/office/drawing/2014/main" id="{35033C95-99F3-4E85-9FCC-911EBC6BC2AE}"/>
                  </a:ext>
                </a:extLst>
              </p:cNvPr>
              <p:cNvSpPr/>
              <p:nvPr/>
            </p:nvSpPr>
            <p:spPr>
              <a:xfrm>
                <a:off x="5275158" y="5056536"/>
                <a:ext cx="20623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623" h="18383" extrusionOk="0">
                    <a:moveTo>
                      <a:pt x="20623" y="18383"/>
                    </a:moveTo>
                    <a:lnTo>
                      <a:pt x="20623" y="5525"/>
                    </a:lnTo>
                    <a:lnTo>
                      <a:pt x="3706" y="0"/>
                    </a:lnTo>
                    <a:lnTo>
                      <a:pt x="0" y="10096"/>
                    </a:lnTo>
                    <a:lnTo>
                      <a:pt x="950" y="14764"/>
                    </a:lnTo>
                    <a:lnTo>
                      <a:pt x="20623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4403;p48">
                <a:extLst>
                  <a:ext uri="{FF2B5EF4-FFF2-40B4-BE49-F238E27FC236}">
                    <a16:creationId xmlns:a16="http://schemas.microsoft.com/office/drawing/2014/main" id="{6086CF02-8A90-451B-8F3B-599D11E84E2F}"/>
                  </a:ext>
                </a:extLst>
              </p:cNvPr>
              <p:cNvSpPr/>
              <p:nvPr/>
            </p:nvSpPr>
            <p:spPr>
              <a:xfrm>
                <a:off x="5183351" y="5052726"/>
                <a:ext cx="19577" cy="14573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573" extrusionOk="0">
                    <a:moveTo>
                      <a:pt x="0" y="12859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573"/>
                    </a:lnTo>
                    <a:lnTo>
                      <a:pt x="0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4404;p48">
                <a:extLst>
                  <a:ext uri="{FF2B5EF4-FFF2-40B4-BE49-F238E27FC236}">
                    <a16:creationId xmlns:a16="http://schemas.microsoft.com/office/drawing/2014/main" id="{8A773B44-C1D8-45ED-9F20-EA7E11172E75}"/>
                  </a:ext>
                </a:extLst>
              </p:cNvPr>
              <p:cNvSpPr/>
              <p:nvPr/>
            </p:nvSpPr>
            <p:spPr>
              <a:xfrm>
                <a:off x="5184016" y="5095875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526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97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4405;p48">
                <a:extLst>
                  <a:ext uri="{FF2B5EF4-FFF2-40B4-BE49-F238E27FC236}">
                    <a16:creationId xmlns:a16="http://schemas.microsoft.com/office/drawing/2014/main" id="{25901097-EACB-4458-9BFD-EA66094EBCB8}"/>
                  </a:ext>
                </a:extLst>
              </p:cNvPr>
              <p:cNvSpPr/>
              <p:nvPr/>
            </p:nvSpPr>
            <p:spPr>
              <a:xfrm>
                <a:off x="5183826" y="5039963"/>
                <a:ext cx="221034" cy="138969"/>
              </a:xfrm>
              <a:custGeom>
                <a:avLst/>
                <a:gdLst/>
                <a:ahLst/>
                <a:cxnLst/>
                <a:rect l="l" t="t" r="r" b="b"/>
                <a:pathLst>
                  <a:path w="221034" h="138969" extrusionOk="0">
                    <a:moveTo>
                      <a:pt x="111955" y="22098"/>
                    </a:moveTo>
                    <a:cubicBezTo>
                      <a:pt x="109027" y="22050"/>
                      <a:pt x="106100" y="22279"/>
                      <a:pt x="103211" y="22765"/>
                    </a:cubicBezTo>
                    <a:cubicBezTo>
                      <a:pt x="99315" y="23336"/>
                      <a:pt x="94943" y="24098"/>
                      <a:pt x="90096" y="25146"/>
                    </a:cubicBezTo>
                    <a:cubicBezTo>
                      <a:pt x="85249" y="26194"/>
                      <a:pt x="80117" y="27432"/>
                      <a:pt x="74890" y="29051"/>
                    </a:cubicBezTo>
                    <a:cubicBezTo>
                      <a:pt x="69786" y="30547"/>
                      <a:pt x="64797" y="32433"/>
                      <a:pt x="59969" y="34671"/>
                    </a:cubicBezTo>
                    <a:lnTo>
                      <a:pt x="97984" y="56864"/>
                    </a:lnTo>
                    <a:lnTo>
                      <a:pt x="104922" y="54388"/>
                    </a:lnTo>
                    <a:cubicBezTo>
                      <a:pt x="114426" y="51149"/>
                      <a:pt x="123929" y="48387"/>
                      <a:pt x="132388" y="46196"/>
                    </a:cubicBezTo>
                    <a:cubicBezTo>
                      <a:pt x="140466" y="44005"/>
                      <a:pt x="148744" y="42634"/>
                      <a:pt x="157098" y="42100"/>
                    </a:cubicBezTo>
                    <a:cubicBezTo>
                      <a:pt x="164739" y="41596"/>
                      <a:pt x="172408" y="42100"/>
                      <a:pt x="179907" y="43624"/>
                    </a:cubicBezTo>
                    <a:cubicBezTo>
                      <a:pt x="187548" y="45215"/>
                      <a:pt x="194875" y="48082"/>
                      <a:pt x="201575" y="52102"/>
                    </a:cubicBezTo>
                    <a:cubicBezTo>
                      <a:pt x="208218" y="55454"/>
                      <a:pt x="213911" y="60427"/>
                      <a:pt x="218112" y="66580"/>
                    </a:cubicBezTo>
                    <a:cubicBezTo>
                      <a:pt x="220858" y="71047"/>
                      <a:pt x="221714" y="76428"/>
                      <a:pt x="220488" y="81534"/>
                    </a:cubicBezTo>
                    <a:cubicBezTo>
                      <a:pt x="218901" y="87173"/>
                      <a:pt x="215812" y="92278"/>
                      <a:pt x="211554" y="96298"/>
                    </a:cubicBezTo>
                    <a:cubicBezTo>
                      <a:pt x="206280" y="101565"/>
                      <a:pt x="200416" y="106204"/>
                      <a:pt x="194067" y="110109"/>
                    </a:cubicBezTo>
                    <a:lnTo>
                      <a:pt x="218397" y="124206"/>
                    </a:lnTo>
                    <a:lnTo>
                      <a:pt x="205187" y="131826"/>
                    </a:lnTo>
                    <a:lnTo>
                      <a:pt x="180667" y="117634"/>
                    </a:lnTo>
                    <a:cubicBezTo>
                      <a:pt x="168977" y="123425"/>
                      <a:pt x="156755" y="128045"/>
                      <a:pt x="144172" y="131445"/>
                    </a:cubicBezTo>
                    <a:cubicBezTo>
                      <a:pt x="131019" y="135131"/>
                      <a:pt x="117562" y="137655"/>
                      <a:pt x="103971" y="138970"/>
                    </a:cubicBezTo>
                    <a:lnTo>
                      <a:pt x="91141" y="116014"/>
                    </a:lnTo>
                    <a:cubicBezTo>
                      <a:pt x="94734" y="115929"/>
                      <a:pt x="98317" y="115633"/>
                      <a:pt x="101881" y="115157"/>
                    </a:cubicBezTo>
                    <a:cubicBezTo>
                      <a:pt x="107279" y="114519"/>
                      <a:pt x="112639" y="113595"/>
                      <a:pt x="117942" y="112395"/>
                    </a:cubicBezTo>
                    <a:cubicBezTo>
                      <a:pt x="123834" y="111157"/>
                      <a:pt x="130012" y="109538"/>
                      <a:pt x="136949" y="107632"/>
                    </a:cubicBezTo>
                    <a:cubicBezTo>
                      <a:pt x="143441" y="105775"/>
                      <a:pt x="149799" y="103451"/>
                      <a:pt x="155957" y="100679"/>
                    </a:cubicBezTo>
                    <a:lnTo>
                      <a:pt x="117942" y="78677"/>
                    </a:lnTo>
                    <a:lnTo>
                      <a:pt x="112905" y="80391"/>
                    </a:ln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7" y="89440"/>
                    </a:cubicBezTo>
                    <a:cubicBezTo>
                      <a:pt x="74082" y="91164"/>
                      <a:pt x="66574" y="92154"/>
                      <a:pt x="59018" y="92392"/>
                    </a:cubicBezTo>
                    <a:cubicBezTo>
                      <a:pt x="52375" y="92631"/>
                      <a:pt x="45732" y="92021"/>
                      <a:pt x="39251" y="90583"/>
                    </a:cubicBezTo>
                    <a:cubicBezTo>
                      <a:pt x="32826" y="89049"/>
                      <a:pt x="26668" y="86544"/>
                      <a:pt x="21003" y="83153"/>
                    </a:cubicBezTo>
                    <a:cubicBezTo>
                      <a:pt x="14712" y="79848"/>
                      <a:pt x="9257" y="75162"/>
                      <a:pt x="5037" y="69437"/>
                    </a:cubicBezTo>
                    <a:cubicBezTo>
                      <a:pt x="1958" y="65151"/>
                      <a:pt x="447" y="59941"/>
                      <a:pt x="760" y="54673"/>
                    </a:cubicBezTo>
                    <a:cubicBezTo>
                      <a:pt x="1350" y="49216"/>
                      <a:pt x="3535" y="44044"/>
                      <a:pt x="7033" y="39814"/>
                    </a:cubicBezTo>
                    <a:cubicBezTo>
                      <a:pt x="11424" y="34357"/>
                      <a:pt x="16651" y="29623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5544" y="18002"/>
                    </a:lnTo>
                    <a:cubicBezTo>
                      <a:pt x="45998" y="12782"/>
                      <a:pt x="56994" y="8725"/>
                      <a:pt x="68332" y="5905"/>
                    </a:cubicBezTo>
                    <a:cubicBezTo>
                      <a:pt x="79100" y="3143"/>
                      <a:pt x="90067" y="1171"/>
                      <a:pt x="101120" y="0"/>
                    </a:cubicBezTo>
                    <a:close/>
                    <a:moveTo>
                      <a:pt x="46949" y="62198"/>
                    </a:moveTo>
                    <a:cubicBezTo>
                      <a:pt x="51995" y="65075"/>
                      <a:pt x="57802" y="66332"/>
                      <a:pt x="63580" y="65818"/>
                    </a:cubicBezTo>
                    <a:cubicBezTo>
                      <a:pt x="71307" y="64865"/>
                      <a:pt x="78910" y="63141"/>
                      <a:pt x="86294" y="60674"/>
                    </a:cubicBezTo>
                    <a:lnTo>
                      <a:pt x="50560" y="39910"/>
                    </a:lnTo>
                    <a:cubicBezTo>
                      <a:pt x="37445" y="48606"/>
                      <a:pt x="36238" y="56036"/>
                      <a:pt x="46949" y="62198"/>
                    </a:cubicBezTo>
                    <a:close/>
                    <a:moveTo>
                      <a:pt x="172399" y="72676"/>
                    </a:moveTo>
                    <a:cubicBezTo>
                      <a:pt x="166953" y="69675"/>
                      <a:pt x="160680" y="68532"/>
                      <a:pt x="154532" y="69437"/>
                    </a:cubicBezTo>
                    <a:cubicBezTo>
                      <a:pt x="146092" y="70561"/>
                      <a:pt x="137757" y="72409"/>
                      <a:pt x="129632" y="74962"/>
                    </a:cubicBezTo>
                    <a:lnTo>
                      <a:pt x="165176" y="95536"/>
                    </a:lnTo>
                    <a:cubicBezTo>
                      <a:pt x="180287" y="86296"/>
                      <a:pt x="182758" y="78677"/>
                      <a:pt x="172399" y="7267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" name="Google Shape;4406;p48">
              <a:extLst>
                <a:ext uri="{FF2B5EF4-FFF2-40B4-BE49-F238E27FC236}">
                  <a16:creationId xmlns:a16="http://schemas.microsoft.com/office/drawing/2014/main" id="{75108941-2D8F-499B-9E8F-16CAC719B132}"/>
                </a:ext>
              </a:extLst>
            </p:cNvPr>
            <p:cNvGrpSpPr/>
            <p:nvPr/>
          </p:nvGrpSpPr>
          <p:grpSpPr>
            <a:xfrm>
              <a:off x="3213031" y="4002823"/>
              <a:ext cx="664504" cy="467011"/>
              <a:chOff x="4994131" y="4819173"/>
              <a:chExt cx="664504" cy="467011"/>
            </a:xfrm>
          </p:grpSpPr>
          <p:sp>
            <p:nvSpPr>
              <p:cNvPr id="179" name="Google Shape;4407;p48">
                <a:extLst>
                  <a:ext uri="{FF2B5EF4-FFF2-40B4-BE49-F238E27FC236}">
                    <a16:creationId xmlns:a16="http://schemas.microsoft.com/office/drawing/2014/main" id="{11EFEB3A-3EAF-4657-B6B6-F219B3453CA7}"/>
                  </a:ext>
                </a:extLst>
              </p:cNvPr>
              <p:cNvSpPr/>
              <p:nvPr/>
            </p:nvSpPr>
            <p:spPr>
              <a:xfrm>
                <a:off x="4994131" y="490156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4408;p48">
                <a:extLst>
                  <a:ext uri="{FF2B5EF4-FFF2-40B4-BE49-F238E27FC236}">
                    <a16:creationId xmlns:a16="http://schemas.microsoft.com/office/drawing/2014/main" id="{4824F9AB-A222-4193-ABEC-90C100FF45E3}"/>
                  </a:ext>
                </a:extLst>
              </p:cNvPr>
              <p:cNvSpPr/>
              <p:nvPr/>
            </p:nvSpPr>
            <p:spPr>
              <a:xfrm>
                <a:off x="4994226" y="5009197"/>
                <a:ext cx="65576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576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576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4409;p48">
                <a:extLst>
                  <a:ext uri="{FF2B5EF4-FFF2-40B4-BE49-F238E27FC236}">
                    <a16:creationId xmlns:a16="http://schemas.microsoft.com/office/drawing/2014/main" id="{6CF20DE5-DC4A-4D8F-81DE-371A260509F2}"/>
                  </a:ext>
                </a:extLst>
              </p:cNvPr>
              <p:cNvSpPr/>
              <p:nvPr/>
            </p:nvSpPr>
            <p:spPr>
              <a:xfrm>
                <a:off x="5608645" y="5011483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4410;p48">
                <a:extLst>
                  <a:ext uri="{FF2B5EF4-FFF2-40B4-BE49-F238E27FC236}">
                    <a16:creationId xmlns:a16="http://schemas.microsoft.com/office/drawing/2014/main" id="{76CC53A2-FE9D-4A81-9AB5-3CCC0FA3283F}"/>
                  </a:ext>
                </a:extLst>
              </p:cNvPr>
              <p:cNvSpPr/>
              <p:nvPr/>
            </p:nvSpPr>
            <p:spPr>
              <a:xfrm>
                <a:off x="4994131" y="4819173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4411;p48">
                <a:extLst>
                  <a:ext uri="{FF2B5EF4-FFF2-40B4-BE49-F238E27FC236}">
                    <a16:creationId xmlns:a16="http://schemas.microsoft.com/office/drawing/2014/main" id="{54E0F474-73BE-4C54-8CFE-D18F09393201}"/>
                  </a:ext>
                </a:extLst>
              </p:cNvPr>
              <p:cNvSpPr/>
              <p:nvPr/>
            </p:nvSpPr>
            <p:spPr>
              <a:xfrm>
                <a:off x="5088612" y="4871585"/>
                <a:ext cx="475616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16" h="275248" extrusionOk="0">
                    <a:moveTo>
                      <a:pt x="475175" y="145899"/>
                    </a:moveTo>
                    <a:cubicBezTo>
                      <a:pt x="471849" y="178284"/>
                      <a:pt x="448849" y="210193"/>
                      <a:pt x="405987" y="234958"/>
                    </a:cubicBezTo>
                    <a:cubicBezTo>
                      <a:pt x="313040" y="288679"/>
                      <a:pt x="162500" y="288679"/>
                      <a:pt x="69553" y="234958"/>
                    </a:cubicBezTo>
                    <a:cubicBezTo>
                      <a:pt x="26691" y="210193"/>
                      <a:pt x="3692" y="178284"/>
                      <a:pt x="461" y="145899"/>
                    </a:cubicBezTo>
                    <a:cubicBezTo>
                      <a:pt x="-3626" y="107799"/>
                      <a:pt x="19468" y="69699"/>
                      <a:pt x="69553" y="40362"/>
                    </a:cubicBezTo>
                    <a:cubicBezTo>
                      <a:pt x="162500" y="-13454"/>
                      <a:pt x="313040" y="-13454"/>
                      <a:pt x="405987" y="40362"/>
                    </a:cubicBezTo>
                    <a:cubicBezTo>
                      <a:pt x="456072" y="69223"/>
                      <a:pt x="479167" y="107990"/>
                      <a:pt x="475175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4412;p48">
                <a:extLst>
                  <a:ext uri="{FF2B5EF4-FFF2-40B4-BE49-F238E27FC236}">
                    <a16:creationId xmlns:a16="http://schemas.microsoft.com/office/drawing/2014/main" id="{EC065618-0840-4BCD-AC7D-D59935D5A571}"/>
                  </a:ext>
                </a:extLst>
              </p:cNvPr>
              <p:cNvSpPr/>
              <p:nvPr/>
            </p:nvSpPr>
            <p:spPr>
              <a:xfrm>
                <a:off x="5089073" y="4888063"/>
                <a:ext cx="474714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714" h="258770" extrusionOk="0">
                    <a:moveTo>
                      <a:pt x="474714" y="129421"/>
                    </a:moveTo>
                    <a:cubicBezTo>
                      <a:pt x="471388" y="161806"/>
                      <a:pt x="448389" y="193715"/>
                      <a:pt x="405527" y="218480"/>
                    </a:cubicBezTo>
                    <a:cubicBezTo>
                      <a:pt x="312580" y="272201"/>
                      <a:pt x="162040" y="272201"/>
                      <a:pt x="69092" y="218480"/>
                    </a:cubicBezTo>
                    <a:cubicBezTo>
                      <a:pt x="26230" y="193715"/>
                      <a:pt x="3231" y="161806"/>
                      <a:pt x="0" y="129421"/>
                    </a:cubicBezTo>
                    <a:cubicBezTo>
                      <a:pt x="3231" y="97036"/>
                      <a:pt x="26230" y="65127"/>
                      <a:pt x="69092" y="40362"/>
                    </a:cubicBezTo>
                    <a:cubicBezTo>
                      <a:pt x="162040" y="-13454"/>
                      <a:pt x="312580" y="-13454"/>
                      <a:pt x="405527" y="40362"/>
                    </a:cubicBezTo>
                    <a:cubicBezTo>
                      <a:pt x="448389" y="64937"/>
                      <a:pt x="471388" y="97036"/>
                      <a:pt x="474714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4413;p48">
                <a:extLst>
                  <a:ext uri="{FF2B5EF4-FFF2-40B4-BE49-F238E27FC236}">
                    <a16:creationId xmlns:a16="http://schemas.microsoft.com/office/drawing/2014/main" id="{BA0D0CAB-FA1F-45D2-A0B0-C964F91D9AFB}"/>
                  </a:ext>
                </a:extLst>
              </p:cNvPr>
              <p:cNvSpPr/>
              <p:nvPr/>
            </p:nvSpPr>
            <p:spPr>
              <a:xfrm>
                <a:off x="5211197" y="4950333"/>
                <a:ext cx="220817" cy="138588"/>
              </a:xfrm>
              <a:custGeom>
                <a:avLst/>
                <a:gdLst/>
                <a:ahLst/>
                <a:cxnLst/>
                <a:rect l="l" t="t" r="r" b="b"/>
                <a:pathLst>
                  <a:path w="220817" h="138588" extrusionOk="0">
                    <a:moveTo>
                      <a:pt x="111669" y="21717"/>
                    </a:moveTo>
                    <a:cubicBezTo>
                      <a:pt x="108742" y="21679"/>
                      <a:pt x="105815" y="21898"/>
                      <a:pt x="102926" y="22384"/>
                    </a:cubicBezTo>
                    <a:cubicBezTo>
                      <a:pt x="99030" y="22955"/>
                      <a:pt x="94658" y="23717"/>
                      <a:pt x="89811" y="24765"/>
                    </a:cubicBezTo>
                    <a:cubicBezTo>
                      <a:pt x="84964" y="25813"/>
                      <a:pt x="80307" y="27051"/>
                      <a:pt x="74700" y="28670"/>
                    </a:cubicBezTo>
                    <a:cubicBezTo>
                      <a:pt x="69596" y="30204"/>
                      <a:pt x="64607" y="32109"/>
                      <a:pt x="59779" y="34385"/>
                    </a:cubicBezTo>
                    <a:lnTo>
                      <a:pt x="97794" y="56483"/>
                    </a:lnTo>
                    <a:lnTo>
                      <a:pt x="104637" y="54007"/>
                    </a:lnTo>
                    <a:cubicBezTo>
                      <a:pt x="114141" y="50768"/>
                      <a:pt x="123644" y="48006"/>
                      <a:pt x="132198" y="45815"/>
                    </a:cubicBezTo>
                    <a:cubicBezTo>
                      <a:pt x="140276" y="43624"/>
                      <a:pt x="148554" y="42253"/>
                      <a:pt x="156908" y="41720"/>
                    </a:cubicBezTo>
                    <a:cubicBezTo>
                      <a:pt x="164511" y="41215"/>
                      <a:pt x="172152" y="41720"/>
                      <a:pt x="179622" y="43244"/>
                    </a:cubicBezTo>
                    <a:cubicBezTo>
                      <a:pt x="187282" y="44872"/>
                      <a:pt x="194638" y="47739"/>
                      <a:pt x="201385" y="51721"/>
                    </a:cubicBezTo>
                    <a:cubicBezTo>
                      <a:pt x="208009" y="55064"/>
                      <a:pt x="213664" y="60045"/>
                      <a:pt x="217827" y="66199"/>
                    </a:cubicBezTo>
                    <a:cubicBezTo>
                      <a:pt x="220602" y="70656"/>
                      <a:pt x="221495" y="76038"/>
                      <a:pt x="220298" y="81153"/>
                    </a:cubicBezTo>
                    <a:cubicBezTo>
                      <a:pt x="218673" y="86773"/>
                      <a:pt x="215584" y="91869"/>
                      <a:pt x="211364" y="95917"/>
                    </a:cubicBezTo>
                    <a:cubicBezTo>
                      <a:pt x="206118" y="101213"/>
                      <a:pt x="200245" y="105851"/>
                      <a:pt x="193877" y="109728"/>
                    </a:cubicBezTo>
                    <a:lnTo>
                      <a:pt x="218207" y="123825"/>
                    </a:lnTo>
                    <a:lnTo>
                      <a:pt x="204902" y="131445"/>
                    </a:lnTo>
                    <a:lnTo>
                      <a:pt x="180382" y="117253"/>
                    </a:lnTo>
                    <a:cubicBezTo>
                      <a:pt x="168730" y="123044"/>
                      <a:pt x="156537" y="127663"/>
                      <a:pt x="143982" y="131064"/>
                    </a:cubicBezTo>
                    <a:cubicBezTo>
                      <a:pt x="130829" y="134731"/>
                      <a:pt x="117372" y="137255"/>
                      <a:pt x="103781" y="138589"/>
                    </a:cubicBezTo>
                    <a:lnTo>
                      <a:pt x="91236" y="116014"/>
                    </a:lnTo>
                    <a:cubicBezTo>
                      <a:pt x="94829" y="115919"/>
                      <a:pt x="98412" y="115633"/>
                      <a:pt x="101976" y="115157"/>
                    </a:cubicBezTo>
                    <a:cubicBezTo>
                      <a:pt x="107345" y="114510"/>
                      <a:pt x="112667" y="113586"/>
                      <a:pt x="117942" y="112395"/>
                    </a:cubicBezTo>
                    <a:cubicBezTo>
                      <a:pt x="123834" y="111157"/>
                      <a:pt x="130107" y="109538"/>
                      <a:pt x="136950" y="107632"/>
                    </a:cubicBezTo>
                    <a:cubicBezTo>
                      <a:pt x="143460" y="105823"/>
                      <a:pt x="149818" y="103499"/>
                      <a:pt x="155957" y="100679"/>
                    </a:cubicBezTo>
                    <a:lnTo>
                      <a:pt x="117942" y="78677"/>
                    </a:lnTo>
                    <a:lnTo>
                      <a:pt x="113000" y="80391"/>
                    </a:lnTo>
                    <a:lnTo>
                      <a:pt x="107773" y="82010"/>
                    </a:lnTo>
                    <a:cubicBezTo>
                      <a:pt x="98269" y="85182"/>
                      <a:pt x="89526" y="87659"/>
                      <a:pt x="81543" y="89440"/>
                    </a:cubicBezTo>
                    <a:cubicBezTo>
                      <a:pt x="74177" y="91154"/>
                      <a:pt x="66669" y="92145"/>
                      <a:pt x="59114" y="92393"/>
                    </a:cubicBezTo>
                    <a:cubicBezTo>
                      <a:pt x="52471" y="92678"/>
                      <a:pt x="45827" y="92069"/>
                      <a:pt x="39346" y="90583"/>
                    </a:cubicBezTo>
                    <a:cubicBezTo>
                      <a:pt x="32893" y="89040"/>
                      <a:pt x="26715" y="86535"/>
                      <a:pt x="21003" y="83153"/>
                    </a:cubicBezTo>
                    <a:cubicBezTo>
                      <a:pt x="14769" y="79848"/>
                      <a:pt x="9352" y="75200"/>
                      <a:pt x="5132" y="69532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78" y="49263"/>
                      <a:pt x="3573" y="44044"/>
                      <a:pt x="7128" y="39814"/>
                    </a:cubicBezTo>
                    <a:cubicBezTo>
                      <a:pt x="11481" y="34357"/>
                      <a:pt x="16679" y="29623"/>
                      <a:pt x="22524" y="25813"/>
                    </a:cubicBezTo>
                    <a:lnTo>
                      <a:pt x="0" y="12763"/>
                    </a:lnTo>
                    <a:lnTo>
                      <a:pt x="13305" y="5048"/>
                    </a:lnTo>
                    <a:lnTo>
                      <a:pt x="35639" y="18002"/>
                    </a:lnTo>
                    <a:cubicBezTo>
                      <a:pt x="46093" y="12783"/>
                      <a:pt x="57089" y="8725"/>
                      <a:pt x="68427" y="5905"/>
                    </a:cubicBezTo>
                    <a:cubicBezTo>
                      <a:pt x="79195" y="3143"/>
                      <a:pt x="90162" y="1171"/>
                      <a:pt x="101215" y="0"/>
                    </a:cubicBezTo>
                    <a:close/>
                    <a:moveTo>
                      <a:pt x="46759" y="61817"/>
                    </a:moveTo>
                    <a:cubicBezTo>
                      <a:pt x="51758" y="64732"/>
                      <a:pt x="57546" y="65999"/>
                      <a:pt x="63295" y="65437"/>
                    </a:cubicBezTo>
                    <a:cubicBezTo>
                      <a:pt x="71050" y="64494"/>
                      <a:pt x="78691" y="62770"/>
                      <a:pt x="86104" y="60293"/>
                    </a:cubicBezTo>
                    <a:lnTo>
                      <a:pt x="50275" y="39624"/>
                    </a:lnTo>
                    <a:cubicBezTo>
                      <a:pt x="37160" y="48454"/>
                      <a:pt x="35991" y="55978"/>
                      <a:pt x="46759" y="62198"/>
                    </a:cubicBezTo>
                    <a:close/>
                    <a:moveTo>
                      <a:pt x="172209" y="72295"/>
                    </a:moveTo>
                    <a:cubicBezTo>
                      <a:pt x="166753" y="69323"/>
                      <a:pt x="160481" y="68218"/>
                      <a:pt x="154342" y="69152"/>
                    </a:cubicBezTo>
                    <a:cubicBezTo>
                      <a:pt x="145874" y="70237"/>
                      <a:pt x="137510" y="72057"/>
                      <a:pt x="129347" y="74581"/>
                    </a:cubicBezTo>
                    <a:lnTo>
                      <a:pt x="164891" y="95155"/>
                    </a:lnTo>
                    <a:cubicBezTo>
                      <a:pt x="180097" y="86296"/>
                      <a:pt x="182473" y="78867"/>
                      <a:pt x="17220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4414;p48">
                <a:extLst>
                  <a:ext uri="{FF2B5EF4-FFF2-40B4-BE49-F238E27FC236}">
                    <a16:creationId xmlns:a16="http://schemas.microsoft.com/office/drawing/2014/main" id="{5FD797EF-962E-4712-BC9B-DCB4C19C08DB}"/>
                  </a:ext>
                </a:extLst>
              </p:cNvPr>
              <p:cNvSpPr/>
              <p:nvPr/>
            </p:nvSpPr>
            <p:spPr>
              <a:xfrm>
                <a:off x="5302433" y="5053393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4415;p48">
                <a:extLst>
                  <a:ext uri="{FF2B5EF4-FFF2-40B4-BE49-F238E27FC236}">
                    <a16:creationId xmlns:a16="http://schemas.microsoft.com/office/drawing/2014/main" id="{AED1EDF8-4ABC-45A0-B95C-116E79C7D6C5}"/>
                  </a:ext>
                </a:extLst>
              </p:cNvPr>
              <p:cNvSpPr/>
              <p:nvPr/>
            </p:nvSpPr>
            <p:spPr>
              <a:xfrm>
                <a:off x="5397946" y="5061584"/>
                <a:ext cx="31647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858" extrusionOk="0">
                    <a:moveTo>
                      <a:pt x="31648" y="12954"/>
                    </a:moveTo>
                    <a:lnTo>
                      <a:pt x="31648" y="0"/>
                    </a:lnTo>
                    <a:lnTo>
                      <a:pt x="0" y="2477"/>
                    </a:lnTo>
                    <a:lnTo>
                      <a:pt x="18152" y="14859"/>
                    </a:lnTo>
                    <a:lnTo>
                      <a:pt x="31648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4416;p48">
                <a:extLst>
                  <a:ext uri="{FF2B5EF4-FFF2-40B4-BE49-F238E27FC236}">
                    <a16:creationId xmlns:a16="http://schemas.microsoft.com/office/drawing/2014/main" id="{D6CCBEC1-5369-406D-B963-50CBD6A3A469}"/>
                  </a:ext>
                </a:extLst>
              </p:cNvPr>
              <p:cNvSpPr/>
              <p:nvPr/>
            </p:nvSpPr>
            <p:spPr>
              <a:xfrm>
                <a:off x="5408591" y="5014055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4417;p48">
                <a:extLst>
                  <a:ext uri="{FF2B5EF4-FFF2-40B4-BE49-F238E27FC236}">
                    <a16:creationId xmlns:a16="http://schemas.microsoft.com/office/drawing/2014/main" id="{C3EF3B2A-C8D9-4E29-B86D-D719061C99BD}"/>
                  </a:ext>
                </a:extLst>
              </p:cNvPr>
              <p:cNvSpPr/>
              <p:nvPr/>
            </p:nvSpPr>
            <p:spPr>
              <a:xfrm>
                <a:off x="5334271" y="501891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8" y="24670"/>
                    </a:lnTo>
                    <a:cubicBezTo>
                      <a:pt x="33928" y="24670"/>
                      <a:pt x="13115" y="15907"/>
                      <a:pt x="12450" y="15145"/>
                    </a:cubicBezTo>
                    <a:cubicBezTo>
                      <a:pt x="11785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4418;p48">
                <a:extLst>
                  <a:ext uri="{FF2B5EF4-FFF2-40B4-BE49-F238E27FC236}">
                    <a16:creationId xmlns:a16="http://schemas.microsoft.com/office/drawing/2014/main" id="{02B1779B-CD27-42AD-BA05-EC4A5C156011}"/>
                  </a:ext>
                </a:extLst>
              </p:cNvPr>
              <p:cNvSpPr/>
              <p:nvPr/>
            </p:nvSpPr>
            <p:spPr>
              <a:xfrm>
                <a:off x="5261567" y="4977479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287"/>
                    </a:moveTo>
                    <a:lnTo>
                      <a:pt x="36875" y="29146"/>
                    </a:lnTo>
                    <a:lnTo>
                      <a:pt x="44383" y="23717"/>
                    </a:lnTo>
                    <a:lnTo>
                      <a:pt x="39441" y="17907"/>
                    </a:ln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811"/>
                      <a:pt x="7793" y="0"/>
                      <a:pt x="7793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4419;p48">
                <a:extLst>
                  <a:ext uri="{FF2B5EF4-FFF2-40B4-BE49-F238E27FC236}">
                    <a16:creationId xmlns:a16="http://schemas.microsoft.com/office/drawing/2014/main" id="{87748F64-F8F6-4D48-9A0F-733F1F7C1E07}"/>
                  </a:ext>
                </a:extLst>
              </p:cNvPr>
              <p:cNvSpPr/>
              <p:nvPr/>
            </p:nvSpPr>
            <p:spPr>
              <a:xfrm>
                <a:off x="5302338" y="4953952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4420;p48">
                <a:extLst>
                  <a:ext uri="{FF2B5EF4-FFF2-40B4-BE49-F238E27FC236}">
                    <a16:creationId xmlns:a16="http://schemas.microsoft.com/office/drawing/2014/main" id="{31B20046-236F-4DB9-9287-CE2D2FEFAD0E}"/>
                  </a:ext>
                </a:extLst>
              </p:cNvPr>
              <p:cNvSpPr/>
              <p:nvPr/>
            </p:nvSpPr>
            <p:spPr>
              <a:xfrm>
                <a:off x="5210437" y="4950142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8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4421;p48">
                <a:extLst>
                  <a:ext uri="{FF2B5EF4-FFF2-40B4-BE49-F238E27FC236}">
                    <a16:creationId xmlns:a16="http://schemas.microsoft.com/office/drawing/2014/main" id="{5BBB94A8-28C4-4292-92E6-A2FB05AEE929}"/>
                  </a:ext>
                </a:extLst>
              </p:cNvPr>
              <p:cNvSpPr/>
              <p:nvPr/>
            </p:nvSpPr>
            <p:spPr>
              <a:xfrm>
                <a:off x="5211197" y="4993481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4422;p48">
                <a:extLst>
                  <a:ext uri="{FF2B5EF4-FFF2-40B4-BE49-F238E27FC236}">
                    <a16:creationId xmlns:a16="http://schemas.microsoft.com/office/drawing/2014/main" id="{5F69CEC9-84B1-4A15-96C2-697B9A79C521}"/>
                  </a:ext>
                </a:extLst>
              </p:cNvPr>
              <p:cNvSpPr/>
              <p:nvPr/>
            </p:nvSpPr>
            <p:spPr>
              <a:xfrm>
                <a:off x="5211197" y="4937378"/>
                <a:ext cx="22081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0817" h="139065" extrusionOk="0">
                    <a:moveTo>
                      <a:pt x="111669" y="22098"/>
                    </a:moveTo>
                    <a:cubicBezTo>
                      <a:pt x="108742" y="22098"/>
                      <a:pt x="105815" y="22355"/>
                      <a:pt x="102926" y="22860"/>
                    </a:cubicBezTo>
                    <a:cubicBezTo>
                      <a:pt x="99030" y="23336"/>
                      <a:pt x="94658" y="24194"/>
                      <a:pt x="89811" y="25146"/>
                    </a:cubicBezTo>
                    <a:cubicBezTo>
                      <a:pt x="84964" y="26099"/>
                      <a:pt x="80307" y="27527"/>
                      <a:pt x="74700" y="29051"/>
                    </a:cubicBezTo>
                    <a:cubicBezTo>
                      <a:pt x="69606" y="30623"/>
                      <a:pt x="64626" y="32538"/>
                      <a:pt x="59779" y="34766"/>
                    </a:cubicBezTo>
                    <a:lnTo>
                      <a:pt x="97794" y="56864"/>
                    </a:lnTo>
                    <a:lnTo>
                      <a:pt x="104637" y="54483"/>
                    </a:lnTo>
                    <a:cubicBezTo>
                      <a:pt x="114141" y="51245"/>
                      <a:pt x="123644" y="48483"/>
                      <a:pt x="132198" y="46196"/>
                    </a:cubicBezTo>
                    <a:cubicBezTo>
                      <a:pt x="140276" y="44006"/>
                      <a:pt x="148554" y="42634"/>
                      <a:pt x="156908" y="42101"/>
                    </a:cubicBezTo>
                    <a:cubicBezTo>
                      <a:pt x="164511" y="41643"/>
                      <a:pt x="172142" y="42148"/>
                      <a:pt x="179622" y="43625"/>
                    </a:cubicBezTo>
                    <a:cubicBezTo>
                      <a:pt x="187291" y="45291"/>
                      <a:pt x="194638" y="48187"/>
                      <a:pt x="201385" y="52197"/>
                    </a:cubicBezTo>
                    <a:cubicBezTo>
                      <a:pt x="208028" y="55512"/>
                      <a:pt x="213693" y="60503"/>
                      <a:pt x="217827" y="66675"/>
                    </a:cubicBezTo>
                    <a:cubicBezTo>
                      <a:pt x="220602" y="71133"/>
                      <a:pt x="221495" y="76515"/>
                      <a:pt x="220298" y="81629"/>
                    </a:cubicBezTo>
                    <a:cubicBezTo>
                      <a:pt x="218644" y="87249"/>
                      <a:pt x="215574" y="92335"/>
                      <a:pt x="211364" y="96393"/>
                    </a:cubicBezTo>
                    <a:cubicBezTo>
                      <a:pt x="206090" y="101660"/>
                      <a:pt x="200226" y="106299"/>
                      <a:pt x="193877" y="110204"/>
                    </a:cubicBezTo>
                    <a:lnTo>
                      <a:pt x="218207" y="124206"/>
                    </a:lnTo>
                    <a:lnTo>
                      <a:pt x="204902" y="131921"/>
                    </a:lnTo>
                    <a:lnTo>
                      <a:pt x="180382" y="117729"/>
                    </a:lnTo>
                    <a:cubicBezTo>
                      <a:pt x="168711" y="123473"/>
                      <a:pt x="156527" y="128102"/>
                      <a:pt x="143982" y="131541"/>
                    </a:cubicBezTo>
                    <a:cubicBezTo>
                      <a:pt x="130810" y="135169"/>
                      <a:pt x="117372" y="137684"/>
                      <a:pt x="103781" y="139065"/>
                    </a:cubicBezTo>
                    <a:lnTo>
                      <a:pt x="91236" y="116015"/>
                    </a:lnTo>
                    <a:cubicBezTo>
                      <a:pt x="93612" y="116015"/>
                      <a:pt x="97129" y="116015"/>
                      <a:pt x="101976" y="115253"/>
                    </a:cubicBezTo>
                    <a:cubicBezTo>
                      <a:pt x="106823" y="114491"/>
                      <a:pt x="112050" y="113729"/>
                      <a:pt x="117942" y="112491"/>
                    </a:cubicBezTo>
                    <a:cubicBezTo>
                      <a:pt x="123834" y="111252"/>
                      <a:pt x="130107" y="109633"/>
                      <a:pt x="136950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6"/>
                    </a:lnTo>
                    <a:cubicBezTo>
                      <a:pt x="99163" y="85011"/>
                      <a:pt x="90410" y="87468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1" y="92745"/>
                      <a:pt x="45818" y="92107"/>
                      <a:pt x="39346" y="90583"/>
                    </a:cubicBezTo>
                    <a:cubicBezTo>
                      <a:pt x="32912" y="89030"/>
                      <a:pt x="26734" y="86563"/>
                      <a:pt x="21003" y="83249"/>
                    </a:cubicBezTo>
                    <a:cubicBezTo>
                      <a:pt x="14759" y="79915"/>
                      <a:pt x="9342" y="75229"/>
                      <a:pt x="5132" y="69533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97" y="49292"/>
                      <a:pt x="3592" y="44110"/>
                      <a:pt x="7128" y="39910"/>
                    </a:cubicBezTo>
                    <a:cubicBezTo>
                      <a:pt x="11500" y="34443"/>
                      <a:pt x="16698" y="29689"/>
                      <a:pt x="22524" y="25813"/>
                    </a:cubicBezTo>
                    <a:lnTo>
                      <a:pt x="0" y="12764"/>
                    </a:lnTo>
                    <a:lnTo>
                      <a:pt x="13305" y="5144"/>
                    </a:lnTo>
                    <a:lnTo>
                      <a:pt x="35639" y="18002"/>
                    </a:lnTo>
                    <a:cubicBezTo>
                      <a:pt x="46093" y="12811"/>
                      <a:pt x="57089" y="8782"/>
                      <a:pt x="68427" y="6001"/>
                    </a:cubicBezTo>
                    <a:cubicBezTo>
                      <a:pt x="79205" y="3258"/>
                      <a:pt x="90162" y="1248"/>
                      <a:pt x="101215" y="0"/>
                    </a:cubicBezTo>
                    <a:close/>
                    <a:moveTo>
                      <a:pt x="46759" y="62294"/>
                    </a:moveTo>
                    <a:cubicBezTo>
                      <a:pt x="51786" y="65113"/>
                      <a:pt x="57555" y="66342"/>
                      <a:pt x="63295" y="65818"/>
                    </a:cubicBezTo>
                    <a:cubicBezTo>
                      <a:pt x="71069" y="64970"/>
                      <a:pt x="78720" y="63246"/>
                      <a:pt x="86104" y="60674"/>
                    </a:cubicBezTo>
                    <a:lnTo>
                      <a:pt x="50275" y="40005"/>
                    </a:lnTo>
                    <a:cubicBezTo>
                      <a:pt x="37160" y="48578"/>
                      <a:pt x="35991" y="56007"/>
                      <a:pt x="46759" y="62294"/>
                    </a:cubicBezTo>
                    <a:close/>
                    <a:moveTo>
                      <a:pt x="172209" y="72771"/>
                    </a:moveTo>
                    <a:cubicBezTo>
                      <a:pt x="166763" y="69771"/>
                      <a:pt x="160491" y="68628"/>
                      <a:pt x="154342" y="69533"/>
                    </a:cubicBezTo>
                    <a:cubicBezTo>
                      <a:pt x="145864" y="70609"/>
                      <a:pt x="137491" y="72457"/>
                      <a:pt x="129347" y="75057"/>
                    </a:cubicBezTo>
                    <a:lnTo>
                      <a:pt x="164891" y="95631"/>
                    </a:lnTo>
                    <a:cubicBezTo>
                      <a:pt x="180097" y="86297"/>
                      <a:pt x="182473" y="78677"/>
                      <a:pt x="17220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" name="Google Shape;4423;p48">
              <a:extLst>
                <a:ext uri="{FF2B5EF4-FFF2-40B4-BE49-F238E27FC236}">
                  <a16:creationId xmlns:a16="http://schemas.microsoft.com/office/drawing/2014/main" id="{D1A3A73A-DD83-48A3-A04F-D240940622D2}"/>
                </a:ext>
              </a:extLst>
            </p:cNvPr>
            <p:cNvGrpSpPr/>
            <p:nvPr/>
          </p:nvGrpSpPr>
          <p:grpSpPr>
            <a:xfrm>
              <a:off x="3192597" y="3904144"/>
              <a:ext cx="664599" cy="467011"/>
              <a:chOff x="4973697" y="4720494"/>
              <a:chExt cx="664599" cy="467011"/>
            </a:xfrm>
          </p:grpSpPr>
          <p:sp>
            <p:nvSpPr>
              <p:cNvPr id="163" name="Google Shape;4424;p48">
                <a:extLst>
                  <a:ext uri="{FF2B5EF4-FFF2-40B4-BE49-F238E27FC236}">
                    <a16:creationId xmlns:a16="http://schemas.microsoft.com/office/drawing/2014/main" id="{57FC3512-78A4-417D-B125-81F4617BA199}"/>
                  </a:ext>
                </a:extLst>
              </p:cNvPr>
              <p:cNvSpPr/>
              <p:nvPr/>
            </p:nvSpPr>
            <p:spPr>
              <a:xfrm>
                <a:off x="4973697" y="480288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4425;p48">
                <a:extLst>
                  <a:ext uri="{FF2B5EF4-FFF2-40B4-BE49-F238E27FC236}">
                    <a16:creationId xmlns:a16="http://schemas.microsoft.com/office/drawing/2014/main" id="{52F20116-CE5A-4D58-B723-5089AC4753AA}"/>
                  </a:ext>
                </a:extLst>
              </p:cNvPr>
              <p:cNvSpPr/>
              <p:nvPr/>
            </p:nvSpPr>
            <p:spPr>
              <a:xfrm>
                <a:off x="4973792" y="491051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4426;p48">
                <a:extLst>
                  <a:ext uri="{FF2B5EF4-FFF2-40B4-BE49-F238E27FC236}">
                    <a16:creationId xmlns:a16="http://schemas.microsoft.com/office/drawing/2014/main" id="{D0D9B966-B0D3-4DFC-A915-625ECEEAB166}"/>
                  </a:ext>
                </a:extLst>
              </p:cNvPr>
              <p:cNvSpPr/>
              <p:nvPr/>
            </p:nvSpPr>
            <p:spPr>
              <a:xfrm>
                <a:off x="5588212" y="4912804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536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4427;p48">
                <a:extLst>
                  <a:ext uri="{FF2B5EF4-FFF2-40B4-BE49-F238E27FC236}">
                    <a16:creationId xmlns:a16="http://schemas.microsoft.com/office/drawing/2014/main" id="{90EFAC7D-8945-4F98-844E-E00A07B713AF}"/>
                  </a:ext>
                </a:extLst>
              </p:cNvPr>
              <p:cNvSpPr/>
              <p:nvPr/>
            </p:nvSpPr>
            <p:spPr>
              <a:xfrm>
                <a:off x="4973697" y="472049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4428;p48">
                <a:extLst>
                  <a:ext uri="{FF2B5EF4-FFF2-40B4-BE49-F238E27FC236}">
                    <a16:creationId xmlns:a16="http://schemas.microsoft.com/office/drawing/2014/main" id="{06A0541D-AE80-4259-A2F5-244315F7D2E1}"/>
                  </a:ext>
                </a:extLst>
              </p:cNvPr>
              <p:cNvSpPr/>
              <p:nvPr/>
            </p:nvSpPr>
            <p:spPr>
              <a:xfrm>
                <a:off x="5068198" y="4772810"/>
                <a:ext cx="475691" cy="275343"/>
              </a:xfrm>
              <a:custGeom>
                <a:avLst/>
                <a:gdLst/>
                <a:ahLst/>
                <a:cxnLst/>
                <a:rect l="l" t="t" r="r" b="b"/>
                <a:pathLst>
                  <a:path w="475691" h="275343" extrusionOk="0">
                    <a:moveTo>
                      <a:pt x="475252" y="145899"/>
                    </a:moveTo>
                    <a:cubicBezTo>
                      <a:pt x="471925" y="178284"/>
                      <a:pt x="448831" y="210193"/>
                      <a:pt x="406064" y="235053"/>
                    </a:cubicBezTo>
                    <a:cubicBezTo>
                      <a:pt x="313117" y="288774"/>
                      <a:pt x="162482" y="288774"/>
                      <a:pt x="69630" y="235053"/>
                    </a:cubicBezTo>
                    <a:cubicBezTo>
                      <a:pt x="26768" y="210193"/>
                      <a:pt x="3769" y="177903"/>
                      <a:pt x="443" y="145899"/>
                    </a:cubicBezTo>
                    <a:cubicBezTo>
                      <a:pt x="-3549" y="107799"/>
                      <a:pt x="19450" y="69699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054" y="69318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4429;p48">
                <a:extLst>
                  <a:ext uri="{FF2B5EF4-FFF2-40B4-BE49-F238E27FC236}">
                    <a16:creationId xmlns:a16="http://schemas.microsoft.com/office/drawing/2014/main" id="{819DB099-C2B2-473C-8339-58D2161FFAF6}"/>
                  </a:ext>
                </a:extLst>
              </p:cNvPr>
              <p:cNvSpPr/>
              <p:nvPr/>
            </p:nvSpPr>
            <p:spPr>
              <a:xfrm>
                <a:off x="5068640" y="4789288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575"/>
                    </a:cubicBezTo>
                    <a:cubicBezTo>
                      <a:pt x="312675" y="272296"/>
                      <a:pt x="162040" y="272296"/>
                      <a:pt x="69188" y="218575"/>
                    </a:cubicBezTo>
                    <a:cubicBezTo>
                      <a:pt x="26325" y="193715"/>
                      <a:pt x="3326" y="161425"/>
                      <a:pt x="0" y="129421"/>
                    </a:cubicBezTo>
                    <a:cubicBezTo>
                      <a:pt x="3326" y="97036"/>
                      <a:pt x="26325" y="65223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223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4430;p48">
                <a:extLst>
                  <a:ext uri="{FF2B5EF4-FFF2-40B4-BE49-F238E27FC236}">
                    <a16:creationId xmlns:a16="http://schemas.microsoft.com/office/drawing/2014/main" id="{8DD03BD5-14EB-473C-AB9C-5B314AEF284F}"/>
                  </a:ext>
                </a:extLst>
              </p:cNvPr>
              <p:cNvSpPr/>
              <p:nvPr/>
            </p:nvSpPr>
            <p:spPr>
              <a:xfrm>
                <a:off x="5190479" y="4851558"/>
                <a:ext cx="221040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040" h="139065" extrusionOk="0">
                    <a:moveTo>
                      <a:pt x="111955" y="22193"/>
                    </a:moveTo>
                    <a:cubicBezTo>
                      <a:pt x="109027" y="22155"/>
                      <a:pt x="106100" y="22374"/>
                      <a:pt x="103211" y="22860"/>
                    </a:cubicBezTo>
                    <a:cubicBezTo>
                      <a:pt x="99315" y="23431"/>
                      <a:pt x="94943" y="24194"/>
                      <a:pt x="90096" y="25241"/>
                    </a:cubicBezTo>
                    <a:cubicBezTo>
                      <a:pt x="84992" y="26280"/>
                      <a:pt x="79946" y="27575"/>
                      <a:pt x="74985" y="29146"/>
                    </a:cubicBezTo>
                    <a:cubicBezTo>
                      <a:pt x="69872" y="30632"/>
                      <a:pt x="64882" y="32509"/>
                      <a:pt x="60064" y="34766"/>
                    </a:cubicBezTo>
                    <a:lnTo>
                      <a:pt x="98079" y="56864"/>
                    </a:lnTo>
                    <a:lnTo>
                      <a:pt x="104922" y="54483"/>
                    </a:lnTo>
                    <a:cubicBezTo>
                      <a:pt x="114426" y="51245"/>
                      <a:pt x="123929" y="48482"/>
                      <a:pt x="132388" y="46196"/>
                    </a:cubicBezTo>
                    <a:cubicBezTo>
                      <a:pt x="140476" y="44063"/>
                      <a:pt x="148753" y="42691"/>
                      <a:pt x="157098" y="42100"/>
                    </a:cubicBezTo>
                    <a:cubicBezTo>
                      <a:pt x="164739" y="41672"/>
                      <a:pt x="172399" y="42215"/>
                      <a:pt x="179907" y="43720"/>
                    </a:cubicBezTo>
                    <a:cubicBezTo>
                      <a:pt x="187576" y="45330"/>
                      <a:pt x="194932" y="48187"/>
                      <a:pt x="201670" y="52197"/>
                    </a:cubicBezTo>
                    <a:cubicBezTo>
                      <a:pt x="208294" y="55540"/>
                      <a:pt x="213949" y="60522"/>
                      <a:pt x="218112" y="66675"/>
                    </a:cubicBezTo>
                    <a:cubicBezTo>
                      <a:pt x="220868" y="71142"/>
                      <a:pt x="221723" y="76524"/>
                      <a:pt x="220488" y="81629"/>
                    </a:cubicBezTo>
                    <a:cubicBezTo>
                      <a:pt x="218872" y="87258"/>
                      <a:pt x="215793" y="92354"/>
                      <a:pt x="211554" y="96393"/>
                    </a:cubicBezTo>
                    <a:cubicBezTo>
                      <a:pt x="206318" y="101660"/>
                      <a:pt x="200473" y="106299"/>
                      <a:pt x="194162" y="110204"/>
                    </a:cubicBezTo>
                    <a:lnTo>
                      <a:pt x="218397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87" y="123530"/>
                      <a:pt x="156765" y="128159"/>
                      <a:pt x="144172" y="131540"/>
                    </a:cubicBezTo>
                    <a:cubicBezTo>
                      <a:pt x="131010" y="135179"/>
                      <a:pt x="117562" y="137703"/>
                      <a:pt x="103971" y="139065"/>
                    </a:cubicBezTo>
                    <a:lnTo>
                      <a:pt x="91236" y="116110"/>
                    </a:lnTo>
                    <a:cubicBezTo>
                      <a:pt x="94800" y="116014"/>
                      <a:pt x="98355" y="115729"/>
                      <a:pt x="101881" y="115253"/>
                    </a:cubicBezTo>
                    <a:cubicBezTo>
                      <a:pt x="107279" y="114614"/>
                      <a:pt x="112639" y="113690"/>
                      <a:pt x="117942" y="112490"/>
                    </a:cubicBezTo>
                    <a:cubicBezTo>
                      <a:pt x="123834" y="111252"/>
                      <a:pt x="130012" y="109633"/>
                      <a:pt x="136950" y="107728"/>
                    </a:cubicBezTo>
                    <a:cubicBezTo>
                      <a:pt x="143441" y="105870"/>
                      <a:pt x="149799" y="103546"/>
                      <a:pt x="155957" y="100774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8269" y="85249"/>
                      <a:pt x="89431" y="87725"/>
                      <a:pt x="81447" y="89535"/>
                    </a:cubicBezTo>
                    <a:cubicBezTo>
                      <a:pt x="74111" y="91202"/>
                      <a:pt x="66631" y="92192"/>
                      <a:pt x="59114" y="92488"/>
                    </a:cubicBezTo>
                    <a:cubicBezTo>
                      <a:pt x="52470" y="92726"/>
                      <a:pt x="45827" y="92126"/>
                      <a:pt x="39346" y="90678"/>
                    </a:cubicBezTo>
                    <a:cubicBezTo>
                      <a:pt x="32902" y="89125"/>
                      <a:pt x="26715" y="86620"/>
                      <a:pt x="21003" y="83248"/>
                    </a:cubicBezTo>
                    <a:cubicBezTo>
                      <a:pt x="14712" y="79943"/>
                      <a:pt x="9257" y="75257"/>
                      <a:pt x="5037" y="69532"/>
                    </a:cubicBezTo>
                    <a:cubicBezTo>
                      <a:pt x="1958" y="65246"/>
                      <a:pt x="447" y="60036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71" y="34461"/>
                      <a:pt x="16689" y="29708"/>
                      <a:pt x="22524" y="25813"/>
                    </a:cubicBezTo>
                    <a:lnTo>
                      <a:pt x="0" y="12859"/>
                    </a:lnTo>
                    <a:lnTo>
                      <a:pt x="13210" y="5144"/>
                    </a:lnTo>
                    <a:lnTo>
                      <a:pt x="35544" y="18097"/>
                    </a:lnTo>
                    <a:cubicBezTo>
                      <a:pt x="45998" y="12878"/>
                      <a:pt x="56994" y="8820"/>
                      <a:pt x="68332" y="6001"/>
                    </a:cubicBezTo>
                    <a:cubicBezTo>
                      <a:pt x="79110" y="3257"/>
                      <a:pt x="90067" y="1248"/>
                      <a:pt x="101120" y="0"/>
                    </a:cubicBezTo>
                    <a:close/>
                    <a:moveTo>
                      <a:pt x="47044" y="62294"/>
                    </a:moveTo>
                    <a:cubicBezTo>
                      <a:pt x="52043" y="65199"/>
                      <a:pt x="57830" y="66427"/>
                      <a:pt x="63580" y="65818"/>
                    </a:cubicBezTo>
                    <a:cubicBezTo>
                      <a:pt x="71307" y="64951"/>
                      <a:pt x="78929" y="63265"/>
                      <a:pt x="86294" y="60770"/>
                    </a:cubicBezTo>
                    <a:lnTo>
                      <a:pt x="50560" y="40005"/>
                    </a:lnTo>
                    <a:cubicBezTo>
                      <a:pt x="37540" y="48673"/>
                      <a:pt x="35924" y="56102"/>
                      <a:pt x="47139" y="62294"/>
                    </a:cubicBezTo>
                    <a:close/>
                    <a:moveTo>
                      <a:pt x="172494" y="72771"/>
                    </a:moveTo>
                    <a:cubicBezTo>
                      <a:pt x="167020" y="69752"/>
                      <a:pt x="160709" y="68609"/>
                      <a:pt x="154532" y="69532"/>
                    </a:cubicBezTo>
                    <a:cubicBezTo>
                      <a:pt x="146092" y="70656"/>
                      <a:pt x="137757" y="72504"/>
                      <a:pt x="129632" y="75057"/>
                    </a:cubicBezTo>
                    <a:lnTo>
                      <a:pt x="165176" y="95631"/>
                    </a:lnTo>
                    <a:cubicBezTo>
                      <a:pt x="180382" y="86296"/>
                      <a:pt x="182853" y="78705"/>
                      <a:pt x="172589" y="7286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4431;p48">
                <a:extLst>
                  <a:ext uri="{FF2B5EF4-FFF2-40B4-BE49-F238E27FC236}">
                    <a16:creationId xmlns:a16="http://schemas.microsoft.com/office/drawing/2014/main" id="{531A3C8F-A21B-431E-831C-441BFD095AB5}"/>
                  </a:ext>
                </a:extLst>
              </p:cNvPr>
              <p:cNvSpPr/>
              <p:nvPr/>
            </p:nvSpPr>
            <p:spPr>
              <a:xfrm>
                <a:off x="5282000" y="495471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4432;p48">
                <a:extLst>
                  <a:ext uri="{FF2B5EF4-FFF2-40B4-BE49-F238E27FC236}">
                    <a16:creationId xmlns:a16="http://schemas.microsoft.com/office/drawing/2014/main" id="{C861CD18-46D7-4086-85CE-1C06867946C9}"/>
                  </a:ext>
                </a:extLst>
              </p:cNvPr>
              <p:cNvSpPr/>
              <p:nvPr/>
            </p:nvSpPr>
            <p:spPr>
              <a:xfrm>
                <a:off x="5377608" y="4962906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859"/>
                    </a:moveTo>
                    <a:lnTo>
                      <a:pt x="31552" y="0"/>
                    </a:lnTo>
                    <a:lnTo>
                      <a:pt x="0" y="2381"/>
                    </a:lnTo>
                    <a:lnTo>
                      <a:pt x="18152" y="14859"/>
                    </a:lnTo>
                    <a:lnTo>
                      <a:pt x="31552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4433;p48">
                <a:extLst>
                  <a:ext uri="{FF2B5EF4-FFF2-40B4-BE49-F238E27FC236}">
                    <a16:creationId xmlns:a16="http://schemas.microsoft.com/office/drawing/2014/main" id="{34C5419E-FF43-424D-9FF5-4893ED3CF63D}"/>
                  </a:ext>
                </a:extLst>
              </p:cNvPr>
              <p:cNvSpPr/>
              <p:nvPr/>
            </p:nvSpPr>
            <p:spPr>
              <a:xfrm>
                <a:off x="5388158" y="4915376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4434;p48">
                <a:extLst>
                  <a:ext uri="{FF2B5EF4-FFF2-40B4-BE49-F238E27FC236}">
                    <a16:creationId xmlns:a16="http://schemas.microsoft.com/office/drawing/2014/main" id="{C34E9832-7348-4851-AA11-E3ABFDB975AD}"/>
                  </a:ext>
                </a:extLst>
              </p:cNvPr>
              <p:cNvSpPr/>
              <p:nvPr/>
            </p:nvSpPr>
            <p:spPr>
              <a:xfrm>
                <a:off x="5313838" y="4920138"/>
                <a:ext cx="35639" cy="24765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5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4435;p48">
                <a:extLst>
                  <a:ext uri="{FF2B5EF4-FFF2-40B4-BE49-F238E27FC236}">
                    <a16:creationId xmlns:a16="http://schemas.microsoft.com/office/drawing/2014/main" id="{CD3D588C-B3C9-4437-81D6-5AC0AA54A6A9}"/>
                  </a:ext>
                </a:extLst>
              </p:cNvPr>
              <p:cNvSpPr/>
              <p:nvPr/>
            </p:nvSpPr>
            <p:spPr>
              <a:xfrm>
                <a:off x="5241229" y="4878705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382"/>
                    </a:moveTo>
                    <a:lnTo>
                      <a:pt x="36875" y="29242"/>
                    </a:lnTo>
                    <a:lnTo>
                      <a:pt x="44383" y="23813"/>
                    </a:lnTo>
                    <a:cubicBezTo>
                      <a:pt x="44383" y="23813"/>
                      <a:pt x="39726" y="18479"/>
                      <a:pt x="39441" y="17907"/>
                    </a:cubicBezTo>
                    <a:cubicBezTo>
                      <a:pt x="39156" y="17335"/>
                      <a:pt x="30697" y="8858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4436;p48">
                <a:extLst>
                  <a:ext uri="{FF2B5EF4-FFF2-40B4-BE49-F238E27FC236}">
                    <a16:creationId xmlns:a16="http://schemas.microsoft.com/office/drawing/2014/main" id="{2E8A382C-240F-4C64-ABBE-84762D419068}"/>
                  </a:ext>
                </a:extLst>
              </p:cNvPr>
              <p:cNvSpPr/>
              <p:nvPr/>
            </p:nvSpPr>
            <p:spPr>
              <a:xfrm>
                <a:off x="5282000" y="485527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4437;p48">
                <a:extLst>
                  <a:ext uri="{FF2B5EF4-FFF2-40B4-BE49-F238E27FC236}">
                    <a16:creationId xmlns:a16="http://schemas.microsoft.com/office/drawing/2014/main" id="{CC80945F-AA92-4D0B-B6D2-92A28B718AAC}"/>
                  </a:ext>
                </a:extLst>
              </p:cNvPr>
              <p:cNvSpPr/>
              <p:nvPr/>
            </p:nvSpPr>
            <p:spPr>
              <a:xfrm>
                <a:off x="5190099" y="4851463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4438;p48">
                <a:extLst>
                  <a:ext uri="{FF2B5EF4-FFF2-40B4-BE49-F238E27FC236}">
                    <a16:creationId xmlns:a16="http://schemas.microsoft.com/office/drawing/2014/main" id="{5A95D311-26EA-40E0-B067-C19F293F6D57}"/>
                  </a:ext>
                </a:extLst>
              </p:cNvPr>
              <p:cNvSpPr/>
              <p:nvPr/>
            </p:nvSpPr>
            <p:spPr>
              <a:xfrm>
                <a:off x="5190859" y="4894802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1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4439;p48">
                <a:extLst>
                  <a:ext uri="{FF2B5EF4-FFF2-40B4-BE49-F238E27FC236}">
                    <a16:creationId xmlns:a16="http://schemas.microsoft.com/office/drawing/2014/main" id="{807FF51F-EECC-4391-A16B-11CC68E63DCF}"/>
                  </a:ext>
                </a:extLst>
              </p:cNvPr>
              <p:cNvSpPr/>
              <p:nvPr/>
            </p:nvSpPr>
            <p:spPr>
              <a:xfrm>
                <a:off x="5190764" y="4838795"/>
                <a:ext cx="221036" cy="139064"/>
              </a:xfrm>
              <a:custGeom>
                <a:avLst/>
                <a:gdLst/>
                <a:ahLst/>
                <a:cxnLst/>
                <a:rect l="l" t="t" r="r" b="b"/>
                <a:pathLst>
                  <a:path w="221036" h="139064" extrusionOk="0">
                    <a:moveTo>
                      <a:pt x="111669" y="22003"/>
                    </a:moveTo>
                    <a:cubicBezTo>
                      <a:pt x="108742" y="22012"/>
                      <a:pt x="105825" y="22231"/>
                      <a:pt x="102926" y="22670"/>
                    </a:cubicBezTo>
                    <a:cubicBezTo>
                      <a:pt x="99029" y="23241"/>
                      <a:pt x="94658" y="24003"/>
                      <a:pt x="89811" y="25051"/>
                    </a:cubicBezTo>
                    <a:cubicBezTo>
                      <a:pt x="84964" y="26098"/>
                      <a:pt x="80307" y="27432"/>
                      <a:pt x="74700" y="28956"/>
                    </a:cubicBezTo>
                    <a:cubicBezTo>
                      <a:pt x="69596" y="30518"/>
                      <a:pt x="64616" y="32423"/>
                      <a:pt x="59779" y="34671"/>
                    </a:cubicBezTo>
                    <a:lnTo>
                      <a:pt x="97794" y="56769"/>
                    </a:lnTo>
                    <a:lnTo>
                      <a:pt x="104637" y="54292"/>
                    </a:lnTo>
                    <a:cubicBezTo>
                      <a:pt x="114140" y="51054"/>
                      <a:pt x="123644" y="48387"/>
                      <a:pt x="132103" y="46101"/>
                    </a:cubicBezTo>
                    <a:cubicBezTo>
                      <a:pt x="140181" y="43920"/>
                      <a:pt x="148459" y="42548"/>
                      <a:pt x="156812" y="42005"/>
                    </a:cubicBezTo>
                    <a:cubicBezTo>
                      <a:pt x="164454" y="41500"/>
                      <a:pt x="172123" y="42005"/>
                      <a:pt x="179622" y="43529"/>
                    </a:cubicBezTo>
                    <a:cubicBezTo>
                      <a:pt x="187282" y="45177"/>
                      <a:pt x="194628" y="48035"/>
                      <a:pt x="201385" y="52006"/>
                    </a:cubicBezTo>
                    <a:cubicBezTo>
                      <a:pt x="208123" y="55340"/>
                      <a:pt x="213883" y="60360"/>
                      <a:pt x="218112" y="66580"/>
                    </a:cubicBezTo>
                    <a:cubicBezTo>
                      <a:pt x="220868" y="71085"/>
                      <a:pt x="221714" y="76495"/>
                      <a:pt x="220488" y="81629"/>
                    </a:cubicBezTo>
                    <a:cubicBezTo>
                      <a:pt x="218872" y="87230"/>
                      <a:pt x="215793" y="92297"/>
                      <a:pt x="211554" y="96298"/>
                    </a:cubicBezTo>
                    <a:cubicBezTo>
                      <a:pt x="206337" y="101594"/>
                      <a:pt x="200501" y="106232"/>
                      <a:pt x="194162" y="110109"/>
                    </a:cubicBezTo>
                    <a:lnTo>
                      <a:pt x="218397" y="124206"/>
                    </a:lnTo>
                    <a:lnTo>
                      <a:pt x="205187" y="131826"/>
                    </a:lnTo>
                    <a:lnTo>
                      <a:pt x="180667" y="117729"/>
                    </a:lnTo>
                    <a:cubicBezTo>
                      <a:pt x="168987" y="123501"/>
                      <a:pt x="156765" y="128092"/>
                      <a:pt x="144172" y="131445"/>
                    </a:cubicBezTo>
                    <a:cubicBezTo>
                      <a:pt x="131010" y="135122"/>
                      <a:pt x="117562" y="137665"/>
                      <a:pt x="103971" y="139065"/>
                    </a:cubicBezTo>
                    <a:lnTo>
                      <a:pt x="91236" y="116014"/>
                    </a:lnTo>
                    <a:cubicBezTo>
                      <a:pt x="94800" y="115919"/>
                      <a:pt x="98355" y="115633"/>
                      <a:pt x="101881" y="115157"/>
                    </a:cubicBezTo>
                    <a:cubicBezTo>
                      <a:pt x="107288" y="114567"/>
                      <a:pt x="112648" y="113643"/>
                      <a:pt x="117942" y="112395"/>
                    </a:cubicBezTo>
                    <a:cubicBezTo>
                      <a:pt x="123834" y="111157"/>
                      <a:pt x="130012" y="109538"/>
                      <a:pt x="136950" y="107632"/>
                    </a:cubicBezTo>
                    <a:cubicBezTo>
                      <a:pt x="143460" y="105823"/>
                      <a:pt x="149818" y="103489"/>
                      <a:pt x="155957" y="100679"/>
                    </a:cubicBezTo>
                    <a:lnTo>
                      <a:pt x="117942" y="78676"/>
                    </a:lnTo>
                    <a:cubicBezTo>
                      <a:pt x="116326" y="79334"/>
                      <a:pt x="114673" y="79905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8" y="89440"/>
                    </a:cubicBezTo>
                    <a:cubicBezTo>
                      <a:pt x="74111" y="91135"/>
                      <a:pt x="66631" y="92154"/>
                      <a:pt x="59114" y="92488"/>
                    </a:cubicBezTo>
                    <a:cubicBezTo>
                      <a:pt x="52470" y="92697"/>
                      <a:pt x="45827" y="92059"/>
                      <a:pt x="39346" y="90583"/>
                    </a:cubicBezTo>
                    <a:cubicBezTo>
                      <a:pt x="32883" y="89068"/>
                      <a:pt x="26696" y="86563"/>
                      <a:pt x="21003" y="83153"/>
                    </a:cubicBezTo>
                    <a:cubicBezTo>
                      <a:pt x="14702" y="79915"/>
                      <a:pt x="9238" y="75247"/>
                      <a:pt x="5037" y="69532"/>
                    </a:cubicBezTo>
                    <a:cubicBezTo>
                      <a:pt x="1977" y="65246"/>
                      <a:pt x="466" y="60036"/>
                      <a:pt x="760" y="54769"/>
                    </a:cubicBezTo>
                    <a:cubicBezTo>
                      <a:pt x="1331" y="49273"/>
                      <a:pt x="3507" y="44062"/>
                      <a:pt x="7033" y="39814"/>
                    </a:cubicBezTo>
                    <a:cubicBezTo>
                      <a:pt x="11471" y="34404"/>
                      <a:pt x="16698" y="29680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5544" y="18002"/>
                    </a:lnTo>
                    <a:cubicBezTo>
                      <a:pt x="45998" y="12782"/>
                      <a:pt x="56994" y="8725"/>
                      <a:pt x="68332" y="5905"/>
                    </a:cubicBezTo>
                    <a:cubicBezTo>
                      <a:pt x="79110" y="3143"/>
                      <a:pt x="90067" y="1171"/>
                      <a:pt x="101120" y="0"/>
                    </a:cubicBezTo>
                    <a:close/>
                    <a:moveTo>
                      <a:pt x="46759" y="62103"/>
                    </a:moveTo>
                    <a:cubicBezTo>
                      <a:pt x="51748" y="65037"/>
                      <a:pt x="57536" y="66304"/>
                      <a:pt x="63295" y="65722"/>
                    </a:cubicBezTo>
                    <a:cubicBezTo>
                      <a:pt x="71031" y="64818"/>
                      <a:pt x="78644" y="63094"/>
                      <a:pt x="86009" y="60579"/>
                    </a:cubicBezTo>
                    <a:lnTo>
                      <a:pt x="50275" y="39910"/>
                    </a:lnTo>
                    <a:cubicBezTo>
                      <a:pt x="37255" y="48482"/>
                      <a:pt x="35639" y="55912"/>
                      <a:pt x="46854" y="62103"/>
                    </a:cubicBezTo>
                    <a:close/>
                    <a:moveTo>
                      <a:pt x="172209" y="72580"/>
                    </a:moveTo>
                    <a:cubicBezTo>
                      <a:pt x="166706" y="69637"/>
                      <a:pt x="160414" y="68532"/>
                      <a:pt x="154246" y="69437"/>
                    </a:cubicBezTo>
                    <a:cubicBezTo>
                      <a:pt x="145807" y="70523"/>
                      <a:pt x="137472" y="72342"/>
                      <a:pt x="129347" y="74866"/>
                    </a:cubicBezTo>
                    <a:lnTo>
                      <a:pt x="164891" y="95440"/>
                    </a:lnTo>
                    <a:cubicBezTo>
                      <a:pt x="180097" y="86230"/>
                      <a:pt x="182568" y="78610"/>
                      <a:pt x="172304" y="7258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" name="Google Shape;4440;p48">
              <a:extLst>
                <a:ext uri="{FF2B5EF4-FFF2-40B4-BE49-F238E27FC236}">
                  <a16:creationId xmlns:a16="http://schemas.microsoft.com/office/drawing/2014/main" id="{46C2868A-78AD-4E65-96FF-ED8735166BF5}"/>
                </a:ext>
              </a:extLst>
            </p:cNvPr>
            <p:cNvGrpSpPr/>
            <p:nvPr/>
          </p:nvGrpSpPr>
          <p:grpSpPr>
            <a:xfrm>
              <a:off x="3220919" y="3808894"/>
              <a:ext cx="664504" cy="467011"/>
              <a:chOff x="5002019" y="4625244"/>
              <a:chExt cx="664504" cy="467011"/>
            </a:xfrm>
          </p:grpSpPr>
          <p:sp>
            <p:nvSpPr>
              <p:cNvPr id="147" name="Google Shape;4441;p48">
                <a:extLst>
                  <a:ext uri="{FF2B5EF4-FFF2-40B4-BE49-F238E27FC236}">
                    <a16:creationId xmlns:a16="http://schemas.microsoft.com/office/drawing/2014/main" id="{751FEBF1-B5CC-494D-BC78-A32DA2D6A937}"/>
                  </a:ext>
                </a:extLst>
              </p:cNvPr>
              <p:cNvSpPr/>
              <p:nvPr/>
            </p:nvSpPr>
            <p:spPr>
              <a:xfrm>
                <a:off x="5002019" y="470763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4442;p48">
                <a:extLst>
                  <a:ext uri="{FF2B5EF4-FFF2-40B4-BE49-F238E27FC236}">
                    <a16:creationId xmlns:a16="http://schemas.microsoft.com/office/drawing/2014/main" id="{2328A51C-6275-4302-A4AD-255F99969E10}"/>
                  </a:ext>
                </a:extLst>
              </p:cNvPr>
              <p:cNvSpPr/>
              <p:nvPr/>
            </p:nvSpPr>
            <p:spPr>
              <a:xfrm>
                <a:off x="5002019" y="481526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4443;p48">
                <a:extLst>
                  <a:ext uri="{FF2B5EF4-FFF2-40B4-BE49-F238E27FC236}">
                    <a16:creationId xmlns:a16="http://schemas.microsoft.com/office/drawing/2014/main" id="{770C853C-6ECD-4127-9EB3-7FA07697480D}"/>
                  </a:ext>
                </a:extLst>
              </p:cNvPr>
              <p:cNvSpPr/>
              <p:nvPr/>
            </p:nvSpPr>
            <p:spPr>
              <a:xfrm>
                <a:off x="5616534" y="481755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4444;p48">
                <a:extLst>
                  <a:ext uri="{FF2B5EF4-FFF2-40B4-BE49-F238E27FC236}">
                    <a16:creationId xmlns:a16="http://schemas.microsoft.com/office/drawing/2014/main" id="{6B9E65EE-D8E8-45C4-8697-FEE19886C771}"/>
                  </a:ext>
                </a:extLst>
              </p:cNvPr>
              <p:cNvSpPr/>
              <p:nvPr/>
            </p:nvSpPr>
            <p:spPr>
              <a:xfrm>
                <a:off x="5002019" y="462524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4445;p48">
                <a:extLst>
                  <a:ext uri="{FF2B5EF4-FFF2-40B4-BE49-F238E27FC236}">
                    <a16:creationId xmlns:a16="http://schemas.microsoft.com/office/drawing/2014/main" id="{150B7DE1-0CE7-4A08-A96B-B4C92DA5008E}"/>
                  </a:ext>
                </a:extLst>
              </p:cNvPr>
              <p:cNvSpPr/>
              <p:nvPr/>
            </p:nvSpPr>
            <p:spPr>
              <a:xfrm>
                <a:off x="5096424" y="4677655"/>
                <a:ext cx="475693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3" h="275248" extrusionOk="0">
                    <a:moveTo>
                      <a:pt x="475252" y="145899"/>
                    </a:moveTo>
                    <a:cubicBezTo>
                      <a:pt x="471925" y="178284"/>
                      <a:pt x="448926" y="210193"/>
                      <a:pt x="406064" y="234958"/>
                    </a:cubicBezTo>
                    <a:cubicBezTo>
                      <a:pt x="313117" y="288679"/>
                      <a:pt x="162577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577" y="-13454"/>
                      <a:pt x="313117" y="-13454"/>
                      <a:pt x="406064" y="40362"/>
                    </a:cubicBezTo>
                    <a:cubicBezTo>
                      <a:pt x="456149" y="69223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4446;p48">
                <a:extLst>
                  <a:ext uri="{FF2B5EF4-FFF2-40B4-BE49-F238E27FC236}">
                    <a16:creationId xmlns:a16="http://schemas.microsoft.com/office/drawing/2014/main" id="{595D2926-CA57-4BFA-AF03-79885EB11D82}"/>
                  </a:ext>
                </a:extLst>
              </p:cNvPr>
              <p:cNvSpPr/>
              <p:nvPr/>
            </p:nvSpPr>
            <p:spPr>
              <a:xfrm>
                <a:off x="5096866" y="469413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484" y="193715"/>
                      <a:pt x="405622" y="218480"/>
                    </a:cubicBezTo>
                    <a:cubicBezTo>
                      <a:pt x="312675" y="272201"/>
                      <a:pt x="162135" y="272201"/>
                      <a:pt x="69188" y="218480"/>
                    </a:cubicBezTo>
                    <a:cubicBezTo>
                      <a:pt x="26325" y="193715"/>
                      <a:pt x="3326" y="161806"/>
                      <a:pt x="0" y="129421"/>
                    </a:cubicBezTo>
                    <a:cubicBezTo>
                      <a:pt x="3326" y="97036"/>
                      <a:pt x="26325" y="65127"/>
                      <a:pt x="69188" y="40362"/>
                    </a:cubicBezTo>
                    <a:cubicBezTo>
                      <a:pt x="162135" y="-13454"/>
                      <a:pt x="312675" y="-13454"/>
                      <a:pt x="405622" y="40362"/>
                    </a:cubicBezTo>
                    <a:cubicBezTo>
                      <a:pt x="448484" y="65127"/>
                      <a:pt x="471673" y="96941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4447;p48">
                <a:extLst>
                  <a:ext uri="{FF2B5EF4-FFF2-40B4-BE49-F238E27FC236}">
                    <a16:creationId xmlns:a16="http://schemas.microsoft.com/office/drawing/2014/main" id="{A1B39887-E1A8-4A12-9518-E468D2501E5A}"/>
                  </a:ext>
                </a:extLst>
              </p:cNvPr>
              <p:cNvSpPr/>
              <p:nvPr/>
            </p:nvSpPr>
            <p:spPr>
              <a:xfrm>
                <a:off x="5218990" y="4756403"/>
                <a:ext cx="221102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9065" extrusionOk="0">
                    <a:moveTo>
                      <a:pt x="111955" y="22098"/>
                    </a:moveTo>
                    <a:cubicBezTo>
                      <a:pt x="109027" y="22060"/>
                      <a:pt x="106100" y="22279"/>
                      <a:pt x="103211" y="22765"/>
                    </a:cubicBezTo>
                    <a:cubicBezTo>
                      <a:pt x="99315" y="23336"/>
                      <a:pt x="94943" y="24099"/>
                      <a:pt x="90096" y="25146"/>
                    </a:cubicBezTo>
                    <a:cubicBezTo>
                      <a:pt x="85249" y="26194"/>
                      <a:pt x="80592" y="27527"/>
                      <a:pt x="74985" y="29051"/>
                    </a:cubicBezTo>
                    <a:cubicBezTo>
                      <a:pt x="69881" y="30585"/>
                      <a:pt x="64892" y="32490"/>
                      <a:pt x="60064" y="34766"/>
                    </a:cubicBezTo>
                    <a:lnTo>
                      <a:pt x="98079" y="56864"/>
                    </a:lnTo>
                    <a:lnTo>
                      <a:pt x="104922" y="54388"/>
                    </a:lnTo>
                    <a:cubicBezTo>
                      <a:pt x="114426" y="51149"/>
                      <a:pt x="123929" y="48483"/>
                      <a:pt x="132388" y="46196"/>
                    </a:cubicBezTo>
                    <a:cubicBezTo>
                      <a:pt x="140504" y="44015"/>
                      <a:pt x="148810" y="42644"/>
                      <a:pt x="157193" y="42101"/>
                    </a:cubicBezTo>
                    <a:cubicBezTo>
                      <a:pt x="164796" y="41596"/>
                      <a:pt x="172437" y="42101"/>
                      <a:pt x="179907" y="43625"/>
                    </a:cubicBezTo>
                    <a:cubicBezTo>
                      <a:pt x="187567" y="45253"/>
                      <a:pt x="194923" y="48120"/>
                      <a:pt x="201670" y="52102"/>
                    </a:cubicBezTo>
                    <a:cubicBezTo>
                      <a:pt x="208294" y="55445"/>
                      <a:pt x="213949" y="60427"/>
                      <a:pt x="218112" y="66580"/>
                    </a:cubicBezTo>
                    <a:cubicBezTo>
                      <a:pt x="220887" y="71038"/>
                      <a:pt x="221780" y="76419"/>
                      <a:pt x="220583" y="81534"/>
                    </a:cubicBezTo>
                    <a:cubicBezTo>
                      <a:pt x="218958" y="87154"/>
                      <a:pt x="215869" y="92250"/>
                      <a:pt x="211649" y="96298"/>
                    </a:cubicBezTo>
                    <a:cubicBezTo>
                      <a:pt x="206403" y="101594"/>
                      <a:pt x="200530" y="106232"/>
                      <a:pt x="194162" y="110109"/>
                    </a:cubicBezTo>
                    <a:lnTo>
                      <a:pt x="218492" y="124206"/>
                    </a:lnTo>
                    <a:lnTo>
                      <a:pt x="205187" y="131826"/>
                    </a:lnTo>
                    <a:lnTo>
                      <a:pt x="180667" y="117729"/>
                    </a:lnTo>
                    <a:cubicBezTo>
                      <a:pt x="169015" y="123482"/>
                      <a:pt x="156822" y="128083"/>
                      <a:pt x="144267" y="131445"/>
                    </a:cubicBezTo>
                    <a:cubicBezTo>
                      <a:pt x="131105" y="135103"/>
                      <a:pt x="117657" y="137646"/>
                      <a:pt x="104066" y="139065"/>
                    </a:cubicBezTo>
                    <a:lnTo>
                      <a:pt x="91236" y="116015"/>
                    </a:lnTo>
                    <a:cubicBezTo>
                      <a:pt x="94829" y="115919"/>
                      <a:pt x="98412" y="115634"/>
                      <a:pt x="101976" y="115158"/>
                    </a:cubicBezTo>
                    <a:cubicBezTo>
                      <a:pt x="107345" y="114557"/>
                      <a:pt x="112677" y="113633"/>
                      <a:pt x="117942" y="112395"/>
                    </a:cubicBezTo>
                    <a:cubicBezTo>
                      <a:pt x="123834" y="111157"/>
                      <a:pt x="130107" y="109538"/>
                      <a:pt x="136950" y="107633"/>
                    </a:cubicBezTo>
                    <a:cubicBezTo>
                      <a:pt x="143460" y="105823"/>
                      <a:pt x="149818" y="103499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343"/>
                      <a:pt x="114682" y="79924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82"/>
                      <a:pt x="89526" y="87659"/>
                      <a:pt x="81543" y="89440"/>
                    </a:cubicBezTo>
                    <a:cubicBezTo>
                      <a:pt x="74177" y="91135"/>
                      <a:pt x="66669" y="92155"/>
                      <a:pt x="59114" y="92488"/>
                    </a:cubicBezTo>
                    <a:cubicBezTo>
                      <a:pt x="52470" y="92698"/>
                      <a:pt x="45827" y="92059"/>
                      <a:pt x="39346" y="90583"/>
                    </a:cubicBezTo>
                    <a:cubicBezTo>
                      <a:pt x="32893" y="89040"/>
                      <a:pt x="26715" y="86535"/>
                      <a:pt x="21003" y="83153"/>
                    </a:cubicBezTo>
                    <a:cubicBezTo>
                      <a:pt x="14740" y="79886"/>
                      <a:pt x="9314" y="75229"/>
                      <a:pt x="5132" y="69533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40" y="49254"/>
                      <a:pt x="3535" y="44025"/>
                      <a:pt x="7128" y="39815"/>
                    </a:cubicBezTo>
                    <a:cubicBezTo>
                      <a:pt x="11509" y="34376"/>
                      <a:pt x="16698" y="29651"/>
                      <a:pt x="22524" y="25813"/>
                    </a:cubicBezTo>
                    <a:lnTo>
                      <a:pt x="0" y="12764"/>
                    </a:lnTo>
                    <a:lnTo>
                      <a:pt x="13305" y="5049"/>
                    </a:lnTo>
                    <a:lnTo>
                      <a:pt x="35544" y="18002"/>
                    </a:lnTo>
                    <a:cubicBezTo>
                      <a:pt x="46027" y="12783"/>
                      <a:pt x="57061" y="8725"/>
                      <a:pt x="68427" y="5906"/>
                    </a:cubicBezTo>
                    <a:cubicBezTo>
                      <a:pt x="79205" y="3143"/>
                      <a:pt x="90162" y="1172"/>
                      <a:pt x="101215" y="0"/>
                    </a:cubicBezTo>
                    <a:close/>
                    <a:moveTo>
                      <a:pt x="47044" y="62199"/>
                    </a:moveTo>
                    <a:cubicBezTo>
                      <a:pt x="52043" y="65113"/>
                      <a:pt x="57830" y="66380"/>
                      <a:pt x="63580" y="65818"/>
                    </a:cubicBezTo>
                    <a:cubicBezTo>
                      <a:pt x="71345" y="64922"/>
                      <a:pt x="78995" y="63198"/>
                      <a:pt x="86389" y="60674"/>
                    </a:cubicBezTo>
                    <a:lnTo>
                      <a:pt x="50560" y="40005"/>
                    </a:lnTo>
                    <a:cubicBezTo>
                      <a:pt x="37321" y="48578"/>
                      <a:pt x="36086" y="55979"/>
                      <a:pt x="46854" y="62199"/>
                    </a:cubicBezTo>
                    <a:close/>
                    <a:moveTo>
                      <a:pt x="172494" y="72676"/>
                    </a:moveTo>
                    <a:cubicBezTo>
                      <a:pt x="167029" y="69742"/>
                      <a:pt x="160766" y="68637"/>
                      <a:pt x="154627" y="69533"/>
                    </a:cubicBezTo>
                    <a:cubicBezTo>
                      <a:pt x="146159" y="70618"/>
                      <a:pt x="137795" y="72438"/>
                      <a:pt x="129632" y="74962"/>
                    </a:cubicBezTo>
                    <a:lnTo>
                      <a:pt x="165176" y="95536"/>
                    </a:lnTo>
                    <a:cubicBezTo>
                      <a:pt x="180192" y="86297"/>
                      <a:pt x="182568" y="78677"/>
                      <a:pt x="172304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4448;p48">
                <a:extLst>
                  <a:ext uri="{FF2B5EF4-FFF2-40B4-BE49-F238E27FC236}">
                    <a16:creationId xmlns:a16="http://schemas.microsoft.com/office/drawing/2014/main" id="{8849C6E4-90E1-43E0-BEA8-7A18808C2C01}"/>
                  </a:ext>
                </a:extLst>
              </p:cNvPr>
              <p:cNvSpPr/>
              <p:nvPr/>
            </p:nvSpPr>
            <p:spPr>
              <a:xfrm>
                <a:off x="5310227" y="4859464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4449;p48">
                <a:extLst>
                  <a:ext uri="{FF2B5EF4-FFF2-40B4-BE49-F238E27FC236}">
                    <a16:creationId xmlns:a16="http://schemas.microsoft.com/office/drawing/2014/main" id="{8873C063-B8D7-473A-8559-BF01355C4759}"/>
                  </a:ext>
                </a:extLst>
              </p:cNvPr>
              <p:cNvSpPr/>
              <p:nvPr/>
            </p:nvSpPr>
            <p:spPr>
              <a:xfrm>
                <a:off x="5405835" y="4867656"/>
                <a:ext cx="31647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858" extrusionOk="0">
                    <a:moveTo>
                      <a:pt x="31648" y="12954"/>
                    </a:moveTo>
                    <a:lnTo>
                      <a:pt x="31648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648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4450;p48">
                <a:extLst>
                  <a:ext uri="{FF2B5EF4-FFF2-40B4-BE49-F238E27FC236}">
                    <a16:creationId xmlns:a16="http://schemas.microsoft.com/office/drawing/2014/main" id="{0C9631FB-E4BF-4966-A486-F4110D2962D5}"/>
                  </a:ext>
                </a:extLst>
              </p:cNvPr>
              <p:cNvSpPr/>
              <p:nvPr/>
            </p:nvSpPr>
            <p:spPr>
              <a:xfrm>
                <a:off x="5416479" y="4820126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4451;p48">
                <a:extLst>
                  <a:ext uri="{FF2B5EF4-FFF2-40B4-BE49-F238E27FC236}">
                    <a16:creationId xmlns:a16="http://schemas.microsoft.com/office/drawing/2014/main" id="{FA7DE2D6-12C7-409E-81D7-D9021DEE66FD}"/>
                  </a:ext>
                </a:extLst>
              </p:cNvPr>
              <p:cNvSpPr/>
              <p:nvPr/>
            </p:nvSpPr>
            <p:spPr>
              <a:xfrm>
                <a:off x="5342159" y="4824983"/>
                <a:ext cx="35544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544" h="24669" extrusionOk="0">
                    <a:moveTo>
                      <a:pt x="0" y="7525"/>
                    </a:moveTo>
                    <a:lnTo>
                      <a:pt x="7793" y="0"/>
                    </a:lnTo>
                    <a:lnTo>
                      <a:pt x="35544" y="19050"/>
                    </a:lnTo>
                    <a:lnTo>
                      <a:pt x="33834" y="24670"/>
                    </a:lnTo>
                    <a:cubicBezTo>
                      <a:pt x="33834" y="24670"/>
                      <a:pt x="13115" y="15907"/>
                      <a:pt x="12450" y="15145"/>
                    </a:cubicBezTo>
                    <a:cubicBezTo>
                      <a:pt x="11785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4452;p48">
                <a:extLst>
                  <a:ext uri="{FF2B5EF4-FFF2-40B4-BE49-F238E27FC236}">
                    <a16:creationId xmlns:a16="http://schemas.microsoft.com/office/drawing/2014/main" id="{E928722A-8FA3-4CAA-BFA1-109F7A016628}"/>
                  </a:ext>
                </a:extLst>
              </p:cNvPr>
              <p:cNvSpPr/>
              <p:nvPr/>
            </p:nvSpPr>
            <p:spPr>
              <a:xfrm>
                <a:off x="5269455" y="4783550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lnTo>
                      <a:pt x="39441" y="17907"/>
                    </a:ln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4453;p48">
                <a:extLst>
                  <a:ext uri="{FF2B5EF4-FFF2-40B4-BE49-F238E27FC236}">
                    <a16:creationId xmlns:a16="http://schemas.microsoft.com/office/drawing/2014/main" id="{16B758E8-5E5D-41E5-AF12-0F62FE16C081}"/>
                  </a:ext>
                </a:extLst>
              </p:cNvPr>
              <p:cNvSpPr/>
              <p:nvPr/>
            </p:nvSpPr>
            <p:spPr>
              <a:xfrm>
                <a:off x="5310227" y="4760118"/>
                <a:ext cx="20528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383" extrusionOk="0">
                    <a:moveTo>
                      <a:pt x="20528" y="18383"/>
                    </a:moveTo>
                    <a:lnTo>
                      <a:pt x="20528" y="5429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4454;p48">
                <a:extLst>
                  <a:ext uri="{FF2B5EF4-FFF2-40B4-BE49-F238E27FC236}">
                    <a16:creationId xmlns:a16="http://schemas.microsoft.com/office/drawing/2014/main" id="{509E6D1C-DC50-4C88-87BF-4B2AA4B29A38}"/>
                  </a:ext>
                </a:extLst>
              </p:cNvPr>
              <p:cNvSpPr/>
              <p:nvPr/>
            </p:nvSpPr>
            <p:spPr>
              <a:xfrm>
                <a:off x="5218325" y="475621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4455;p48">
                <a:extLst>
                  <a:ext uri="{FF2B5EF4-FFF2-40B4-BE49-F238E27FC236}">
                    <a16:creationId xmlns:a16="http://schemas.microsoft.com/office/drawing/2014/main" id="{1DD41E68-7B2E-4DC4-A9F7-96B4D6370809}"/>
                  </a:ext>
                </a:extLst>
              </p:cNvPr>
              <p:cNvSpPr/>
              <p:nvPr/>
            </p:nvSpPr>
            <p:spPr>
              <a:xfrm>
                <a:off x="5219085" y="4799552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01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4456;p48">
                <a:extLst>
                  <a:ext uri="{FF2B5EF4-FFF2-40B4-BE49-F238E27FC236}">
                    <a16:creationId xmlns:a16="http://schemas.microsoft.com/office/drawing/2014/main" id="{58FA431A-6593-4636-B1D9-94488039861E}"/>
                  </a:ext>
                </a:extLst>
              </p:cNvPr>
              <p:cNvSpPr/>
              <p:nvPr/>
            </p:nvSpPr>
            <p:spPr>
              <a:xfrm>
                <a:off x="5218990" y="4743450"/>
                <a:ext cx="221102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9065" extrusionOk="0">
                    <a:moveTo>
                      <a:pt x="111955" y="22098"/>
                    </a:moveTo>
                    <a:cubicBezTo>
                      <a:pt x="109027" y="22098"/>
                      <a:pt x="106100" y="22355"/>
                      <a:pt x="103211" y="22860"/>
                    </a:cubicBezTo>
                    <a:cubicBezTo>
                      <a:pt x="99315" y="23431"/>
                      <a:pt x="94943" y="24194"/>
                      <a:pt x="90096" y="25241"/>
                    </a:cubicBezTo>
                    <a:cubicBezTo>
                      <a:pt x="85249" y="26289"/>
                      <a:pt x="80592" y="27527"/>
                      <a:pt x="74985" y="29051"/>
                    </a:cubicBezTo>
                    <a:cubicBezTo>
                      <a:pt x="69891" y="30623"/>
                      <a:pt x="64911" y="32537"/>
                      <a:pt x="60064" y="34766"/>
                    </a:cubicBezTo>
                    <a:lnTo>
                      <a:pt x="98079" y="56864"/>
                    </a:lnTo>
                    <a:lnTo>
                      <a:pt x="104922" y="54483"/>
                    </a:lnTo>
                    <a:cubicBezTo>
                      <a:pt x="114426" y="51245"/>
                      <a:pt x="123929" y="48482"/>
                      <a:pt x="132388" y="46196"/>
                    </a:cubicBezTo>
                    <a:cubicBezTo>
                      <a:pt x="140514" y="44063"/>
                      <a:pt x="148820" y="42691"/>
                      <a:pt x="157193" y="42101"/>
                    </a:cubicBezTo>
                    <a:cubicBezTo>
                      <a:pt x="164796" y="41643"/>
                      <a:pt x="172427" y="42148"/>
                      <a:pt x="179907" y="43624"/>
                    </a:cubicBezTo>
                    <a:cubicBezTo>
                      <a:pt x="187576" y="45291"/>
                      <a:pt x="194923" y="48187"/>
                      <a:pt x="201670" y="52197"/>
                    </a:cubicBezTo>
                    <a:cubicBezTo>
                      <a:pt x="208294" y="55540"/>
                      <a:pt x="213949" y="60522"/>
                      <a:pt x="218112" y="66675"/>
                    </a:cubicBezTo>
                    <a:cubicBezTo>
                      <a:pt x="220887" y="71133"/>
                      <a:pt x="221780" y="76514"/>
                      <a:pt x="220583" y="81629"/>
                    </a:cubicBezTo>
                    <a:cubicBezTo>
                      <a:pt x="218929" y="87249"/>
                      <a:pt x="215859" y="92335"/>
                      <a:pt x="211649" y="96393"/>
                    </a:cubicBezTo>
                    <a:cubicBezTo>
                      <a:pt x="206375" y="101660"/>
                      <a:pt x="200511" y="106299"/>
                      <a:pt x="194162" y="110204"/>
                    </a:cubicBezTo>
                    <a:lnTo>
                      <a:pt x="218492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96" y="123473"/>
                      <a:pt x="156812" y="128102"/>
                      <a:pt x="144267" y="131540"/>
                    </a:cubicBezTo>
                    <a:cubicBezTo>
                      <a:pt x="131095" y="135169"/>
                      <a:pt x="117657" y="137684"/>
                      <a:pt x="104066" y="139065"/>
                    </a:cubicBezTo>
                    <a:lnTo>
                      <a:pt x="91236" y="116014"/>
                    </a:lnTo>
                    <a:cubicBezTo>
                      <a:pt x="94829" y="116014"/>
                      <a:pt x="98421" y="115757"/>
                      <a:pt x="101976" y="115253"/>
                    </a:cubicBezTo>
                    <a:cubicBezTo>
                      <a:pt x="106727" y="114681"/>
                      <a:pt x="112050" y="113729"/>
                      <a:pt x="117942" y="112490"/>
                    </a:cubicBezTo>
                    <a:cubicBezTo>
                      <a:pt x="123834" y="111252"/>
                      <a:pt x="130107" y="109633"/>
                      <a:pt x="136950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9163" y="85011"/>
                      <a:pt x="90410" y="87459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0" y="92726"/>
                      <a:pt x="45827" y="92126"/>
                      <a:pt x="39346" y="90678"/>
                    </a:cubicBezTo>
                    <a:cubicBezTo>
                      <a:pt x="32921" y="89049"/>
                      <a:pt x="26753" y="86544"/>
                      <a:pt x="21003" y="83248"/>
                    </a:cubicBezTo>
                    <a:cubicBezTo>
                      <a:pt x="14759" y="79915"/>
                      <a:pt x="9342" y="75229"/>
                      <a:pt x="5132" y="69532"/>
                    </a:cubicBezTo>
                    <a:cubicBezTo>
                      <a:pt x="2053" y="65246"/>
                      <a:pt x="542" y="60036"/>
                      <a:pt x="855" y="54769"/>
                    </a:cubicBezTo>
                    <a:cubicBezTo>
                      <a:pt x="1359" y="49282"/>
                      <a:pt x="3554" y="44091"/>
                      <a:pt x="7128" y="39910"/>
                    </a:cubicBezTo>
                    <a:cubicBezTo>
                      <a:pt x="11500" y="34442"/>
                      <a:pt x="16698" y="29689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55" y="12849"/>
                      <a:pt x="57070" y="8830"/>
                      <a:pt x="68427" y="6001"/>
                    </a:cubicBezTo>
                    <a:cubicBezTo>
                      <a:pt x="79205" y="3258"/>
                      <a:pt x="90162" y="1248"/>
                      <a:pt x="101215" y="0"/>
                    </a:cubicBezTo>
                    <a:close/>
                    <a:moveTo>
                      <a:pt x="47044" y="62294"/>
                    </a:moveTo>
                    <a:cubicBezTo>
                      <a:pt x="52052" y="65179"/>
                      <a:pt x="57840" y="66408"/>
                      <a:pt x="63580" y="65818"/>
                    </a:cubicBezTo>
                    <a:cubicBezTo>
                      <a:pt x="71345" y="64961"/>
                      <a:pt x="78986" y="63275"/>
                      <a:pt x="86389" y="60770"/>
                    </a:cubicBezTo>
                    <a:lnTo>
                      <a:pt x="50560" y="40005"/>
                    </a:lnTo>
                    <a:cubicBezTo>
                      <a:pt x="37255" y="48673"/>
                      <a:pt x="35924" y="56007"/>
                      <a:pt x="46854" y="62294"/>
                    </a:cubicBezTo>
                    <a:close/>
                    <a:moveTo>
                      <a:pt x="172494" y="72771"/>
                    </a:moveTo>
                    <a:cubicBezTo>
                      <a:pt x="167048" y="69771"/>
                      <a:pt x="160775" y="68628"/>
                      <a:pt x="154627" y="69532"/>
                    </a:cubicBezTo>
                    <a:cubicBezTo>
                      <a:pt x="146149" y="70609"/>
                      <a:pt x="137776" y="72457"/>
                      <a:pt x="129632" y="75057"/>
                    </a:cubicBezTo>
                    <a:lnTo>
                      <a:pt x="165176" y="95631"/>
                    </a:lnTo>
                    <a:cubicBezTo>
                      <a:pt x="180192" y="86296"/>
                      <a:pt x="182568" y="78677"/>
                      <a:pt x="172304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" name="Google Shape;4457;p48">
              <a:extLst>
                <a:ext uri="{FF2B5EF4-FFF2-40B4-BE49-F238E27FC236}">
                  <a16:creationId xmlns:a16="http://schemas.microsoft.com/office/drawing/2014/main" id="{FFABBA72-96E7-4633-8183-B96E98391988}"/>
                </a:ext>
              </a:extLst>
            </p:cNvPr>
            <p:cNvGrpSpPr/>
            <p:nvPr/>
          </p:nvGrpSpPr>
          <p:grpSpPr>
            <a:xfrm>
              <a:off x="3200486" y="3710215"/>
              <a:ext cx="664598" cy="467011"/>
              <a:chOff x="4981586" y="4526565"/>
              <a:chExt cx="664598" cy="467011"/>
            </a:xfrm>
          </p:grpSpPr>
          <p:sp>
            <p:nvSpPr>
              <p:cNvPr id="131" name="Google Shape;4458;p48">
                <a:extLst>
                  <a:ext uri="{FF2B5EF4-FFF2-40B4-BE49-F238E27FC236}">
                    <a16:creationId xmlns:a16="http://schemas.microsoft.com/office/drawing/2014/main" id="{2F418313-FF02-44E0-A6CE-40AC010EA601}"/>
                  </a:ext>
                </a:extLst>
              </p:cNvPr>
              <p:cNvSpPr/>
              <p:nvPr/>
            </p:nvSpPr>
            <p:spPr>
              <a:xfrm>
                <a:off x="4981586" y="4608957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4459;p48">
                <a:extLst>
                  <a:ext uri="{FF2B5EF4-FFF2-40B4-BE49-F238E27FC236}">
                    <a16:creationId xmlns:a16="http://schemas.microsoft.com/office/drawing/2014/main" id="{D8736794-6B59-4E06-967C-DFC375AB46F5}"/>
                  </a:ext>
                </a:extLst>
              </p:cNvPr>
              <p:cNvSpPr/>
              <p:nvPr/>
            </p:nvSpPr>
            <p:spPr>
              <a:xfrm>
                <a:off x="4981681" y="4716589"/>
                <a:ext cx="65671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4460;p48">
                <a:extLst>
                  <a:ext uri="{FF2B5EF4-FFF2-40B4-BE49-F238E27FC236}">
                    <a16:creationId xmlns:a16="http://schemas.microsoft.com/office/drawing/2014/main" id="{FB5CF0DB-36BE-41F2-B0C9-ED7D44700F90}"/>
                  </a:ext>
                </a:extLst>
              </p:cNvPr>
              <p:cNvSpPr/>
              <p:nvPr/>
            </p:nvSpPr>
            <p:spPr>
              <a:xfrm>
                <a:off x="5596100" y="4718875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4461;p48">
                <a:extLst>
                  <a:ext uri="{FF2B5EF4-FFF2-40B4-BE49-F238E27FC236}">
                    <a16:creationId xmlns:a16="http://schemas.microsoft.com/office/drawing/2014/main" id="{AF89B5D5-1B4D-4FBE-912D-7845CBEDEB4C}"/>
                  </a:ext>
                </a:extLst>
              </p:cNvPr>
              <p:cNvSpPr/>
              <p:nvPr/>
            </p:nvSpPr>
            <p:spPr>
              <a:xfrm>
                <a:off x="4981586" y="452656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4462;p48">
                <a:extLst>
                  <a:ext uri="{FF2B5EF4-FFF2-40B4-BE49-F238E27FC236}">
                    <a16:creationId xmlns:a16="http://schemas.microsoft.com/office/drawing/2014/main" id="{C1FB60DB-574B-476C-A1EF-C30ADEE189E2}"/>
                  </a:ext>
                </a:extLst>
              </p:cNvPr>
              <p:cNvSpPr/>
              <p:nvPr/>
            </p:nvSpPr>
            <p:spPr>
              <a:xfrm>
                <a:off x="5076086" y="4578881"/>
                <a:ext cx="475673" cy="275344"/>
              </a:xfrm>
              <a:custGeom>
                <a:avLst/>
                <a:gdLst/>
                <a:ahLst/>
                <a:cxnLst/>
                <a:rect l="l" t="t" r="r" b="b"/>
                <a:pathLst>
                  <a:path w="475673" h="275344" extrusionOk="0">
                    <a:moveTo>
                      <a:pt x="475252" y="145994"/>
                    </a:moveTo>
                    <a:cubicBezTo>
                      <a:pt x="471830" y="178380"/>
                      <a:pt x="448831" y="210193"/>
                      <a:pt x="405969" y="235053"/>
                    </a:cubicBezTo>
                    <a:cubicBezTo>
                      <a:pt x="313117" y="288774"/>
                      <a:pt x="162482" y="288774"/>
                      <a:pt x="69535" y="235053"/>
                    </a:cubicBezTo>
                    <a:cubicBezTo>
                      <a:pt x="26768" y="210193"/>
                      <a:pt x="3769" y="178380"/>
                      <a:pt x="443" y="145994"/>
                    </a:cubicBezTo>
                    <a:cubicBezTo>
                      <a:pt x="-3549" y="107894"/>
                      <a:pt x="19450" y="69318"/>
                      <a:pt x="69535" y="40362"/>
                    </a:cubicBezTo>
                    <a:cubicBezTo>
                      <a:pt x="162482" y="-13454"/>
                      <a:pt x="313117" y="-13454"/>
                      <a:pt x="405969" y="40362"/>
                    </a:cubicBezTo>
                    <a:cubicBezTo>
                      <a:pt x="456054" y="69318"/>
                      <a:pt x="479148" y="108085"/>
                      <a:pt x="475252" y="14599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4463;p48">
                <a:extLst>
                  <a:ext uri="{FF2B5EF4-FFF2-40B4-BE49-F238E27FC236}">
                    <a16:creationId xmlns:a16="http://schemas.microsoft.com/office/drawing/2014/main" id="{55F567D4-F320-43FA-8EF2-0CB2C0477858}"/>
                  </a:ext>
                </a:extLst>
              </p:cNvPr>
              <p:cNvSpPr/>
              <p:nvPr/>
            </p:nvSpPr>
            <p:spPr>
              <a:xfrm>
                <a:off x="5076528" y="4595360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516"/>
                    </a:moveTo>
                    <a:cubicBezTo>
                      <a:pt x="471388" y="161901"/>
                      <a:pt x="448389" y="193715"/>
                      <a:pt x="405526" y="218575"/>
                    </a:cubicBezTo>
                    <a:cubicBezTo>
                      <a:pt x="312675" y="272296"/>
                      <a:pt x="162040" y="272296"/>
                      <a:pt x="69092" y="218575"/>
                    </a:cubicBezTo>
                    <a:cubicBezTo>
                      <a:pt x="26325" y="193715"/>
                      <a:pt x="3326" y="161901"/>
                      <a:pt x="0" y="129516"/>
                    </a:cubicBezTo>
                    <a:cubicBezTo>
                      <a:pt x="3326" y="97131"/>
                      <a:pt x="26325" y="65222"/>
                      <a:pt x="69092" y="40362"/>
                    </a:cubicBezTo>
                    <a:cubicBezTo>
                      <a:pt x="162040" y="-13454"/>
                      <a:pt x="312675" y="-13454"/>
                      <a:pt x="405526" y="40362"/>
                    </a:cubicBezTo>
                    <a:cubicBezTo>
                      <a:pt x="448389" y="65222"/>
                      <a:pt x="471388" y="97131"/>
                      <a:pt x="474809" y="129516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4464;p48">
                <a:extLst>
                  <a:ext uri="{FF2B5EF4-FFF2-40B4-BE49-F238E27FC236}">
                    <a16:creationId xmlns:a16="http://schemas.microsoft.com/office/drawing/2014/main" id="{23142584-17BB-42B0-8B27-1A7447B3E53C}"/>
                  </a:ext>
                </a:extLst>
              </p:cNvPr>
              <p:cNvSpPr/>
              <p:nvPr/>
            </p:nvSpPr>
            <p:spPr>
              <a:xfrm>
                <a:off x="5197892" y="4657629"/>
                <a:ext cx="221515" cy="139160"/>
              </a:xfrm>
              <a:custGeom>
                <a:avLst/>
                <a:gdLst/>
                <a:ahLst/>
                <a:cxnLst/>
                <a:rect l="l" t="t" r="r" b="b"/>
                <a:pathLst>
                  <a:path w="221515" h="139160" extrusionOk="0">
                    <a:moveTo>
                      <a:pt x="112525" y="22193"/>
                    </a:moveTo>
                    <a:cubicBezTo>
                      <a:pt x="109598" y="22155"/>
                      <a:pt x="106670" y="22374"/>
                      <a:pt x="103781" y="22860"/>
                    </a:cubicBezTo>
                    <a:cubicBezTo>
                      <a:pt x="99885" y="23432"/>
                      <a:pt x="95513" y="24194"/>
                      <a:pt x="90666" y="25241"/>
                    </a:cubicBezTo>
                    <a:cubicBezTo>
                      <a:pt x="85819" y="26289"/>
                      <a:pt x="81162" y="27527"/>
                      <a:pt x="75460" y="29146"/>
                    </a:cubicBezTo>
                    <a:cubicBezTo>
                      <a:pt x="70376" y="30632"/>
                      <a:pt x="65424" y="32509"/>
                      <a:pt x="60634" y="34766"/>
                    </a:cubicBezTo>
                    <a:lnTo>
                      <a:pt x="98649" y="56960"/>
                    </a:lnTo>
                    <a:lnTo>
                      <a:pt x="105492" y="54483"/>
                    </a:lnTo>
                    <a:cubicBezTo>
                      <a:pt x="114996" y="51245"/>
                      <a:pt x="124500" y="48482"/>
                      <a:pt x="132958" y="46196"/>
                    </a:cubicBezTo>
                    <a:cubicBezTo>
                      <a:pt x="141046" y="44044"/>
                      <a:pt x="149324" y="42701"/>
                      <a:pt x="157668" y="42196"/>
                    </a:cubicBezTo>
                    <a:cubicBezTo>
                      <a:pt x="165309" y="41691"/>
                      <a:pt x="172978" y="42196"/>
                      <a:pt x="180477" y="43720"/>
                    </a:cubicBezTo>
                    <a:cubicBezTo>
                      <a:pt x="188146" y="45330"/>
                      <a:pt x="195502" y="48187"/>
                      <a:pt x="202241" y="52197"/>
                    </a:cubicBezTo>
                    <a:cubicBezTo>
                      <a:pt x="208817" y="55607"/>
                      <a:pt x="214443" y="60617"/>
                      <a:pt x="218587" y="66770"/>
                    </a:cubicBezTo>
                    <a:cubicBezTo>
                      <a:pt x="221343" y="71238"/>
                      <a:pt x="222199" y="76619"/>
                      <a:pt x="220963" y="81725"/>
                    </a:cubicBezTo>
                    <a:cubicBezTo>
                      <a:pt x="219347" y="87354"/>
                      <a:pt x="216268" y="92450"/>
                      <a:pt x="212029" y="96488"/>
                    </a:cubicBezTo>
                    <a:cubicBezTo>
                      <a:pt x="206755" y="101756"/>
                      <a:pt x="200891" y="106394"/>
                      <a:pt x="194543" y="110300"/>
                    </a:cubicBezTo>
                    <a:lnTo>
                      <a:pt x="218872" y="124396"/>
                    </a:lnTo>
                    <a:lnTo>
                      <a:pt x="205662" y="132017"/>
                    </a:lnTo>
                    <a:lnTo>
                      <a:pt x="181142" y="117824"/>
                    </a:lnTo>
                    <a:cubicBezTo>
                      <a:pt x="169462" y="123625"/>
                      <a:pt x="157240" y="128254"/>
                      <a:pt x="144648" y="131636"/>
                    </a:cubicBezTo>
                    <a:cubicBezTo>
                      <a:pt x="131494" y="135322"/>
                      <a:pt x="118037" y="137846"/>
                      <a:pt x="104447" y="139160"/>
                    </a:cubicBezTo>
                    <a:lnTo>
                      <a:pt x="91711" y="116205"/>
                    </a:lnTo>
                    <a:cubicBezTo>
                      <a:pt x="95275" y="116110"/>
                      <a:pt x="98830" y="115824"/>
                      <a:pt x="102356" y="115348"/>
                    </a:cubicBezTo>
                    <a:cubicBezTo>
                      <a:pt x="107754" y="114710"/>
                      <a:pt x="113114" y="113786"/>
                      <a:pt x="118417" y="112586"/>
                    </a:cubicBezTo>
                    <a:cubicBezTo>
                      <a:pt x="124310" y="111347"/>
                      <a:pt x="130487" y="109728"/>
                      <a:pt x="137425" y="107823"/>
                    </a:cubicBezTo>
                    <a:cubicBezTo>
                      <a:pt x="143925" y="105985"/>
                      <a:pt x="150283" y="103661"/>
                      <a:pt x="156432" y="100870"/>
                    </a:cubicBezTo>
                    <a:lnTo>
                      <a:pt x="118417" y="78867"/>
                    </a:lnTo>
                    <a:lnTo>
                      <a:pt x="113475" y="80582"/>
                    </a:lnTo>
                    <a:lnTo>
                      <a:pt x="108248" y="82201"/>
                    </a:lnTo>
                    <a:cubicBezTo>
                      <a:pt x="98744" y="85344"/>
                      <a:pt x="89906" y="87821"/>
                      <a:pt x="81923" y="89630"/>
                    </a:cubicBezTo>
                    <a:cubicBezTo>
                      <a:pt x="74557" y="91307"/>
                      <a:pt x="67049" y="92297"/>
                      <a:pt x="59494" y="92583"/>
                    </a:cubicBezTo>
                    <a:cubicBezTo>
                      <a:pt x="52851" y="92812"/>
                      <a:pt x="46217" y="92212"/>
                      <a:pt x="39726" y="90773"/>
                    </a:cubicBezTo>
                    <a:cubicBezTo>
                      <a:pt x="33301" y="89240"/>
                      <a:pt x="27143" y="86735"/>
                      <a:pt x="21479" y="83344"/>
                    </a:cubicBezTo>
                    <a:cubicBezTo>
                      <a:pt x="15187" y="80039"/>
                      <a:pt x="9732" y="75352"/>
                      <a:pt x="5512" y="69628"/>
                    </a:cubicBezTo>
                    <a:cubicBezTo>
                      <a:pt x="2433" y="65342"/>
                      <a:pt x="922" y="60132"/>
                      <a:pt x="1236" y="54864"/>
                    </a:cubicBezTo>
                    <a:cubicBezTo>
                      <a:pt x="1825" y="49406"/>
                      <a:pt x="4011" y="44234"/>
                      <a:pt x="7508" y="40005"/>
                    </a:cubicBezTo>
                    <a:cubicBezTo>
                      <a:pt x="11918" y="34566"/>
                      <a:pt x="17145" y="29842"/>
                      <a:pt x="22999" y="26003"/>
                    </a:cubicBezTo>
                    <a:lnTo>
                      <a:pt x="0" y="12859"/>
                    </a:lnTo>
                    <a:lnTo>
                      <a:pt x="13210" y="5144"/>
                    </a:lnTo>
                    <a:lnTo>
                      <a:pt x="35544" y="18098"/>
                    </a:lnTo>
                    <a:cubicBezTo>
                      <a:pt x="45998" y="12878"/>
                      <a:pt x="56994" y="8820"/>
                      <a:pt x="68332" y="6001"/>
                    </a:cubicBezTo>
                    <a:cubicBezTo>
                      <a:pt x="79110" y="3258"/>
                      <a:pt x="90067" y="1248"/>
                      <a:pt x="101120" y="0"/>
                    </a:cubicBezTo>
                    <a:close/>
                    <a:moveTo>
                      <a:pt x="47519" y="62294"/>
                    </a:moveTo>
                    <a:cubicBezTo>
                      <a:pt x="52556" y="65189"/>
                      <a:pt x="58372" y="66418"/>
                      <a:pt x="64151" y="65818"/>
                    </a:cubicBezTo>
                    <a:cubicBezTo>
                      <a:pt x="71877" y="64951"/>
                      <a:pt x="79499" y="63265"/>
                      <a:pt x="86865" y="60770"/>
                    </a:cubicBezTo>
                    <a:lnTo>
                      <a:pt x="51130" y="40005"/>
                    </a:lnTo>
                    <a:cubicBezTo>
                      <a:pt x="38015" y="48701"/>
                      <a:pt x="36808" y="56131"/>
                      <a:pt x="47519" y="62294"/>
                    </a:cubicBezTo>
                    <a:close/>
                    <a:moveTo>
                      <a:pt x="172969" y="72771"/>
                    </a:moveTo>
                    <a:cubicBezTo>
                      <a:pt x="167523" y="69771"/>
                      <a:pt x="161251" y="68628"/>
                      <a:pt x="155102" y="69533"/>
                    </a:cubicBezTo>
                    <a:cubicBezTo>
                      <a:pt x="146663" y="70656"/>
                      <a:pt x="138328" y="72504"/>
                      <a:pt x="130202" y="75057"/>
                    </a:cubicBezTo>
                    <a:lnTo>
                      <a:pt x="165746" y="95631"/>
                    </a:lnTo>
                    <a:cubicBezTo>
                      <a:pt x="180572" y="86392"/>
                      <a:pt x="183328" y="78677"/>
                      <a:pt x="172969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4465;p48">
                <a:extLst>
                  <a:ext uri="{FF2B5EF4-FFF2-40B4-BE49-F238E27FC236}">
                    <a16:creationId xmlns:a16="http://schemas.microsoft.com/office/drawing/2014/main" id="{88243866-3F88-4696-8889-CAB1FC0BCD5F}"/>
                  </a:ext>
                </a:extLst>
              </p:cNvPr>
              <p:cNvSpPr/>
              <p:nvPr/>
            </p:nvSpPr>
            <p:spPr>
              <a:xfrm>
                <a:off x="5289888" y="4760785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4466;p48">
                <a:extLst>
                  <a:ext uri="{FF2B5EF4-FFF2-40B4-BE49-F238E27FC236}">
                    <a16:creationId xmlns:a16="http://schemas.microsoft.com/office/drawing/2014/main" id="{92FB057C-D8F2-4A74-A49E-731A9283FDC5}"/>
                  </a:ext>
                </a:extLst>
              </p:cNvPr>
              <p:cNvSpPr/>
              <p:nvPr/>
            </p:nvSpPr>
            <p:spPr>
              <a:xfrm>
                <a:off x="5385496" y="4768976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954"/>
                    </a:moveTo>
                    <a:lnTo>
                      <a:pt x="31552" y="0"/>
                    </a:lnTo>
                    <a:lnTo>
                      <a:pt x="0" y="2477"/>
                    </a:lnTo>
                    <a:lnTo>
                      <a:pt x="18152" y="14859"/>
                    </a:lnTo>
                    <a:lnTo>
                      <a:pt x="31552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4467;p48">
                <a:extLst>
                  <a:ext uri="{FF2B5EF4-FFF2-40B4-BE49-F238E27FC236}">
                    <a16:creationId xmlns:a16="http://schemas.microsoft.com/office/drawing/2014/main" id="{4E5E66BB-1191-4D45-993E-B10DCCCEA0CF}"/>
                  </a:ext>
                </a:extLst>
              </p:cNvPr>
              <p:cNvSpPr/>
              <p:nvPr/>
            </p:nvSpPr>
            <p:spPr>
              <a:xfrm>
                <a:off x="5396046" y="4721447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4468;p48">
                <a:extLst>
                  <a:ext uri="{FF2B5EF4-FFF2-40B4-BE49-F238E27FC236}">
                    <a16:creationId xmlns:a16="http://schemas.microsoft.com/office/drawing/2014/main" id="{8752CFC3-1278-462F-BC37-070A35F06818}"/>
                  </a:ext>
                </a:extLst>
              </p:cNvPr>
              <p:cNvSpPr/>
              <p:nvPr/>
            </p:nvSpPr>
            <p:spPr>
              <a:xfrm>
                <a:off x="5321441" y="4726305"/>
                <a:ext cx="35639" cy="24764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4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4469;p48">
                <a:extLst>
                  <a:ext uri="{FF2B5EF4-FFF2-40B4-BE49-F238E27FC236}">
                    <a16:creationId xmlns:a16="http://schemas.microsoft.com/office/drawing/2014/main" id="{B3964E2D-72A3-41E4-AB7D-DD2B3B37C0E5}"/>
                  </a:ext>
                </a:extLst>
              </p:cNvPr>
              <p:cNvSpPr/>
              <p:nvPr/>
            </p:nvSpPr>
            <p:spPr>
              <a:xfrm>
                <a:off x="5249117" y="4684871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287"/>
                    </a:moveTo>
                    <a:lnTo>
                      <a:pt x="36780" y="29146"/>
                    </a:lnTo>
                    <a:lnTo>
                      <a:pt x="44383" y="23717"/>
                    </a:lnTo>
                    <a:lnTo>
                      <a:pt x="39346" y="17907"/>
                    </a:lnTo>
                    <a:cubicBezTo>
                      <a:pt x="36105" y="14116"/>
                      <a:pt x="32246" y="10896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4470;p48">
                <a:extLst>
                  <a:ext uri="{FF2B5EF4-FFF2-40B4-BE49-F238E27FC236}">
                    <a16:creationId xmlns:a16="http://schemas.microsoft.com/office/drawing/2014/main" id="{D7FD45CD-5577-4E3E-A70E-06E0E8EF180D}"/>
                  </a:ext>
                </a:extLst>
              </p:cNvPr>
              <p:cNvSpPr/>
              <p:nvPr/>
            </p:nvSpPr>
            <p:spPr>
              <a:xfrm>
                <a:off x="5289888" y="4661344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4471;p48">
                <a:extLst>
                  <a:ext uri="{FF2B5EF4-FFF2-40B4-BE49-F238E27FC236}">
                    <a16:creationId xmlns:a16="http://schemas.microsoft.com/office/drawing/2014/main" id="{E4A78F70-2D00-4767-AA03-6C860BAD5B52}"/>
                  </a:ext>
                </a:extLst>
              </p:cNvPr>
              <p:cNvSpPr/>
              <p:nvPr/>
            </p:nvSpPr>
            <p:spPr>
              <a:xfrm>
                <a:off x="5197987" y="4657534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8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4472;p48">
                <a:extLst>
                  <a:ext uri="{FF2B5EF4-FFF2-40B4-BE49-F238E27FC236}">
                    <a16:creationId xmlns:a16="http://schemas.microsoft.com/office/drawing/2014/main" id="{A5184784-8BE4-4502-9E0B-F7CB77E9533E}"/>
                  </a:ext>
                </a:extLst>
              </p:cNvPr>
              <p:cNvSpPr/>
              <p:nvPr/>
            </p:nvSpPr>
            <p:spPr>
              <a:xfrm>
                <a:off x="5198652" y="4700873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cubicBezTo>
                      <a:pt x="0" y="13430"/>
                      <a:pt x="0" y="0"/>
                      <a:pt x="0" y="0"/>
                    </a:cubicBezTo>
                    <a:lnTo>
                      <a:pt x="22429" y="0"/>
                    </a:lnTo>
                    <a:lnTo>
                      <a:pt x="16917" y="12002"/>
                    </a:lnTo>
                    <a:lnTo>
                      <a:pt x="7413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4473;p48">
                <a:extLst>
                  <a:ext uri="{FF2B5EF4-FFF2-40B4-BE49-F238E27FC236}">
                    <a16:creationId xmlns:a16="http://schemas.microsoft.com/office/drawing/2014/main" id="{588E0E89-894E-4F9D-80AE-B59A8F892DAF}"/>
                  </a:ext>
                </a:extLst>
              </p:cNvPr>
              <p:cNvSpPr/>
              <p:nvPr/>
            </p:nvSpPr>
            <p:spPr>
              <a:xfrm>
                <a:off x="5197892" y="4644961"/>
                <a:ext cx="221610" cy="138874"/>
              </a:xfrm>
              <a:custGeom>
                <a:avLst/>
                <a:gdLst/>
                <a:ahLst/>
                <a:cxnLst/>
                <a:rect l="l" t="t" r="r" b="b"/>
                <a:pathLst>
                  <a:path w="221610" h="138874" extrusionOk="0">
                    <a:moveTo>
                      <a:pt x="112525" y="22288"/>
                    </a:moveTo>
                    <a:cubicBezTo>
                      <a:pt x="109598" y="22298"/>
                      <a:pt x="106680" y="22517"/>
                      <a:pt x="103781" y="22955"/>
                    </a:cubicBezTo>
                    <a:cubicBezTo>
                      <a:pt x="99885" y="23527"/>
                      <a:pt x="95513" y="24289"/>
                      <a:pt x="90666" y="25337"/>
                    </a:cubicBezTo>
                    <a:cubicBezTo>
                      <a:pt x="85819" y="26384"/>
                      <a:pt x="81162" y="27718"/>
                      <a:pt x="75460" y="29242"/>
                    </a:cubicBezTo>
                    <a:cubicBezTo>
                      <a:pt x="70395" y="30804"/>
                      <a:pt x="65434" y="32709"/>
                      <a:pt x="60634" y="34957"/>
                    </a:cubicBezTo>
                    <a:lnTo>
                      <a:pt x="98649" y="57055"/>
                    </a:lnTo>
                    <a:lnTo>
                      <a:pt x="105492" y="54578"/>
                    </a:lnTo>
                    <a:cubicBezTo>
                      <a:pt x="114996" y="51435"/>
                      <a:pt x="124500" y="48673"/>
                      <a:pt x="132958" y="46387"/>
                    </a:cubicBezTo>
                    <a:cubicBezTo>
                      <a:pt x="141036" y="44205"/>
                      <a:pt x="149314" y="42834"/>
                      <a:pt x="157668" y="42291"/>
                    </a:cubicBezTo>
                    <a:cubicBezTo>
                      <a:pt x="165309" y="41786"/>
                      <a:pt x="172978" y="42291"/>
                      <a:pt x="180477" y="43815"/>
                    </a:cubicBezTo>
                    <a:cubicBezTo>
                      <a:pt x="188127" y="45501"/>
                      <a:pt x="195464" y="48358"/>
                      <a:pt x="202241" y="52292"/>
                    </a:cubicBezTo>
                    <a:cubicBezTo>
                      <a:pt x="208846" y="55702"/>
                      <a:pt x="214501" y="60712"/>
                      <a:pt x="218682" y="66865"/>
                    </a:cubicBezTo>
                    <a:cubicBezTo>
                      <a:pt x="221438" y="71333"/>
                      <a:pt x="222294" y="76714"/>
                      <a:pt x="221058" y="81820"/>
                    </a:cubicBezTo>
                    <a:cubicBezTo>
                      <a:pt x="219442" y="87449"/>
                      <a:pt x="216363" y="92545"/>
                      <a:pt x="212125" y="96583"/>
                    </a:cubicBezTo>
                    <a:cubicBezTo>
                      <a:pt x="206869" y="101851"/>
                      <a:pt x="200996" y="106451"/>
                      <a:pt x="194638" y="110299"/>
                    </a:cubicBezTo>
                    <a:lnTo>
                      <a:pt x="218967" y="124396"/>
                    </a:lnTo>
                    <a:lnTo>
                      <a:pt x="205757" y="132112"/>
                    </a:lnTo>
                    <a:lnTo>
                      <a:pt x="181427" y="117538"/>
                    </a:lnTo>
                    <a:cubicBezTo>
                      <a:pt x="169728" y="123301"/>
                      <a:pt x="157506" y="127930"/>
                      <a:pt x="144933" y="131350"/>
                    </a:cubicBezTo>
                    <a:cubicBezTo>
                      <a:pt x="131760" y="134950"/>
                      <a:pt x="118313" y="137465"/>
                      <a:pt x="104732" y="138874"/>
                    </a:cubicBezTo>
                    <a:lnTo>
                      <a:pt x="91997" y="115824"/>
                    </a:lnTo>
                    <a:cubicBezTo>
                      <a:pt x="95561" y="115729"/>
                      <a:pt x="99115" y="115443"/>
                      <a:pt x="102641" y="114967"/>
                    </a:cubicBezTo>
                    <a:cubicBezTo>
                      <a:pt x="108039" y="114367"/>
                      <a:pt x="113399" y="113471"/>
                      <a:pt x="118702" y="112300"/>
                    </a:cubicBezTo>
                    <a:cubicBezTo>
                      <a:pt x="124595" y="110966"/>
                      <a:pt x="130772" y="109347"/>
                      <a:pt x="137710" y="107442"/>
                    </a:cubicBezTo>
                    <a:cubicBezTo>
                      <a:pt x="144229" y="105651"/>
                      <a:pt x="150578" y="103327"/>
                      <a:pt x="156717" y="100489"/>
                    </a:cubicBezTo>
                    <a:lnTo>
                      <a:pt x="118702" y="78486"/>
                    </a:lnTo>
                    <a:lnTo>
                      <a:pt x="113760" y="80296"/>
                    </a:lnTo>
                    <a:lnTo>
                      <a:pt x="108533" y="81820"/>
                    </a:lnTo>
                    <a:cubicBezTo>
                      <a:pt x="99029" y="84963"/>
                      <a:pt x="90191" y="87439"/>
                      <a:pt x="82208" y="89249"/>
                    </a:cubicBezTo>
                    <a:cubicBezTo>
                      <a:pt x="74842" y="90954"/>
                      <a:pt x="67334" y="91973"/>
                      <a:pt x="59779" y="92297"/>
                    </a:cubicBezTo>
                    <a:cubicBezTo>
                      <a:pt x="53136" y="92497"/>
                      <a:pt x="46493" y="91859"/>
                      <a:pt x="40011" y="90392"/>
                    </a:cubicBezTo>
                    <a:cubicBezTo>
                      <a:pt x="33586" y="88859"/>
                      <a:pt x="27428" y="86354"/>
                      <a:pt x="21764" y="82963"/>
                    </a:cubicBezTo>
                    <a:cubicBezTo>
                      <a:pt x="15463" y="79724"/>
                      <a:pt x="9998" y="75057"/>
                      <a:pt x="5797" y="69342"/>
                    </a:cubicBezTo>
                    <a:cubicBezTo>
                      <a:pt x="2737" y="65056"/>
                      <a:pt x="1226" y="59845"/>
                      <a:pt x="1521" y="54578"/>
                    </a:cubicBezTo>
                    <a:cubicBezTo>
                      <a:pt x="2091" y="49111"/>
                      <a:pt x="4277" y="43939"/>
                      <a:pt x="7793" y="39719"/>
                    </a:cubicBezTo>
                    <a:cubicBezTo>
                      <a:pt x="12203" y="34252"/>
                      <a:pt x="17430" y="29499"/>
                      <a:pt x="23284" y="25622"/>
                    </a:cubicBezTo>
                    <a:lnTo>
                      <a:pt x="0" y="12763"/>
                    </a:lnTo>
                    <a:lnTo>
                      <a:pt x="13210" y="5144"/>
                    </a:lnTo>
                    <a:lnTo>
                      <a:pt x="35544" y="18002"/>
                    </a:lnTo>
                    <a:cubicBezTo>
                      <a:pt x="46017" y="12821"/>
                      <a:pt x="57004" y="8763"/>
                      <a:pt x="68332" y="5905"/>
                    </a:cubicBezTo>
                    <a:cubicBezTo>
                      <a:pt x="79119" y="3191"/>
                      <a:pt x="90067" y="1219"/>
                      <a:pt x="101120" y="0"/>
                    </a:cubicBezTo>
                    <a:close/>
                    <a:moveTo>
                      <a:pt x="47519" y="62008"/>
                    </a:moveTo>
                    <a:cubicBezTo>
                      <a:pt x="52547" y="64932"/>
                      <a:pt x="58363" y="66199"/>
                      <a:pt x="64151" y="65627"/>
                    </a:cubicBezTo>
                    <a:cubicBezTo>
                      <a:pt x="71887" y="64770"/>
                      <a:pt x="79509" y="63037"/>
                      <a:pt x="86865" y="60484"/>
                    </a:cubicBezTo>
                    <a:lnTo>
                      <a:pt x="51130" y="39814"/>
                    </a:lnTo>
                    <a:cubicBezTo>
                      <a:pt x="38015" y="48387"/>
                      <a:pt x="36808" y="55788"/>
                      <a:pt x="47519" y="62008"/>
                    </a:cubicBezTo>
                    <a:close/>
                    <a:moveTo>
                      <a:pt x="172969" y="72485"/>
                    </a:moveTo>
                    <a:cubicBezTo>
                      <a:pt x="167514" y="69513"/>
                      <a:pt x="161241" y="68409"/>
                      <a:pt x="155102" y="69342"/>
                    </a:cubicBezTo>
                    <a:cubicBezTo>
                      <a:pt x="146663" y="70428"/>
                      <a:pt x="138328" y="72247"/>
                      <a:pt x="130202" y="74771"/>
                    </a:cubicBezTo>
                    <a:lnTo>
                      <a:pt x="165746" y="95345"/>
                    </a:lnTo>
                    <a:cubicBezTo>
                      <a:pt x="180572" y="86106"/>
                      <a:pt x="183328" y="78486"/>
                      <a:pt x="172969" y="72485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" name="Google Shape;4474;p48">
              <a:extLst>
                <a:ext uri="{FF2B5EF4-FFF2-40B4-BE49-F238E27FC236}">
                  <a16:creationId xmlns:a16="http://schemas.microsoft.com/office/drawing/2014/main" id="{D8A71BE8-ED98-47B1-BCE6-FE4750A827AA}"/>
                </a:ext>
              </a:extLst>
            </p:cNvPr>
            <p:cNvGrpSpPr/>
            <p:nvPr/>
          </p:nvGrpSpPr>
          <p:grpSpPr>
            <a:xfrm>
              <a:off x="2181300" y="4477454"/>
              <a:ext cx="746806" cy="516445"/>
              <a:chOff x="3962400" y="5293804"/>
              <a:chExt cx="746806" cy="516445"/>
            </a:xfrm>
          </p:grpSpPr>
          <p:sp>
            <p:nvSpPr>
              <p:cNvPr id="114" name="Google Shape;4475;p48">
                <a:extLst>
                  <a:ext uri="{FF2B5EF4-FFF2-40B4-BE49-F238E27FC236}">
                    <a16:creationId xmlns:a16="http://schemas.microsoft.com/office/drawing/2014/main" id="{A7713051-5E6B-4E46-ADA7-CC2D2DA4F358}"/>
                  </a:ext>
                </a:extLst>
              </p:cNvPr>
              <p:cNvSpPr/>
              <p:nvPr/>
            </p:nvSpPr>
            <p:spPr>
              <a:xfrm>
                <a:off x="3962400" y="5425630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4476;p48">
                <a:extLst>
                  <a:ext uri="{FF2B5EF4-FFF2-40B4-BE49-F238E27FC236}">
                    <a16:creationId xmlns:a16="http://schemas.microsoft.com/office/drawing/2014/main" id="{51C07B42-3D18-4B50-84CE-0EC7A872D507}"/>
                  </a:ext>
                </a:extLst>
              </p:cNvPr>
              <p:cNvSpPr/>
              <p:nvPr/>
            </p:nvSpPr>
            <p:spPr>
              <a:xfrm>
                <a:off x="4044607" y="537619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19"/>
                      <a:pt x="332252" y="384619"/>
                    </a:cubicBezTo>
                    <a:cubicBezTo>
                      <a:pt x="148754" y="384619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4477;p48">
                <a:extLst>
                  <a:ext uri="{FF2B5EF4-FFF2-40B4-BE49-F238E27FC236}">
                    <a16:creationId xmlns:a16="http://schemas.microsoft.com/office/drawing/2014/main" id="{591E25D6-C3A8-4F57-9AC6-76AFFF9B8F05}"/>
                  </a:ext>
                </a:extLst>
              </p:cNvPr>
              <p:cNvSpPr/>
              <p:nvPr/>
            </p:nvSpPr>
            <p:spPr>
              <a:xfrm>
                <a:off x="4044702" y="548382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4478;p48">
                <a:extLst>
                  <a:ext uri="{FF2B5EF4-FFF2-40B4-BE49-F238E27FC236}">
                    <a16:creationId xmlns:a16="http://schemas.microsoft.com/office/drawing/2014/main" id="{FE294D21-12DC-4E0B-8C7F-2FD59636E886}"/>
                  </a:ext>
                </a:extLst>
              </p:cNvPr>
              <p:cNvSpPr/>
              <p:nvPr/>
            </p:nvSpPr>
            <p:spPr>
              <a:xfrm>
                <a:off x="4659217" y="548611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4479;p48">
                <a:extLst>
                  <a:ext uri="{FF2B5EF4-FFF2-40B4-BE49-F238E27FC236}">
                    <a16:creationId xmlns:a16="http://schemas.microsoft.com/office/drawing/2014/main" id="{9C91353C-F90A-4533-86A4-DEB360FDA41A}"/>
                  </a:ext>
                </a:extLst>
              </p:cNvPr>
              <p:cNvSpPr/>
              <p:nvPr/>
            </p:nvSpPr>
            <p:spPr>
              <a:xfrm>
                <a:off x="4044607" y="529380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4480;p48">
                <a:extLst>
                  <a:ext uri="{FF2B5EF4-FFF2-40B4-BE49-F238E27FC236}">
                    <a16:creationId xmlns:a16="http://schemas.microsoft.com/office/drawing/2014/main" id="{36EB66C5-AA23-4A3D-934E-6EE1F2B97A09}"/>
                  </a:ext>
                </a:extLst>
              </p:cNvPr>
              <p:cNvSpPr/>
              <p:nvPr/>
            </p:nvSpPr>
            <p:spPr>
              <a:xfrm>
                <a:off x="4139107" y="5346215"/>
                <a:ext cx="475657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57" h="275248" extrusionOk="0">
                    <a:moveTo>
                      <a:pt x="475252" y="145899"/>
                    </a:moveTo>
                    <a:cubicBezTo>
                      <a:pt x="471926" y="178284"/>
                      <a:pt x="448831" y="210193"/>
                      <a:pt x="406064" y="234958"/>
                    </a:cubicBezTo>
                    <a:cubicBezTo>
                      <a:pt x="313117" y="288679"/>
                      <a:pt x="162482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149" y="69223"/>
                      <a:pt x="47905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4481;p48">
                <a:extLst>
                  <a:ext uri="{FF2B5EF4-FFF2-40B4-BE49-F238E27FC236}">
                    <a16:creationId xmlns:a16="http://schemas.microsoft.com/office/drawing/2014/main" id="{F08B37DE-D4A4-4214-B95C-0F300CED0EFD}"/>
                  </a:ext>
                </a:extLst>
              </p:cNvPr>
              <p:cNvSpPr/>
              <p:nvPr/>
            </p:nvSpPr>
            <p:spPr>
              <a:xfrm>
                <a:off x="4139550" y="536269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480"/>
                    </a:cubicBezTo>
                    <a:cubicBezTo>
                      <a:pt x="312675" y="272201"/>
                      <a:pt x="162040" y="272201"/>
                      <a:pt x="69188" y="218480"/>
                    </a:cubicBezTo>
                    <a:cubicBezTo>
                      <a:pt x="26325" y="193715"/>
                      <a:pt x="3326" y="161806"/>
                      <a:pt x="0" y="129421"/>
                    </a:cubicBezTo>
                    <a:cubicBezTo>
                      <a:pt x="3326" y="97036"/>
                      <a:pt x="26325" y="65127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127"/>
                      <a:pt x="471483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4482;p48">
                <a:extLst>
                  <a:ext uri="{FF2B5EF4-FFF2-40B4-BE49-F238E27FC236}">
                    <a16:creationId xmlns:a16="http://schemas.microsoft.com/office/drawing/2014/main" id="{FD5386CE-496E-4325-94E7-7136E5FF20DD}"/>
                  </a:ext>
                </a:extLst>
              </p:cNvPr>
              <p:cNvSpPr/>
              <p:nvPr/>
            </p:nvSpPr>
            <p:spPr>
              <a:xfrm>
                <a:off x="4261389" y="5424963"/>
                <a:ext cx="221102" cy="138970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8970" extrusionOk="0">
                    <a:moveTo>
                      <a:pt x="112050" y="22098"/>
                    </a:moveTo>
                    <a:cubicBezTo>
                      <a:pt x="109122" y="22060"/>
                      <a:pt x="106194" y="22279"/>
                      <a:pt x="103306" y="22765"/>
                    </a:cubicBezTo>
                    <a:cubicBezTo>
                      <a:pt x="99410" y="23336"/>
                      <a:pt x="95038" y="24098"/>
                      <a:pt x="90191" y="25146"/>
                    </a:cubicBezTo>
                    <a:cubicBezTo>
                      <a:pt x="85344" y="26194"/>
                      <a:pt x="80687" y="27432"/>
                      <a:pt x="75080" y="29051"/>
                    </a:cubicBezTo>
                    <a:cubicBezTo>
                      <a:pt x="69967" y="30566"/>
                      <a:pt x="64977" y="32480"/>
                      <a:pt x="60159" y="34766"/>
                    </a:cubicBezTo>
                    <a:lnTo>
                      <a:pt x="98174" y="56864"/>
                    </a:lnTo>
                    <a:lnTo>
                      <a:pt x="105017" y="54388"/>
                    </a:lnTo>
                    <a:cubicBezTo>
                      <a:pt x="114521" y="51149"/>
                      <a:pt x="124024" y="48387"/>
                      <a:pt x="132483" y="46196"/>
                    </a:cubicBezTo>
                    <a:cubicBezTo>
                      <a:pt x="140574" y="44120"/>
                      <a:pt x="148851" y="42844"/>
                      <a:pt x="157193" y="42386"/>
                    </a:cubicBezTo>
                    <a:cubicBezTo>
                      <a:pt x="164798" y="41881"/>
                      <a:pt x="172437" y="42386"/>
                      <a:pt x="179907" y="43910"/>
                    </a:cubicBezTo>
                    <a:cubicBezTo>
                      <a:pt x="187570" y="45539"/>
                      <a:pt x="194919" y="48406"/>
                      <a:pt x="201670" y="52388"/>
                    </a:cubicBezTo>
                    <a:cubicBezTo>
                      <a:pt x="208292" y="55731"/>
                      <a:pt x="213951" y="60713"/>
                      <a:pt x="218112" y="66866"/>
                    </a:cubicBezTo>
                    <a:cubicBezTo>
                      <a:pt x="220891" y="71323"/>
                      <a:pt x="221780" y="76705"/>
                      <a:pt x="220583" y="81820"/>
                    </a:cubicBezTo>
                    <a:cubicBezTo>
                      <a:pt x="218785" y="87506"/>
                      <a:pt x="215504" y="92602"/>
                      <a:pt x="211079" y="96584"/>
                    </a:cubicBezTo>
                    <a:cubicBezTo>
                      <a:pt x="205885" y="101898"/>
                      <a:pt x="200041" y="106547"/>
                      <a:pt x="193687" y="110395"/>
                    </a:cubicBezTo>
                    <a:lnTo>
                      <a:pt x="217922" y="124492"/>
                    </a:lnTo>
                    <a:lnTo>
                      <a:pt x="204712" y="132112"/>
                    </a:lnTo>
                    <a:lnTo>
                      <a:pt x="180952" y="117634"/>
                    </a:lnTo>
                    <a:cubicBezTo>
                      <a:pt x="169319" y="123463"/>
                      <a:pt x="157122" y="128092"/>
                      <a:pt x="144553" y="131445"/>
                    </a:cubicBezTo>
                    <a:cubicBezTo>
                      <a:pt x="131396" y="135112"/>
                      <a:pt x="117944" y="137636"/>
                      <a:pt x="104352" y="138970"/>
                    </a:cubicBezTo>
                    <a:lnTo>
                      <a:pt x="91521" y="116015"/>
                    </a:lnTo>
                    <a:cubicBezTo>
                      <a:pt x="95114" y="115919"/>
                      <a:pt x="98699" y="115634"/>
                      <a:pt x="102261" y="115158"/>
                    </a:cubicBezTo>
                    <a:cubicBezTo>
                      <a:pt x="107627" y="114510"/>
                      <a:pt x="112956" y="113586"/>
                      <a:pt x="118227" y="112395"/>
                    </a:cubicBezTo>
                    <a:cubicBezTo>
                      <a:pt x="124119" y="111157"/>
                      <a:pt x="130392" y="109538"/>
                      <a:pt x="137235" y="107633"/>
                    </a:cubicBezTo>
                    <a:cubicBezTo>
                      <a:pt x="143743" y="105823"/>
                      <a:pt x="150098" y="103489"/>
                      <a:pt x="156242" y="100679"/>
                    </a:cubicBezTo>
                    <a:lnTo>
                      <a:pt x="118227" y="78677"/>
                    </a:lnTo>
                    <a:cubicBezTo>
                      <a:pt x="116611" y="79248"/>
                      <a:pt x="114996" y="79915"/>
                      <a:pt x="113285" y="80391"/>
                    </a:cubicBezTo>
                    <a:lnTo>
                      <a:pt x="108058" y="82010"/>
                    </a:lnTo>
                    <a:cubicBezTo>
                      <a:pt x="98554" y="85154"/>
                      <a:pt x="89716" y="87630"/>
                      <a:pt x="81828" y="89440"/>
                    </a:cubicBezTo>
                    <a:cubicBezTo>
                      <a:pt x="74465" y="91154"/>
                      <a:pt x="66953" y="92145"/>
                      <a:pt x="59399" y="92393"/>
                    </a:cubicBezTo>
                    <a:cubicBezTo>
                      <a:pt x="52758" y="92678"/>
                      <a:pt x="46110" y="92069"/>
                      <a:pt x="39631" y="90583"/>
                    </a:cubicBezTo>
                    <a:cubicBezTo>
                      <a:pt x="33176" y="89059"/>
                      <a:pt x="26991" y="86554"/>
                      <a:pt x="21288" y="83153"/>
                    </a:cubicBezTo>
                    <a:cubicBezTo>
                      <a:pt x="14928" y="79924"/>
                      <a:pt x="9398" y="75257"/>
                      <a:pt x="5132" y="69533"/>
                    </a:cubicBezTo>
                    <a:cubicBezTo>
                      <a:pt x="2001" y="65275"/>
                      <a:pt x="454" y="60055"/>
                      <a:pt x="760" y="54769"/>
                    </a:cubicBezTo>
                    <a:cubicBezTo>
                      <a:pt x="1328" y="49273"/>
                      <a:pt x="3511" y="44063"/>
                      <a:pt x="7033" y="39815"/>
                    </a:cubicBezTo>
                    <a:cubicBezTo>
                      <a:pt x="11446" y="34376"/>
                      <a:pt x="16672" y="29651"/>
                      <a:pt x="22524" y="25813"/>
                    </a:cubicBezTo>
                    <a:lnTo>
                      <a:pt x="0" y="12764"/>
                    </a:lnTo>
                    <a:lnTo>
                      <a:pt x="13305" y="5048"/>
                    </a:lnTo>
                    <a:lnTo>
                      <a:pt x="35544" y="18002"/>
                    </a:lnTo>
                    <a:cubicBezTo>
                      <a:pt x="45998" y="12783"/>
                      <a:pt x="56994" y="8725"/>
                      <a:pt x="68332" y="5906"/>
                    </a:cubicBezTo>
                    <a:cubicBezTo>
                      <a:pt x="79137" y="3143"/>
                      <a:pt x="90126" y="1172"/>
                      <a:pt x="101215" y="0"/>
                    </a:cubicBezTo>
                    <a:close/>
                    <a:moveTo>
                      <a:pt x="47139" y="62198"/>
                    </a:moveTo>
                    <a:cubicBezTo>
                      <a:pt x="52133" y="65122"/>
                      <a:pt x="57921" y="66389"/>
                      <a:pt x="63675" y="65818"/>
                    </a:cubicBezTo>
                    <a:cubicBezTo>
                      <a:pt x="71401" y="64875"/>
                      <a:pt x="79011" y="63151"/>
                      <a:pt x="86389" y="60674"/>
                    </a:cubicBezTo>
                    <a:lnTo>
                      <a:pt x="50655" y="40005"/>
                    </a:lnTo>
                    <a:cubicBezTo>
                      <a:pt x="37540" y="48578"/>
                      <a:pt x="36368" y="55979"/>
                      <a:pt x="47139" y="62198"/>
                    </a:cubicBezTo>
                    <a:close/>
                    <a:moveTo>
                      <a:pt x="172589" y="72676"/>
                    </a:moveTo>
                    <a:cubicBezTo>
                      <a:pt x="167122" y="69742"/>
                      <a:pt x="160859" y="68637"/>
                      <a:pt x="154722" y="69533"/>
                    </a:cubicBezTo>
                    <a:cubicBezTo>
                      <a:pt x="146250" y="70618"/>
                      <a:pt x="137887" y="72438"/>
                      <a:pt x="129727" y="74962"/>
                    </a:cubicBezTo>
                    <a:lnTo>
                      <a:pt x="165271" y="95536"/>
                    </a:lnTo>
                    <a:cubicBezTo>
                      <a:pt x="180477" y="86296"/>
                      <a:pt x="182853" y="78677"/>
                      <a:pt x="17258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4483;p48">
                <a:extLst>
                  <a:ext uri="{FF2B5EF4-FFF2-40B4-BE49-F238E27FC236}">
                    <a16:creationId xmlns:a16="http://schemas.microsoft.com/office/drawing/2014/main" id="{9559EE1E-7BBE-40A9-9DA1-949144B7A07A}"/>
                  </a:ext>
                </a:extLst>
              </p:cNvPr>
              <p:cNvSpPr/>
              <p:nvPr/>
            </p:nvSpPr>
            <p:spPr>
              <a:xfrm>
                <a:off x="4352910" y="552802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4484;p48">
                <a:extLst>
                  <a:ext uri="{FF2B5EF4-FFF2-40B4-BE49-F238E27FC236}">
                    <a16:creationId xmlns:a16="http://schemas.microsoft.com/office/drawing/2014/main" id="{3E09826D-C80E-4857-BE2C-1EE352BFD44B}"/>
                  </a:ext>
                </a:extLst>
              </p:cNvPr>
              <p:cNvSpPr/>
              <p:nvPr/>
            </p:nvSpPr>
            <p:spPr>
              <a:xfrm>
                <a:off x="4448518" y="5536215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3" y="12954"/>
                    </a:moveTo>
                    <a:lnTo>
                      <a:pt x="31553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553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4485;p48">
                <a:extLst>
                  <a:ext uri="{FF2B5EF4-FFF2-40B4-BE49-F238E27FC236}">
                    <a16:creationId xmlns:a16="http://schemas.microsoft.com/office/drawing/2014/main" id="{6B93A9A9-04ED-42F6-BE9E-604D64289170}"/>
                  </a:ext>
                </a:extLst>
              </p:cNvPr>
              <p:cNvSpPr/>
              <p:nvPr/>
            </p:nvSpPr>
            <p:spPr>
              <a:xfrm>
                <a:off x="4459162" y="5488685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4486;p48">
                <a:extLst>
                  <a:ext uri="{FF2B5EF4-FFF2-40B4-BE49-F238E27FC236}">
                    <a16:creationId xmlns:a16="http://schemas.microsoft.com/office/drawing/2014/main" id="{81BCA7BE-0C48-4B2D-89D7-FF2AF9117F31}"/>
                  </a:ext>
                </a:extLst>
              </p:cNvPr>
              <p:cNvSpPr/>
              <p:nvPr/>
            </p:nvSpPr>
            <p:spPr>
              <a:xfrm>
                <a:off x="4384748" y="549354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670"/>
                    </a:lnTo>
                    <a:cubicBezTo>
                      <a:pt x="33929" y="24670"/>
                      <a:pt x="13210" y="15907"/>
                      <a:pt x="12545" y="15145"/>
                    </a:cubicBezTo>
                    <a:cubicBezTo>
                      <a:pt x="11880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4487;p48">
                <a:extLst>
                  <a:ext uri="{FF2B5EF4-FFF2-40B4-BE49-F238E27FC236}">
                    <a16:creationId xmlns:a16="http://schemas.microsoft.com/office/drawing/2014/main" id="{A2782A09-DCC4-4A76-A3D9-BE898DEDEDCE}"/>
                  </a:ext>
                </a:extLst>
              </p:cNvPr>
              <p:cNvSpPr/>
              <p:nvPr/>
            </p:nvSpPr>
            <p:spPr>
              <a:xfrm>
                <a:off x="4312139" y="5452109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441" y="17907"/>
                    </a:cubicBezTo>
                    <a:cubicBezTo>
                      <a:pt x="36140" y="14135"/>
                      <a:pt x="32258" y="10925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4488;p48">
                <a:extLst>
                  <a:ext uri="{FF2B5EF4-FFF2-40B4-BE49-F238E27FC236}">
                    <a16:creationId xmlns:a16="http://schemas.microsoft.com/office/drawing/2014/main" id="{6BEF537C-DBDA-4921-BBC9-5F098035F8BA}"/>
                  </a:ext>
                </a:extLst>
              </p:cNvPr>
              <p:cNvSpPr/>
              <p:nvPr/>
            </p:nvSpPr>
            <p:spPr>
              <a:xfrm>
                <a:off x="4352910" y="542858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4489;p48">
                <a:extLst>
                  <a:ext uri="{FF2B5EF4-FFF2-40B4-BE49-F238E27FC236}">
                    <a16:creationId xmlns:a16="http://schemas.microsoft.com/office/drawing/2014/main" id="{6A73CBE0-C5B5-4284-A7D6-E43DDACAB24E}"/>
                  </a:ext>
                </a:extLst>
              </p:cNvPr>
              <p:cNvSpPr/>
              <p:nvPr/>
            </p:nvSpPr>
            <p:spPr>
              <a:xfrm>
                <a:off x="4261008" y="542477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4490;p48">
                <a:extLst>
                  <a:ext uri="{FF2B5EF4-FFF2-40B4-BE49-F238E27FC236}">
                    <a16:creationId xmlns:a16="http://schemas.microsoft.com/office/drawing/2014/main" id="{CB7F80B2-B138-42F3-A4E4-04AF5D984806}"/>
                  </a:ext>
                </a:extLst>
              </p:cNvPr>
              <p:cNvSpPr/>
              <p:nvPr/>
            </p:nvSpPr>
            <p:spPr>
              <a:xfrm>
                <a:off x="4261769" y="5468111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4491;p48">
                <a:extLst>
                  <a:ext uri="{FF2B5EF4-FFF2-40B4-BE49-F238E27FC236}">
                    <a16:creationId xmlns:a16="http://schemas.microsoft.com/office/drawing/2014/main" id="{BC9C8BBD-C898-4032-B11C-28CA784ECE45}"/>
                  </a:ext>
                </a:extLst>
              </p:cNvPr>
              <p:cNvSpPr/>
              <p:nvPr/>
            </p:nvSpPr>
            <p:spPr>
              <a:xfrm>
                <a:off x="4261389" y="5412009"/>
                <a:ext cx="22119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97" h="139065" extrusionOk="0">
                    <a:moveTo>
                      <a:pt x="112050" y="22098"/>
                    </a:moveTo>
                    <a:cubicBezTo>
                      <a:pt x="109119" y="22098"/>
                      <a:pt x="106193" y="22355"/>
                      <a:pt x="103306" y="22860"/>
                    </a:cubicBezTo>
                    <a:cubicBezTo>
                      <a:pt x="99441" y="23431"/>
                      <a:pt x="95069" y="24194"/>
                      <a:pt x="90191" y="25146"/>
                    </a:cubicBezTo>
                    <a:cubicBezTo>
                      <a:pt x="85344" y="26194"/>
                      <a:pt x="80687" y="27527"/>
                      <a:pt x="75080" y="29051"/>
                    </a:cubicBezTo>
                    <a:cubicBezTo>
                      <a:pt x="69981" y="30613"/>
                      <a:pt x="64995" y="32518"/>
                      <a:pt x="60159" y="34766"/>
                    </a:cubicBezTo>
                    <a:lnTo>
                      <a:pt x="98174" y="56864"/>
                    </a:lnTo>
                    <a:lnTo>
                      <a:pt x="105017" y="54483"/>
                    </a:lnTo>
                    <a:cubicBezTo>
                      <a:pt x="114521" y="51245"/>
                      <a:pt x="124024" y="48482"/>
                      <a:pt x="132483" y="46196"/>
                    </a:cubicBezTo>
                    <a:cubicBezTo>
                      <a:pt x="140606" y="44063"/>
                      <a:pt x="148910" y="42691"/>
                      <a:pt x="157288" y="42100"/>
                    </a:cubicBezTo>
                    <a:cubicBezTo>
                      <a:pt x="164893" y="41643"/>
                      <a:pt x="172525" y="42158"/>
                      <a:pt x="180002" y="43624"/>
                    </a:cubicBezTo>
                    <a:cubicBezTo>
                      <a:pt x="187668" y="45291"/>
                      <a:pt x="195018" y="48187"/>
                      <a:pt x="201765" y="52197"/>
                    </a:cubicBezTo>
                    <a:cubicBezTo>
                      <a:pt x="208387" y="55540"/>
                      <a:pt x="214046" y="60522"/>
                      <a:pt x="218207" y="66675"/>
                    </a:cubicBezTo>
                    <a:cubicBezTo>
                      <a:pt x="220986" y="71133"/>
                      <a:pt x="221875" y="76514"/>
                      <a:pt x="220678" y="81629"/>
                    </a:cubicBezTo>
                    <a:cubicBezTo>
                      <a:pt x="218855" y="87297"/>
                      <a:pt x="215578" y="92393"/>
                      <a:pt x="211174" y="96393"/>
                    </a:cubicBezTo>
                    <a:cubicBezTo>
                      <a:pt x="205956" y="101689"/>
                      <a:pt x="200116" y="106318"/>
                      <a:pt x="193782" y="110204"/>
                    </a:cubicBezTo>
                    <a:lnTo>
                      <a:pt x="218017" y="124206"/>
                    </a:lnTo>
                    <a:lnTo>
                      <a:pt x="204807" y="131921"/>
                    </a:lnTo>
                    <a:lnTo>
                      <a:pt x="180287" y="117729"/>
                    </a:lnTo>
                    <a:cubicBezTo>
                      <a:pt x="168831" y="123434"/>
                      <a:pt x="156868" y="128064"/>
                      <a:pt x="144553" y="131540"/>
                    </a:cubicBezTo>
                    <a:cubicBezTo>
                      <a:pt x="131385" y="135169"/>
                      <a:pt x="117937" y="137684"/>
                      <a:pt x="104352" y="139065"/>
                    </a:cubicBezTo>
                    <a:lnTo>
                      <a:pt x="91521" y="116014"/>
                    </a:lnTo>
                    <a:cubicBezTo>
                      <a:pt x="95113" y="115967"/>
                      <a:pt x="98698" y="115710"/>
                      <a:pt x="102261" y="115253"/>
                    </a:cubicBezTo>
                    <a:cubicBezTo>
                      <a:pt x="107013" y="114681"/>
                      <a:pt x="112335" y="113729"/>
                      <a:pt x="118227" y="112490"/>
                    </a:cubicBezTo>
                    <a:cubicBezTo>
                      <a:pt x="124119" y="111252"/>
                      <a:pt x="130392" y="109633"/>
                      <a:pt x="137235" y="107728"/>
                    </a:cubicBezTo>
                    <a:cubicBezTo>
                      <a:pt x="143731" y="105842"/>
                      <a:pt x="150083" y="103479"/>
                      <a:pt x="156242" y="100679"/>
                    </a:cubicBezTo>
                    <a:lnTo>
                      <a:pt x="118227" y="78772"/>
                    </a:lnTo>
                    <a:lnTo>
                      <a:pt x="113285" y="80486"/>
                    </a:lnTo>
                    <a:lnTo>
                      <a:pt x="108058" y="82105"/>
                    </a:lnTo>
                    <a:cubicBezTo>
                      <a:pt x="99447" y="85001"/>
                      <a:pt x="90692" y="87449"/>
                      <a:pt x="81828" y="89440"/>
                    </a:cubicBezTo>
                    <a:cubicBezTo>
                      <a:pt x="74467" y="91183"/>
                      <a:pt x="66956" y="92202"/>
                      <a:pt x="59399" y="92488"/>
                    </a:cubicBezTo>
                    <a:cubicBezTo>
                      <a:pt x="52754" y="92745"/>
                      <a:pt x="46105" y="92107"/>
                      <a:pt x="39631" y="90583"/>
                    </a:cubicBezTo>
                    <a:cubicBezTo>
                      <a:pt x="33193" y="89049"/>
                      <a:pt x="27013" y="86573"/>
                      <a:pt x="21288" y="83248"/>
                    </a:cubicBezTo>
                    <a:cubicBezTo>
                      <a:pt x="14922" y="79981"/>
                      <a:pt x="9393" y="75286"/>
                      <a:pt x="5132" y="69532"/>
                    </a:cubicBezTo>
                    <a:cubicBezTo>
                      <a:pt x="2001" y="65275"/>
                      <a:pt x="454" y="60055"/>
                      <a:pt x="760" y="54769"/>
                    </a:cubicBezTo>
                    <a:cubicBezTo>
                      <a:pt x="1351" y="49311"/>
                      <a:pt x="3533" y="44139"/>
                      <a:pt x="7033" y="39910"/>
                    </a:cubicBezTo>
                    <a:cubicBezTo>
                      <a:pt x="11467" y="34462"/>
                      <a:pt x="16689" y="29708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19" y="12849"/>
                      <a:pt x="57010" y="8830"/>
                      <a:pt x="68332" y="6001"/>
                    </a:cubicBezTo>
                    <a:cubicBezTo>
                      <a:pt x="79145" y="3258"/>
                      <a:pt x="90131" y="1248"/>
                      <a:pt x="101215" y="0"/>
                    </a:cubicBezTo>
                    <a:close/>
                    <a:moveTo>
                      <a:pt x="47139" y="62294"/>
                    </a:moveTo>
                    <a:cubicBezTo>
                      <a:pt x="52142" y="65189"/>
                      <a:pt x="57930" y="66418"/>
                      <a:pt x="63675" y="65818"/>
                    </a:cubicBezTo>
                    <a:cubicBezTo>
                      <a:pt x="71416" y="64970"/>
                      <a:pt x="79036" y="63246"/>
                      <a:pt x="86389" y="60674"/>
                    </a:cubicBezTo>
                    <a:lnTo>
                      <a:pt x="50655" y="40005"/>
                    </a:lnTo>
                    <a:cubicBezTo>
                      <a:pt x="37540" y="48578"/>
                      <a:pt x="36368" y="56007"/>
                      <a:pt x="47139" y="62294"/>
                    </a:cubicBezTo>
                    <a:close/>
                    <a:moveTo>
                      <a:pt x="172589" y="72771"/>
                    </a:moveTo>
                    <a:cubicBezTo>
                      <a:pt x="167144" y="69771"/>
                      <a:pt x="160871" y="68628"/>
                      <a:pt x="154722" y="69532"/>
                    </a:cubicBezTo>
                    <a:cubicBezTo>
                      <a:pt x="146240" y="70609"/>
                      <a:pt x="137873" y="72457"/>
                      <a:pt x="129727" y="75057"/>
                    </a:cubicBezTo>
                    <a:lnTo>
                      <a:pt x="165271" y="95631"/>
                    </a:lnTo>
                    <a:cubicBezTo>
                      <a:pt x="180477" y="86296"/>
                      <a:pt x="182853" y="78677"/>
                      <a:pt x="17258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" name="Google Shape;4492;p48">
              <a:extLst>
                <a:ext uri="{FF2B5EF4-FFF2-40B4-BE49-F238E27FC236}">
                  <a16:creationId xmlns:a16="http://schemas.microsoft.com/office/drawing/2014/main" id="{973CB141-0565-41D1-8289-1BEE8BAA525B}"/>
                </a:ext>
              </a:extLst>
            </p:cNvPr>
            <p:cNvGrpSpPr/>
            <p:nvPr/>
          </p:nvGrpSpPr>
          <p:grpSpPr>
            <a:xfrm>
              <a:off x="2290688" y="4374965"/>
              <a:ext cx="664599" cy="467010"/>
              <a:chOff x="4071788" y="5191315"/>
              <a:chExt cx="664599" cy="467010"/>
            </a:xfrm>
          </p:grpSpPr>
          <p:sp>
            <p:nvSpPr>
              <p:cNvPr id="98" name="Google Shape;4493;p48">
                <a:extLst>
                  <a:ext uri="{FF2B5EF4-FFF2-40B4-BE49-F238E27FC236}">
                    <a16:creationId xmlns:a16="http://schemas.microsoft.com/office/drawing/2014/main" id="{4E4A3C3B-32E9-4ABE-B54B-501E87F17541}"/>
                  </a:ext>
                </a:extLst>
              </p:cNvPr>
              <p:cNvSpPr/>
              <p:nvPr/>
            </p:nvSpPr>
            <p:spPr>
              <a:xfrm>
                <a:off x="4071788" y="527370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4494;p48">
                <a:extLst>
                  <a:ext uri="{FF2B5EF4-FFF2-40B4-BE49-F238E27FC236}">
                    <a16:creationId xmlns:a16="http://schemas.microsoft.com/office/drawing/2014/main" id="{71BE4A11-C568-4550-8C7E-322B7BF8845F}"/>
                  </a:ext>
                </a:extLst>
              </p:cNvPr>
              <p:cNvSpPr/>
              <p:nvPr/>
            </p:nvSpPr>
            <p:spPr>
              <a:xfrm>
                <a:off x="4071883" y="5381339"/>
                <a:ext cx="65671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4495;p48">
                <a:extLst>
                  <a:ext uri="{FF2B5EF4-FFF2-40B4-BE49-F238E27FC236}">
                    <a16:creationId xmlns:a16="http://schemas.microsoft.com/office/drawing/2014/main" id="{D86DA38B-F1C3-491C-8321-0A38D05567F7}"/>
                  </a:ext>
                </a:extLst>
              </p:cNvPr>
              <p:cNvSpPr/>
              <p:nvPr/>
            </p:nvSpPr>
            <p:spPr>
              <a:xfrm>
                <a:off x="4686303" y="5383625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4496;p48">
                <a:extLst>
                  <a:ext uri="{FF2B5EF4-FFF2-40B4-BE49-F238E27FC236}">
                    <a16:creationId xmlns:a16="http://schemas.microsoft.com/office/drawing/2014/main" id="{03B0786D-483A-4625-880B-10F33DDC4A99}"/>
                  </a:ext>
                </a:extLst>
              </p:cNvPr>
              <p:cNvSpPr/>
              <p:nvPr/>
            </p:nvSpPr>
            <p:spPr>
              <a:xfrm>
                <a:off x="4071788" y="519131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4497;p48">
                <a:extLst>
                  <a:ext uri="{FF2B5EF4-FFF2-40B4-BE49-F238E27FC236}">
                    <a16:creationId xmlns:a16="http://schemas.microsoft.com/office/drawing/2014/main" id="{9191F4D8-06E3-4EF0-A685-7FB2BEDA58F5}"/>
                  </a:ext>
                </a:extLst>
              </p:cNvPr>
              <p:cNvSpPr/>
              <p:nvPr/>
            </p:nvSpPr>
            <p:spPr>
              <a:xfrm>
                <a:off x="4166288" y="5243631"/>
                <a:ext cx="475673" cy="275343"/>
              </a:xfrm>
              <a:custGeom>
                <a:avLst/>
                <a:gdLst/>
                <a:ahLst/>
                <a:cxnLst/>
                <a:rect l="l" t="t" r="r" b="b"/>
                <a:pathLst>
                  <a:path w="475673" h="275343" extrusionOk="0">
                    <a:moveTo>
                      <a:pt x="475252" y="145899"/>
                    </a:moveTo>
                    <a:cubicBezTo>
                      <a:pt x="471830" y="178284"/>
                      <a:pt x="448831" y="210193"/>
                      <a:pt x="405969" y="235053"/>
                    </a:cubicBezTo>
                    <a:cubicBezTo>
                      <a:pt x="313117" y="288774"/>
                      <a:pt x="162482" y="288774"/>
                      <a:pt x="69535" y="235053"/>
                    </a:cubicBezTo>
                    <a:cubicBezTo>
                      <a:pt x="26768" y="210193"/>
                      <a:pt x="3769" y="177903"/>
                      <a:pt x="443" y="145899"/>
                    </a:cubicBezTo>
                    <a:cubicBezTo>
                      <a:pt x="-3549" y="107799"/>
                      <a:pt x="19450" y="69699"/>
                      <a:pt x="69535" y="40362"/>
                    </a:cubicBezTo>
                    <a:cubicBezTo>
                      <a:pt x="162482" y="-13454"/>
                      <a:pt x="313117" y="-13454"/>
                      <a:pt x="405969" y="40362"/>
                    </a:cubicBezTo>
                    <a:cubicBezTo>
                      <a:pt x="456054" y="69318"/>
                      <a:pt x="479148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4498;p48">
                <a:extLst>
                  <a:ext uri="{FF2B5EF4-FFF2-40B4-BE49-F238E27FC236}">
                    <a16:creationId xmlns:a16="http://schemas.microsoft.com/office/drawing/2014/main" id="{54B8DDDD-37D1-45F4-9831-24C7A0C5CBCC}"/>
                  </a:ext>
                </a:extLst>
              </p:cNvPr>
              <p:cNvSpPr/>
              <p:nvPr/>
            </p:nvSpPr>
            <p:spPr>
              <a:xfrm>
                <a:off x="4166731" y="5260109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421"/>
                    </a:moveTo>
                    <a:cubicBezTo>
                      <a:pt x="471388" y="161806"/>
                      <a:pt x="448389" y="193715"/>
                      <a:pt x="405527" y="218575"/>
                    </a:cubicBezTo>
                    <a:cubicBezTo>
                      <a:pt x="312675" y="272296"/>
                      <a:pt x="162040" y="272296"/>
                      <a:pt x="69093" y="218575"/>
                    </a:cubicBezTo>
                    <a:cubicBezTo>
                      <a:pt x="26325" y="193715"/>
                      <a:pt x="3326" y="161425"/>
                      <a:pt x="0" y="129421"/>
                    </a:cubicBezTo>
                    <a:cubicBezTo>
                      <a:pt x="3326" y="97036"/>
                      <a:pt x="26325" y="65222"/>
                      <a:pt x="69093" y="40362"/>
                    </a:cubicBezTo>
                    <a:cubicBezTo>
                      <a:pt x="162040" y="-13454"/>
                      <a:pt x="312675" y="-13454"/>
                      <a:pt x="405527" y="40362"/>
                    </a:cubicBezTo>
                    <a:cubicBezTo>
                      <a:pt x="448389" y="65222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4499;p48">
                <a:extLst>
                  <a:ext uri="{FF2B5EF4-FFF2-40B4-BE49-F238E27FC236}">
                    <a16:creationId xmlns:a16="http://schemas.microsoft.com/office/drawing/2014/main" id="{E7165DC9-7A2B-421E-B450-C8B3E301F850}"/>
                  </a:ext>
                </a:extLst>
              </p:cNvPr>
              <p:cNvSpPr/>
              <p:nvPr/>
            </p:nvSpPr>
            <p:spPr>
              <a:xfrm>
                <a:off x="4287999" y="5322379"/>
                <a:ext cx="221706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706" h="139065" extrusionOk="0">
                    <a:moveTo>
                      <a:pt x="112620" y="22098"/>
                    </a:moveTo>
                    <a:cubicBezTo>
                      <a:pt x="109691" y="22146"/>
                      <a:pt x="106769" y="22403"/>
                      <a:pt x="103876" y="22860"/>
                    </a:cubicBezTo>
                    <a:cubicBezTo>
                      <a:pt x="99980" y="23431"/>
                      <a:pt x="95608" y="24194"/>
                      <a:pt x="90761" y="25241"/>
                    </a:cubicBezTo>
                    <a:cubicBezTo>
                      <a:pt x="85627" y="26280"/>
                      <a:pt x="80552" y="27575"/>
                      <a:pt x="75555" y="29146"/>
                    </a:cubicBezTo>
                    <a:cubicBezTo>
                      <a:pt x="70475" y="30632"/>
                      <a:pt x="65518" y="32509"/>
                      <a:pt x="60729" y="34766"/>
                    </a:cubicBezTo>
                    <a:lnTo>
                      <a:pt x="98744" y="56864"/>
                    </a:lnTo>
                    <a:lnTo>
                      <a:pt x="105587" y="54483"/>
                    </a:lnTo>
                    <a:cubicBezTo>
                      <a:pt x="115091" y="51245"/>
                      <a:pt x="124595" y="48482"/>
                      <a:pt x="133053" y="46196"/>
                    </a:cubicBezTo>
                    <a:cubicBezTo>
                      <a:pt x="141144" y="44063"/>
                      <a:pt x="149417" y="42691"/>
                      <a:pt x="157763" y="42101"/>
                    </a:cubicBezTo>
                    <a:cubicBezTo>
                      <a:pt x="165404" y="41624"/>
                      <a:pt x="173074" y="42167"/>
                      <a:pt x="180572" y="43720"/>
                    </a:cubicBezTo>
                    <a:cubicBezTo>
                      <a:pt x="188218" y="45310"/>
                      <a:pt x="195542" y="48178"/>
                      <a:pt x="202241" y="52197"/>
                    </a:cubicBezTo>
                    <a:cubicBezTo>
                      <a:pt x="208885" y="55550"/>
                      <a:pt x="214575" y="60522"/>
                      <a:pt x="218777" y="66675"/>
                    </a:cubicBezTo>
                    <a:cubicBezTo>
                      <a:pt x="221533" y="71142"/>
                      <a:pt x="222390" y="76524"/>
                      <a:pt x="221153" y="81629"/>
                    </a:cubicBezTo>
                    <a:cubicBezTo>
                      <a:pt x="219541" y="87259"/>
                      <a:pt x="216457" y="92355"/>
                      <a:pt x="212220" y="96393"/>
                    </a:cubicBezTo>
                    <a:cubicBezTo>
                      <a:pt x="206946" y="101660"/>
                      <a:pt x="201077" y="106299"/>
                      <a:pt x="194733" y="110204"/>
                    </a:cubicBezTo>
                    <a:lnTo>
                      <a:pt x="219062" y="124206"/>
                    </a:lnTo>
                    <a:lnTo>
                      <a:pt x="205852" y="131921"/>
                    </a:lnTo>
                    <a:lnTo>
                      <a:pt x="181332" y="117729"/>
                    </a:lnTo>
                    <a:cubicBezTo>
                      <a:pt x="169629" y="123473"/>
                      <a:pt x="157410" y="128102"/>
                      <a:pt x="144838" y="131540"/>
                    </a:cubicBezTo>
                    <a:cubicBezTo>
                      <a:pt x="131674" y="135179"/>
                      <a:pt x="118225" y="137703"/>
                      <a:pt x="104637" y="139065"/>
                    </a:cubicBezTo>
                    <a:lnTo>
                      <a:pt x="92567" y="116396"/>
                    </a:lnTo>
                    <a:cubicBezTo>
                      <a:pt x="96128" y="116300"/>
                      <a:pt x="99680" y="116014"/>
                      <a:pt x="103211" y="115538"/>
                    </a:cubicBezTo>
                    <a:cubicBezTo>
                      <a:pt x="108058" y="114967"/>
                      <a:pt x="113380" y="114014"/>
                      <a:pt x="119273" y="112776"/>
                    </a:cubicBezTo>
                    <a:cubicBezTo>
                      <a:pt x="125165" y="111538"/>
                      <a:pt x="131342" y="109919"/>
                      <a:pt x="138280" y="108013"/>
                    </a:cubicBezTo>
                    <a:cubicBezTo>
                      <a:pt x="144781" y="106175"/>
                      <a:pt x="151135" y="103851"/>
                      <a:pt x="157288" y="101060"/>
                    </a:cubicBezTo>
                    <a:lnTo>
                      <a:pt x="119273" y="79057"/>
                    </a:lnTo>
                    <a:lnTo>
                      <a:pt x="114236" y="80772"/>
                    </a:lnTo>
                    <a:lnTo>
                      <a:pt x="109104" y="82391"/>
                    </a:lnTo>
                    <a:cubicBezTo>
                      <a:pt x="99600" y="85535"/>
                      <a:pt x="90761" y="88011"/>
                      <a:pt x="82778" y="89821"/>
                    </a:cubicBezTo>
                    <a:cubicBezTo>
                      <a:pt x="75409" y="91497"/>
                      <a:pt x="67901" y="92488"/>
                      <a:pt x="60349" y="92773"/>
                    </a:cubicBezTo>
                    <a:cubicBezTo>
                      <a:pt x="53710" y="93002"/>
                      <a:pt x="47068" y="92402"/>
                      <a:pt x="40581" y="90964"/>
                    </a:cubicBezTo>
                    <a:cubicBezTo>
                      <a:pt x="34183" y="89354"/>
                      <a:pt x="28042" y="86849"/>
                      <a:pt x="22334" y="83534"/>
                    </a:cubicBezTo>
                    <a:cubicBezTo>
                      <a:pt x="16043" y="80229"/>
                      <a:pt x="10584" y="75543"/>
                      <a:pt x="6368" y="69818"/>
                    </a:cubicBezTo>
                    <a:cubicBezTo>
                      <a:pt x="3291" y="65532"/>
                      <a:pt x="1781" y="60322"/>
                      <a:pt x="2091" y="55054"/>
                    </a:cubicBezTo>
                    <a:cubicBezTo>
                      <a:pt x="2294" y="49730"/>
                      <a:pt x="4009" y="44577"/>
                      <a:pt x="7033" y="40196"/>
                    </a:cubicBezTo>
                    <a:cubicBezTo>
                      <a:pt x="11467" y="34747"/>
                      <a:pt x="16689" y="29994"/>
                      <a:pt x="22524" y="26098"/>
                    </a:cubicBezTo>
                    <a:lnTo>
                      <a:pt x="0" y="13049"/>
                    </a:lnTo>
                    <a:lnTo>
                      <a:pt x="13210" y="5429"/>
                    </a:lnTo>
                    <a:lnTo>
                      <a:pt x="35544" y="18002"/>
                    </a:lnTo>
                    <a:cubicBezTo>
                      <a:pt x="46019" y="12849"/>
                      <a:pt x="57010" y="8830"/>
                      <a:pt x="68332" y="6001"/>
                    </a:cubicBezTo>
                    <a:cubicBezTo>
                      <a:pt x="79113" y="3258"/>
                      <a:pt x="90067" y="1248"/>
                      <a:pt x="101120" y="0"/>
                    </a:cubicBezTo>
                    <a:close/>
                    <a:moveTo>
                      <a:pt x="47614" y="62294"/>
                    </a:moveTo>
                    <a:cubicBezTo>
                      <a:pt x="52651" y="65189"/>
                      <a:pt x="58470" y="66418"/>
                      <a:pt x="64246" y="65818"/>
                    </a:cubicBezTo>
                    <a:cubicBezTo>
                      <a:pt x="71975" y="64951"/>
                      <a:pt x="79590" y="63265"/>
                      <a:pt x="86960" y="60770"/>
                    </a:cubicBezTo>
                    <a:lnTo>
                      <a:pt x="51225" y="40196"/>
                    </a:lnTo>
                    <a:cubicBezTo>
                      <a:pt x="38110" y="48673"/>
                      <a:pt x="36875" y="56007"/>
                      <a:pt x="47614" y="62294"/>
                    </a:cubicBezTo>
                    <a:close/>
                    <a:moveTo>
                      <a:pt x="173064" y="72771"/>
                    </a:moveTo>
                    <a:cubicBezTo>
                      <a:pt x="167619" y="69771"/>
                      <a:pt x="161346" y="68628"/>
                      <a:pt x="155197" y="69532"/>
                    </a:cubicBezTo>
                    <a:cubicBezTo>
                      <a:pt x="146746" y="70609"/>
                      <a:pt x="138412" y="72457"/>
                      <a:pt x="130297" y="75057"/>
                    </a:cubicBezTo>
                    <a:lnTo>
                      <a:pt x="165841" y="95631"/>
                    </a:lnTo>
                    <a:cubicBezTo>
                      <a:pt x="180952" y="86296"/>
                      <a:pt x="183423" y="78296"/>
                      <a:pt x="173064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4500;p48">
                <a:extLst>
                  <a:ext uri="{FF2B5EF4-FFF2-40B4-BE49-F238E27FC236}">
                    <a16:creationId xmlns:a16="http://schemas.microsoft.com/office/drawing/2014/main" id="{B112ADE4-B0B2-4F93-BF16-B0014C7C761C}"/>
                  </a:ext>
                </a:extLst>
              </p:cNvPr>
              <p:cNvSpPr/>
              <p:nvPr/>
            </p:nvSpPr>
            <p:spPr>
              <a:xfrm>
                <a:off x="4380566" y="5425821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4501;p48">
                <a:extLst>
                  <a:ext uri="{FF2B5EF4-FFF2-40B4-BE49-F238E27FC236}">
                    <a16:creationId xmlns:a16="http://schemas.microsoft.com/office/drawing/2014/main" id="{9F744782-15EC-4CDF-94A6-CD6558BB1EF0}"/>
                  </a:ext>
                </a:extLst>
              </p:cNvPr>
              <p:cNvSpPr/>
              <p:nvPr/>
            </p:nvSpPr>
            <p:spPr>
              <a:xfrm>
                <a:off x="4475699" y="5433726"/>
                <a:ext cx="31552" cy="14763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763" extrusionOk="0">
                    <a:moveTo>
                      <a:pt x="31553" y="12859"/>
                    </a:moveTo>
                    <a:lnTo>
                      <a:pt x="31553" y="0"/>
                    </a:lnTo>
                    <a:lnTo>
                      <a:pt x="0" y="2381"/>
                    </a:lnTo>
                    <a:lnTo>
                      <a:pt x="18152" y="14764"/>
                    </a:lnTo>
                    <a:lnTo>
                      <a:pt x="31553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4502;p48">
                <a:extLst>
                  <a:ext uri="{FF2B5EF4-FFF2-40B4-BE49-F238E27FC236}">
                    <a16:creationId xmlns:a16="http://schemas.microsoft.com/office/drawing/2014/main" id="{DF807853-59C1-40DE-907F-34AC85286D2A}"/>
                  </a:ext>
                </a:extLst>
              </p:cNvPr>
              <p:cNvSpPr/>
              <p:nvPr/>
            </p:nvSpPr>
            <p:spPr>
              <a:xfrm>
                <a:off x="4486248" y="5386197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4503;p48">
                <a:extLst>
                  <a:ext uri="{FF2B5EF4-FFF2-40B4-BE49-F238E27FC236}">
                    <a16:creationId xmlns:a16="http://schemas.microsoft.com/office/drawing/2014/main" id="{3C40D572-45DB-4055-8E88-8E53DE7862C9}"/>
                  </a:ext>
                </a:extLst>
              </p:cNvPr>
              <p:cNvSpPr/>
              <p:nvPr/>
            </p:nvSpPr>
            <p:spPr>
              <a:xfrm>
                <a:off x="4411929" y="5390959"/>
                <a:ext cx="35639" cy="24764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4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4504;p48">
                <a:extLst>
                  <a:ext uri="{FF2B5EF4-FFF2-40B4-BE49-F238E27FC236}">
                    <a16:creationId xmlns:a16="http://schemas.microsoft.com/office/drawing/2014/main" id="{0CD6F4E7-C50F-45A9-A6D9-5A68BC91B550}"/>
                  </a:ext>
                </a:extLst>
              </p:cNvPr>
              <p:cNvSpPr/>
              <p:nvPr/>
            </p:nvSpPr>
            <p:spPr>
              <a:xfrm>
                <a:off x="4339320" y="5349621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191"/>
                    </a:moveTo>
                    <a:lnTo>
                      <a:pt x="36780" y="29146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346" y="17812"/>
                    </a:cubicBezTo>
                    <a:cubicBezTo>
                      <a:pt x="36032" y="14097"/>
                      <a:pt x="32188" y="10887"/>
                      <a:pt x="27941" y="8287"/>
                    </a:cubicBezTo>
                    <a:cubicBezTo>
                      <a:pt x="25185" y="7810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4505;p48">
                <a:extLst>
                  <a:ext uri="{FF2B5EF4-FFF2-40B4-BE49-F238E27FC236}">
                    <a16:creationId xmlns:a16="http://schemas.microsoft.com/office/drawing/2014/main" id="{ED96C591-FC2F-4226-8A3F-07B8DE3712F7}"/>
                  </a:ext>
                </a:extLst>
              </p:cNvPr>
              <p:cNvSpPr/>
              <p:nvPr/>
            </p:nvSpPr>
            <p:spPr>
              <a:xfrm>
                <a:off x="4380091" y="5326094"/>
                <a:ext cx="20528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383" extrusionOk="0">
                    <a:moveTo>
                      <a:pt x="20528" y="18383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4506;p48">
                <a:extLst>
                  <a:ext uri="{FF2B5EF4-FFF2-40B4-BE49-F238E27FC236}">
                    <a16:creationId xmlns:a16="http://schemas.microsoft.com/office/drawing/2014/main" id="{6E0BAA1E-E5A0-42EE-8034-6DA75D08F989}"/>
                  </a:ext>
                </a:extLst>
              </p:cNvPr>
              <p:cNvSpPr/>
              <p:nvPr/>
            </p:nvSpPr>
            <p:spPr>
              <a:xfrm>
                <a:off x="4288189" y="5322284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4507;p48">
                <a:extLst>
                  <a:ext uri="{FF2B5EF4-FFF2-40B4-BE49-F238E27FC236}">
                    <a16:creationId xmlns:a16="http://schemas.microsoft.com/office/drawing/2014/main" id="{69796C26-F98B-470A-8DF6-09E4DFAF4D6B}"/>
                  </a:ext>
                </a:extLst>
              </p:cNvPr>
              <p:cNvSpPr/>
              <p:nvPr/>
            </p:nvSpPr>
            <p:spPr>
              <a:xfrm>
                <a:off x="4288855" y="5365623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cubicBezTo>
                      <a:pt x="0" y="13430"/>
                      <a:pt x="0" y="0"/>
                      <a:pt x="0" y="0"/>
                    </a:cubicBezTo>
                    <a:lnTo>
                      <a:pt x="22429" y="0"/>
                    </a:lnTo>
                    <a:lnTo>
                      <a:pt x="16917" y="12001"/>
                    </a:lnTo>
                    <a:lnTo>
                      <a:pt x="7413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4508;p48">
                <a:extLst>
                  <a:ext uri="{FF2B5EF4-FFF2-40B4-BE49-F238E27FC236}">
                    <a16:creationId xmlns:a16="http://schemas.microsoft.com/office/drawing/2014/main" id="{599E39B3-FD35-41F0-B573-7D25B3255207}"/>
                  </a:ext>
                </a:extLst>
              </p:cNvPr>
              <p:cNvSpPr/>
              <p:nvPr/>
            </p:nvSpPr>
            <p:spPr>
              <a:xfrm>
                <a:off x="4289330" y="5309520"/>
                <a:ext cx="220369" cy="139160"/>
              </a:xfrm>
              <a:custGeom>
                <a:avLst/>
                <a:gdLst/>
                <a:ahLst/>
                <a:cxnLst/>
                <a:rect l="l" t="t" r="r" b="b"/>
                <a:pathLst>
                  <a:path w="220369" h="139160" extrusionOk="0">
                    <a:moveTo>
                      <a:pt x="111289" y="22098"/>
                    </a:moveTo>
                    <a:cubicBezTo>
                      <a:pt x="108361" y="22060"/>
                      <a:pt x="105434" y="22279"/>
                      <a:pt x="102546" y="22765"/>
                    </a:cubicBezTo>
                    <a:cubicBezTo>
                      <a:pt x="98649" y="23336"/>
                      <a:pt x="94278" y="24098"/>
                      <a:pt x="89431" y="25146"/>
                    </a:cubicBezTo>
                    <a:cubicBezTo>
                      <a:pt x="84584" y="26194"/>
                      <a:pt x="79452" y="27432"/>
                      <a:pt x="74225" y="29051"/>
                    </a:cubicBezTo>
                    <a:cubicBezTo>
                      <a:pt x="69142" y="30566"/>
                      <a:pt x="64185" y="32480"/>
                      <a:pt x="59399" y="34766"/>
                    </a:cubicBezTo>
                    <a:lnTo>
                      <a:pt x="97414" y="56864"/>
                    </a:lnTo>
                    <a:lnTo>
                      <a:pt x="104257" y="54388"/>
                    </a:lnTo>
                    <a:cubicBezTo>
                      <a:pt x="113760" y="51149"/>
                      <a:pt x="123264" y="48482"/>
                      <a:pt x="131722" y="46196"/>
                    </a:cubicBezTo>
                    <a:cubicBezTo>
                      <a:pt x="139804" y="44015"/>
                      <a:pt x="148080" y="42644"/>
                      <a:pt x="156432" y="42101"/>
                    </a:cubicBezTo>
                    <a:cubicBezTo>
                      <a:pt x="164070" y="41596"/>
                      <a:pt x="171739" y="42101"/>
                      <a:pt x="179241" y="43625"/>
                    </a:cubicBezTo>
                    <a:cubicBezTo>
                      <a:pt x="186874" y="45253"/>
                      <a:pt x="194193" y="48120"/>
                      <a:pt x="200910" y="52102"/>
                    </a:cubicBezTo>
                    <a:cubicBezTo>
                      <a:pt x="207554" y="55455"/>
                      <a:pt x="213244" y="60427"/>
                      <a:pt x="217447" y="66580"/>
                    </a:cubicBezTo>
                    <a:cubicBezTo>
                      <a:pt x="220193" y="71047"/>
                      <a:pt x="221049" y="76429"/>
                      <a:pt x="219823" y="81534"/>
                    </a:cubicBezTo>
                    <a:cubicBezTo>
                      <a:pt x="218233" y="87173"/>
                      <a:pt x="215145" y="92278"/>
                      <a:pt x="210889" y="96298"/>
                    </a:cubicBezTo>
                    <a:cubicBezTo>
                      <a:pt x="205705" y="101613"/>
                      <a:pt x="199897" y="106289"/>
                      <a:pt x="193592" y="110204"/>
                    </a:cubicBezTo>
                    <a:lnTo>
                      <a:pt x="217922" y="124301"/>
                    </a:lnTo>
                    <a:lnTo>
                      <a:pt x="204712" y="131921"/>
                    </a:lnTo>
                    <a:lnTo>
                      <a:pt x="180192" y="117729"/>
                    </a:lnTo>
                    <a:cubicBezTo>
                      <a:pt x="168525" y="123558"/>
                      <a:pt x="156297" y="128188"/>
                      <a:pt x="143697" y="131540"/>
                    </a:cubicBezTo>
                    <a:cubicBezTo>
                      <a:pt x="130535" y="135217"/>
                      <a:pt x="117088" y="137760"/>
                      <a:pt x="103496" y="139160"/>
                    </a:cubicBezTo>
                    <a:lnTo>
                      <a:pt x="91236" y="116014"/>
                    </a:lnTo>
                    <a:cubicBezTo>
                      <a:pt x="94797" y="115919"/>
                      <a:pt x="98350" y="115634"/>
                      <a:pt x="101881" y="115157"/>
                    </a:cubicBezTo>
                    <a:cubicBezTo>
                      <a:pt x="107279" y="114519"/>
                      <a:pt x="112641" y="113595"/>
                      <a:pt x="117942" y="112395"/>
                    </a:cubicBezTo>
                    <a:cubicBezTo>
                      <a:pt x="123834" y="111157"/>
                      <a:pt x="130012" y="109538"/>
                      <a:pt x="136950" y="107633"/>
                    </a:cubicBezTo>
                    <a:cubicBezTo>
                      <a:pt x="143464" y="105842"/>
                      <a:pt x="149821" y="103518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248"/>
                      <a:pt x="114616" y="79915"/>
                      <a:pt x="112905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7" y="89440"/>
                    </a:cubicBezTo>
                    <a:cubicBezTo>
                      <a:pt x="74081" y="91145"/>
                      <a:pt x="66572" y="92164"/>
                      <a:pt x="59019" y="92488"/>
                    </a:cubicBezTo>
                    <a:cubicBezTo>
                      <a:pt x="52375" y="92688"/>
                      <a:pt x="45733" y="92050"/>
                      <a:pt x="39251" y="90583"/>
                    </a:cubicBezTo>
                    <a:cubicBezTo>
                      <a:pt x="32826" y="89049"/>
                      <a:pt x="26672" y="86544"/>
                      <a:pt x="21003" y="83153"/>
                    </a:cubicBezTo>
                    <a:cubicBezTo>
                      <a:pt x="14721" y="79886"/>
                      <a:pt x="9261" y="75229"/>
                      <a:pt x="5037" y="69533"/>
                    </a:cubicBezTo>
                    <a:cubicBezTo>
                      <a:pt x="1975" y="65246"/>
                      <a:pt x="466" y="60036"/>
                      <a:pt x="760" y="54769"/>
                    </a:cubicBezTo>
                    <a:cubicBezTo>
                      <a:pt x="1328" y="49273"/>
                      <a:pt x="3511" y="44063"/>
                      <a:pt x="7033" y="39814"/>
                    </a:cubicBezTo>
                    <a:cubicBezTo>
                      <a:pt x="11472" y="34404"/>
                      <a:pt x="16693" y="29680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4214" y="18002"/>
                    </a:lnTo>
                    <a:cubicBezTo>
                      <a:pt x="44668" y="12783"/>
                      <a:pt x="55664" y="8725"/>
                      <a:pt x="67002" y="5905"/>
                    </a:cubicBezTo>
                    <a:cubicBezTo>
                      <a:pt x="77774" y="3143"/>
                      <a:pt x="88732" y="1172"/>
                      <a:pt x="99790" y="0"/>
                    </a:cubicBezTo>
                    <a:close/>
                    <a:moveTo>
                      <a:pt x="46283" y="62579"/>
                    </a:moveTo>
                    <a:cubicBezTo>
                      <a:pt x="51312" y="65504"/>
                      <a:pt x="57130" y="66770"/>
                      <a:pt x="62915" y="66199"/>
                    </a:cubicBezTo>
                    <a:cubicBezTo>
                      <a:pt x="70639" y="65246"/>
                      <a:pt x="78248" y="63522"/>
                      <a:pt x="85629" y="61055"/>
                    </a:cubicBezTo>
                    <a:lnTo>
                      <a:pt x="49895" y="40386"/>
                    </a:lnTo>
                    <a:cubicBezTo>
                      <a:pt x="36780" y="48835"/>
                      <a:pt x="35576" y="56226"/>
                      <a:pt x="46283" y="62579"/>
                    </a:cubicBezTo>
                    <a:close/>
                    <a:moveTo>
                      <a:pt x="171733" y="73057"/>
                    </a:moveTo>
                    <a:cubicBezTo>
                      <a:pt x="166278" y="70085"/>
                      <a:pt x="160005" y="68980"/>
                      <a:pt x="153866" y="69913"/>
                    </a:cubicBezTo>
                    <a:cubicBezTo>
                      <a:pt x="145426" y="70999"/>
                      <a:pt x="137095" y="72819"/>
                      <a:pt x="128966" y="75343"/>
                    </a:cubicBezTo>
                    <a:lnTo>
                      <a:pt x="164511" y="95917"/>
                    </a:lnTo>
                    <a:cubicBezTo>
                      <a:pt x="179622" y="86296"/>
                      <a:pt x="182093" y="78677"/>
                      <a:pt x="171733" y="7267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" name="Google Shape;4509;p48">
              <a:extLst>
                <a:ext uri="{FF2B5EF4-FFF2-40B4-BE49-F238E27FC236}">
                  <a16:creationId xmlns:a16="http://schemas.microsoft.com/office/drawing/2014/main" id="{F13C7989-4B5D-41E9-9730-B07AC7AE54F4}"/>
                </a:ext>
              </a:extLst>
            </p:cNvPr>
            <p:cNvGrpSpPr/>
            <p:nvPr/>
          </p:nvGrpSpPr>
          <p:grpSpPr>
            <a:xfrm>
              <a:off x="3915836" y="4477454"/>
              <a:ext cx="746806" cy="516445"/>
              <a:chOff x="5696936" y="5293804"/>
              <a:chExt cx="746806" cy="516445"/>
            </a:xfrm>
          </p:grpSpPr>
          <p:sp>
            <p:nvSpPr>
              <p:cNvPr id="81" name="Google Shape;4510;p48">
                <a:extLst>
                  <a:ext uri="{FF2B5EF4-FFF2-40B4-BE49-F238E27FC236}">
                    <a16:creationId xmlns:a16="http://schemas.microsoft.com/office/drawing/2014/main" id="{1F772507-8D32-41B8-AB89-4C097669BF0E}"/>
                  </a:ext>
                </a:extLst>
              </p:cNvPr>
              <p:cNvSpPr/>
              <p:nvPr/>
            </p:nvSpPr>
            <p:spPr>
              <a:xfrm>
                <a:off x="5696936" y="5425630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4511;p48">
                <a:extLst>
                  <a:ext uri="{FF2B5EF4-FFF2-40B4-BE49-F238E27FC236}">
                    <a16:creationId xmlns:a16="http://schemas.microsoft.com/office/drawing/2014/main" id="{E95A1F73-0937-4B37-9269-EF5599FBA676}"/>
                  </a:ext>
                </a:extLst>
              </p:cNvPr>
              <p:cNvSpPr/>
              <p:nvPr/>
            </p:nvSpPr>
            <p:spPr>
              <a:xfrm>
                <a:off x="5779143" y="537619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19"/>
                      <a:pt x="332252" y="384619"/>
                    </a:cubicBezTo>
                    <a:cubicBezTo>
                      <a:pt x="148754" y="384619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4512;p48">
                <a:extLst>
                  <a:ext uri="{FF2B5EF4-FFF2-40B4-BE49-F238E27FC236}">
                    <a16:creationId xmlns:a16="http://schemas.microsoft.com/office/drawing/2014/main" id="{5F71A988-66D6-4522-A3E6-D3F029E8F82E}"/>
                  </a:ext>
                </a:extLst>
              </p:cNvPr>
              <p:cNvSpPr/>
              <p:nvPr/>
            </p:nvSpPr>
            <p:spPr>
              <a:xfrm>
                <a:off x="5779238" y="548382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4513;p48">
                <a:extLst>
                  <a:ext uri="{FF2B5EF4-FFF2-40B4-BE49-F238E27FC236}">
                    <a16:creationId xmlns:a16="http://schemas.microsoft.com/office/drawing/2014/main" id="{CDE39728-FFB6-446A-BE46-93FB9104E598}"/>
                  </a:ext>
                </a:extLst>
              </p:cNvPr>
              <p:cNvSpPr/>
              <p:nvPr/>
            </p:nvSpPr>
            <p:spPr>
              <a:xfrm>
                <a:off x="6393753" y="548611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4514;p48">
                <a:extLst>
                  <a:ext uri="{FF2B5EF4-FFF2-40B4-BE49-F238E27FC236}">
                    <a16:creationId xmlns:a16="http://schemas.microsoft.com/office/drawing/2014/main" id="{0BE5D1B0-D05A-4869-A5EC-1D1520B1A15B}"/>
                  </a:ext>
                </a:extLst>
              </p:cNvPr>
              <p:cNvSpPr/>
              <p:nvPr/>
            </p:nvSpPr>
            <p:spPr>
              <a:xfrm>
                <a:off x="5779143" y="529380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4515;p48">
                <a:extLst>
                  <a:ext uri="{FF2B5EF4-FFF2-40B4-BE49-F238E27FC236}">
                    <a16:creationId xmlns:a16="http://schemas.microsoft.com/office/drawing/2014/main" id="{630C52E9-9CB9-43F0-A798-77BE7BC7AA5A}"/>
                  </a:ext>
                </a:extLst>
              </p:cNvPr>
              <p:cNvSpPr/>
              <p:nvPr/>
            </p:nvSpPr>
            <p:spPr>
              <a:xfrm>
                <a:off x="5873643" y="5346215"/>
                <a:ext cx="475693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3" h="275248" extrusionOk="0">
                    <a:moveTo>
                      <a:pt x="475252" y="145899"/>
                    </a:moveTo>
                    <a:cubicBezTo>
                      <a:pt x="471926" y="178284"/>
                      <a:pt x="448831" y="210193"/>
                      <a:pt x="406064" y="234958"/>
                    </a:cubicBezTo>
                    <a:cubicBezTo>
                      <a:pt x="313117" y="288679"/>
                      <a:pt x="162482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149" y="69223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4516;p48">
                <a:extLst>
                  <a:ext uri="{FF2B5EF4-FFF2-40B4-BE49-F238E27FC236}">
                    <a16:creationId xmlns:a16="http://schemas.microsoft.com/office/drawing/2014/main" id="{9B555FEF-E788-43E5-9BAE-00040103D49A}"/>
                  </a:ext>
                </a:extLst>
              </p:cNvPr>
              <p:cNvSpPr/>
              <p:nvPr/>
            </p:nvSpPr>
            <p:spPr>
              <a:xfrm>
                <a:off x="5874086" y="536269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480"/>
                    </a:cubicBezTo>
                    <a:cubicBezTo>
                      <a:pt x="312675" y="272201"/>
                      <a:pt x="162040" y="272201"/>
                      <a:pt x="69188" y="218480"/>
                    </a:cubicBezTo>
                    <a:cubicBezTo>
                      <a:pt x="26326" y="193715"/>
                      <a:pt x="3326" y="161806"/>
                      <a:pt x="0" y="129421"/>
                    </a:cubicBezTo>
                    <a:cubicBezTo>
                      <a:pt x="3326" y="97036"/>
                      <a:pt x="26326" y="65127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127"/>
                      <a:pt x="471483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4517;p48">
                <a:extLst>
                  <a:ext uri="{FF2B5EF4-FFF2-40B4-BE49-F238E27FC236}">
                    <a16:creationId xmlns:a16="http://schemas.microsoft.com/office/drawing/2014/main" id="{EB41D300-6ECA-4310-991E-50CFA184BCF0}"/>
                  </a:ext>
                </a:extLst>
              </p:cNvPr>
              <p:cNvSpPr/>
              <p:nvPr/>
            </p:nvSpPr>
            <p:spPr>
              <a:xfrm>
                <a:off x="5996115" y="5424963"/>
                <a:ext cx="220987" cy="138970"/>
              </a:xfrm>
              <a:custGeom>
                <a:avLst/>
                <a:gdLst/>
                <a:ahLst/>
                <a:cxnLst/>
                <a:rect l="l" t="t" r="r" b="b"/>
                <a:pathLst>
                  <a:path w="220987" h="138970" extrusionOk="0">
                    <a:moveTo>
                      <a:pt x="111859" y="22098"/>
                    </a:moveTo>
                    <a:cubicBezTo>
                      <a:pt x="108932" y="22060"/>
                      <a:pt x="106005" y="22279"/>
                      <a:pt x="103116" y="22765"/>
                    </a:cubicBezTo>
                    <a:cubicBezTo>
                      <a:pt x="99219" y="23336"/>
                      <a:pt x="94848" y="24098"/>
                      <a:pt x="90001" y="25146"/>
                    </a:cubicBezTo>
                    <a:cubicBezTo>
                      <a:pt x="85154" y="26194"/>
                      <a:pt x="80497" y="27432"/>
                      <a:pt x="74890" y="29051"/>
                    </a:cubicBezTo>
                    <a:cubicBezTo>
                      <a:pt x="69777" y="30566"/>
                      <a:pt x="64787" y="32480"/>
                      <a:pt x="59969" y="34766"/>
                    </a:cubicBezTo>
                    <a:lnTo>
                      <a:pt x="97984" y="56864"/>
                    </a:lnTo>
                    <a:lnTo>
                      <a:pt x="104827" y="54388"/>
                    </a:lnTo>
                    <a:cubicBezTo>
                      <a:pt x="114331" y="51149"/>
                      <a:pt x="123834" y="48387"/>
                      <a:pt x="132293" y="46196"/>
                    </a:cubicBezTo>
                    <a:cubicBezTo>
                      <a:pt x="140409" y="44015"/>
                      <a:pt x="148715" y="42644"/>
                      <a:pt x="157098" y="42101"/>
                    </a:cubicBezTo>
                    <a:cubicBezTo>
                      <a:pt x="164701" y="41596"/>
                      <a:pt x="172342" y="42101"/>
                      <a:pt x="179812" y="43625"/>
                    </a:cubicBezTo>
                    <a:cubicBezTo>
                      <a:pt x="187472" y="45253"/>
                      <a:pt x="194828" y="48120"/>
                      <a:pt x="201575" y="52102"/>
                    </a:cubicBezTo>
                    <a:cubicBezTo>
                      <a:pt x="208199" y="55445"/>
                      <a:pt x="213854" y="60427"/>
                      <a:pt x="218017" y="66580"/>
                    </a:cubicBezTo>
                    <a:cubicBezTo>
                      <a:pt x="220839" y="71019"/>
                      <a:pt x="221695" y="76438"/>
                      <a:pt x="220393" y="81534"/>
                    </a:cubicBezTo>
                    <a:cubicBezTo>
                      <a:pt x="218806" y="87173"/>
                      <a:pt x="215717" y="92278"/>
                      <a:pt x="211459" y="96298"/>
                    </a:cubicBezTo>
                    <a:cubicBezTo>
                      <a:pt x="206261" y="101613"/>
                      <a:pt x="200425" y="106261"/>
                      <a:pt x="194067" y="110109"/>
                    </a:cubicBezTo>
                    <a:lnTo>
                      <a:pt x="218302" y="124206"/>
                    </a:lnTo>
                    <a:lnTo>
                      <a:pt x="205092" y="131826"/>
                    </a:lnTo>
                    <a:lnTo>
                      <a:pt x="180667" y="117634"/>
                    </a:lnTo>
                    <a:cubicBezTo>
                      <a:pt x="169034" y="123463"/>
                      <a:pt x="156841" y="128092"/>
                      <a:pt x="144267" y="131445"/>
                    </a:cubicBezTo>
                    <a:cubicBezTo>
                      <a:pt x="131114" y="135112"/>
                      <a:pt x="117657" y="137636"/>
                      <a:pt x="104066" y="138970"/>
                    </a:cubicBezTo>
                    <a:lnTo>
                      <a:pt x="91236" y="116015"/>
                    </a:lnTo>
                    <a:cubicBezTo>
                      <a:pt x="94829" y="115919"/>
                      <a:pt x="98412" y="115634"/>
                      <a:pt x="101976" y="115158"/>
                    </a:cubicBezTo>
                    <a:cubicBezTo>
                      <a:pt x="107345" y="114510"/>
                      <a:pt x="112667" y="113586"/>
                      <a:pt x="117942" y="112395"/>
                    </a:cubicBezTo>
                    <a:cubicBezTo>
                      <a:pt x="123834" y="111157"/>
                      <a:pt x="130012" y="109538"/>
                      <a:pt x="136949" y="107633"/>
                    </a:cubicBezTo>
                    <a:cubicBezTo>
                      <a:pt x="143460" y="105823"/>
                      <a:pt x="149818" y="103489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248"/>
                      <a:pt x="114711" y="79915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543" y="89440"/>
                    </a:cubicBezTo>
                    <a:cubicBezTo>
                      <a:pt x="74177" y="91154"/>
                      <a:pt x="66669" y="92145"/>
                      <a:pt x="59114" y="92393"/>
                    </a:cubicBezTo>
                    <a:cubicBezTo>
                      <a:pt x="52470" y="92678"/>
                      <a:pt x="45827" y="92069"/>
                      <a:pt x="39346" y="90583"/>
                    </a:cubicBezTo>
                    <a:cubicBezTo>
                      <a:pt x="32893" y="89059"/>
                      <a:pt x="26706" y="86554"/>
                      <a:pt x="21003" y="83153"/>
                    </a:cubicBezTo>
                    <a:cubicBezTo>
                      <a:pt x="14750" y="79886"/>
                      <a:pt x="9314" y="75229"/>
                      <a:pt x="5132" y="69533"/>
                    </a:cubicBezTo>
                    <a:cubicBezTo>
                      <a:pt x="2005" y="65275"/>
                      <a:pt x="456" y="60055"/>
                      <a:pt x="760" y="54769"/>
                    </a:cubicBezTo>
                    <a:cubicBezTo>
                      <a:pt x="1331" y="49273"/>
                      <a:pt x="3507" y="44063"/>
                      <a:pt x="7033" y="39815"/>
                    </a:cubicBezTo>
                    <a:cubicBezTo>
                      <a:pt x="11443" y="34376"/>
                      <a:pt x="16670" y="29651"/>
                      <a:pt x="22524" y="25813"/>
                    </a:cubicBezTo>
                    <a:lnTo>
                      <a:pt x="0" y="12764"/>
                    </a:lnTo>
                    <a:lnTo>
                      <a:pt x="13305" y="5048"/>
                    </a:lnTo>
                    <a:lnTo>
                      <a:pt x="35544" y="18002"/>
                    </a:lnTo>
                    <a:cubicBezTo>
                      <a:pt x="45998" y="12783"/>
                      <a:pt x="56994" y="8725"/>
                      <a:pt x="68332" y="5906"/>
                    </a:cubicBezTo>
                    <a:cubicBezTo>
                      <a:pt x="79109" y="3153"/>
                      <a:pt x="90067" y="1181"/>
                      <a:pt x="101120" y="0"/>
                    </a:cubicBezTo>
                    <a:close/>
                    <a:moveTo>
                      <a:pt x="46949" y="62198"/>
                    </a:moveTo>
                    <a:cubicBezTo>
                      <a:pt x="51948" y="65122"/>
                      <a:pt x="57726" y="66389"/>
                      <a:pt x="63485" y="65818"/>
                    </a:cubicBezTo>
                    <a:cubicBezTo>
                      <a:pt x="71212" y="64875"/>
                      <a:pt x="78824" y="63151"/>
                      <a:pt x="86199" y="60674"/>
                    </a:cubicBezTo>
                    <a:lnTo>
                      <a:pt x="50465" y="40005"/>
                    </a:lnTo>
                    <a:cubicBezTo>
                      <a:pt x="37350" y="48578"/>
                      <a:pt x="36181" y="55979"/>
                      <a:pt x="46949" y="62198"/>
                    </a:cubicBezTo>
                    <a:close/>
                    <a:moveTo>
                      <a:pt x="172399" y="72676"/>
                    </a:moveTo>
                    <a:cubicBezTo>
                      <a:pt x="166896" y="69733"/>
                      <a:pt x="160605" y="68628"/>
                      <a:pt x="154437" y="69533"/>
                    </a:cubicBezTo>
                    <a:cubicBezTo>
                      <a:pt x="145997" y="70628"/>
                      <a:pt x="137672" y="72447"/>
                      <a:pt x="129537" y="74962"/>
                    </a:cubicBezTo>
                    <a:lnTo>
                      <a:pt x="165081" y="95536"/>
                    </a:lnTo>
                    <a:cubicBezTo>
                      <a:pt x="180667" y="86296"/>
                      <a:pt x="182663" y="78677"/>
                      <a:pt x="17239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4518;p48">
                <a:extLst>
                  <a:ext uri="{FF2B5EF4-FFF2-40B4-BE49-F238E27FC236}">
                    <a16:creationId xmlns:a16="http://schemas.microsoft.com/office/drawing/2014/main" id="{2EDDB2E3-CC68-4C43-8A18-E3E52D303541}"/>
                  </a:ext>
                </a:extLst>
              </p:cNvPr>
              <p:cNvSpPr/>
              <p:nvPr/>
            </p:nvSpPr>
            <p:spPr>
              <a:xfrm>
                <a:off x="6087446" y="552802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4519;p48">
                <a:extLst>
                  <a:ext uri="{FF2B5EF4-FFF2-40B4-BE49-F238E27FC236}">
                    <a16:creationId xmlns:a16="http://schemas.microsoft.com/office/drawing/2014/main" id="{41F6BA60-58B1-46AD-938A-D5F2C496456C}"/>
                  </a:ext>
                </a:extLst>
              </p:cNvPr>
              <p:cNvSpPr/>
              <p:nvPr/>
            </p:nvSpPr>
            <p:spPr>
              <a:xfrm>
                <a:off x="6183054" y="5536215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954"/>
                    </a:moveTo>
                    <a:lnTo>
                      <a:pt x="31552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552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4520;p48">
                <a:extLst>
                  <a:ext uri="{FF2B5EF4-FFF2-40B4-BE49-F238E27FC236}">
                    <a16:creationId xmlns:a16="http://schemas.microsoft.com/office/drawing/2014/main" id="{D35504BE-063F-4E14-9A88-F22E33768C7D}"/>
                  </a:ext>
                </a:extLst>
              </p:cNvPr>
              <p:cNvSpPr/>
              <p:nvPr/>
            </p:nvSpPr>
            <p:spPr>
              <a:xfrm>
                <a:off x="6193698" y="5488685"/>
                <a:ext cx="23569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569" h="13049" extrusionOk="0">
                    <a:moveTo>
                      <a:pt x="23569" y="13049"/>
                    </a:moveTo>
                    <a:lnTo>
                      <a:pt x="23569" y="0"/>
                    </a:lnTo>
                    <a:lnTo>
                      <a:pt x="0" y="8573"/>
                    </a:lnTo>
                    <a:lnTo>
                      <a:pt x="23569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4521;p48">
                <a:extLst>
                  <a:ext uri="{FF2B5EF4-FFF2-40B4-BE49-F238E27FC236}">
                    <a16:creationId xmlns:a16="http://schemas.microsoft.com/office/drawing/2014/main" id="{EB67DC6C-237B-4C85-8B8E-F404CBCB527B}"/>
                  </a:ext>
                </a:extLst>
              </p:cNvPr>
              <p:cNvSpPr/>
              <p:nvPr/>
            </p:nvSpPr>
            <p:spPr>
              <a:xfrm>
                <a:off x="6119759" y="549354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670"/>
                    </a:lnTo>
                    <a:cubicBezTo>
                      <a:pt x="33929" y="24670"/>
                      <a:pt x="13210" y="15907"/>
                      <a:pt x="12545" y="15145"/>
                    </a:cubicBezTo>
                    <a:cubicBezTo>
                      <a:pt x="11880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4522;p48">
                <a:extLst>
                  <a:ext uri="{FF2B5EF4-FFF2-40B4-BE49-F238E27FC236}">
                    <a16:creationId xmlns:a16="http://schemas.microsoft.com/office/drawing/2014/main" id="{062D5171-E38B-4B81-845D-74D7B5B001E5}"/>
                  </a:ext>
                </a:extLst>
              </p:cNvPr>
              <p:cNvSpPr/>
              <p:nvPr/>
            </p:nvSpPr>
            <p:spPr>
              <a:xfrm>
                <a:off x="6046675" y="5452109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441" y="17907"/>
                    </a:cubicBez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4523;p48">
                <a:extLst>
                  <a:ext uri="{FF2B5EF4-FFF2-40B4-BE49-F238E27FC236}">
                    <a16:creationId xmlns:a16="http://schemas.microsoft.com/office/drawing/2014/main" id="{2B5D0EF4-9756-48DC-81FE-D305D3F4B915}"/>
                  </a:ext>
                </a:extLst>
              </p:cNvPr>
              <p:cNvSpPr/>
              <p:nvPr/>
            </p:nvSpPr>
            <p:spPr>
              <a:xfrm>
                <a:off x="6087446" y="542858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4524;p48">
                <a:extLst>
                  <a:ext uri="{FF2B5EF4-FFF2-40B4-BE49-F238E27FC236}">
                    <a16:creationId xmlns:a16="http://schemas.microsoft.com/office/drawing/2014/main" id="{CDFFF65D-69F4-47E6-B741-1D92951885FB}"/>
                  </a:ext>
                </a:extLst>
              </p:cNvPr>
              <p:cNvSpPr/>
              <p:nvPr/>
            </p:nvSpPr>
            <p:spPr>
              <a:xfrm>
                <a:off x="5995544" y="542477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4525;p48">
                <a:extLst>
                  <a:ext uri="{FF2B5EF4-FFF2-40B4-BE49-F238E27FC236}">
                    <a16:creationId xmlns:a16="http://schemas.microsoft.com/office/drawing/2014/main" id="{3EA3E716-49FB-4120-9C9E-02D22B44E14E}"/>
                  </a:ext>
                </a:extLst>
              </p:cNvPr>
              <p:cNvSpPr/>
              <p:nvPr/>
            </p:nvSpPr>
            <p:spPr>
              <a:xfrm>
                <a:off x="5996210" y="5468111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4526;p48">
                <a:extLst>
                  <a:ext uri="{FF2B5EF4-FFF2-40B4-BE49-F238E27FC236}">
                    <a16:creationId xmlns:a16="http://schemas.microsoft.com/office/drawing/2014/main" id="{2452DA6A-8505-4DC1-A031-F26192C82B67}"/>
                  </a:ext>
                </a:extLst>
              </p:cNvPr>
              <p:cNvSpPr/>
              <p:nvPr/>
            </p:nvSpPr>
            <p:spPr>
              <a:xfrm>
                <a:off x="5996115" y="5412009"/>
                <a:ext cx="22098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0987" h="139065" extrusionOk="0">
                    <a:moveTo>
                      <a:pt x="111859" y="22098"/>
                    </a:moveTo>
                    <a:cubicBezTo>
                      <a:pt x="108932" y="22098"/>
                      <a:pt x="106005" y="22355"/>
                      <a:pt x="103116" y="22860"/>
                    </a:cubicBezTo>
                    <a:cubicBezTo>
                      <a:pt x="99248" y="23431"/>
                      <a:pt x="94876" y="24194"/>
                      <a:pt x="90001" y="25146"/>
                    </a:cubicBezTo>
                    <a:cubicBezTo>
                      <a:pt x="85154" y="26194"/>
                      <a:pt x="80497" y="27527"/>
                      <a:pt x="74890" y="29051"/>
                    </a:cubicBezTo>
                    <a:cubicBezTo>
                      <a:pt x="69786" y="30613"/>
                      <a:pt x="64806" y="32518"/>
                      <a:pt x="59969" y="34766"/>
                    </a:cubicBezTo>
                    <a:lnTo>
                      <a:pt x="97984" y="56864"/>
                    </a:lnTo>
                    <a:lnTo>
                      <a:pt x="104827" y="54483"/>
                    </a:lnTo>
                    <a:cubicBezTo>
                      <a:pt x="114331" y="51245"/>
                      <a:pt x="123834" y="48482"/>
                      <a:pt x="132293" y="46196"/>
                    </a:cubicBezTo>
                    <a:cubicBezTo>
                      <a:pt x="140418" y="44063"/>
                      <a:pt x="148725" y="42691"/>
                      <a:pt x="157098" y="42100"/>
                    </a:cubicBezTo>
                    <a:cubicBezTo>
                      <a:pt x="164701" y="41643"/>
                      <a:pt x="172332" y="42158"/>
                      <a:pt x="179812" y="43624"/>
                    </a:cubicBezTo>
                    <a:cubicBezTo>
                      <a:pt x="187481" y="45291"/>
                      <a:pt x="194828" y="48187"/>
                      <a:pt x="201575" y="52197"/>
                    </a:cubicBezTo>
                    <a:cubicBezTo>
                      <a:pt x="208199" y="55540"/>
                      <a:pt x="213854" y="60522"/>
                      <a:pt x="218017" y="66675"/>
                    </a:cubicBezTo>
                    <a:cubicBezTo>
                      <a:pt x="220839" y="71114"/>
                      <a:pt x="221695" y="76533"/>
                      <a:pt x="220393" y="81629"/>
                    </a:cubicBezTo>
                    <a:cubicBezTo>
                      <a:pt x="218777" y="87259"/>
                      <a:pt x="215698" y="92354"/>
                      <a:pt x="211459" y="96393"/>
                    </a:cubicBezTo>
                    <a:cubicBezTo>
                      <a:pt x="206242" y="101689"/>
                      <a:pt x="200397" y="106318"/>
                      <a:pt x="194067" y="110204"/>
                    </a:cubicBezTo>
                    <a:lnTo>
                      <a:pt x="218302" y="124206"/>
                    </a:lnTo>
                    <a:lnTo>
                      <a:pt x="205092" y="131921"/>
                    </a:lnTo>
                    <a:lnTo>
                      <a:pt x="180667" y="117729"/>
                    </a:lnTo>
                    <a:cubicBezTo>
                      <a:pt x="168996" y="123473"/>
                      <a:pt x="156812" y="128102"/>
                      <a:pt x="144267" y="131540"/>
                    </a:cubicBezTo>
                    <a:cubicBezTo>
                      <a:pt x="131095" y="135169"/>
                      <a:pt x="117657" y="137684"/>
                      <a:pt x="104066" y="139065"/>
                    </a:cubicBezTo>
                    <a:lnTo>
                      <a:pt x="91236" y="116014"/>
                    </a:lnTo>
                    <a:cubicBezTo>
                      <a:pt x="94829" y="115967"/>
                      <a:pt x="98412" y="115710"/>
                      <a:pt x="101976" y="115253"/>
                    </a:cubicBezTo>
                    <a:cubicBezTo>
                      <a:pt x="106727" y="114681"/>
                      <a:pt x="112050" y="113729"/>
                      <a:pt x="117942" y="112490"/>
                    </a:cubicBezTo>
                    <a:cubicBezTo>
                      <a:pt x="123834" y="111252"/>
                      <a:pt x="130012" y="109633"/>
                      <a:pt x="136949" y="107728"/>
                    </a:cubicBezTo>
                    <a:cubicBezTo>
                      <a:pt x="143450" y="105842"/>
                      <a:pt x="149799" y="10347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9162" y="85001"/>
                      <a:pt x="90410" y="87449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0" y="92745"/>
                      <a:pt x="45818" y="92107"/>
                      <a:pt x="39346" y="90583"/>
                    </a:cubicBezTo>
                    <a:cubicBezTo>
                      <a:pt x="32912" y="89049"/>
                      <a:pt x="26725" y="86573"/>
                      <a:pt x="21003" y="83248"/>
                    </a:cubicBezTo>
                    <a:cubicBezTo>
                      <a:pt x="14740" y="79943"/>
                      <a:pt x="9314" y="75257"/>
                      <a:pt x="5132" y="69532"/>
                    </a:cubicBezTo>
                    <a:cubicBezTo>
                      <a:pt x="2005" y="65275"/>
                      <a:pt x="456" y="60055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71" y="34462"/>
                      <a:pt x="16689" y="29708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17" y="12849"/>
                      <a:pt x="57013" y="8830"/>
                      <a:pt x="68332" y="6001"/>
                    </a:cubicBezTo>
                    <a:cubicBezTo>
                      <a:pt x="79119" y="3267"/>
                      <a:pt x="90067" y="1257"/>
                      <a:pt x="101120" y="0"/>
                    </a:cubicBezTo>
                    <a:close/>
                    <a:moveTo>
                      <a:pt x="46949" y="62294"/>
                    </a:moveTo>
                    <a:cubicBezTo>
                      <a:pt x="51948" y="65189"/>
                      <a:pt x="57735" y="66418"/>
                      <a:pt x="63485" y="65818"/>
                    </a:cubicBezTo>
                    <a:cubicBezTo>
                      <a:pt x="71231" y="64970"/>
                      <a:pt x="78843" y="63246"/>
                      <a:pt x="86199" y="60674"/>
                    </a:cubicBezTo>
                    <a:lnTo>
                      <a:pt x="50465" y="40005"/>
                    </a:lnTo>
                    <a:cubicBezTo>
                      <a:pt x="37350" y="48578"/>
                      <a:pt x="36181" y="56007"/>
                      <a:pt x="46949" y="62294"/>
                    </a:cubicBezTo>
                    <a:close/>
                    <a:moveTo>
                      <a:pt x="172399" y="72771"/>
                    </a:moveTo>
                    <a:cubicBezTo>
                      <a:pt x="166924" y="69752"/>
                      <a:pt x="160614" y="68609"/>
                      <a:pt x="154437" y="69532"/>
                    </a:cubicBezTo>
                    <a:cubicBezTo>
                      <a:pt x="145988" y="70618"/>
                      <a:pt x="137653" y="72466"/>
                      <a:pt x="129537" y="75057"/>
                    </a:cubicBezTo>
                    <a:lnTo>
                      <a:pt x="165081" y="95631"/>
                    </a:lnTo>
                    <a:cubicBezTo>
                      <a:pt x="180667" y="86296"/>
                      <a:pt x="182663" y="78677"/>
                      <a:pt x="17239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1" name="Google Shape;4527;p48">
              <a:extLst>
                <a:ext uri="{FF2B5EF4-FFF2-40B4-BE49-F238E27FC236}">
                  <a16:creationId xmlns:a16="http://schemas.microsoft.com/office/drawing/2014/main" id="{278BA5FC-8314-4CBE-A9AD-48F7BBCC3B8E}"/>
                </a:ext>
              </a:extLst>
            </p:cNvPr>
            <p:cNvSpPr/>
            <p:nvPr/>
          </p:nvSpPr>
          <p:spPr>
            <a:xfrm>
              <a:off x="5615017" y="4460119"/>
              <a:ext cx="828920" cy="479679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4528;p48">
              <a:extLst>
                <a:ext uri="{FF2B5EF4-FFF2-40B4-BE49-F238E27FC236}">
                  <a16:creationId xmlns:a16="http://schemas.microsoft.com/office/drawing/2014/main" id="{82B40DA5-9B9E-45EF-ABD6-C2C11325105A}"/>
                </a:ext>
              </a:extLst>
            </p:cNvPr>
            <p:cNvSpPr/>
            <p:nvPr/>
          </p:nvSpPr>
          <p:spPr>
            <a:xfrm>
              <a:off x="5846435" y="2182763"/>
              <a:ext cx="465451" cy="682637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4529;p48">
              <a:extLst>
                <a:ext uri="{FF2B5EF4-FFF2-40B4-BE49-F238E27FC236}">
                  <a16:creationId xmlns:a16="http://schemas.microsoft.com/office/drawing/2014/main" id="{C94EFCE8-D944-4FB6-8D43-56D29B17F56D}"/>
                </a:ext>
              </a:extLst>
            </p:cNvPr>
            <p:cNvSpPr/>
            <p:nvPr/>
          </p:nvSpPr>
          <p:spPr>
            <a:xfrm>
              <a:off x="5832052" y="2673876"/>
              <a:ext cx="86758" cy="504907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4530;p48">
              <a:extLst>
                <a:ext uri="{FF2B5EF4-FFF2-40B4-BE49-F238E27FC236}">
                  <a16:creationId xmlns:a16="http://schemas.microsoft.com/office/drawing/2014/main" id="{CC0E4008-E9BE-42DC-A8D4-647CEB0BEAAA}"/>
                </a:ext>
              </a:extLst>
            </p:cNvPr>
            <p:cNvSpPr/>
            <p:nvPr/>
          </p:nvSpPr>
          <p:spPr>
            <a:xfrm>
              <a:off x="5882176" y="2176405"/>
              <a:ext cx="221715" cy="275766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4531;p48">
              <a:extLst>
                <a:ext uri="{FF2B5EF4-FFF2-40B4-BE49-F238E27FC236}">
                  <a16:creationId xmlns:a16="http://schemas.microsoft.com/office/drawing/2014/main" id="{924DA898-4968-4695-8B56-3EFD6B55C76D}"/>
                </a:ext>
              </a:extLst>
            </p:cNvPr>
            <p:cNvSpPr/>
            <p:nvPr/>
          </p:nvSpPr>
          <p:spPr>
            <a:xfrm>
              <a:off x="5925036" y="2475870"/>
              <a:ext cx="274953" cy="308347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4532;p48">
              <a:extLst>
                <a:ext uri="{FF2B5EF4-FFF2-40B4-BE49-F238E27FC236}">
                  <a16:creationId xmlns:a16="http://schemas.microsoft.com/office/drawing/2014/main" id="{B2B122F5-E41B-4F5F-B53E-ACF7D27B6840}"/>
                </a:ext>
              </a:extLst>
            </p:cNvPr>
            <p:cNvSpPr/>
            <p:nvPr/>
          </p:nvSpPr>
          <p:spPr>
            <a:xfrm>
              <a:off x="5845497" y="2576533"/>
              <a:ext cx="400459" cy="461811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4533;p48">
              <a:extLst>
                <a:ext uri="{FF2B5EF4-FFF2-40B4-BE49-F238E27FC236}">
                  <a16:creationId xmlns:a16="http://schemas.microsoft.com/office/drawing/2014/main" id="{7C194499-00D8-401D-8387-06080A7E9755}"/>
                </a:ext>
              </a:extLst>
            </p:cNvPr>
            <p:cNvSpPr/>
            <p:nvPr/>
          </p:nvSpPr>
          <p:spPr>
            <a:xfrm>
              <a:off x="5916607" y="2198526"/>
              <a:ext cx="294816" cy="364308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4534;p48">
              <a:extLst>
                <a:ext uri="{FF2B5EF4-FFF2-40B4-BE49-F238E27FC236}">
                  <a16:creationId xmlns:a16="http://schemas.microsoft.com/office/drawing/2014/main" id="{ADCCBBBF-05B7-44A2-B6C3-CF3734D9F03F}"/>
                </a:ext>
              </a:extLst>
            </p:cNvPr>
            <p:cNvSpPr/>
            <p:nvPr/>
          </p:nvSpPr>
          <p:spPr>
            <a:xfrm>
              <a:off x="5928072" y="2197020"/>
              <a:ext cx="296585" cy="278850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4535;p48">
              <a:extLst>
                <a:ext uri="{FF2B5EF4-FFF2-40B4-BE49-F238E27FC236}">
                  <a16:creationId xmlns:a16="http://schemas.microsoft.com/office/drawing/2014/main" id="{6D2A19DA-77CB-436A-BEC1-8667C138D02A}"/>
                </a:ext>
              </a:extLst>
            </p:cNvPr>
            <p:cNvSpPr/>
            <p:nvPr/>
          </p:nvSpPr>
          <p:spPr>
            <a:xfrm>
              <a:off x="5977205" y="4610895"/>
              <a:ext cx="232912" cy="178155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4536;p48">
              <a:extLst>
                <a:ext uri="{FF2B5EF4-FFF2-40B4-BE49-F238E27FC236}">
                  <a16:creationId xmlns:a16="http://schemas.microsoft.com/office/drawing/2014/main" id="{DAB2383B-CA7C-42AA-8B3A-FEE213711154}"/>
                </a:ext>
              </a:extLst>
            </p:cNvPr>
            <p:cNvSpPr/>
            <p:nvPr/>
          </p:nvSpPr>
          <p:spPr>
            <a:xfrm>
              <a:off x="5978157" y="4667764"/>
              <a:ext cx="231905" cy="121227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4537;p48">
              <a:extLst>
                <a:ext uri="{FF2B5EF4-FFF2-40B4-BE49-F238E27FC236}">
                  <a16:creationId xmlns:a16="http://schemas.microsoft.com/office/drawing/2014/main" id="{511AFDB9-3BD8-45D3-93C8-3C966E95CBFF}"/>
                </a:ext>
              </a:extLst>
            </p:cNvPr>
            <p:cNvSpPr/>
            <p:nvPr/>
          </p:nvSpPr>
          <p:spPr>
            <a:xfrm>
              <a:off x="5800764" y="4571652"/>
              <a:ext cx="213680" cy="165568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4538;p48">
              <a:extLst>
                <a:ext uri="{FF2B5EF4-FFF2-40B4-BE49-F238E27FC236}">
                  <a16:creationId xmlns:a16="http://schemas.microsoft.com/office/drawing/2014/main" id="{F345AADA-1B83-4E02-9840-D6EDF32705A8}"/>
                </a:ext>
              </a:extLst>
            </p:cNvPr>
            <p:cNvSpPr/>
            <p:nvPr/>
          </p:nvSpPr>
          <p:spPr>
            <a:xfrm>
              <a:off x="5801482" y="4626139"/>
              <a:ext cx="212755" cy="111143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4539;p48">
              <a:extLst>
                <a:ext uri="{FF2B5EF4-FFF2-40B4-BE49-F238E27FC236}">
                  <a16:creationId xmlns:a16="http://schemas.microsoft.com/office/drawing/2014/main" id="{6B9907E5-E33A-462A-A9DC-EB6A5B6E126C}"/>
                </a:ext>
              </a:extLst>
            </p:cNvPr>
            <p:cNvSpPr/>
            <p:nvPr/>
          </p:nvSpPr>
          <p:spPr>
            <a:xfrm>
              <a:off x="5835285" y="3032607"/>
              <a:ext cx="455829" cy="159522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4540;p48">
              <a:extLst>
                <a:ext uri="{FF2B5EF4-FFF2-40B4-BE49-F238E27FC236}">
                  <a16:creationId xmlns:a16="http://schemas.microsoft.com/office/drawing/2014/main" id="{FD5F5931-739E-48E6-A563-12906F5D54CF}"/>
                </a:ext>
              </a:extLst>
            </p:cNvPr>
            <p:cNvSpPr/>
            <p:nvPr/>
          </p:nvSpPr>
          <p:spPr>
            <a:xfrm>
              <a:off x="5815995" y="3000698"/>
              <a:ext cx="485198" cy="1060979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4541;p48">
              <a:extLst>
                <a:ext uri="{FF2B5EF4-FFF2-40B4-BE49-F238E27FC236}">
                  <a16:creationId xmlns:a16="http://schemas.microsoft.com/office/drawing/2014/main" id="{C2A42485-0504-4312-AD35-039D546EB88E}"/>
                </a:ext>
              </a:extLst>
            </p:cNvPr>
            <p:cNvSpPr/>
            <p:nvPr/>
          </p:nvSpPr>
          <p:spPr>
            <a:xfrm>
              <a:off x="5561118" y="2683306"/>
              <a:ext cx="698939" cy="60971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4542;p48">
              <a:extLst>
                <a:ext uri="{FF2B5EF4-FFF2-40B4-BE49-F238E27FC236}">
                  <a16:creationId xmlns:a16="http://schemas.microsoft.com/office/drawing/2014/main" id="{D9247231-E4BB-4633-A0E0-71E557D7E6EC}"/>
                </a:ext>
              </a:extLst>
            </p:cNvPr>
            <p:cNvSpPr/>
            <p:nvPr/>
          </p:nvSpPr>
          <p:spPr>
            <a:xfrm>
              <a:off x="6103702" y="2644294"/>
              <a:ext cx="168312" cy="197615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4543;p48">
              <a:extLst>
                <a:ext uri="{FF2B5EF4-FFF2-40B4-BE49-F238E27FC236}">
                  <a16:creationId xmlns:a16="http://schemas.microsoft.com/office/drawing/2014/main" id="{F84BBD66-CD58-4187-A872-E55160410A30}"/>
                </a:ext>
              </a:extLst>
            </p:cNvPr>
            <p:cNvSpPr/>
            <p:nvPr/>
          </p:nvSpPr>
          <p:spPr>
            <a:xfrm>
              <a:off x="5833319" y="2576558"/>
              <a:ext cx="135999" cy="14296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4544;p48">
              <a:extLst>
                <a:ext uri="{FF2B5EF4-FFF2-40B4-BE49-F238E27FC236}">
                  <a16:creationId xmlns:a16="http://schemas.microsoft.com/office/drawing/2014/main" id="{6D6CD2CF-74E3-476F-8ED7-97630C5EBDD5}"/>
                </a:ext>
              </a:extLst>
            </p:cNvPr>
            <p:cNvSpPr/>
            <p:nvPr/>
          </p:nvSpPr>
          <p:spPr>
            <a:xfrm>
              <a:off x="2925535" y="2722330"/>
              <a:ext cx="1200895" cy="746478"/>
            </a:xfrm>
            <a:custGeom>
              <a:avLst/>
              <a:gdLst/>
              <a:ahLst/>
              <a:cxnLst/>
              <a:rect l="l" t="t" r="r" b="b"/>
              <a:pathLst>
                <a:path w="1200895" h="746478" extrusionOk="0">
                  <a:moveTo>
                    <a:pt x="1109954" y="738045"/>
                  </a:moveTo>
                  <a:lnTo>
                    <a:pt x="30323" y="113395"/>
                  </a:lnTo>
                  <a:cubicBezTo>
                    <a:pt x="1323" y="96612"/>
                    <a:pt x="-8610" y="59446"/>
                    <a:pt x="8136" y="30385"/>
                  </a:cubicBezTo>
                  <a:cubicBezTo>
                    <a:pt x="13457" y="21145"/>
                    <a:pt x="21109" y="13478"/>
                    <a:pt x="30323" y="8144"/>
                  </a:cubicBezTo>
                  <a:lnTo>
                    <a:pt x="30323" y="8144"/>
                  </a:lnTo>
                  <a:cubicBezTo>
                    <a:pt x="49084" y="-2715"/>
                    <a:pt x="72197" y="-2715"/>
                    <a:pt x="90957" y="8144"/>
                  </a:cubicBezTo>
                  <a:lnTo>
                    <a:pt x="1170588" y="633270"/>
                  </a:lnTo>
                  <a:cubicBezTo>
                    <a:pt x="1199584" y="650062"/>
                    <a:pt x="1209506" y="687229"/>
                    <a:pt x="1192750" y="716290"/>
                  </a:cubicBezTo>
                  <a:cubicBezTo>
                    <a:pt x="1186117" y="727805"/>
                    <a:pt x="1175891" y="736816"/>
                    <a:pt x="1163650" y="741950"/>
                  </a:cubicBezTo>
                  <a:lnTo>
                    <a:pt x="1163650" y="741950"/>
                  </a:lnTo>
                  <a:cubicBezTo>
                    <a:pt x="1146125" y="749151"/>
                    <a:pt x="1126253" y="747703"/>
                    <a:pt x="1109954" y="7380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4545;p48">
              <a:extLst>
                <a:ext uri="{FF2B5EF4-FFF2-40B4-BE49-F238E27FC236}">
                  <a16:creationId xmlns:a16="http://schemas.microsoft.com/office/drawing/2014/main" id="{A3F797B5-009A-491B-A056-5C9204653EB3}"/>
                </a:ext>
              </a:extLst>
            </p:cNvPr>
            <p:cNvSpPr/>
            <p:nvPr/>
          </p:nvSpPr>
          <p:spPr>
            <a:xfrm>
              <a:off x="2868613" y="1365288"/>
              <a:ext cx="1401428" cy="1812876"/>
            </a:xfrm>
            <a:custGeom>
              <a:avLst/>
              <a:gdLst/>
              <a:ahLst/>
              <a:cxnLst/>
              <a:rect l="l" t="t" r="r" b="b"/>
              <a:pathLst>
                <a:path w="1401428" h="1812876" extrusionOk="0">
                  <a:moveTo>
                    <a:pt x="700714" y="1717230"/>
                  </a:moveTo>
                  <a:cubicBezTo>
                    <a:pt x="314290" y="1493678"/>
                    <a:pt x="0" y="947991"/>
                    <a:pt x="0" y="500888"/>
                  </a:cubicBezTo>
                  <a:cubicBezTo>
                    <a:pt x="0" y="53784"/>
                    <a:pt x="314290" y="-127762"/>
                    <a:pt x="700714" y="95504"/>
                  </a:cubicBezTo>
                  <a:cubicBezTo>
                    <a:pt x="1087138" y="318770"/>
                    <a:pt x="1401428" y="864647"/>
                    <a:pt x="1401428" y="1311846"/>
                  </a:cubicBezTo>
                  <a:cubicBezTo>
                    <a:pt x="1401428" y="1759045"/>
                    <a:pt x="1087043" y="1940782"/>
                    <a:pt x="700714" y="1717230"/>
                  </a:cubicBezTo>
                  <a:close/>
                  <a:moveTo>
                    <a:pt x="700714" y="240855"/>
                  </a:moveTo>
                  <a:cubicBezTo>
                    <a:pt x="383478" y="57308"/>
                    <a:pt x="125355" y="206660"/>
                    <a:pt x="125355" y="573754"/>
                  </a:cubicBezTo>
                  <a:cubicBezTo>
                    <a:pt x="125355" y="940847"/>
                    <a:pt x="383478" y="1388808"/>
                    <a:pt x="700714" y="1572355"/>
                  </a:cubicBezTo>
                  <a:cubicBezTo>
                    <a:pt x="1017951" y="1755902"/>
                    <a:pt x="1275978" y="1606645"/>
                    <a:pt x="1275978" y="1239551"/>
                  </a:cubicBezTo>
                  <a:cubicBezTo>
                    <a:pt x="1275978" y="872458"/>
                    <a:pt x="1017951" y="424116"/>
                    <a:pt x="700714" y="24056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4546;p48">
              <a:extLst>
                <a:ext uri="{FF2B5EF4-FFF2-40B4-BE49-F238E27FC236}">
                  <a16:creationId xmlns:a16="http://schemas.microsoft.com/office/drawing/2014/main" id="{10C2890E-AAF6-4C59-B6B7-1BEDFBAB09CA}"/>
                </a:ext>
              </a:extLst>
            </p:cNvPr>
            <p:cNvSpPr/>
            <p:nvPr/>
          </p:nvSpPr>
          <p:spPr>
            <a:xfrm>
              <a:off x="2977907" y="1395545"/>
              <a:ext cx="128396" cy="88201"/>
            </a:xfrm>
            <a:custGeom>
              <a:avLst/>
              <a:gdLst/>
              <a:ahLst/>
              <a:cxnLst/>
              <a:rect l="l" t="t" r="r" b="b"/>
              <a:pathLst>
                <a:path w="128396" h="88201" extrusionOk="0">
                  <a:moveTo>
                    <a:pt x="0" y="70295"/>
                  </a:moveTo>
                  <a:lnTo>
                    <a:pt x="128396" y="0"/>
                  </a:lnTo>
                  <a:lnTo>
                    <a:pt x="109198" y="88201"/>
                  </a:lnTo>
                  <a:lnTo>
                    <a:pt x="0" y="70295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4547;p48">
              <a:extLst>
                <a:ext uri="{FF2B5EF4-FFF2-40B4-BE49-F238E27FC236}">
                  <a16:creationId xmlns:a16="http://schemas.microsoft.com/office/drawing/2014/main" id="{537E0365-94C3-481D-B10E-BB1B746CEDA6}"/>
                </a:ext>
              </a:extLst>
            </p:cNvPr>
            <p:cNvSpPr/>
            <p:nvPr/>
          </p:nvSpPr>
          <p:spPr>
            <a:xfrm>
              <a:off x="3945392" y="3100901"/>
              <a:ext cx="140370" cy="95440"/>
            </a:xfrm>
            <a:custGeom>
              <a:avLst/>
              <a:gdLst/>
              <a:ahLst/>
              <a:cxnLst/>
              <a:rect l="l" t="t" r="r" b="b"/>
              <a:pathLst>
                <a:path w="140370" h="95440" extrusionOk="0">
                  <a:moveTo>
                    <a:pt x="0" y="95440"/>
                  </a:moveTo>
                  <a:cubicBezTo>
                    <a:pt x="3136" y="94012"/>
                    <a:pt x="140371" y="17050"/>
                    <a:pt x="140371" y="17050"/>
                  </a:cubicBezTo>
                  <a:lnTo>
                    <a:pt x="34309" y="0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4548;p48">
              <a:extLst>
                <a:ext uri="{FF2B5EF4-FFF2-40B4-BE49-F238E27FC236}">
                  <a16:creationId xmlns:a16="http://schemas.microsoft.com/office/drawing/2014/main" id="{491C4685-1398-4EFF-9B0E-810D2D1071B9}"/>
                </a:ext>
              </a:extLst>
            </p:cNvPr>
            <p:cNvSpPr/>
            <p:nvPr/>
          </p:nvSpPr>
          <p:spPr>
            <a:xfrm rot="-1801764">
              <a:off x="2958862" y="1416978"/>
              <a:ext cx="1040879" cy="1807000"/>
            </a:xfrm>
            <a:custGeom>
              <a:avLst/>
              <a:gdLst/>
              <a:ahLst/>
              <a:cxnLst/>
              <a:rect l="l" t="t" r="r" b="b"/>
              <a:pathLst>
                <a:path w="1041804" h="1808606" extrusionOk="0">
                  <a:moveTo>
                    <a:pt x="1041805" y="904303"/>
                  </a:moveTo>
                  <a:cubicBezTo>
                    <a:pt x="1041805" y="1403736"/>
                    <a:pt x="808589" y="1808606"/>
                    <a:pt x="520902" y="1808606"/>
                  </a:cubicBezTo>
                  <a:cubicBezTo>
                    <a:pt x="233216" y="1808606"/>
                    <a:pt x="0" y="1403736"/>
                    <a:pt x="0" y="904303"/>
                  </a:cubicBezTo>
                  <a:cubicBezTo>
                    <a:pt x="0" y="404870"/>
                    <a:pt x="233216" y="0"/>
                    <a:pt x="520902" y="0"/>
                  </a:cubicBezTo>
                  <a:cubicBezTo>
                    <a:pt x="808589" y="0"/>
                    <a:pt x="1041805" y="404870"/>
                    <a:pt x="1041805" y="90430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4549;p48">
              <a:extLst>
                <a:ext uri="{FF2B5EF4-FFF2-40B4-BE49-F238E27FC236}">
                  <a16:creationId xmlns:a16="http://schemas.microsoft.com/office/drawing/2014/main" id="{B6A5F687-D61B-4D67-9F19-B24FB8781AEF}"/>
                </a:ext>
              </a:extLst>
            </p:cNvPr>
            <p:cNvSpPr/>
            <p:nvPr/>
          </p:nvSpPr>
          <p:spPr>
            <a:xfrm>
              <a:off x="2779183" y="1414991"/>
              <a:ext cx="1401428" cy="1812826"/>
            </a:xfrm>
            <a:custGeom>
              <a:avLst/>
              <a:gdLst/>
              <a:ahLst/>
              <a:cxnLst/>
              <a:rect l="l" t="t" r="r" b="b"/>
              <a:pathLst>
                <a:path w="1401428" h="1812826" extrusionOk="0">
                  <a:moveTo>
                    <a:pt x="700714" y="1717343"/>
                  </a:moveTo>
                  <a:cubicBezTo>
                    <a:pt x="314480" y="1493695"/>
                    <a:pt x="0" y="948104"/>
                    <a:pt x="0" y="500905"/>
                  </a:cubicBezTo>
                  <a:cubicBezTo>
                    <a:pt x="0" y="53706"/>
                    <a:pt x="314385" y="-127745"/>
                    <a:pt x="700714" y="95521"/>
                  </a:cubicBezTo>
                  <a:cubicBezTo>
                    <a:pt x="1087043" y="318787"/>
                    <a:pt x="1401428" y="864760"/>
                    <a:pt x="1401428" y="1311863"/>
                  </a:cubicBezTo>
                  <a:cubicBezTo>
                    <a:pt x="1401428" y="1758967"/>
                    <a:pt x="1087138" y="1940609"/>
                    <a:pt x="700714" y="1717343"/>
                  </a:cubicBezTo>
                  <a:close/>
                  <a:moveTo>
                    <a:pt x="700714" y="240967"/>
                  </a:moveTo>
                  <a:cubicBezTo>
                    <a:pt x="383573" y="57421"/>
                    <a:pt x="125450" y="206678"/>
                    <a:pt x="125450" y="573771"/>
                  </a:cubicBezTo>
                  <a:cubicBezTo>
                    <a:pt x="125450" y="940864"/>
                    <a:pt x="383573" y="1388920"/>
                    <a:pt x="700714" y="1572467"/>
                  </a:cubicBezTo>
                  <a:cubicBezTo>
                    <a:pt x="1017855" y="1756014"/>
                    <a:pt x="1276073" y="1606662"/>
                    <a:pt x="1276073" y="1239568"/>
                  </a:cubicBezTo>
                  <a:cubicBezTo>
                    <a:pt x="1276073" y="872475"/>
                    <a:pt x="1017760" y="424229"/>
                    <a:pt x="700714" y="2406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4550;p48">
              <a:extLst>
                <a:ext uri="{FF2B5EF4-FFF2-40B4-BE49-F238E27FC236}">
                  <a16:creationId xmlns:a16="http://schemas.microsoft.com/office/drawing/2014/main" id="{37C896F0-CF4F-4431-84C0-9A1ABA6398F5}"/>
                </a:ext>
              </a:extLst>
            </p:cNvPr>
            <p:cNvSpPr/>
            <p:nvPr/>
          </p:nvSpPr>
          <p:spPr>
            <a:xfrm>
              <a:off x="3046144" y="1759790"/>
              <a:ext cx="868170" cy="1123263"/>
            </a:xfrm>
            <a:custGeom>
              <a:avLst/>
              <a:gdLst/>
              <a:ahLst/>
              <a:cxnLst/>
              <a:rect l="l" t="t" r="r" b="b"/>
              <a:pathLst>
                <a:path w="868170" h="1123263" extrusionOk="0">
                  <a:moveTo>
                    <a:pt x="433753" y="1063934"/>
                  </a:moveTo>
                  <a:cubicBezTo>
                    <a:pt x="194447" y="925440"/>
                    <a:pt x="0" y="587398"/>
                    <a:pt x="0" y="310411"/>
                  </a:cubicBezTo>
                  <a:cubicBezTo>
                    <a:pt x="0" y="33424"/>
                    <a:pt x="194733" y="-79257"/>
                    <a:pt x="434038" y="59237"/>
                  </a:cubicBezTo>
                  <a:cubicBezTo>
                    <a:pt x="673343" y="197730"/>
                    <a:pt x="868171" y="535487"/>
                    <a:pt x="868171" y="812759"/>
                  </a:cubicBezTo>
                  <a:cubicBezTo>
                    <a:pt x="868171" y="1090032"/>
                    <a:pt x="673153" y="1202523"/>
                    <a:pt x="433753" y="1063934"/>
                  </a:cubicBezTo>
                  <a:close/>
                  <a:moveTo>
                    <a:pt x="433753" y="204398"/>
                  </a:moveTo>
                  <a:cubicBezTo>
                    <a:pt x="263540" y="105909"/>
                    <a:pt x="125070" y="186015"/>
                    <a:pt x="125070" y="382992"/>
                  </a:cubicBezTo>
                  <a:cubicBezTo>
                    <a:pt x="125070" y="579969"/>
                    <a:pt x="263540" y="820380"/>
                    <a:pt x="433753" y="918868"/>
                  </a:cubicBezTo>
                  <a:cubicBezTo>
                    <a:pt x="603966" y="1017356"/>
                    <a:pt x="742436" y="937156"/>
                    <a:pt x="742436" y="740179"/>
                  </a:cubicBezTo>
                  <a:cubicBezTo>
                    <a:pt x="742436" y="543202"/>
                    <a:pt x="603966" y="302886"/>
                    <a:pt x="433753" y="2043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4551;p48">
              <a:extLst>
                <a:ext uri="{FF2B5EF4-FFF2-40B4-BE49-F238E27FC236}">
                  <a16:creationId xmlns:a16="http://schemas.microsoft.com/office/drawing/2014/main" id="{D6C99239-7095-47E6-B401-7FC70ABA8E97}"/>
                </a:ext>
              </a:extLst>
            </p:cNvPr>
            <p:cNvSpPr/>
            <p:nvPr/>
          </p:nvSpPr>
          <p:spPr>
            <a:xfrm>
              <a:off x="3308258" y="2099261"/>
              <a:ext cx="343371" cy="444102"/>
            </a:xfrm>
            <a:custGeom>
              <a:avLst/>
              <a:gdLst/>
              <a:ahLst/>
              <a:cxnLst/>
              <a:rect l="l" t="t" r="r" b="b"/>
              <a:pathLst>
                <a:path w="343371" h="444102" extrusionOk="0">
                  <a:moveTo>
                    <a:pt x="171638" y="420806"/>
                  </a:moveTo>
                  <a:cubicBezTo>
                    <a:pt x="76600" y="366037"/>
                    <a:pt x="0" y="232306"/>
                    <a:pt x="0" y="122768"/>
                  </a:cubicBezTo>
                  <a:cubicBezTo>
                    <a:pt x="0" y="13231"/>
                    <a:pt x="76981" y="-31346"/>
                    <a:pt x="171638" y="23423"/>
                  </a:cubicBezTo>
                  <a:cubicBezTo>
                    <a:pt x="266296" y="78191"/>
                    <a:pt x="343372" y="211922"/>
                    <a:pt x="343372" y="321460"/>
                  </a:cubicBezTo>
                  <a:cubicBezTo>
                    <a:pt x="343372" y="430997"/>
                    <a:pt x="266391" y="475289"/>
                    <a:pt x="171638" y="420806"/>
                  </a:cubicBezTo>
                  <a:close/>
                  <a:moveTo>
                    <a:pt x="171638" y="168584"/>
                  </a:moveTo>
                  <a:cubicBezTo>
                    <a:pt x="146168" y="153820"/>
                    <a:pt x="125355" y="165821"/>
                    <a:pt x="125355" y="195349"/>
                  </a:cubicBezTo>
                  <a:cubicBezTo>
                    <a:pt x="127170" y="227962"/>
                    <a:pt x="144353" y="257776"/>
                    <a:pt x="171638" y="275644"/>
                  </a:cubicBezTo>
                  <a:cubicBezTo>
                    <a:pt x="197204" y="290408"/>
                    <a:pt x="217922" y="278407"/>
                    <a:pt x="217922" y="248879"/>
                  </a:cubicBezTo>
                  <a:cubicBezTo>
                    <a:pt x="216145" y="216247"/>
                    <a:pt x="198952" y="186424"/>
                    <a:pt x="171638" y="1685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4552;p48">
              <a:extLst>
                <a:ext uri="{FF2B5EF4-FFF2-40B4-BE49-F238E27FC236}">
                  <a16:creationId xmlns:a16="http://schemas.microsoft.com/office/drawing/2014/main" id="{6D0D01BA-B2B3-4448-93D3-A9E93B665CE7}"/>
                </a:ext>
              </a:extLst>
            </p:cNvPr>
            <p:cNvSpPr/>
            <p:nvPr/>
          </p:nvSpPr>
          <p:spPr>
            <a:xfrm>
              <a:off x="2221786" y="2914306"/>
              <a:ext cx="208703" cy="88772"/>
            </a:xfrm>
            <a:custGeom>
              <a:avLst/>
              <a:gdLst/>
              <a:ahLst/>
              <a:cxnLst/>
              <a:rect l="l" t="t" r="r" b="b"/>
              <a:pathLst>
                <a:path w="208703" h="88772" extrusionOk="0">
                  <a:moveTo>
                    <a:pt x="64246" y="87916"/>
                  </a:moveTo>
                  <a:lnTo>
                    <a:pt x="0" y="88773"/>
                  </a:lnTo>
                  <a:lnTo>
                    <a:pt x="208703" y="0"/>
                  </a:lnTo>
                  <a:lnTo>
                    <a:pt x="87720" y="75342"/>
                  </a:lnTo>
                  <a:lnTo>
                    <a:pt x="64246" y="87916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4553;p48">
              <a:extLst>
                <a:ext uri="{FF2B5EF4-FFF2-40B4-BE49-F238E27FC236}">
                  <a16:creationId xmlns:a16="http://schemas.microsoft.com/office/drawing/2014/main" id="{F915EA31-D46C-42F9-A989-205F065EE327}"/>
                </a:ext>
              </a:extLst>
            </p:cNvPr>
            <p:cNvSpPr/>
            <p:nvPr/>
          </p:nvSpPr>
          <p:spPr>
            <a:xfrm rot="-1801764">
              <a:off x="2288993" y="2988576"/>
              <a:ext cx="26776" cy="46440"/>
            </a:xfrm>
            <a:custGeom>
              <a:avLst/>
              <a:gdLst/>
              <a:ahLst/>
              <a:cxnLst/>
              <a:rect l="l" t="t" r="r" b="b"/>
              <a:pathLst>
                <a:path w="26800" h="46481" extrusionOk="0">
                  <a:moveTo>
                    <a:pt x="26801" y="23241"/>
                  </a:moveTo>
                  <a:cubicBezTo>
                    <a:pt x="26801" y="36076"/>
                    <a:pt x="20801" y="46482"/>
                    <a:pt x="13400" y="46482"/>
                  </a:cubicBezTo>
                  <a:cubicBezTo>
                    <a:pt x="6000" y="46482"/>
                    <a:pt x="0" y="36076"/>
                    <a:pt x="0" y="23241"/>
                  </a:cubicBezTo>
                  <a:cubicBezTo>
                    <a:pt x="0" y="10405"/>
                    <a:pt x="6000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4554;p48">
              <a:extLst>
                <a:ext uri="{FF2B5EF4-FFF2-40B4-BE49-F238E27FC236}">
                  <a16:creationId xmlns:a16="http://schemas.microsoft.com/office/drawing/2014/main" id="{C10F65E9-F036-445D-B5A0-10910A35698F}"/>
                </a:ext>
              </a:extLst>
            </p:cNvPr>
            <p:cNvSpPr/>
            <p:nvPr/>
          </p:nvSpPr>
          <p:spPr>
            <a:xfrm rot="-1801764">
              <a:off x="3469496" y="2304051"/>
              <a:ext cx="26776" cy="46440"/>
            </a:xfrm>
            <a:custGeom>
              <a:avLst/>
              <a:gdLst/>
              <a:ahLst/>
              <a:cxnLst/>
              <a:rect l="l" t="t" r="r" b="b"/>
              <a:pathLst>
                <a:path w="26800" h="46481" extrusionOk="0">
                  <a:moveTo>
                    <a:pt x="26801" y="23241"/>
                  </a:moveTo>
                  <a:cubicBezTo>
                    <a:pt x="26801" y="36077"/>
                    <a:pt x="20801" y="46482"/>
                    <a:pt x="13400" y="46482"/>
                  </a:cubicBezTo>
                  <a:cubicBezTo>
                    <a:pt x="5999" y="46482"/>
                    <a:pt x="0" y="36077"/>
                    <a:pt x="0" y="23241"/>
                  </a:cubicBezTo>
                  <a:cubicBezTo>
                    <a:pt x="0" y="10405"/>
                    <a:pt x="5999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4555;p48">
              <a:extLst>
                <a:ext uri="{FF2B5EF4-FFF2-40B4-BE49-F238E27FC236}">
                  <a16:creationId xmlns:a16="http://schemas.microsoft.com/office/drawing/2014/main" id="{40163011-B3B1-44DE-A28B-2510019C0C5E}"/>
                </a:ext>
              </a:extLst>
            </p:cNvPr>
            <p:cNvSpPr/>
            <p:nvPr/>
          </p:nvSpPr>
          <p:spPr>
            <a:xfrm>
              <a:off x="2314638" y="2924117"/>
              <a:ext cx="167836" cy="171354"/>
            </a:xfrm>
            <a:custGeom>
              <a:avLst/>
              <a:gdLst/>
              <a:ahLst/>
              <a:cxnLst/>
              <a:rect l="l" t="t" r="r" b="b"/>
              <a:pathLst>
                <a:path w="167836" h="171354" extrusionOk="0">
                  <a:moveTo>
                    <a:pt x="15301" y="171355"/>
                  </a:moveTo>
                  <a:lnTo>
                    <a:pt x="0" y="107251"/>
                  </a:lnTo>
                  <a:lnTo>
                    <a:pt x="167837" y="0"/>
                  </a:lnTo>
                  <a:lnTo>
                    <a:pt x="160519" y="15145"/>
                  </a:lnTo>
                  <a:lnTo>
                    <a:pt x="15301" y="171355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4556;p48">
              <a:extLst>
                <a:ext uri="{FF2B5EF4-FFF2-40B4-BE49-F238E27FC236}">
                  <a16:creationId xmlns:a16="http://schemas.microsoft.com/office/drawing/2014/main" id="{42EA9286-2577-46C5-9EEE-3BF60F576B73}"/>
                </a:ext>
              </a:extLst>
            </p:cNvPr>
            <p:cNvSpPr/>
            <p:nvPr/>
          </p:nvSpPr>
          <p:spPr>
            <a:xfrm>
              <a:off x="2290498" y="2306802"/>
              <a:ext cx="1203749" cy="724947"/>
            </a:xfrm>
            <a:custGeom>
              <a:avLst/>
              <a:gdLst/>
              <a:ahLst/>
              <a:cxnLst/>
              <a:rect l="l" t="t" r="r" b="b"/>
              <a:pathLst>
                <a:path w="1203749" h="724947" extrusionOk="0">
                  <a:moveTo>
                    <a:pt x="23855" y="724948"/>
                  </a:moveTo>
                  <a:cubicBezTo>
                    <a:pt x="25280" y="723709"/>
                    <a:pt x="1203750" y="40958"/>
                    <a:pt x="1203750" y="40958"/>
                  </a:cubicBezTo>
                  <a:lnTo>
                    <a:pt x="1182081" y="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12" name="Picture 211" descr="Icon&#10;&#10;Description automatically generated">
            <a:extLst>
              <a:ext uri="{FF2B5EF4-FFF2-40B4-BE49-F238E27FC236}">
                <a16:creationId xmlns:a16="http://schemas.microsoft.com/office/drawing/2014/main" id="{EBB43AFA-6A96-421E-8328-737B8E9299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302"/>
          <a:stretch/>
        </p:blipFill>
        <p:spPr>
          <a:xfrm>
            <a:off x="1926641" y="793231"/>
            <a:ext cx="1240158" cy="119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1802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>
            <a:extLst>
              <a:ext uri="{FF2B5EF4-FFF2-40B4-BE49-F238E27FC236}">
                <a16:creationId xmlns:a16="http://schemas.microsoft.com/office/drawing/2014/main" id="{A9DB716A-7E7F-46DE-8F40-94AB7357C3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What's Next</a:t>
            </a:r>
          </a:p>
        </p:txBody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2E661172-3C5E-48CE-B192-0BB3318CCE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Data Transfer Instructions</a:t>
            </a:r>
          </a:p>
          <a:p>
            <a:pPr eaLnBrk="1" hangingPunct="1"/>
            <a:r>
              <a:rPr lang="en-US" altLang="en-PK" b="1" dirty="0">
                <a:solidFill>
                  <a:schemeClr val="tx1"/>
                </a:solidFill>
              </a:rPr>
              <a:t>Addition and Subtraction</a:t>
            </a:r>
          </a:p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Data-Related Operators and Directives</a:t>
            </a:r>
          </a:p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Indirect Addressing</a:t>
            </a:r>
          </a:p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JMP and LOOP Instructions</a:t>
            </a:r>
          </a:p>
        </p:txBody>
      </p:sp>
      <p:sp>
        <p:nvSpPr>
          <p:cNvPr id="20482" name="Footer Placeholder 3">
            <a:extLst>
              <a:ext uri="{FF2B5EF4-FFF2-40B4-BE49-F238E27FC236}">
                <a16:creationId xmlns:a16="http://schemas.microsoft.com/office/drawing/2014/main" id="{3C6EAE6C-DDFB-428D-803B-F711B59154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20483" name="Slide Number Placeholder 4">
            <a:extLst>
              <a:ext uri="{FF2B5EF4-FFF2-40B4-BE49-F238E27FC236}">
                <a16:creationId xmlns:a16="http://schemas.microsoft.com/office/drawing/2014/main" id="{BC222DC9-58CE-4785-91E4-D9705EC50A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437A433-5091-4DB3-A02D-E527226511D7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>
            <a:extLst>
              <a:ext uri="{FF2B5EF4-FFF2-40B4-BE49-F238E27FC236}">
                <a16:creationId xmlns:a16="http://schemas.microsoft.com/office/drawing/2014/main" id="{F3FA1603-8D74-4823-8C79-5E5E9E4A2F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Addition and Subtraction</a:t>
            </a:r>
          </a:p>
        </p:txBody>
      </p:sp>
      <p:sp>
        <p:nvSpPr>
          <p:cNvPr id="21509" name="Rectangle 3">
            <a:extLst>
              <a:ext uri="{FF2B5EF4-FFF2-40B4-BE49-F238E27FC236}">
                <a16:creationId xmlns:a16="http://schemas.microsoft.com/office/drawing/2014/main" id="{0AC66B35-A81C-43D7-932C-58E70A1F0A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94977" y="1459723"/>
            <a:ext cx="8191824" cy="2679000"/>
          </a:xfrm>
        </p:spPr>
        <p:txBody>
          <a:bodyPr/>
          <a:lstStyle/>
          <a:p>
            <a:pPr eaLnBrk="1" hangingPunct="1"/>
            <a:r>
              <a:rPr lang="en-US" altLang="en-PK" dirty="0"/>
              <a:t>INC and DEC Instructions</a:t>
            </a:r>
          </a:p>
          <a:p>
            <a:pPr eaLnBrk="1" hangingPunct="1"/>
            <a:r>
              <a:rPr lang="en-US" altLang="en-PK" dirty="0"/>
              <a:t>ADD and SUB Instructions</a:t>
            </a:r>
          </a:p>
          <a:p>
            <a:pPr eaLnBrk="1" hangingPunct="1"/>
            <a:r>
              <a:rPr lang="en-US" altLang="en-PK" dirty="0"/>
              <a:t>NEG Instruction</a:t>
            </a:r>
          </a:p>
          <a:p>
            <a:pPr eaLnBrk="1" hangingPunct="1"/>
            <a:r>
              <a:rPr lang="en-US" altLang="en-PK" dirty="0"/>
              <a:t>Implementing Arithmetic Expressions</a:t>
            </a:r>
          </a:p>
          <a:p>
            <a:pPr eaLnBrk="1" hangingPunct="1"/>
            <a:r>
              <a:rPr lang="en-US" altLang="en-PK" dirty="0"/>
              <a:t>Flags Affected by Arithmetic</a:t>
            </a:r>
          </a:p>
          <a:p>
            <a:pPr lvl="1" eaLnBrk="1" hangingPunct="1"/>
            <a:r>
              <a:rPr lang="en-US" altLang="en-PK" dirty="0"/>
              <a:t>Zero</a:t>
            </a:r>
          </a:p>
          <a:p>
            <a:pPr lvl="1" eaLnBrk="1" hangingPunct="1"/>
            <a:r>
              <a:rPr lang="en-US" altLang="en-PK" dirty="0"/>
              <a:t>Sign</a:t>
            </a:r>
          </a:p>
          <a:p>
            <a:pPr lvl="1" eaLnBrk="1" hangingPunct="1"/>
            <a:r>
              <a:rPr lang="en-US" altLang="en-PK" dirty="0"/>
              <a:t>Carry</a:t>
            </a:r>
          </a:p>
          <a:p>
            <a:pPr lvl="1" eaLnBrk="1" hangingPunct="1"/>
            <a:r>
              <a:rPr lang="en-US" altLang="en-PK" dirty="0"/>
              <a:t>Overflow</a:t>
            </a:r>
          </a:p>
        </p:txBody>
      </p:sp>
      <p:sp>
        <p:nvSpPr>
          <p:cNvPr id="21506" name="Footer Placeholder 3">
            <a:extLst>
              <a:ext uri="{FF2B5EF4-FFF2-40B4-BE49-F238E27FC236}">
                <a16:creationId xmlns:a16="http://schemas.microsoft.com/office/drawing/2014/main" id="{CA30887C-F0DD-4D8A-9B81-E1E780A2E0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21507" name="Slide Number Placeholder 4">
            <a:extLst>
              <a:ext uri="{FF2B5EF4-FFF2-40B4-BE49-F238E27FC236}">
                <a16:creationId xmlns:a16="http://schemas.microsoft.com/office/drawing/2014/main" id="{240657AD-3182-4D55-8471-7FC52F3666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2962054-6847-4642-9630-6B25BE165C4D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44A15636-5CA4-49EB-9CDE-513619815E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INC and DEC Instructions</a:t>
            </a:r>
            <a:endParaRPr lang="en-US" sz="1800"/>
          </a:p>
        </p:txBody>
      </p:sp>
      <p:sp>
        <p:nvSpPr>
          <p:cNvPr id="22533" name="Rectangle 3">
            <a:extLst>
              <a:ext uri="{FF2B5EF4-FFF2-40B4-BE49-F238E27FC236}">
                <a16:creationId xmlns:a16="http://schemas.microsoft.com/office/drawing/2014/main" id="{1EEB1D9F-EAA7-4DFF-AEE0-A1654AC015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PK"/>
              <a:t>Add 1, subtract 1 from destination operand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PK" sz="1500"/>
              <a:t>operand may be register or memory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PK" sz="1650"/>
              <a:t>INC </a:t>
            </a:r>
            <a:r>
              <a:rPr lang="en-US" altLang="en-PK" sz="1500" i="1"/>
              <a:t>destination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PK" sz="1350"/>
              <a:t>Logic: </a:t>
            </a:r>
            <a:r>
              <a:rPr lang="en-US" altLang="en-PK" sz="1350" i="1"/>
              <a:t>destination </a:t>
            </a:r>
            <a:r>
              <a:rPr lang="en-US" altLang="en-PK">
                <a:sym typeface="Symbol" panose="05050102010706020507" pitchFamily="18" charset="2"/>
              </a:rPr>
              <a:t> </a:t>
            </a:r>
            <a:r>
              <a:rPr lang="en-US" altLang="en-PK" sz="1350" i="1"/>
              <a:t>destination </a:t>
            </a:r>
            <a:r>
              <a:rPr lang="en-US" altLang="en-PK" sz="1350"/>
              <a:t>+ 1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PK" sz="1650"/>
              <a:t>DEC </a:t>
            </a:r>
            <a:r>
              <a:rPr lang="en-US" altLang="en-PK" sz="1500" i="1"/>
              <a:t>destination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PK" sz="1350"/>
              <a:t>Logic: </a:t>
            </a:r>
            <a:r>
              <a:rPr lang="en-US" altLang="en-PK" sz="1350" i="1"/>
              <a:t>destination </a:t>
            </a:r>
            <a:r>
              <a:rPr lang="en-US" altLang="en-PK">
                <a:sym typeface="Symbol" panose="05050102010706020507" pitchFamily="18" charset="2"/>
              </a:rPr>
              <a:t> </a:t>
            </a:r>
            <a:r>
              <a:rPr lang="en-US" altLang="en-PK" sz="1350" i="1"/>
              <a:t>destination </a:t>
            </a:r>
            <a:r>
              <a:rPr lang="en-US" altLang="en-PK" sz="1350"/>
              <a:t>– 1</a:t>
            </a:r>
            <a:endParaRPr lang="en-US" altLang="en-PK" sz="1350" i="1"/>
          </a:p>
        </p:txBody>
      </p:sp>
      <p:sp>
        <p:nvSpPr>
          <p:cNvPr id="22530" name="Footer Placeholder 3">
            <a:extLst>
              <a:ext uri="{FF2B5EF4-FFF2-40B4-BE49-F238E27FC236}">
                <a16:creationId xmlns:a16="http://schemas.microsoft.com/office/drawing/2014/main" id="{CC4940D0-CCC0-4523-8837-B3CC7FF118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22531" name="Slide Number Placeholder 4">
            <a:extLst>
              <a:ext uri="{FF2B5EF4-FFF2-40B4-BE49-F238E27FC236}">
                <a16:creationId xmlns:a16="http://schemas.microsoft.com/office/drawing/2014/main" id="{C9DB6DE6-2E9D-4EFE-9DAF-521153722B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9A8C6D5-358C-45EA-BAF1-74B35CF45F34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 and DEC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INC</a:t>
            </a:r>
            <a:r>
              <a:rPr lang="en-US" dirty="0"/>
              <a:t> instruction increments 1 in a single operand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DEC</a:t>
            </a:r>
            <a:r>
              <a:rPr lang="en-US" dirty="0"/>
              <a:t> instruction decrements 1 from a single operand</a:t>
            </a:r>
          </a:p>
          <a:p>
            <a:r>
              <a:rPr lang="en-US" dirty="0"/>
              <a:t>Syntax is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INC</a:t>
            </a:r>
            <a:r>
              <a:rPr lang="en-US" dirty="0"/>
              <a:t> </a:t>
            </a:r>
            <a:r>
              <a:rPr lang="en-US" dirty="0" err="1"/>
              <a:t>reg</a:t>
            </a:r>
            <a:r>
              <a:rPr lang="en-US" dirty="0"/>
              <a:t>/</a:t>
            </a:r>
            <a:r>
              <a:rPr lang="en-US" dirty="0" err="1"/>
              <a:t>mem</a:t>
            </a:r>
            <a:endParaRPr lang="en-US" dirty="0"/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DEC</a:t>
            </a:r>
            <a:r>
              <a:rPr lang="en-US" dirty="0"/>
              <a:t> </a:t>
            </a:r>
            <a:r>
              <a:rPr lang="en-US" dirty="0" err="1"/>
              <a:t>reg</a:t>
            </a:r>
            <a:r>
              <a:rPr lang="en-US" dirty="0"/>
              <a:t>/</a:t>
            </a:r>
            <a:r>
              <a:rPr lang="en-US" dirty="0" err="1"/>
              <a:t>mem</a:t>
            </a:r>
            <a:endParaRPr lang="en-US" dirty="0"/>
          </a:p>
          <a:p>
            <a:r>
              <a:rPr lang="en-US" dirty="0"/>
              <a:t>Flags affected</a:t>
            </a:r>
          </a:p>
          <a:p>
            <a:pPr lvl="1"/>
            <a:r>
              <a:rPr lang="en-US" dirty="0"/>
              <a:t>OF, SF, ZF, AF, PF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BB565D-BC98-4CA7-9642-B2EC25C3A286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7956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1026">
            <a:extLst>
              <a:ext uri="{FF2B5EF4-FFF2-40B4-BE49-F238E27FC236}">
                <a16:creationId xmlns:a16="http://schemas.microsoft.com/office/drawing/2014/main" id="{8F4C02CA-AFBA-4C07-A4EE-9F59A951B1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INC and DEC Examples</a:t>
            </a:r>
            <a:endParaRPr lang="en-US" sz="1800"/>
          </a:p>
        </p:txBody>
      </p:sp>
      <p:sp>
        <p:nvSpPr>
          <p:cNvPr id="23554" name="Footer Placeholder 3">
            <a:extLst>
              <a:ext uri="{FF2B5EF4-FFF2-40B4-BE49-F238E27FC236}">
                <a16:creationId xmlns:a16="http://schemas.microsoft.com/office/drawing/2014/main" id="{4C1090EE-A9D3-4A16-A672-3F75F4A4DA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23555" name="Slide Number Placeholder 4">
            <a:extLst>
              <a:ext uri="{FF2B5EF4-FFF2-40B4-BE49-F238E27FC236}">
                <a16:creationId xmlns:a16="http://schemas.microsoft.com/office/drawing/2014/main" id="{6D9F32E5-8CBB-4068-AF46-6262F2416F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1067759-AC3C-48E1-935D-FF7E77C15871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23557" name="Text Box 1028">
            <a:extLst>
              <a:ext uri="{FF2B5EF4-FFF2-40B4-BE49-F238E27FC236}">
                <a16:creationId xmlns:a16="http://schemas.microsoft.com/office/drawing/2014/main" id="{692EE713-1D7E-4E0D-8A71-D72F924BD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3645" y="1950700"/>
            <a:ext cx="5898932" cy="268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7145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myWord  WORD 1000h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myDword DWORD 10000000h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	inc myWord 	; 1001h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	dec myWord	; 1000h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	inc myDword	; 10000001h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PK" sz="135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	mov ax,00FFh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	inc ax	; AX = 0100h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	mov ax,00FFh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	inc al	; AX = 0000h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D7571EC4-3A81-43A2-930D-06694265ED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Your turn...</a:t>
            </a:r>
            <a:endParaRPr lang="en-US" sz="1800"/>
          </a:p>
        </p:txBody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B905FE3E-F243-49E4-BC3C-9A8DA9B6F5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PK" sz="1500"/>
              <a:t>Show the value of the destination operand after each of the following instructions executes:</a:t>
            </a:r>
          </a:p>
        </p:txBody>
      </p:sp>
      <p:sp>
        <p:nvSpPr>
          <p:cNvPr id="24578" name="Footer Placeholder 3">
            <a:extLst>
              <a:ext uri="{FF2B5EF4-FFF2-40B4-BE49-F238E27FC236}">
                <a16:creationId xmlns:a16="http://schemas.microsoft.com/office/drawing/2014/main" id="{B148312B-3C75-4060-A0CE-500942DF54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24579" name="Slide Number Placeholder 4">
            <a:extLst>
              <a:ext uri="{FF2B5EF4-FFF2-40B4-BE49-F238E27FC236}">
                <a16:creationId xmlns:a16="http://schemas.microsoft.com/office/drawing/2014/main" id="{DBCFE8ED-0917-448B-8279-52549305CB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63297B8-40FF-49E5-B669-9B052FDA04DC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24582" name="Text Box 4">
            <a:extLst>
              <a:ext uri="{FF2B5EF4-FFF2-40B4-BE49-F238E27FC236}">
                <a16:creationId xmlns:a16="http://schemas.microsoft.com/office/drawing/2014/main" id="{7374C36B-983B-42EA-A08D-735CB24AC2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703" y="2918592"/>
            <a:ext cx="4572000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7145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 err="1">
                <a:latin typeface="Courier New" panose="02070309020205020404" pitchFamily="49" charset="0"/>
              </a:rPr>
              <a:t>myByte</a:t>
            </a:r>
            <a:r>
              <a:rPr lang="en-US" altLang="en-PK" sz="1350" b="1" dirty="0">
                <a:latin typeface="Courier New" panose="02070309020205020404" pitchFamily="49" charset="0"/>
              </a:rPr>
              <a:t> BYTE 0FFh, 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	mov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al,myByte</a:t>
            </a:r>
            <a:r>
              <a:rPr lang="en-US" altLang="en-PK" sz="1350" b="1" dirty="0">
                <a:latin typeface="Courier New" panose="02070309020205020404" pitchFamily="49" charset="0"/>
              </a:rPr>
              <a:t>	; AL =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	mov ah,[myByte+1]	; AH =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	dec ah	; AH =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	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inc</a:t>
            </a:r>
            <a:r>
              <a:rPr lang="en-US" altLang="en-PK" sz="1350" b="1" dirty="0">
                <a:latin typeface="Courier New" panose="02070309020205020404" pitchFamily="49" charset="0"/>
              </a:rPr>
              <a:t> al	; AL =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	dec ax	; AX = </a:t>
            </a:r>
          </a:p>
        </p:txBody>
      </p:sp>
      <p:sp>
        <p:nvSpPr>
          <p:cNvPr id="104453" name="Text Box 5">
            <a:extLst>
              <a:ext uri="{FF2B5EF4-FFF2-40B4-BE49-F238E27FC236}">
                <a16:creationId xmlns:a16="http://schemas.microsoft.com/office/drawing/2014/main" id="{C78BE929-EA25-4DC7-A495-0715EE93C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7763" y="2918592"/>
            <a:ext cx="1371600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7145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PK" sz="1350" b="1" dirty="0">
              <a:latin typeface="Courier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PK" sz="1350" b="1" dirty="0">
              <a:latin typeface="Courier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PK" sz="1350" b="1" dirty="0">
              <a:latin typeface="Courier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 err="1">
                <a:latin typeface="Courier" pitchFamily="49" charset="0"/>
              </a:rPr>
              <a:t>FFh</a:t>
            </a:r>
            <a:endParaRPr lang="en-US" altLang="en-PK" sz="1350" b="1" dirty="0">
              <a:latin typeface="Courier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" pitchFamily="49" charset="0"/>
              </a:rPr>
              <a:t>00h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 err="1">
                <a:latin typeface="Courier" pitchFamily="49" charset="0"/>
              </a:rPr>
              <a:t>FFh</a:t>
            </a:r>
            <a:endParaRPr lang="en-US" altLang="en-PK" sz="1350" b="1" dirty="0">
              <a:latin typeface="Courier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" pitchFamily="49" charset="0"/>
              </a:rPr>
              <a:t>00h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" pitchFamily="49" charset="0"/>
              </a:rPr>
              <a:t>FEFF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3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8B91F16C-4A40-489A-83B9-421801EF24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ADD and SUB Instructions</a:t>
            </a:r>
          </a:p>
        </p:txBody>
      </p:sp>
      <p:sp>
        <p:nvSpPr>
          <p:cNvPr id="25602" name="Footer Placeholder 2">
            <a:extLst>
              <a:ext uri="{FF2B5EF4-FFF2-40B4-BE49-F238E27FC236}">
                <a16:creationId xmlns:a16="http://schemas.microsoft.com/office/drawing/2014/main" id="{7775218A-CE7D-45D7-BB30-633832BAD9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25603" name="Slide Number Placeholder 3">
            <a:extLst>
              <a:ext uri="{FF2B5EF4-FFF2-40B4-BE49-F238E27FC236}">
                <a16:creationId xmlns:a16="http://schemas.microsoft.com/office/drawing/2014/main" id="{9C2E3139-977A-4B3D-A092-62B36BADAC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5F55DFA-6CD0-4345-B454-E5E1FB9ECA2E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25605" name="Text Box 4">
            <a:extLst>
              <a:ext uri="{FF2B5EF4-FFF2-40B4-BE49-F238E27FC236}">
                <a16:creationId xmlns:a16="http://schemas.microsoft.com/office/drawing/2014/main" id="{1E7178FE-780A-4DD7-BF4A-F58A53F540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436" y="1896460"/>
            <a:ext cx="6513130" cy="1682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102870" bIns="102870">
            <a:spAutoFit/>
          </a:bodyPr>
          <a:lstStyle>
            <a:lvl1pPr marL="2286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</a:pPr>
            <a:r>
              <a:rPr lang="en-US" altLang="en-PK" sz="1875" dirty="0"/>
              <a:t>ADD destination, source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PK" sz="1500" dirty="0"/>
              <a:t>Logic: </a:t>
            </a:r>
            <a:r>
              <a:rPr lang="en-US" altLang="en-PK" sz="1500" i="1" dirty="0"/>
              <a:t>destination </a:t>
            </a:r>
            <a:r>
              <a:rPr lang="en-US" altLang="en-PK" sz="1800" dirty="0">
                <a:sym typeface="Symbol" panose="05050102010706020507" pitchFamily="18" charset="2"/>
              </a:rPr>
              <a:t> </a:t>
            </a:r>
            <a:r>
              <a:rPr lang="en-US" altLang="en-PK" sz="1500" i="1" dirty="0"/>
              <a:t>destination </a:t>
            </a:r>
            <a:r>
              <a:rPr lang="en-US" altLang="en-PK" sz="1500" dirty="0"/>
              <a:t>+ source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</a:pPr>
            <a:r>
              <a:rPr lang="en-US" altLang="en-PK" sz="1875" dirty="0"/>
              <a:t>SUB destination, source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PK" sz="1500" dirty="0"/>
              <a:t>Logic: </a:t>
            </a:r>
            <a:r>
              <a:rPr lang="en-US" altLang="en-PK" sz="1500" i="1" dirty="0"/>
              <a:t>destination </a:t>
            </a:r>
            <a:r>
              <a:rPr lang="en-US" altLang="en-PK" sz="1800" dirty="0">
                <a:sym typeface="Symbol" panose="05050102010706020507" pitchFamily="18" charset="2"/>
              </a:rPr>
              <a:t> </a:t>
            </a:r>
            <a:r>
              <a:rPr lang="en-US" altLang="en-PK" sz="1500" i="1" dirty="0"/>
              <a:t>destination </a:t>
            </a:r>
            <a:r>
              <a:rPr lang="en-US" altLang="en-PK" sz="1500" dirty="0"/>
              <a:t>– source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</a:pPr>
            <a:r>
              <a:rPr lang="en-US" altLang="en-PK" sz="1875" dirty="0"/>
              <a:t>Same operand rules as for the MOV instruction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Instruction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95749"/>
            <a:ext cx="8191824" cy="2912581"/>
          </a:xfrm>
        </p:spPr>
        <p:txBody>
          <a:bodyPr/>
          <a:lstStyle/>
          <a:p>
            <a:r>
              <a:rPr lang="en-US" dirty="0"/>
              <a:t>Adds a source operand into a destination operand</a:t>
            </a:r>
          </a:p>
          <a:p>
            <a:r>
              <a:rPr lang="en-US" dirty="0"/>
              <a:t>Both operands must have the same size</a:t>
            </a:r>
          </a:p>
          <a:p>
            <a:r>
              <a:rPr lang="en-US" dirty="0"/>
              <a:t>Sum is stored in the destination operand</a:t>
            </a:r>
          </a:p>
          <a:p>
            <a:r>
              <a:rPr lang="en-US" dirty="0"/>
              <a:t>Syntax is</a:t>
            </a:r>
          </a:p>
          <a:p>
            <a:r>
              <a:rPr lang="en-US" dirty="0"/>
              <a:t>Flags affected</a:t>
            </a:r>
          </a:p>
          <a:p>
            <a:pPr lvl="1"/>
            <a:r>
              <a:rPr lang="en-US" dirty="0"/>
              <a:t>CF, ZF, SF, OF, AF, PF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04154" y="3221206"/>
            <a:ext cx="2581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ADD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src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BB565D-BC98-4CA7-9642-B2EC25C3A286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4154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 Instruction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Subtracts a source operand from a destination operand</a:t>
            </a:r>
          </a:p>
          <a:p>
            <a:r>
              <a:rPr lang="en-US" dirty="0"/>
              <a:t>Both operands must have the same size</a:t>
            </a:r>
          </a:p>
          <a:p>
            <a:r>
              <a:rPr lang="en-US" dirty="0"/>
              <a:t>Result is stored in the destination operand</a:t>
            </a:r>
          </a:p>
          <a:p>
            <a:r>
              <a:rPr lang="en-US" dirty="0"/>
              <a:t>Syntax is </a:t>
            </a:r>
          </a:p>
          <a:p>
            <a:r>
              <a:rPr lang="en-US" dirty="0"/>
              <a:t>Flags affected</a:t>
            </a:r>
          </a:p>
          <a:p>
            <a:pPr lvl="1"/>
            <a:r>
              <a:rPr lang="en-US" dirty="0"/>
              <a:t>CF, ZF, SF, OF, AF, PF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78334" y="3194056"/>
            <a:ext cx="2581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SUB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src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BB565D-BC98-4CA7-9642-B2EC25C3A286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669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1026">
            <a:extLst>
              <a:ext uri="{FF2B5EF4-FFF2-40B4-BE49-F238E27FC236}">
                <a16:creationId xmlns:a16="http://schemas.microsoft.com/office/drawing/2014/main" id="{78C99762-CB6F-413A-8632-1C3E9D2E20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Operand Types</a:t>
            </a:r>
          </a:p>
        </p:txBody>
      </p:sp>
      <p:sp>
        <p:nvSpPr>
          <p:cNvPr id="7173" name="Rectangle 1027">
            <a:extLst>
              <a:ext uri="{FF2B5EF4-FFF2-40B4-BE49-F238E27FC236}">
                <a16:creationId xmlns:a16="http://schemas.microsoft.com/office/drawing/2014/main" id="{239E7551-996B-4519-B78D-A87C012225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PK"/>
              <a:t>Immediate – a constant integer (8, 16, or 32 bits)</a:t>
            </a:r>
          </a:p>
          <a:p>
            <a:pPr lvl="1" eaLnBrk="1" hangingPunct="1"/>
            <a:r>
              <a:rPr lang="en-US" altLang="en-PK"/>
              <a:t>value is encoded within the instruction</a:t>
            </a:r>
          </a:p>
          <a:p>
            <a:pPr eaLnBrk="1" hangingPunct="1"/>
            <a:r>
              <a:rPr lang="en-US" altLang="en-PK"/>
              <a:t>Register – the name of a register</a:t>
            </a:r>
          </a:p>
          <a:p>
            <a:pPr lvl="1" eaLnBrk="1" hangingPunct="1"/>
            <a:r>
              <a:rPr lang="en-US" altLang="en-PK"/>
              <a:t>register name is converted to a number and encoded within the instruction</a:t>
            </a:r>
          </a:p>
          <a:p>
            <a:pPr eaLnBrk="1" hangingPunct="1"/>
            <a:r>
              <a:rPr lang="en-US" altLang="en-PK"/>
              <a:t>Memory – reference to a location in memory</a:t>
            </a:r>
          </a:p>
          <a:p>
            <a:pPr lvl="1" eaLnBrk="1" hangingPunct="1"/>
            <a:r>
              <a:rPr lang="en-US" altLang="en-PK"/>
              <a:t>memory address is encoded within the instruction, or a register holds the address of a memory location</a:t>
            </a:r>
          </a:p>
        </p:txBody>
      </p:sp>
      <p:sp>
        <p:nvSpPr>
          <p:cNvPr id="7170" name="Footer Placeholder 3">
            <a:extLst>
              <a:ext uri="{FF2B5EF4-FFF2-40B4-BE49-F238E27FC236}">
                <a16:creationId xmlns:a16="http://schemas.microsoft.com/office/drawing/2014/main" id="{4B52186B-06CC-4365-AFED-8CD6FB03FD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7171" name="Slide Number Placeholder 4">
            <a:extLst>
              <a:ext uri="{FF2B5EF4-FFF2-40B4-BE49-F238E27FC236}">
                <a16:creationId xmlns:a16="http://schemas.microsoft.com/office/drawing/2014/main" id="{B3757923-28C6-4AD9-8D1C-71A5D6336B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FE770C6-2EFC-42FB-A87F-08390EA4B822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>
            <a:extLst>
              <a:ext uri="{FF2B5EF4-FFF2-40B4-BE49-F238E27FC236}">
                <a16:creationId xmlns:a16="http://schemas.microsoft.com/office/drawing/2014/main" id="{D711D05B-19BB-4FC3-8D51-6028BC7E57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ADD and SUB Examples</a:t>
            </a:r>
          </a:p>
        </p:txBody>
      </p:sp>
      <p:sp>
        <p:nvSpPr>
          <p:cNvPr id="26626" name="Footer Placeholder 2">
            <a:extLst>
              <a:ext uri="{FF2B5EF4-FFF2-40B4-BE49-F238E27FC236}">
                <a16:creationId xmlns:a16="http://schemas.microsoft.com/office/drawing/2014/main" id="{47CF43CA-A7C5-48C8-94B4-1009487BC2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26627" name="Slide Number Placeholder 3">
            <a:extLst>
              <a:ext uri="{FF2B5EF4-FFF2-40B4-BE49-F238E27FC236}">
                <a16:creationId xmlns:a16="http://schemas.microsoft.com/office/drawing/2014/main" id="{7F085D8A-79FC-4BD7-A716-5C14F25647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FB23F3B-FE57-4E68-AE01-325A5F748050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40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26629" name="Text Box 3">
            <a:extLst>
              <a:ext uri="{FF2B5EF4-FFF2-40B4-BE49-F238E27FC236}">
                <a16:creationId xmlns:a16="http://schemas.microsoft.com/office/drawing/2014/main" id="{CCE1119A-6AD6-43B4-B681-7EE4164171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2620" y="2571750"/>
            <a:ext cx="6358759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7145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var1 DWORD 10000h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var2 DWORD 20000h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.code	; ---EAX---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	mov eax,var1	; 00010000h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	add eax,var2 	; 00030000h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	add ax,0FFFFh	; 0003FFFFh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	add eax,1	; 00040000h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	sub ax,1	; 0004FFFFh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PK" sz="1350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125412B8-59A4-4D2D-B8FA-027F5E0202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NEG (negate) Instruction</a:t>
            </a:r>
          </a:p>
        </p:txBody>
      </p:sp>
      <p:sp>
        <p:nvSpPr>
          <p:cNvPr id="27650" name="Footer Placeholder 2">
            <a:extLst>
              <a:ext uri="{FF2B5EF4-FFF2-40B4-BE49-F238E27FC236}">
                <a16:creationId xmlns:a16="http://schemas.microsoft.com/office/drawing/2014/main" id="{9CE8D4CC-B587-4365-9118-D89652EED0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27651" name="Slide Number Placeholder 3">
            <a:extLst>
              <a:ext uri="{FF2B5EF4-FFF2-40B4-BE49-F238E27FC236}">
                <a16:creationId xmlns:a16="http://schemas.microsoft.com/office/drawing/2014/main" id="{F3F9B158-FD83-45FE-95C9-A399740454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58BF6B7-71D8-4737-BDCE-CCB5B8705F76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41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27653" name="Text Box 3">
            <a:extLst>
              <a:ext uri="{FF2B5EF4-FFF2-40B4-BE49-F238E27FC236}">
                <a16:creationId xmlns:a16="http://schemas.microsoft.com/office/drawing/2014/main" id="{024C41A0-256B-4799-AD3D-B12173A06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7300" y="2435113"/>
            <a:ext cx="577215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7145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 err="1">
                <a:latin typeface="Courier New" panose="02070309020205020404" pitchFamily="49" charset="0"/>
              </a:rPr>
              <a:t>valB</a:t>
            </a:r>
            <a:r>
              <a:rPr lang="en-US" altLang="en-PK" sz="1350" b="1" dirty="0">
                <a:latin typeface="Courier New" panose="02070309020205020404" pitchFamily="49" charset="0"/>
              </a:rPr>
              <a:t> BYTE -1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 err="1">
                <a:latin typeface="Courier New" panose="02070309020205020404" pitchFamily="49" charset="0"/>
              </a:rPr>
              <a:t>valW</a:t>
            </a:r>
            <a:r>
              <a:rPr lang="en-US" altLang="en-PK" sz="1350" b="1" dirty="0">
                <a:latin typeface="Courier New" panose="02070309020205020404" pitchFamily="49" charset="0"/>
              </a:rPr>
              <a:t> WORD +32767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	mov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al,valB</a:t>
            </a:r>
            <a:r>
              <a:rPr lang="en-US" altLang="en-PK" sz="1350" b="1" dirty="0">
                <a:latin typeface="Courier New" panose="02070309020205020404" pitchFamily="49" charset="0"/>
              </a:rPr>
              <a:t>	; AL = -1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	neg al	; AL = +1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	neg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valW</a:t>
            </a:r>
            <a:r>
              <a:rPr lang="en-US" altLang="en-PK" sz="1350" b="1" dirty="0">
                <a:latin typeface="Courier New" panose="02070309020205020404" pitchFamily="49" charset="0"/>
              </a:rPr>
              <a:t>	;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valW</a:t>
            </a:r>
            <a:r>
              <a:rPr lang="en-US" altLang="en-PK" sz="1350" b="1" dirty="0">
                <a:latin typeface="Courier New" panose="02070309020205020404" pitchFamily="49" charset="0"/>
              </a:rPr>
              <a:t> = -32767</a:t>
            </a:r>
          </a:p>
        </p:txBody>
      </p:sp>
      <p:sp>
        <p:nvSpPr>
          <p:cNvPr id="27654" name="Text Box 4">
            <a:extLst>
              <a:ext uri="{FF2B5EF4-FFF2-40B4-BE49-F238E27FC236}">
                <a16:creationId xmlns:a16="http://schemas.microsoft.com/office/drawing/2014/main" id="{392D5070-1299-4BF8-881B-7F0DE31F3C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7350" y="1577863"/>
            <a:ext cx="5772150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575"/>
              <a:t>Reverses the sign of an operand. Operand can be a register or memory operand.</a:t>
            </a:r>
          </a:p>
        </p:txBody>
      </p:sp>
      <p:sp>
        <p:nvSpPr>
          <p:cNvPr id="91141" name="Text Box 5">
            <a:extLst>
              <a:ext uri="{FF2B5EF4-FFF2-40B4-BE49-F238E27FC236}">
                <a16:creationId xmlns:a16="http://schemas.microsoft.com/office/drawing/2014/main" id="{6E2D93C3-6900-44B8-9814-9B98B554C5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0" y="4321063"/>
            <a:ext cx="5657850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575"/>
              <a:t>Suppose AX contains –32,768 and we apply NEG to it. Will the result be valid?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1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 Instruction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Reverses the sign of a number by taking its 2’s complement</a:t>
            </a:r>
          </a:p>
          <a:p>
            <a:r>
              <a:rPr lang="en-US" dirty="0"/>
              <a:t>Syntax is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NEG</a:t>
            </a:r>
            <a:r>
              <a:rPr lang="en-US" dirty="0"/>
              <a:t> </a:t>
            </a:r>
            <a:r>
              <a:rPr lang="en-US" dirty="0" err="1"/>
              <a:t>reg</a:t>
            </a:r>
            <a:endParaRPr lang="en-US" dirty="0"/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NEG</a:t>
            </a:r>
            <a:r>
              <a:rPr lang="en-US" dirty="0"/>
              <a:t> </a:t>
            </a:r>
            <a:r>
              <a:rPr lang="en-US" dirty="0" err="1"/>
              <a:t>mem</a:t>
            </a:r>
            <a:endParaRPr lang="en-US" dirty="0"/>
          </a:p>
          <a:p>
            <a:r>
              <a:rPr lang="en-US" dirty="0"/>
              <a:t>Flags affected</a:t>
            </a:r>
          </a:p>
          <a:p>
            <a:pPr lvl="1"/>
            <a:r>
              <a:rPr lang="en-US" dirty="0"/>
              <a:t>CF, ZF, SF, OF, AF, PF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BB565D-BC98-4CA7-9642-B2EC25C3A286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4116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1026">
            <a:extLst>
              <a:ext uri="{FF2B5EF4-FFF2-40B4-BE49-F238E27FC236}">
                <a16:creationId xmlns:a16="http://schemas.microsoft.com/office/drawing/2014/main" id="{1177A92F-BD5A-4F94-AF6A-CE056D3084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NEG Instruction and the Flags</a:t>
            </a:r>
          </a:p>
        </p:txBody>
      </p:sp>
      <p:sp>
        <p:nvSpPr>
          <p:cNvPr id="28674" name="Footer Placeholder 2">
            <a:extLst>
              <a:ext uri="{FF2B5EF4-FFF2-40B4-BE49-F238E27FC236}">
                <a16:creationId xmlns:a16="http://schemas.microsoft.com/office/drawing/2014/main" id="{188C7BC3-B6B6-4620-8D1B-9923DC6857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28675" name="Slide Number Placeholder 3">
            <a:extLst>
              <a:ext uri="{FF2B5EF4-FFF2-40B4-BE49-F238E27FC236}">
                <a16:creationId xmlns:a16="http://schemas.microsoft.com/office/drawing/2014/main" id="{9C3EFEB2-97FA-4CB8-90C5-A6DA9CAB28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A5EC2DE-EC79-4D82-9AA0-44C229A6ED08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43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28677" name="Text Box 1027">
            <a:extLst>
              <a:ext uri="{FF2B5EF4-FFF2-40B4-BE49-F238E27FC236}">
                <a16:creationId xmlns:a16="http://schemas.microsoft.com/office/drawing/2014/main" id="{6BFC8AD0-EC26-4AC4-A5A5-4EA0555D6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5628" y="3513082"/>
            <a:ext cx="6112422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7145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 err="1">
                <a:latin typeface="Courier New" panose="02070309020205020404" pitchFamily="49" charset="0"/>
              </a:rPr>
              <a:t>valB</a:t>
            </a:r>
            <a:r>
              <a:rPr lang="en-US" altLang="en-PK" sz="1350" b="1" dirty="0">
                <a:latin typeface="Courier New" panose="02070309020205020404" pitchFamily="49" charset="0"/>
              </a:rPr>
              <a:t> BYTE 1,0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 err="1">
                <a:latin typeface="Courier New" panose="02070309020205020404" pitchFamily="49" charset="0"/>
              </a:rPr>
              <a:t>valC</a:t>
            </a:r>
            <a:r>
              <a:rPr lang="en-US" altLang="en-PK" sz="1350" b="1" dirty="0">
                <a:latin typeface="Courier New" panose="02070309020205020404" pitchFamily="49" charset="0"/>
              </a:rPr>
              <a:t> SBYTE -128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	neg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valB</a:t>
            </a:r>
            <a:r>
              <a:rPr lang="en-US" altLang="en-PK" sz="1350" b="1" dirty="0">
                <a:latin typeface="Courier New" panose="02070309020205020404" pitchFamily="49" charset="0"/>
              </a:rPr>
              <a:t>	; CF = 1, OF = 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	neg [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valB</a:t>
            </a:r>
            <a:r>
              <a:rPr lang="en-US" altLang="en-PK" sz="1350" b="1" dirty="0">
                <a:latin typeface="Courier New" panose="02070309020205020404" pitchFamily="49" charset="0"/>
              </a:rPr>
              <a:t> + 1]	; CF = 0, OF = 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	neg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valC</a:t>
            </a:r>
            <a:r>
              <a:rPr lang="en-US" altLang="en-PK" sz="1350" b="1" dirty="0">
                <a:latin typeface="Courier New" panose="02070309020205020404" pitchFamily="49" charset="0"/>
              </a:rPr>
              <a:t>	; CF = 1, OF = 1</a:t>
            </a:r>
          </a:p>
        </p:txBody>
      </p:sp>
      <p:sp>
        <p:nvSpPr>
          <p:cNvPr id="28678" name="Text Box 1031">
            <a:extLst>
              <a:ext uri="{FF2B5EF4-FFF2-40B4-BE49-F238E27FC236}">
                <a16:creationId xmlns:a16="http://schemas.microsoft.com/office/drawing/2014/main" id="{B7C73C2F-BEA2-4DCB-A7B4-36EECDD9F4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0" y="1970033"/>
            <a:ext cx="5715000" cy="1419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575"/>
              <a:t>The processor implements  NEG using the following internal operation: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575"/>
              <a:t>	</a:t>
            </a:r>
            <a:r>
              <a:rPr lang="en-US" altLang="en-PK" sz="1350" b="1">
                <a:latin typeface="Courier New" panose="02070309020205020404" pitchFamily="49" charset="0"/>
              </a:rPr>
              <a:t>SUB 0,</a:t>
            </a:r>
            <a:r>
              <a:rPr lang="en-US" altLang="en-PK" sz="1350" b="1" i="1">
                <a:latin typeface="Courier New" panose="02070309020205020404" pitchFamily="49" charset="0"/>
              </a:rPr>
              <a:t>operand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575"/>
              <a:t>Any nonzero operand causes the Carry flag to be set.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BD080E91-D686-47B0-BC63-5425433899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/>
              <a:t>Implementing Arithmetic Expressions</a:t>
            </a:r>
          </a:p>
        </p:txBody>
      </p:sp>
      <p:sp>
        <p:nvSpPr>
          <p:cNvPr id="29698" name="Footer Placeholder 2">
            <a:extLst>
              <a:ext uri="{FF2B5EF4-FFF2-40B4-BE49-F238E27FC236}">
                <a16:creationId xmlns:a16="http://schemas.microsoft.com/office/drawing/2014/main" id="{41C11D91-0799-4260-ACB6-74964E9FE9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29699" name="Slide Number Placeholder 3">
            <a:extLst>
              <a:ext uri="{FF2B5EF4-FFF2-40B4-BE49-F238E27FC236}">
                <a16:creationId xmlns:a16="http://schemas.microsoft.com/office/drawing/2014/main" id="{4B38369D-9C78-4E4E-B818-E7DC980CA9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867AC3D-482E-4FDE-BDFB-4F3E11E1B4F9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44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29701" name="Text Box 3">
            <a:extLst>
              <a:ext uri="{FF2B5EF4-FFF2-40B4-BE49-F238E27FC236}">
                <a16:creationId xmlns:a16="http://schemas.microsoft.com/office/drawing/2014/main" id="{A5D19CE6-1F33-4DEC-923A-39CA1D459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6759" y="2637948"/>
            <a:ext cx="5320205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7145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 err="1">
                <a:latin typeface="Courier New" panose="02070309020205020404" pitchFamily="49" charset="0"/>
              </a:rPr>
              <a:t>Rval</a:t>
            </a:r>
            <a:r>
              <a:rPr lang="en-US" altLang="en-PK" sz="1350" b="1" dirty="0">
                <a:latin typeface="Courier New" panose="02070309020205020404" pitchFamily="49" charset="0"/>
              </a:rPr>
              <a:t> DWORD ?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 err="1">
                <a:latin typeface="Courier New" panose="02070309020205020404" pitchFamily="49" charset="0"/>
              </a:rPr>
              <a:t>Xval</a:t>
            </a:r>
            <a:r>
              <a:rPr lang="en-US" altLang="en-PK" sz="1350" b="1" dirty="0">
                <a:latin typeface="Courier New" panose="02070309020205020404" pitchFamily="49" charset="0"/>
              </a:rPr>
              <a:t> DWORD 26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 err="1">
                <a:latin typeface="Courier New" panose="02070309020205020404" pitchFamily="49" charset="0"/>
              </a:rPr>
              <a:t>Yval</a:t>
            </a:r>
            <a:r>
              <a:rPr lang="en-US" altLang="en-PK" sz="1350" b="1" dirty="0">
                <a:latin typeface="Courier New" panose="02070309020205020404" pitchFamily="49" charset="0"/>
              </a:rPr>
              <a:t> DWORD 30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 err="1">
                <a:latin typeface="Courier New" panose="02070309020205020404" pitchFamily="49" charset="0"/>
              </a:rPr>
              <a:t>Zval</a:t>
            </a:r>
            <a:r>
              <a:rPr lang="en-US" altLang="en-PK" sz="1350" b="1" dirty="0">
                <a:latin typeface="Courier New" panose="02070309020205020404" pitchFamily="49" charset="0"/>
              </a:rPr>
              <a:t> DWORD 40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" pitchFamily="49" charset="0"/>
              </a:rPr>
              <a:t>	mov </a:t>
            </a:r>
            <a:r>
              <a:rPr lang="en-US" altLang="en-PK" sz="1350" b="1" dirty="0" err="1">
                <a:latin typeface="Courier" pitchFamily="49" charset="0"/>
              </a:rPr>
              <a:t>eax,Xval</a:t>
            </a:r>
            <a:r>
              <a:rPr lang="en-US" altLang="en-PK" sz="1350" b="1" dirty="0">
                <a:latin typeface="Courier" pitchFamily="49" charset="0"/>
              </a:rPr>
              <a:t>		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" pitchFamily="49" charset="0"/>
              </a:rPr>
              <a:t>	neg </a:t>
            </a:r>
            <a:r>
              <a:rPr lang="en-US" altLang="en-PK" sz="1350" b="1" dirty="0" err="1">
                <a:latin typeface="Courier" pitchFamily="49" charset="0"/>
              </a:rPr>
              <a:t>eax</a:t>
            </a:r>
            <a:r>
              <a:rPr lang="en-US" altLang="en-PK" sz="1350" b="1" dirty="0">
                <a:latin typeface="Courier" pitchFamily="49" charset="0"/>
              </a:rPr>
              <a:t> 	; EAX = -26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" pitchFamily="49" charset="0"/>
              </a:rPr>
              <a:t>	mov </a:t>
            </a:r>
            <a:r>
              <a:rPr lang="en-US" altLang="en-PK" sz="1350" b="1" dirty="0" err="1">
                <a:latin typeface="Courier" pitchFamily="49" charset="0"/>
              </a:rPr>
              <a:t>ebx,Yval</a:t>
            </a:r>
            <a:endParaRPr lang="en-US" altLang="en-PK" sz="1350" b="1" dirty="0">
              <a:latin typeface="Courier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" pitchFamily="49" charset="0"/>
              </a:rPr>
              <a:t>	sub </a:t>
            </a:r>
            <a:r>
              <a:rPr lang="en-US" altLang="en-PK" sz="1350" b="1" dirty="0" err="1">
                <a:latin typeface="Courier" pitchFamily="49" charset="0"/>
              </a:rPr>
              <a:t>ebx,Zval</a:t>
            </a:r>
            <a:r>
              <a:rPr lang="en-US" altLang="en-PK" sz="1350" b="1" dirty="0">
                <a:latin typeface="Courier" pitchFamily="49" charset="0"/>
              </a:rPr>
              <a:t> 	; EBX = -10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" pitchFamily="49" charset="0"/>
              </a:rPr>
              <a:t>	add </a:t>
            </a:r>
            <a:r>
              <a:rPr lang="en-US" altLang="en-PK" sz="1350" b="1" dirty="0" err="1">
                <a:latin typeface="Courier" pitchFamily="49" charset="0"/>
              </a:rPr>
              <a:t>eax,ebx</a:t>
            </a:r>
            <a:endParaRPr lang="en-US" altLang="en-PK" sz="1350" b="1" dirty="0">
              <a:latin typeface="Courier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" pitchFamily="49" charset="0"/>
              </a:rPr>
              <a:t>	mov </a:t>
            </a:r>
            <a:r>
              <a:rPr lang="en-US" altLang="en-PK" sz="1350" b="1" dirty="0" err="1">
                <a:latin typeface="Courier" pitchFamily="49" charset="0"/>
              </a:rPr>
              <a:t>Rval,eax</a:t>
            </a:r>
            <a:r>
              <a:rPr lang="en-US" altLang="en-PK" sz="1350" b="1" dirty="0">
                <a:latin typeface="Courier" pitchFamily="49" charset="0"/>
              </a:rPr>
              <a:t> 	; -36</a:t>
            </a:r>
            <a:endParaRPr lang="en-US" altLang="en-PK" sz="1350" b="1" dirty="0">
              <a:latin typeface="Courier New" panose="02070309020205020404" pitchFamily="49" charset="0"/>
            </a:endParaRPr>
          </a:p>
        </p:txBody>
      </p:sp>
      <p:sp>
        <p:nvSpPr>
          <p:cNvPr id="29702" name="Text Box 4">
            <a:extLst>
              <a:ext uri="{FF2B5EF4-FFF2-40B4-BE49-F238E27FC236}">
                <a16:creationId xmlns:a16="http://schemas.microsoft.com/office/drawing/2014/main" id="{DD6BC86D-3BF1-426A-9584-C40F2C5C38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5925" y="1498534"/>
            <a:ext cx="5772150" cy="101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575" dirty="0"/>
              <a:t>HLL compilers translate mathematical expressions into assembly language. You can do it also. For example: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575" dirty="0"/>
              <a:t>	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Rval</a:t>
            </a:r>
            <a:r>
              <a:rPr lang="en-US" altLang="en-PK" sz="1350" b="1" dirty="0">
                <a:latin typeface="Courier New" panose="02070309020205020404" pitchFamily="49" charset="0"/>
              </a:rPr>
              <a:t> = -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Xval</a:t>
            </a:r>
            <a:r>
              <a:rPr lang="en-US" altLang="en-PK" sz="1350" b="1" dirty="0">
                <a:latin typeface="Courier New" panose="02070309020205020404" pitchFamily="49" charset="0"/>
              </a:rPr>
              <a:t> + (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Yval</a:t>
            </a:r>
            <a:r>
              <a:rPr lang="en-US" altLang="en-PK" sz="1350" b="1" dirty="0">
                <a:latin typeface="Courier New" panose="02070309020205020404" pitchFamily="49" charset="0"/>
              </a:rPr>
              <a:t> –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Zval</a:t>
            </a:r>
            <a:r>
              <a:rPr lang="en-US" altLang="en-PK" sz="1350" b="1" dirty="0">
                <a:latin typeface="Courier New" panose="02070309020205020404" pitchFamily="49" charset="0"/>
              </a:rPr>
              <a:t>)</a:t>
            </a:r>
            <a:endParaRPr lang="en-US" altLang="en-PK" sz="1575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E82D52F9-E6DB-4F70-BB9A-682B209528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Your turn...</a:t>
            </a:r>
          </a:p>
        </p:txBody>
      </p:sp>
      <p:sp>
        <p:nvSpPr>
          <p:cNvPr id="30722" name="Footer Placeholder 2">
            <a:extLst>
              <a:ext uri="{FF2B5EF4-FFF2-40B4-BE49-F238E27FC236}">
                <a16:creationId xmlns:a16="http://schemas.microsoft.com/office/drawing/2014/main" id="{56A6D42F-A5CB-4028-9697-14D95C45F6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30723" name="Slide Number Placeholder 3">
            <a:extLst>
              <a:ext uri="{FF2B5EF4-FFF2-40B4-BE49-F238E27FC236}">
                <a16:creationId xmlns:a16="http://schemas.microsoft.com/office/drawing/2014/main" id="{0E955256-9F3C-4B97-B196-5392F7F357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5014745-D30A-496E-BD03-298E53B88A98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45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108547" name="Text Box 3">
            <a:extLst>
              <a:ext uri="{FF2B5EF4-FFF2-40B4-BE49-F238E27FC236}">
                <a16:creationId xmlns:a16="http://schemas.microsoft.com/office/drawing/2014/main" id="{14B35462-45A8-4C43-8056-D052B79D15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7525" y="3461845"/>
            <a:ext cx="21717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7145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200" b="1">
                <a:solidFill>
                  <a:schemeClr val="tx2"/>
                </a:solidFill>
                <a:latin typeface="Courier New" panose="02070309020205020404" pitchFamily="49" charset="0"/>
              </a:rPr>
              <a:t>	</a:t>
            </a:r>
            <a:r>
              <a:rPr lang="en-US" altLang="en-PK" sz="1350" b="1">
                <a:latin typeface="Courier New" panose="02070309020205020404" pitchFamily="49" charset="0"/>
              </a:rPr>
              <a:t>mov ebx,Yval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	neg ebx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	add ebx,Zval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	mov eax,Xval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	sub eax,ebx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	mov Rval,eax</a:t>
            </a:r>
          </a:p>
        </p:txBody>
      </p:sp>
      <p:sp>
        <p:nvSpPr>
          <p:cNvPr id="30726" name="Text Box 4">
            <a:extLst>
              <a:ext uri="{FF2B5EF4-FFF2-40B4-BE49-F238E27FC236}">
                <a16:creationId xmlns:a16="http://schemas.microsoft.com/office/drawing/2014/main" id="{B211AA7C-B0FD-4FFD-9BCA-13B70B76C8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5925" y="1861645"/>
            <a:ext cx="5772150" cy="101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575" dirty="0"/>
              <a:t>Translate the following expression into assembly language. </a:t>
            </a:r>
            <a:br>
              <a:rPr lang="en-US" altLang="en-PK" sz="1575" dirty="0"/>
            </a:br>
            <a:r>
              <a:rPr lang="en-US" altLang="en-PK" sz="1500" dirty="0"/>
              <a:t>Do not permit </a:t>
            </a:r>
            <a:r>
              <a:rPr lang="en-US" altLang="en-PK" sz="1500" dirty="0" err="1"/>
              <a:t>Xval</a:t>
            </a:r>
            <a:r>
              <a:rPr lang="en-US" altLang="en-PK" sz="1500" dirty="0"/>
              <a:t>, </a:t>
            </a:r>
            <a:r>
              <a:rPr lang="en-US" altLang="en-PK" sz="1500" dirty="0" err="1"/>
              <a:t>Yval</a:t>
            </a:r>
            <a:r>
              <a:rPr lang="en-US" altLang="en-PK" sz="1500" dirty="0"/>
              <a:t>, or </a:t>
            </a:r>
            <a:r>
              <a:rPr lang="en-US" altLang="en-PK" sz="1500" dirty="0" err="1"/>
              <a:t>Zval</a:t>
            </a:r>
            <a:r>
              <a:rPr lang="en-US" altLang="en-PK" sz="1500" dirty="0"/>
              <a:t> to be modified</a:t>
            </a:r>
            <a:r>
              <a:rPr lang="en-US" altLang="en-PK" sz="1575" dirty="0"/>
              <a:t>: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575" dirty="0"/>
              <a:t>	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Rval</a:t>
            </a:r>
            <a:r>
              <a:rPr lang="en-US" altLang="en-PK" sz="1350" b="1" dirty="0">
                <a:latin typeface="Courier New" panose="02070309020205020404" pitchFamily="49" charset="0"/>
              </a:rPr>
              <a:t> =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Xval</a:t>
            </a:r>
            <a:r>
              <a:rPr lang="en-US" altLang="en-PK" sz="1350" b="1" dirty="0">
                <a:latin typeface="Courier New" panose="02070309020205020404" pitchFamily="49" charset="0"/>
              </a:rPr>
              <a:t> - (-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Yval</a:t>
            </a:r>
            <a:r>
              <a:rPr lang="en-US" altLang="en-PK" sz="1350" b="1" dirty="0">
                <a:latin typeface="Courier New" panose="02070309020205020404" pitchFamily="49" charset="0"/>
              </a:rPr>
              <a:t> +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Zval</a:t>
            </a:r>
            <a:r>
              <a:rPr lang="en-US" altLang="en-PK" sz="1350" b="1" dirty="0"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30727" name="Text Box 5">
            <a:extLst>
              <a:ext uri="{FF2B5EF4-FFF2-40B4-BE49-F238E27FC236}">
                <a16:creationId xmlns:a16="http://schemas.microsoft.com/office/drawing/2014/main" id="{8BBD714D-26B2-45C3-ACFA-8F1428F5A9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0225" y="2890345"/>
            <a:ext cx="5314950" cy="450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575" dirty="0"/>
              <a:t>Assume that all values are signed doublewords.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F2355170-5757-4DA8-A85D-8C8140F8A7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Flags Affected by Arithmetic</a:t>
            </a:r>
          </a:p>
        </p:txBody>
      </p:sp>
      <p:sp>
        <p:nvSpPr>
          <p:cNvPr id="31749" name="Rectangle 3">
            <a:extLst>
              <a:ext uri="{FF2B5EF4-FFF2-40B4-BE49-F238E27FC236}">
                <a16:creationId xmlns:a16="http://schemas.microsoft.com/office/drawing/2014/main" id="{DEF7E27B-9A80-446D-BAA9-7DE9D8FD78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31076" y="1438702"/>
            <a:ext cx="8191824" cy="2679000"/>
          </a:xfrm>
        </p:spPr>
        <p:txBody>
          <a:bodyPr/>
          <a:lstStyle/>
          <a:p>
            <a:pPr eaLnBrk="1" hangingPunct="1"/>
            <a:r>
              <a:rPr lang="en-US" altLang="en-PK" dirty="0"/>
              <a:t>The ALU has a number of status flags that reflect the outcome of arithmetic (and bitwise) operations</a:t>
            </a:r>
          </a:p>
          <a:p>
            <a:pPr lvl="1" eaLnBrk="1" hangingPunct="1"/>
            <a:r>
              <a:rPr lang="en-US" altLang="en-PK" dirty="0"/>
              <a:t>based on the contents of the destination operand</a:t>
            </a:r>
          </a:p>
          <a:p>
            <a:pPr eaLnBrk="1" hangingPunct="1"/>
            <a:r>
              <a:rPr lang="en-US" altLang="en-PK" dirty="0"/>
              <a:t>Essential flags:</a:t>
            </a:r>
          </a:p>
          <a:p>
            <a:pPr lvl="1" eaLnBrk="1" hangingPunct="1"/>
            <a:r>
              <a:rPr lang="en-US" altLang="en-PK" dirty="0"/>
              <a:t>Zero flag – set when destination equals zero</a:t>
            </a:r>
          </a:p>
          <a:p>
            <a:pPr lvl="1" eaLnBrk="1" hangingPunct="1"/>
            <a:r>
              <a:rPr lang="en-US" altLang="en-PK" dirty="0"/>
              <a:t>Sign flag – set when destination is negative</a:t>
            </a:r>
          </a:p>
          <a:p>
            <a:pPr lvl="1" eaLnBrk="1" hangingPunct="1"/>
            <a:r>
              <a:rPr lang="en-US" altLang="en-PK" dirty="0"/>
              <a:t>Carry flag – set when unsigned value is out of range</a:t>
            </a:r>
          </a:p>
          <a:p>
            <a:pPr lvl="1" eaLnBrk="1" hangingPunct="1"/>
            <a:r>
              <a:rPr lang="en-US" altLang="en-PK" dirty="0"/>
              <a:t>Overflow flag – set when signed value is out of range</a:t>
            </a:r>
          </a:p>
          <a:p>
            <a:pPr eaLnBrk="1" hangingPunct="1"/>
            <a:r>
              <a:rPr lang="en-US" altLang="en-PK" dirty="0"/>
              <a:t>The MOV instruction never affects the flags.</a:t>
            </a:r>
          </a:p>
        </p:txBody>
      </p:sp>
      <p:sp>
        <p:nvSpPr>
          <p:cNvPr id="31746" name="Footer Placeholder 3">
            <a:extLst>
              <a:ext uri="{FF2B5EF4-FFF2-40B4-BE49-F238E27FC236}">
                <a16:creationId xmlns:a16="http://schemas.microsoft.com/office/drawing/2014/main" id="{2E97EF0B-4802-45D1-8088-B4F964EEEA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31747" name="Slide Number Placeholder 4">
            <a:extLst>
              <a:ext uri="{FF2B5EF4-FFF2-40B4-BE49-F238E27FC236}">
                <a16:creationId xmlns:a16="http://schemas.microsoft.com/office/drawing/2014/main" id="{60FB9CDF-B1A2-495D-A62D-0332944F77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3E1E40F-9E73-4EDB-AB99-55C74FFC3E1B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46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34F99FED-298F-4884-B906-DFDC435403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Concept Map</a:t>
            </a:r>
          </a:p>
        </p:txBody>
      </p:sp>
      <p:sp>
        <p:nvSpPr>
          <p:cNvPr id="32770" name="Footer Placeholder 2">
            <a:extLst>
              <a:ext uri="{FF2B5EF4-FFF2-40B4-BE49-F238E27FC236}">
                <a16:creationId xmlns:a16="http://schemas.microsoft.com/office/drawing/2014/main" id="{6D015CAC-63CE-425A-B594-DBE40523F7F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32771" name="Slide Number Placeholder 3">
            <a:extLst>
              <a:ext uri="{FF2B5EF4-FFF2-40B4-BE49-F238E27FC236}">
                <a16:creationId xmlns:a16="http://schemas.microsoft.com/office/drawing/2014/main" id="{B5162AAE-040F-4A83-AAB9-D880F6F075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53D1B04-36F6-4410-9C8C-AB297E901914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47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32773" name="Text Box 3">
            <a:extLst>
              <a:ext uri="{FF2B5EF4-FFF2-40B4-BE49-F238E27FC236}">
                <a16:creationId xmlns:a16="http://schemas.microsoft.com/office/drawing/2014/main" id="{BBBDFB1E-A9E1-4631-9D02-2106C7716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3350" y="3691095"/>
            <a:ext cx="1085850" cy="31162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4290" rIns="3429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425" dirty="0"/>
              <a:t>status flags</a:t>
            </a:r>
          </a:p>
        </p:txBody>
      </p:sp>
      <p:sp>
        <p:nvSpPr>
          <p:cNvPr id="32774" name="Text Box 4">
            <a:extLst>
              <a:ext uri="{FF2B5EF4-FFF2-40B4-BE49-F238E27FC236}">
                <a16:creationId xmlns:a16="http://schemas.microsoft.com/office/drawing/2014/main" id="{1CA44E66-BD85-48FE-BD34-DD5B3B741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2483801"/>
            <a:ext cx="685800" cy="31162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4290" rIns="3429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425" dirty="0"/>
              <a:t>ALU</a:t>
            </a:r>
          </a:p>
        </p:txBody>
      </p:sp>
      <p:sp>
        <p:nvSpPr>
          <p:cNvPr id="32775" name="Text Box 5">
            <a:extLst>
              <a:ext uri="{FF2B5EF4-FFF2-40B4-BE49-F238E27FC236}">
                <a16:creationId xmlns:a16="http://schemas.microsoft.com/office/drawing/2014/main" id="{8DEA78D9-98B5-479A-9CA4-D107B1FC50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662395"/>
            <a:ext cx="1543050" cy="31162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4290" rIns="3429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425" dirty="0"/>
              <a:t>conditional jumps</a:t>
            </a:r>
          </a:p>
        </p:txBody>
      </p:sp>
      <p:sp>
        <p:nvSpPr>
          <p:cNvPr id="32776" name="Text Box 6">
            <a:extLst>
              <a:ext uri="{FF2B5EF4-FFF2-40B4-BE49-F238E27FC236}">
                <a16:creationId xmlns:a16="http://schemas.microsoft.com/office/drawing/2014/main" id="{D5AFF51A-F42C-4EC7-974D-0D9067B56F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7900" y="3919695"/>
            <a:ext cx="1371600" cy="31162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4290" rIns="3429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425" dirty="0"/>
              <a:t>branching logic</a:t>
            </a:r>
          </a:p>
        </p:txBody>
      </p:sp>
      <p:sp>
        <p:nvSpPr>
          <p:cNvPr id="32777" name="Text Box 8">
            <a:extLst>
              <a:ext uri="{FF2B5EF4-FFF2-40B4-BE49-F238E27FC236}">
                <a16:creationId xmlns:a16="http://schemas.microsoft.com/office/drawing/2014/main" id="{32B8B875-2A9A-4573-A260-9401DE69C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3050" y="2895758"/>
            <a:ext cx="1771650" cy="53091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4290" rIns="3429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425" dirty="0"/>
              <a:t>arithmetic &amp; bitwise operations</a:t>
            </a:r>
          </a:p>
        </p:txBody>
      </p:sp>
      <p:sp>
        <p:nvSpPr>
          <p:cNvPr id="32778" name="Line 9">
            <a:extLst>
              <a:ext uri="{FF2B5EF4-FFF2-40B4-BE49-F238E27FC236}">
                <a16:creationId xmlns:a16="http://schemas.microsoft.com/office/drawing/2014/main" id="{2DF4ED45-9941-4503-9F7B-FE47A44DCA6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57700" y="180514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/>
          <a:p>
            <a:endParaRPr lang="en-PK" sz="1050"/>
          </a:p>
        </p:txBody>
      </p:sp>
      <p:sp>
        <p:nvSpPr>
          <p:cNvPr id="32779" name="Line 10">
            <a:extLst>
              <a:ext uri="{FF2B5EF4-FFF2-40B4-BE49-F238E27FC236}">
                <a16:creationId xmlns:a16="http://schemas.microsoft.com/office/drawing/2014/main" id="{C371C4A7-9384-4346-BB59-406C42A26FD6}"/>
              </a:ext>
            </a:extLst>
          </p:cNvPr>
          <p:cNvSpPr>
            <a:spLocks noChangeShapeType="1"/>
          </p:cNvSpPr>
          <p:nvPr/>
        </p:nvSpPr>
        <p:spPr bwMode="auto">
          <a:xfrm>
            <a:off x="3314700" y="3405345"/>
            <a:ext cx="62865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/>
          <a:p>
            <a:endParaRPr lang="en-PK" sz="1050"/>
          </a:p>
        </p:txBody>
      </p:sp>
      <p:sp>
        <p:nvSpPr>
          <p:cNvPr id="32780" name="Line 11">
            <a:extLst>
              <a:ext uri="{FF2B5EF4-FFF2-40B4-BE49-F238E27FC236}">
                <a16:creationId xmlns:a16="http://schemas.microsoft.com/office/drawing/2014/main" id="{0D18F3DA-DB42-4CF2-87A1-D8B4A09943E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57700" y="2833845"/>
            <a:ext cx="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/>
          <a:p>
            <a:endParaRPr lang="en-PK" sz="1050"/>
          </a:p>
        </p:txBody>
      </p:sp>
      <p:sp>
        <p:nvSpPr>
          <p:cNvPr id="32781" name="Line 12">
            <a:extLst>
              <a:ext uri="{FF2B5EF4-FFF2-40B4-BE49-F238E27FC236}">
                <a16:creationId xmlns:a16="http://schemas.microsoft.com/office/drawing/2014/main" id="{8873498E-31CE-48BA-A0A6-0F29C8F2C1A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86350" y="2948145"/>
            <a:ext cx="800100" cy="742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/>
          <a:p>
            <a:endParaRPr lang="en-PK" sz="1050"/>
          </a:p>
        </p:txBody>
      </p:sp>
      <p:sp>
        <p:nvSpPr>
          <p:cNvPr id="32782" name="Line 14">
            <a:extLst>
              <a:ext uri="{FF2B5EF4-FFF2-40B4-BE49-F238E27FC236}">
                <a16:creationId xmlns:a16="http://schemas.microsoft.com/office/drawing/2014/main" id="{C139C200-4C16-4D18-9B2D-66EE3205B0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43700" y="3005295"/>
            <a:ext cx="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/>
          <a:p>
            <a:endParaRPr lang="en-PK" sz="1050"/>
          </a:p>
        </p:txBody>
      </p:sp>
      <p:sp>
        <p:nvSpPr>
          <p:cNvPr id="32783" name="Text Box 15">
            <a:extLst>
              <a:ext uri="{FF2B5EF4-FFF2-40B4-BE49-F238E27FC236}">
                <a16:creationId xmlns:a16="http://schemas.microsoft.com/office/drawing/2014/main" id="{8FB9FDD2-B63A-49AD-87BD-33A4CB8374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1919446"/>
            <a:ext cx="742950" cy="380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125"/>
              <a:t> part of</a:t>
            </a:r>
          </a:p>
        </p:txBody>
      </p:sp>
      <p:sp>
        <p:nvSpPr>
          <p:cNvPr id="32784" name="Text Box 16">
            <a:extLst>
              <a:ext uri="{FF2B5EF4-FFF2-40B4-BE49-F238E27FC236}">
                <a16:creationId xmlns:a16="http://schemas.microsoft.com/office/drawing/2014/main" id="{5348EFA8-8091-4744-B33B-DFF467F906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6300" y="3119596"/>
            <a:ext cx="1371600" cy="380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125"/>
              <a:t>used by</a:t>
            </a:r>
          </a:p>
        </p:txBody>
      </p:sp>
      <p:sp>
        <p:nvSpPr>
          <p:cNvPr id="32785" name="Text Box 17">
            <a:extLst>
              <a:ext uri="{FF2B5EF4-FFF2-40B4-BE49-F238E27FC236}">
                <a16:creationId xmlns:a16="http://schemas.microsoft.com/office/drawing/2014/main" id="{BEAFE5CC-B399-4093-8092-7AFECA5BDD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3176746"/>
            <a:ext cx="1371600" cy="380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125"/>
              <a:t> provide</a:t>
            </a:r>
          </a:p>
        </p:txBody>
      </p:sp>
      <p:sp>
        <p:nvSpPr>
          <p:cNvPr id="32786" name="Text Box 19">
            <a:extLst>
              <a:ext uri="{FF2B5EF4-FFF2-40B4-BE49-F238E27FC236}">
                <a16:creationId xmlns:a16="http://schemas.microsoft.com/office/drawing/2014/main" id="{B3F96B75-E915-4537-9D42-DED2959E7E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1900" y="3062446"/>
            <a:ext cx="1371600" cy="380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125"/>
              <a:t>attached to</a:t>
            </a:r>
          </a:p>
        </p:txBody>
      </p:sp>
      <p:sp>
        <p:nvSpPr>
          <p:cNvPr id="32787" name="Text Box 20">
            <a:extLst>
              <a:ext uri="{FF2B5EF4-FFF2-40B4-BE49-F238E27FC236}">
                <a16:creationId xmlns:a16="http://schemas.microsoft.com/office/drawing/2014/main" id="{E3AFF62C-892A-487B-9502-AE8AFB7845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3519646"/>
            <a:ext cx="1371600" cy="380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125"/>
              <a:t>affect</a:t>
            </a:r>
          </a:p>
        </p:txBody>
      </p:sp>
      <p:sp>
        <p:nvSpPr>
          <p:cNvPr id="32788" name="Text Box 21">
            <a:extLst>
              <a:ext uri="{FF2B5EF4-FFF2-40B4-BE49-F238E27FC236}">
                <a16:creationId xmlns:a16="http://schemas.microsoft.com/office/drawing/2014/main" id="{3CBF839F-C91E-418E-92E2-1B4B5E612C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1462245"/>
            <a:ext cx="685800" cy="31162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4290" rIns="3429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425" dirty="0"/>
              <a:t>CPU</a:t>
            </a:r>
          </a:p>
        </p:txBody>
      </p:sp>
      <p:sp>
        <p:nvSpPr>
          <p:cNvPr id="110614" name="Text Box 22">
            <a:extLst>
              <a:ext uri="{FF2B5EF4-FFF2-40B4-BE49-F238E27FC236}">
                <a16:creationId xmlns:a16="http://schemas.microsoft.com/office/drawing/2014/main" id="{37B6FDCF-A28D-44C9-ADA7-57C79FB8AD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0" y="4548346"/>
            <a:ext cx="5543550" cy="5539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125"/>
              <a:t>You can use diagrams such as these to express the relationships between assembly language concepts.</a:t>
            </a:r>
          </a:p>
        </p:txBody>
      </p:sp>
      <p:sp>
        <p:nvSpPr>
          <p:cNvPr id="32790" name="Line 23">
            <a:extLst>
              <a:ext uri="{FF2B5EF4-FFF2-40B4-BE49-F238E27FC236}">
                <a16:creationId xmlns:a16="http://schemas.microsoft.com/office/drawing/2014/main" id="{0C0EB2AA-4696-40F4-8C26-2283D59090B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1747995"/>
            <a:ext cx="108585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/>
          <a:p>
            <a:endParaRPr lang="en-PK" sz="1050"/>
          </a:p>
        </p:txBody>
      </p:sp>
      <p:sp>
        <p:nvSpPr>
          <p:cNvPr id="32791" name="Text Box 24">
            <a:extLst>
              <a:ext uri="{FF2B5EF4-FFF2-40B4-BE49-F238E27FC236}">
                <a16:creationId xmlns:a16="http://schemas.microsoft.com/office/drawing/2014/main" id="{AAE681B9-9ACE-4406-A8B7-42FEB855F6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2050" y="1919446"/>
            <a:ext cx="1371600" cy="380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125"/>
              <a:t>executes</a:t>
            </a:r>
          </a:p>
        </p:txBody>
      </p:sp>
      <p:sp>
        <p:nvSpPr>
          <p:cNvPr id="32792" name="Line 25">
            <a:extLst>
              <a:ext uri="{FF2B5EF4-FFF2-40B4-BE49-F238E27FC236}">
                <a16:creationId xmlns:a16="http://schemas.microsoft.com/office/drawing/2014/main" id="{89409D9B-E631-4B0D-935A-9018EBF6991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71850" y="2662395"/>
            <a:ext cx="74295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/>
          <a:p>
            <a:endParaRPr lang="en-PK" sz="1050"/>
          </a:p>
        </p:txBody>
      </p:sp>
      <p:sp>
        <p:nvSpPr>
          <p:cNvPr id="32793" name="Text Box 26">
            <a:extLst>
              <a:ext uri="{FF2B5EF4-FFF2-40B4-BE49-F238E27FC236}">
                <a16:creationId xmlns:a16="http://schemas.microsoft.com/office/drawing/2014/main" id="{BBB9DB7F-DDCC-4E18-BB62-322D44798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4700" y="2376646"/>
            <a:ext cx="857250" cy="380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125"/>
              <a:t>executes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14" grpId="0" animBg="1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 Flag (ZF)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88300"/>
            <a:ext cx="8191824" cy="298645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ZF is set when the result of an operation produces zero in the destination operand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Remember that</a:t>
            </a:r>
          </a:p>
          <a:p>
            <a:pPr lvl="1"/>
            <a:r>
              <a:rPr lang="en-US" dirty="0"/>
              <a:t>A flag is </a:t>
            </a:r>
            <a:r>
              <a:rPr lang="en-US" b="1" dirty="0">
                <a:solidFill>
                  <a:srgbClr val="FF0000"/>
                </a:solidFill>
              </a:rPr>
              <a:t>set</a:t>
            </a:r>
            <a:r>
              <a:rPr lang="en-US" dirty="0"/>
              <a:t> when it equals 1</a:t>
            </a:r>
          </a:p>
          <a:p>
            <a:pPr lvl="1"/>
            <a:r>
              <a:rPr lang="en-US" dirty="0"/>
              <a:t>A flag is </a:t>
            </a:r>
            <a:r>
              <a:rPr lang="en-US" b="1" dirty="0">
                <a:solidFill>
                  <a:srgbClr val="FF0000"/>
                </a:solidFill>
              </a:rPr>
              <a:t>clear</a:t>
            </a:r>
            <a:r>
              <a:rPr lang="en-US" dirty="0"/>
              <a:t> when it equals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61494" y="2062310"/>
            <a:ext cx="18389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MOV al, 1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SUB al, 1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MOV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bl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0FFh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INC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bl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INC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bl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43350" y="2052800"/>
            <a:ext cx="252825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;no flag affected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;al=0 </a:t>
            </a:r>
            <a:r>
              <a:rPr lang="en-US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ZF=1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;no flag affected</a:t>
            </a:r>
            <a:endParaRPr lang="en-US" sz="18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;</a:t>
            </a:r>
            <a:r>
              <a:rPr lang="en-US" sz="18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bl</a:t>
            </a:r>
            <a:r>
              <a:rPr lang="en-US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=0  ZF=1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;</a:t>
            </a:r>
            <a:r>
              <a:rPr lang="en-US" sz="18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bl</a:t>
            </a:r>
            <a:r>
              <a:rPr lang="en-US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=1  ZF=0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BB565D-BC98-4CA7-9642-B2EC25C3A286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654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43C73A08-4B3D-4AF4-A21D-C00B7216B6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Zero Flag (ZF)</a:t>
            </a:r>
          </a:p>
        </p:txBody>
      </p:sp>
      <p:sp>
        <p:nvSpPr>
          <p:cNvPr id="33794" name="Footer Placeholder 2">
            <a:extLst>
              <a:ext uri="{FF2B5EF4-FFF2-40B4-BE49-F238E27FC236}">
                <a16:creationId xmlns:a16="http://schemas.microsoft.com/office/drawing/2014/main" id="{ABDF136A-A096-4CCC-AAC0-E3911F87FA3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33795" name="Slide Number Placeholder 3">
            <a:extLst>
              <a:ext uri="{FF2B5EF4-FFF2-40B4-BE49-F238E27FC236}">
                <a16:creationId xmlns:a16="http://schemas.microsoft.com/office/drawing/2014/main" id="{23C621A5-1048-4B11-8A68-BBE1D4FE87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C44A883-D35A-4290-9924-2D8F0F44F6CE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49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33797" name="Text Box 3">
            <a:extLst>
              <a:ext uri="{FF2B5EF4-FFF2-40B4-BE49-F238E27FC236}">
                <a16:creationId xmlns:a16="http://schemas.microsoft.com/office/drawing/2014/main" id="{D6AC540E-EA66-407F-9E9D-70EE312649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7780" y="2755553"/>
            <a:ext cx="4842641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7145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7432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7432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743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2743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2743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743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743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743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743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mov cx,1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sub cx,1 	; CX = 0, ZF = 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mov ax,0FFFFh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 err="1">
                <a:latin typeface="Courier New" panose="02070309020205020404" pitchFamily="49" charset="0"/>
              </a:rPr>
              <a:t>inc</a:t>
            </a:r>
            <a:r>
              <a:rPr lang="en-US" altLang="en-PK" sz="1350" b="1" dirty="0">
                <a:latin typeface="Courier New" panose="02070309020205020404" pitchFamily="49" charset="0"/>
              </a:rPr>
              <a:t> ax 	; AX = 0, ZF = 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 err="1">
                <a:latin typeface="Courier New" panose="02070309020205020404" pitchFamily="49" charset="0"/>
              </a:rPr>
              <a:t>inc</a:t>
            </a:r>
            <a:r>
              <a:rPr lang="en-US" altLang="en-PK" sz="1350" b="1" dirty="0">
                <a:latin typeface="Courier New" panose="02070309020205020404" pitchFamily="49" charset="0"/>
              </a:rPr>
              <a:t> ax 	; AX = 1, ZF = 0</a:t>
            </a:r>
          </a:p>
        </p:txBody>
      </p:sp>
      <p:sp>
        <p:nvSpPr>
          <p:cNvPr id="33798" name="Text Box 4">
            <a:extLst>
              <a:ext uri="{FF2B5EF4-FFF2-40B4-BE49-F238E27FC236}">
                <a16:creationId xmlns:a16="http://schemas.microsoft.com/office/drawing/2014/main" id="{CBDCF611-4A19-46D1-B6E3-6375B94513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7350" y="1744718"/>
            <a:ext cx="5772150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575"/>
              <a:t>The Zero flag is set when the result of an operation produces zero in the destination operand.  </a:t>
            </a:r>
          </a:p>
        </p:txBody>
      </p:sp>
      <p:sp>
        <p:nvSpPr>
          <p:cNvPr id="33799" name="Text Box 5">
            <a:extLst>
              <a:ext uri="{FF2B5EF4-FFF2-40B4-BE49-F238E27FC236}">
                <a16:creationId xmlns:a16="http://schemas.microsoft.com/office/drawing/2014/main" id="{BD2A3D61-63C6-45CC-B7C2-A4A42008B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0300" y="4145017"/>
            <a:ext cx="3429000" cy="9929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 marL="225425" indent="-225425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575"/>
              <a:t>Remember...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</a:pPr>
            <a:r>
              <a:rPr lang="en-US" altLang="en-PK" sz="1575"/>
              <a:t>A flag is </a:t>
            </a:r>
            <a:r>
              <a:rPr lang="en-US" altLang="en-PK" sz="1575">
                <a:solidFill>
                  <a:schemeClr val="tx2"/>
                </a:solidFill>
              </a:rPr>
              <a:t>set</a:t>
            </a:r>
            <a:r>
              <a:rPr lang="en-US" altLang="en-PK" sz="1575"/>
              <a:t> when it equals 1. 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</a:pPr>
            <a:r>
              <a:rPr lang="en-US" altLang="en-PK" sz="1575"/>
              <a:t>A flag is </a:t>
            </a:r>
            <a:r>
              <a:rPr lang="en-US" altLang="en-PK" sz="1575">
                <a:solidFill>
                  <a:schemeClr val="tx2"/>
                </a:solidFill>
              </a:rPr>
              <a:t>clear</a:t>
            </a:r>
            <a:r>
              <a:rPr lang="en-US" altLang="en-PK" sz="1575"/>
              <a:t> when it equals 0.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1026">
            <a:extLst>
              <a:ext uri="{FF2B5EF4-FFF2-40B4-BE49-F238E27FC236}">
                <a16:creationId xmlns:a16="http://schemas.microsoft.com/office/drawing/2014/main" id="{97215F5D-6915-4CCE-B464-242EC9975F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Instruction Operand Notation</a:t>
            </a:r>
          </a:p>
        </p:txBody>
      </p:sp>
      <p:sp>
        <p:nvSpPr>
          <p:cNvPr id="8194" name="Footer Placeholder 2">
            <a:extLst>
              <a:ext uri="{FF2B5EF4-FFF2-40B4-BE49-F238E27FC236}">
                <a16:creationId xmlns:a16="http://schemas.microsoft.com/office/drawing/2014/main" id="{AAAEA018-ACA0-4EE7-8D2D-CEB972FB56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8195" name="Slide Number Placeholder 3">
            <a:extLst>
              <a:ext uri="{FF2B5EF4-FFF2-40B4-BE49-F238E27FC236}">
                <a16:creationId xmlns:a16="http://schemas.microsoft.com/office/drawing/2014/main" id="{D4E6E4F1-95B0-4F9D-9220-B7EB10F3D9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E75477B-70AA-4913-98BC-F581494ED985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pic>
        <p:nvPicPr>
          <p:cNvPr id="8197" name="Picture 1029">
            <a:extLst>
              <a:ext uri="{FF2B5EF4-FFF2-40B4-BE49-F238E27FC236}">
                <a16:creationId xmlns:a16="http://schemas.microsoft.com/office/drawing/2014/main" id="{6BF28488-4830-4490-9458-E3B751629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986" y="1688300"/>
            <a:ext cx="6572250" cy="3368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Flag (SF)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SF is set when destination operand is –</a:t>
            </a:r>
            <a:r>
              <a:rPr lang="en-US" dirty="0" err="1"/>
              <a:t>ve</a:t>
            </a:r>
            <a:r>
              <a:rPr lang="en-US" dirty="0"/>
              <a:t> </a:t>
            </a:r>
          </a:p>
          <a:p>
            <a:r>
              <a:rPr lang="en-US" dirty="0"/>
              <a:t>SF is clear when destination is +</a:t>
            </a:r>
            <a:r>
              <a:rPr lang="en-US" dirty="0" err="1"/>
              <a:t>ve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56087" y="3079338"/>
            <a:ext cx="1641796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MOV al, 0</a:t>
            </a: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SUB al, 1</a:t>
            </a: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ADD al, 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37943" y="3069828"/>
            <a:ext cx="2937022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;no flag affected</a:t>
            </a: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;al=-1 </a:t>
            </a:r>
            <a:r>
              <a:rPr lang="en-US" sz="21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SF=1</a:t>
            </a:r>
          </a:p>
          <a:p>
            <a:r>
              <a:rPr lang="en-US" sz="21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;al=1  SF=0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BB565D-BC98-4CA7-9642-B2EC25C3A286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6598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30DBEC99-7B2B-4D15-803B-345B8CF2E8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Sign Flag (SF)</a:t>
            </a:r>
          </a:p>
        </p:txBody>
      </p:sp>
      <p:sp>
        <p:nvSpPr>
          <p:cNvPr id="34818" name="Footer Placeholder 2">
            <a:extLst>
              <a:ext uri="{FF2B5EF4-FFF2-40B4-BE49-F238E27FC236}">
                <a16:creationId xmlns:a16="http://schemas.microsoft.com/office/drawing/2014/main" id="{D384C404-25CD-4F11-B91D-D9BF4C9145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34819" name="Slide Number Placeholder 3">
            <a:extLst>
              <a:ext uri="{FF2B5EF4-FFF2-40B4-BE49-F238E27FC236}">
                <a16:creationId xmlns:a16="http://schemas.microsoft.com/office/drawing/2014/main" id="{DF63A652-6D4C-4294-95C6-D23F0081FA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64D11F7-68FC-4E1F-A497-8DE56801A499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51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34821" name="Text Box 3">
            <a:extLst>
              <a:ext uri="{FF2B5EF4-FFF2-40B4-BE49-F238E27FC236}">
                <a16:creationId xmlns:a16="http://schemas.microsoft.com/office/drawing/2014/main" id="{333A389E-F6FC-486C-8774-BDA9BE5A42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5899" y="2646636"/>
            <a:ext cx="5772149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7145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mov cx,0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sub cx,1 	; CX = -1, SF = 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add cx,2 	; CX = 1, SF = 0</a:t>
            </a:r>
          </a:p>
        </p:txBody>
      </p:sp>
      <p:sp>
        <p:nvSpPr>
          <p:cNvPr id="34822" name="Text Box 4">
            <a:extLst>
              <a:ext uri="{FF2B5EF4-FFF2-40B4-BE49-F238E27FC236}">
                <a16:creationId xmlns:a16="http://schemas.microsoft.com/office/drawing/2014/main" id="{62547C37-7816-4786-BBFC-A4E194E52C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7350" y="1903687"/>
            <a:ext cx="5772150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575"/>
              <a:t>The Sign flag is set when the destination operand is negative. The flag is clear when the destination is positive. </a:t>
            </a:r>
          </a:p>
        </p:txBody>
      </p:sp>
      <p:sp>
        <p:nvSpPr>
          <p:cNvPr id="34823" name="Rectangle 7">
            <a:extLst>
              <a:ext uri="{FF2B5EF4-FFF2-40B4-BE49-F238E27FC236}">
                <a16:creationId xmlns:a16="http://schemas.microsoft.com/office/drawing/2014/main" id="{5F6F0F83-8BBF-4842-A36F-5AC051920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900" y="3618186"/>
            <a:ext cx="4958409" cy="450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575"/>
              <a:t>The sign flag is a copy of the destination's highest bit:</a:t>
            </a:r>
          </a:p>
        </p:txBody>
      </p:sp>
      <p:sp>
        <p:nvSpPr>
          <p:cNvPr id="34824" name="Text Box 8">
            <a:extLst>
              <a:ext uri="{FF2B5EF4-FFF2-40B4-BE49-F238E27FC236}">
                <a16:creationId xmlns:a16="http://schemas.microsoft.com/office/drawing/2014/main" id="{F99AAE7A-BB09-4977-A761-77E177E015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132536"/>
            <a:ext cx="4914900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7145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mov al,0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sub al,1            ; AL = 11111111b, SF = 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add al,2            ; AL = 00000001b, SF = 0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>
            <a:extLst>
              <a:ext uri="{FF2B5EF4-FFF2-40B4-BE49-F238E27FC236}">
                <a16:creationId xmlns:a16="http://schemas.microsoft.com/office/drawing/2014/main" id="{6C97E1FB-0A26-42C5-AF63-5A43C597F0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400" dirty="0"/>
              <a:t>Signed and Unsigned Integers</a:t>
            </a:r>
            <a:br>
              <a:rPr lang="en-US" sz="4400" dirty="0"/>
            </a:br>
            <a:r>
              <a:rPr lang="en-US" sz="4400" dirty="0"/>
              <a:t>A Hardware Viewpoint</a:t>
            </a:r>
          </a:p>
        </p:txBody>
      </p:sp>
      <p:sp>
        <p:nvSpPr>
          <p:cNvPr id="35845" name="Rectangle 3">
            <a:extLst>
              <a:ext uri="{FF2B5EF4-FFF2-40B4-BE49-F238E27FC236}">
                <a16:creationId xmlns:a16="http://schemas.microsoft.com/office/drawing/2014/main" id="{5F342318-2F30-47E8-A88E-A3968726EB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68014" y="1823025"/>
            <a:ext cx="8191824" cy="2679000"/>
          </a:xfrm>
        </p:spPr>
        <p:txBody>
          <a:bodyPr/>
          <a:lstStyle/>
          <a:p>
            <a:pPr eaLnBrk="1" hangingPunct="1"/>
            <a:endParaRPr lang="en-US" altLang="en-PK" dirty="0"/>
          </a:p>
          <a:p>
            <a:pPr eaLnBrk="1" hangingPunct="1"/>
            <a:r>
              <a:rPr lang="en-US" altLang="en-PK" dirty="0"/>
              <a:t>All CPU instructions operate exactly the same on signed and unsigned integers</a:t>
            </a:r>
          </a:p>
          <a:p>
            <a:pPr eaLnBrk="1" hangingPunct="1"/>
            <a:endParaRPr lang="en-US" altLang="en-PK" dirty="0"/>
          </a:p>
          <a:p>
            <a:pPr eaLnBrk="1" hangingPunct="1"/>
            <a:r>
              <a:rPr lang="en-US" altLang="en-PK" dirty="0"/>
              <a:t>The CPU cannot distinguish between signed and unsigned integers</a:t>
            </a:r>
          </a:p>
          <a:p>
            <a:pPr eaLnBrk="1" hangingPunct="1"/>
            <a:endParaRPr lang="en-US" altLang="en-PK" dirty="0"/>
          </a:p>
          <a:p>
            <a:pPr eaLnBrk="1" hangingPunct="1"/>
            <a:r>
              <a:rPr lang="en-US" altLang="en-PK" dirty="0"/>
              <a:t>YOU, the programmer, are solely responsible for using the correct data type with each instruction</a:t>
            </a:r>
          </a:p>
        </p:txBody>
      </p:sp>
      <p:sp>
        <p:nvSpPr>
          <p:cNvPr id="35842" name="Footer Placeholder 2">
            <a:extLst>
              <a:ext uri="{FF2B5EF4-FFF2-40B4-BE49-F238E27FC236}">
                <a16:creationId xmlns:a16="http://schemas.microsoft.com/office/drawing/2014/main" id="{C1C2B0DA-BA67-4860-81BC-FE1E9A42CA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35843" name="Slide Number Placeholder 3">
            <a:extLst>
              <a:ext uri="{FF2B5EF4-FFF2-40B4-BE49-F238E27FC236}">
                <a16:creationId xmlns:a16="http://schemas.microsoft.com/office/drawing/2014/main" id="{01FF10D8-351A-4A77-8896-8E639A1A8C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55720E4-46F3-4694-B27C-07F04730747B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52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3074">
            <a:extLst>
              <a:ext uri="{FF2B5EF4-FFF2-40B4-BE49-F238E27FC236}">
                <a16:creationId xmlns:a16="http://schemas.microsoft.com/office/drawing/2014/main" id="{2E5142D2-4748-4656-9127-6D3F039966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Overflow and Carry Flags</a:t>
            </a:r>
            <a:br>
              <a:rPr lang="en-US"/>
            </a:br>
            <a:r>
              <a:rPr lang="en-US"/>
              <a:t>A Hardware Viewpoint</a:t>
            </a:r>
          </a:p>
        </p:txBody>
      </p:sp>
      <p:sp>
        <p:nvSpPr>
          <p:cNvPr id="36869" name="Rectangle 3075">
            <a:extLst>
              <a:ext uri="{FF2B5EF4-FFF2-40B4-BE49-F238E27FC236}">
                <a16:creationId xmlns:a16="http://schemas.microsoft.com/office/drawing/2014/main" id="{9620F660-B361-4736-809A-C971879A80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How the ADD instruction affects OF and CF:</a:t>
            </a:r>
          </a:p>
          <a:p>
            <a:pPr lvl="1" eaLnBrk="1" hangingPunct="1"/>
            <a:r>
              <a:rPr lang="en-US" altLang="en-PK" dirty="0">
                <a:solidFill>
                  <a:schemeClr val="tx1"/>
                </a:solidFill>
              </a:rPr>
              <a:t>CF  =  (carry out of the MSB)</a:t>
            </a:r>
          </a:p>
          <a:p>
            <a:pPr lvl="1" eaLnBrk="1" hangingPunct="1"/>
            <a:r>
              <a:rPr lang="en-US" altLang="en-PK" dirty="0">
                <a:solidFill>
                  <a:schemeClr val="tx1"/>
                </a:solidFill>
              </a:rPr>
              <a:t>OF  = CF XOR MSB</a:t>
            </a:r>
          </a:p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How the SUB instruction affects OF and CF:</a:t>
            </a:r>
          </a:p>
          <a:p>
            <a:pPr lvl="1" eaLnBrk="1" hangingPunct="1"/>
            <a:r>
              <a:rPr lang="en-US" altLang="en-PK" dirty="0">
                <a:solidFill>
                  <a:schemeClr val="tx1"/>
                </a:solidFill>
              </a:rPr>
              <a:t>CF  = INVERT (carry out of the MSB)</a:t>
            </a:r>
          </a:p>
          <a:p>
            <a:pPr lvl="1" eaLnBrk="1" hangingPunct="1"/>
            <a:r>
              <a:rPr lang="en-US" altLang="en-PK" dirty="0">
                <a:solidFill>
                  <a:schemeClr val="tx1"/>
                </a:solidFill>
              </a:rPr>
              <a:t>negate the source and add it to the destination</a:t>
            </a:r>
          </a:p>
          <a:p>
            <a:pPr lvl="1" eaLnBrk="1" hangingPunct="1"/>
            <a:r>
              <a:rPr lang="en-US" altLang="en-PK" dirty="0">
                <a:solidFill>
                  <a:schemeClr val="tx1"/>
                </a:solidFill>
              </a:rPr>
              <a:t>OF  = CF XOR MSB</a:t>
            </a:r>
          </a:p>
        </p:txBody>
      </p:sp>
      <p:sp>
        <p:nvSpPr>
          <p:cNvPr id="36866" name="Footer Placeholder 2">
            <a:extLst>
              <a:ext uri="{FF2B5EF4-FFF2-40B4-BE49-F238E27FC236}">
                <a16:creationId xmlns:a16="http://schemas.microsoft.com/office/drawing/2014/main" id="{758DBE43-97AE-4666-8C83-3A263D251F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36867" name="Slide Number Placeholder 3">
            <a:extLst>
              <a:ext uri="{FF2B5EF4-FFF2-40B4-BE49-F238E27FC236}">
                <a16:creationId xmlns:a16="http://schemas.microsoft.com/office/drawing/2014/main" id="{C4098D12-D917-48CD-8ABF-62EFC82A48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37896D5-C86E-42C9-B234-D45EF8B79166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53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36870" name="Text Box 3077">
            <a:extLst>
              <a:ext uri="{FF2B5EF4-FFF2-40B4-BE49-F238E27FC236}">
                <a16:creationId xmlns:a16="http://schemas.microsoft.com/office/drawing/2014/main" id="{E257F107-4109-4517-907E-5C50000898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2220" y="3229606"/>
            <a:ext cx="3170358" cy="835613"/>
          </a:xfrm>
          <a:prstGeom prst="rect">
            <a:avLst/>
          </a:prstGeom>
          <a:noFill/>
          <a:ln w="9525">
            <a:solidFill>
              <a:srgbClr val="B2B2B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PK" sz="1200" dirty="0"/>
              <a:t> MSB = Most Significant Bit (high-order bit)</a:t>
            </a:r>
          </a:p>
          <a:p>
            <a:pPr eaLnBrk="1" hangingPunct="1">
              <a:buClrTx/>
              <a:buFontTx/>
              <a:buNone/>
            </a:pPr>
            <a:r>
              <a:rPr lang="en-US" altLang="en-PK" sz="1200" dirty="0"/>
              <a:t> XOR = </a:t>
            </a:r>
            <a:r>
              <a:rPr lang="en-US" altLang="en-PK" sz="1200" dirty="0" err="1"/>
              <a:t>eXclusive</a:t>
            </a:r>
            <a:r>
              <a:rPr lang="en-US" altLang="en-PK" sz="1200" dirty="0"/>
              <a:t>-OR operation</a:t>
            </a:r>
          </a:p>
          <a:p>
            <a:pPr eaLnBrk="1" hangingPunct="1">
              <a:buClrTx/>
              <a:buFontTx/>
              <a:buNone/>
            </a:pPr>
            <a:r>
              <a:rPr lang="en-US" altLang="en-PK" sz="1200" dirty="0"/>
              <a:t> NEG = Negate (same as SUB  0,operand )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277946B0-A5DD-47B2-804E-27D50A45F6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Carry Flag (CF)</a:t>
            </a:r>
          </a:p>
        </p:txBody>
      </p:sp>
      <p:sp>
        <p:nvSpPr>
          <p:cNvPr id="37893" name="Rectangle 3">
            <a:extLst>
              <a:ext uri="{FF2B5EF4-FFF2-40B4-BE49-F238E27FC236}">
                <a16:creationId xmlns:a16="http://schemas.microsoft.com/office/drawing/2014/main" id="{D7AED929-21A9-4603-9FD9-A73D2D61DE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PK" sz="1500" dirty="0">
                <a:solidFill>
                  <a:schemeClr val="tx1"/>
                </a:solidFill>
              </a:rPr>
              <a:t>The Carry flag is set when the result of an operation generates an unsigned value that is out of range (too big or too small for the destination operand).</a:t>
            </a:r>
          </a:p>
        </p:txBody>
      </p:sp>
      <p:sp>
        <p:nvSpPr>
          <p:cNvPr id="37890" name="Footer Placeholder 3">
            <a:extLst>
              <a:ext uri="{FF2B5EF4-FFF2-40B4-BE49-F238E27FC236}">
                <a16:creationId xmlns:a16="http://schemas.microsoft.com/office/drawing/2014/main" id="{C77EE13D-07A9-46E8-B626-58A2600EB2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37891" name="Slide Number Placeholder 4">
            <a:extLst>
              <a:ext uri="{FF2B5EF4-FFF2-40B4-BE49-F238E27FC236}">
                <a16:creationId xmlns:a16="http://schemas.microsoft.com/office/drawing/2014/main" id="{7F478340-32E6-43FC-BE69-2FBF4B3A8A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1629DF0-012F-42C3-929B-1ED098289D58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54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37894" name="Text Box 4">
            <a:extLst>
              <a:ext uri="{FF2B5EF4-FFF2-40B4-BE49-F238E27FC236}">
                <a16:creationId xmlns:a16="http://schemas.microsoft.com/office/drawing/2014/main" id="{AD430ABD-BFE6-4372-8E15-FE3D130A2A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2024" y="3289850"/>
            <a:ext cx="5919952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7145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mov al,0FFh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add al,1	; CF = 1, AL = 00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PK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; Try to go below zero: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PK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mov al,0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sub al,1	; CF = 1, AL = FF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1026">
            <a:extLst>
              <a:ext uri="{FF2B5EF4-FFF2-40B4-BE49-F238E27FC236}">
                <a16:creationId xmlns:a16="http://schemas.microsoft.com/office/drawing/2014/main" id="{D2EC6524-3795-403C-85F4-B7CF8F9757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Your turn . . .</a:t>
            </a:r>
          </a:p>
        </p:txBody>
      </p:sp>
      <p:sp>
        <p:nvSpPr>
          <p:cNvPr id="38914" name="Footer Placeholder 2">
            <a:extLst>
              <a:ext uri="{FF2B5EF4-FFF2-40B4-BE49-F238E27FC236}">
                <a16:creationId xmlns:a16="http://schemas.microsoft.com/office/drawing/2014/main" id="{99367433-B6F5-4E50-B226-F81713B353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38915" name="Slide Number Placeholder 3">
            <a:extLst>
              <a:ext uri="{FF2B5EF4-FFF2-40B4-BE49-F238E27FC236}">
                <a16:creationId xmlns:a16="http://schemas.microsoft.com/office/drawing/2014/main" id="{A6E3C759-3E2A-4765-AA82-63DFB436C4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39F9D98-8463-4158-B421-02E80E1C9662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55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38917" name="Text Box 1027">
            <a:extLst>
              <a:ext uri="{FF2B5EF4-FFF2-40B4-BE49-F238E27FC236}">
                <a16:creationId xmlns:a16="http://schemas.microsoft.com/office/drawing/2014/main" id="{F75F5DFA-53B3-4DE8-A49F-F502D4CF6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0438" y="2245925"/>
            <a:ext cx="6212927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7145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mov ax,00FFh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add ax,1	; AX=       SF=  ZF=  CF=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sub ax,1	; AX=       SF=  ZF=  CF=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add al,1	; AL=       SF=  ZF=  CF=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mov bh,6Ch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add bh,95h	; BH=       SF=  ZF=  CF=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PK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mov al,2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sub al,3	; AL=       SF=  ZF=  CF=</a:t>
            </a:r>
          </a:p>
        </p:txBody>
      </p:sp>
      <p:sp>
        <p:nvSpPr>
          <p:cNvPr id="38918" name="Text Box 1028">
            <a:extLst>
              <a:ext uri="{FF2B5EF4-FFF2-40B4-BE49-F238E27FC236}">
                <a16:creationId xmlns:a16="http://schemas.microsoft.com/office/drawing/2014/main" id="{7AE764DD-C19D-4CDC-8033-09FE3862C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4689" y="1388676"/>
            <a:ext cx="5772150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575"/>
              <a:t>For each of the following marked entries, show the values of the destination operand and the Sign, Zero, and Carry flags:</a:t>
            </a:r>
          </a:p>
        </p:txBody>
      </p:sp>
      <p:sp>
        <p:nvSpPr>
          <p:cNvPr id="106501" name="Text Box 1029">
            <a:extLst>
              <a:ext uri="{FF2B5EF4-FFF2-40B4-BE49-F238E27FC236}">
                <a16:creationId xmlns:a16="http://schemas.microsoft.com/office/drawing/2014/main" id="{60465E91-FE8D-4B26-A56E-8BAB41BE9E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6595" y="2235415"/>
            <a:ext cx="27432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7145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PK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0100h     0    0    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00FFh     0    0    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00h       0    1    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PK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01h       0    0    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PK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PK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 err="1">
                <a:latin typeface="Courier New" panose="02070309020205020404" pitchFamily="49" charset="0"/>
              </a:rPr>
              <a:t>FFh</a:t>
            </a:r>
            <a:r>
              <a:rPr lang="en-US" altLang="en-PK" sz="1350" b="1" dirty="0">
                <a:latin typeface="Courier New" panose="02070309020205020404" pitchFamily="49" charset="0"/>
              </a:rPr>
              <a:t>       1    0    1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PK" sz="1350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1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8910651B-1CE5-49AA-B81E-E17FAAB7F8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Overflow Flag (OF)</a:t>
            </a:r>
          </a:p>
        </p:txBody>
      </p:sp>
      <p:sp>
        <p:nvSpPr>
          <p:cNvPr id="39941" name="Rectangle 3">
            <a:extLst>
              <a:ext uri="{FF2B5EF4-FFF2-40B4-BE49-F238E27FC236}">
                <a16:creationId xmlns:a16="http://schemas.microsoft.com/office/drawing/2014/main" id="{785F609C-CC9B-406E-8C65-AEC392608F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PK" sz="1500"/>
              <a:t>The Overflow flag is set when the signed result of an operation is invalid or out of range.</a:t>
            </a:r>
          </a:p>
        </p:txBody>
      </p:sp>
      <p:sp>
        <p:nvSpPr>
          <p:cNvPr id="39938" name="Footer Placeholder 3">
            <a:extLst>
              <a:ext uri="{FF2B5EF4-FFF2-40B4-BE49-F238E27FC236}">
                <a16:creationId xmlns:a16="http://schemas.microsoft.com/office/drawing/2014/main" id="{C3E9C1DA-7CBD-4E5F-BB2C-FCDFEA8F657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39939" name="Slide Number Placeholder 4">
            <a:extLst>
              <a:ext uri="{FF2B5EF4-FFF2-40B4-BE49-F238E27FC236}">
                <a16:creationId xmlns:a16="http://schemas.microsoft.com/office/drawing/2014/main" id="{B4300ADA-5854-4176-8628-202DECFABA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31CA20A-92C8-47AB-BCE9-A6D845E1A0B0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56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39942" name="Text Box 4">
            <a:extLst>
              <a:ext uri="{FF2B5EF4-FFF2-40B4-BE49-F238E27FC236}">
                <a16:creationId xmlns:a16="http://schemas.microsoft.com/office/drawing/2014/main" id="{BBC25A48-8E48-4B34-A003-398505BCA1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2276" y="2711279"/>
            <a:ext cx="6032938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7145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200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2004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200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200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200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00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00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00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00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; Example 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mov al,+127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add al,1	; OF = 1,   AL = ??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PK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; Example 2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mov al,7Fh	; OF = 1,   AL = 80h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add al,1</a:t>
            </a:r>
          </a:p>
        </p:txBody>
      </p:sp>
      <p:sp>
        <p:nvSpPr>
          <p:cNvPr id="39943" name="Text Box 5">
            <a:extLst>
              <a:ext uri="{FF2B5EF4-FFF2-40B4-BE49-F238E27FC236}">
                <a16:creationId xmlns:a16="http://schemas.microsoft.com/office/drawing/2014/main" id="{0C3F2434-7181-4084-AB15-B0786B49ED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5520" y="4323693"/>
            <a:ext cx="5886450" cy="934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575" dirty="0"/>
              <a:t>The two examples are identical at the binary level because 7Fh equals +127. To determine the value of the destination operand, it is often easier to calculate in hexadecimal.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3">
            <a:extLst>
              <a:ext uri="{FF2B5EF4-FFF2-40B4-BE49-F238E27FC236}">
                <a16:creationId xmlns:a16="http://schemas.microsoft.com/office/drawing/2014/main" id="{CED64A55-8FAA-4C07-B614-A5D8A32455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40963" name="Slide Number Placeholder 4">
            <a:extLst>
              <a:ext uri="{FF2B5EF4-FFF2-40B4-BE49-F238E27FC236}">
                <a16:creationId xmlns:a16="http://schemas.microsoft.com/office/drawing/2014/main" id="{3F049A21-036C-4780-B0F3-931ED6812F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37AB13D-8246-454B-8E00-7568AEA83D01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57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114690" name="Rectangle 2">
            <a:extLst>
              <a:ext uri="{FF2B5EF4-FFF2-40B4-BE49-F238E27FC236}">
                <a16:creationId xmlns:a16="http://schemas.microsoft.com/office/drawing/2014/main" id="{7F355897-3BCA-4665-9508-43FA2B726E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 Rule of Thumb</a:t>
            </a:r>
          </a:p>
        </p:txBody>
      </p:sp>
      <p:sp>
        <p:nvSpPr>
          <p:cNvPr id="40965" name="Rectangle 3">
            <a:extLst>
              <a:ext uri="{FF2B5EF4-FFF2-40B4-BE49-F238E27FC236}">
                <a16:creationId xmlns:a16="http://schemas.microsoft.com/office/drawing/2014/main" id="{FB832609-4B24-4592-8DE7-2AD93763C5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9377" y="1333725"/>
            <a:ext cx="5829300" cy="1828800"/>
          </a:xfrm>
        </p:spPr>
        <p:txBody>
          <a:bodyPr/>
          <a:lstStyle/>
          <a:p>
            <a:pPr eaLnBrk="1" hangingPunct="1"/>
            <a:r>
              <a:rPr lang="en-US" altLang="en-PK" dirty="0"/>
              <a:t>When adding two integers, remember that the Overflow flag is only set when . . .</a:t>
            </a:r>
          </a:p>
          <a:p>
            <a:pPr lvl="1" eaLnBrk="1" hangingPunct="1"/>
            <a:r>
              <a:rPr lang="en-US" altLang="en-PK" dirty="0"/>
              <a:t>Two positive operands are added and their sum is negative</a:t>
            </a:r>
          </a:p>
          <a:p>
            <a:pPr lvl="1" eaLnBrk="1" hangingPunct="1"/>
            <a:r>
              <a:rPr lang="en-US" altLang="en-PK" dirty="0"/>
              <a:t>Two negative operands are added and their sum is positive</a:t>
            </a:r>
          </a:p>
        </p:txBody>
      </p:sp>
      <p:sp>
        <p:nvSpPr>
          <p:cNvPr id="114692" name="Text Box 4">
            <a:extLst>
              <a:ext uri="{FF2B5EF4-FFF2-40B4-BE49-F238E27FC236}">
                <a16:creationId xmlns:a16="http://schemas.microsoft.com/office/drawing/2014/main" id="{D2D59E8D-591B-44D0-8D08-3BCD7C792E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1675" y="3626880"/>
            <a:ext cx="5200650" cy="1485900"/>
          </a:xfrm>
          <a:prstGeom prst="rect">
            <a:avLst/>
          </a:prstGeom>
          <a:noFill/>
          <a:ln w="9525">
            <a:solidFill>
              <a:srgbClr val="B2B2B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7145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What will be the values of the Overflow flag?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	mov al,80h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	add al,92h	; OF =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PK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	mov al,-2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	add al,+127	; OF =</a:t>
            </a:r>
          </a:p>
        </p:txBody>
      </p:sp>
      <p:sp>
        <p:nvSpPr>
          <p:cNvPr id="114694" name="Text Box 6">
            <a:extLst>
              <a:ext uri="{FF2B5EF4-FFF2-40B4-BE49-F238E27FC236}">
                <a16:creationId xmlns:a16="http://schemas.microsoft.com/office/drawing/2014/main" id="{E9C5D545-4EB8-4DE1-8AA7-7F946C213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3650" y="4102310"/>
            <a:ext cx="6286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7145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PK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PK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2" grpId="0" animBg="1"/>
      <p:bldP spid="114694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83CFAD6B-318C-4836-8B91-39E50905E0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Your turn . . .</a:t>
            </a:r>
          </a:p>
        </p:txBody>
      </p:sp>
      <p:sp>
        <p:nvSpPr>
          <p:cNvPr id="41986" name="Footer Placeholder 2">
            <a:extLst>
              <a:ext uri="{FF2B5EF4-FFF2-40B4-BE49-F238E27FC236}">
                <a16:creationId xmlns:a16="http://schemas.microsoft.com/office/drawing/2014/main" id="{522E50BB-D5BE-40D9-A6B9-1C445C13F7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41987" name="Slide Number Placeholder 3">
            <a:extLst>
              <a:ext uri="{FF2B5EF4-FFF2-40B4-BE49-F238E27FC236}">
                <a16:creationId xmlns:a16="http://schemas.microsoft.com/office/drawing/2014/main" id="{5C35959F-A60D-4276-AB8F-F40FE99EDB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550CB-ADC8-4240-A5C1-25859BAF58E3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58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41989" name="Text Box 3">
            <a:extLst>
              <a:ext uri="{FF2B5EF4-FFF2-40B4-BE49-F238E27FC236}">
                <a16:creationId xmlns:a16="http://schemas.microsoft.com/office/drawing/2014/main" id="{72A1A035-3133-4642-925F-B752EEF6A8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5117" y="2478470"/>
            <a:ext cx="5494283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7145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743200" algn="l"/>
                <a:tab pos="42291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743200" algn="l"/>
                <a:tab pos="42291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743200" algn="l"/>
                <a:tab pos="42291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2743200" algn="l"/>
                <a:tab pos="42291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2743200" algn="l"/>
                <a:tab pos="42291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743200" algn="l"/>
                <a:tab pos="42291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743200" algn="l"/>
                <a:tab pos="42291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743200" algn="l"/>
                <a:tab pos="42291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743200" algn="l"/>
                <a:tab pos="42291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mov al,-128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neg al	; CF =     OF =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PK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mov ax,8000h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add ax,2	; CF =	OF =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PK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mov ax,0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sub ax,2	; CF =	OF =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PK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mov al,-5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sub al,+125	; OF =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PK" sz="1350" b="1" dirty="0">
              <a:latin typeface="Courier New" panose="02070309020205020404" pitchFamily="49" charset="0"/>
            </a:endParaRPr>
          </a:p>
        </p:txBody>
      </p:sp>
      <p:sp>
        <p:nvSpPr>
          <p:cNvPr id="41990" name="Text Box 4">
            <a:extLst>
              <a:ext uri="{FF2B5EF4-FFF2-40B4-BE49-F238E27FC236}">
                <a16:creationId xmlns:a16="http://schemas.microsoft.com/office/drawing/2014/main" id="{E4C2C9BD-EE1A-4C05-AB60-BBDAD0F934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7350" y="1735520"/>
            <a:ext cx="5772150" cy="450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575"/>
              <a:t>What will be the values of the given flags after each operation?</a:t>
            </a:r>
          </a:p>
        </p:txBody>
      </p:sp>
      <p:sp>
        <p:nvSpPr>
          <p:cNvPr id="107525" name="Text Box 5">
            <a:extLst>
              <a:ext uri="{FF2B5EF4-FFF2-40B4-BE49-F238E27FC236}">
                <a16:creationId xmlns:a16="http://schemas.microsoft.com/office/drawing/2014/main" id="{1C3A4600-0A6A-466B-B3C4-DA38C8964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624300"/>
            <a:ext cx="2259724" cy="2285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1        1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en-US" altLang="en-PK" sz="135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0           0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en-US" altLang="en-PK" sz="135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1           0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en-US" altLang="en-PK" sz="135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5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>
            <a:extLst>
              <a:ext uri="{FF2B5EF4-FFF2-40B4-BE49-F238E27FC236}">
                <a16:creationId xmlns:a16="http://schemas.microsoft.com/office/drawing/2014/main" id="{3418081F-56CF-4BAD-BAFA-23E19571CB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What's Next</a:t>
            </a:r>
          </a:p>
        </p:txBody>
      </p:sp>
      <p:sp>
        <p:nvSpPr>
          <p:cNvPr id="43013" name="Rectangle 3">
            <a:extLst>
              <a:ext uri="{FF2B5EF4-FFF2-40B4-BE49-F238E27FC236}">
                <a16:creationId xmlns:a16="http://schemas.microsoft.com/office/drawing/2014/main" id="{3487A8B1-0456-4CDA-AF5F-B8C482940F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Data Transfer Instructions</a:t>
            </a:r>
          </a:p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Addition and Subtraction</a:t>
            </a:r>
          </a:p>
          <a:p>
            <a:pPr eaLnBrk="1" hangingPunct="1"/>
            <a:r>
              <a:rPr lang="en-US" altLang="en-PK" b="1" dirty="0">
                <a:solidFill>
                  <a:schemeClr val="tx1"/>
                </a:solidFill>
              </a:rPr>
              <a:t>Data-Related Operators and Directives</a:t>
            </a:r>
          </a:p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Indirect Addressing</a:t>
            </a:r>
          </a:p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JMP and LOOP Instructions</a:t>
            </a:r>
          </a:p>
        </p:txBody>
      </p:sp>
      <p:sp>
        <p:nvSpPr>
          <p:cNvPr id="43010" name="Footer Placeholder 3">
            <a:extLst>
              <a:ext uri="{FF2B5EF4-FFF2-40B4-BE49-F238E27FC236}">
                <a16:creationId xmlns:a16="http://schemas.microsoft.com/office/drawing/2014/main" id="{459677E0-8112-4D61-94E7-B6E771746D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43011" name="Slide Number Placeholder 4">
            <a:extLst>
              <a:ext uri="{FF2B5EF4-FFF2-40B4-BE49-F238E27FC236}">
                <a16:creationId xmlns:a16="http://schemas.microsoft.com/office/drawing/2014/main" id="{B7B23FAC-E961-4CF1-B655-34C3BD4E92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D2564F8-2DB4-48B0-B0EA-E2D2F9A59481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59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E33A8F72-168F-49ED-A8AB-7534B218CA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Direct Memory Operands</a:t>
            </a:r>
          </a:p>
        </p:txBody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F04FFEB6-9C83-4173-837C-B840AFE350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PK"/>
              <a:t>A direct memory operand is a named reference to storage in memory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PK"/>
              <a:t>The named reference (label) is automatically dereferenced by the assembler</a:t>
            </a:r>
          </a:p>
        </p:txBody>
      </p:sp>
      <p:sp>
        <p:nvSpPr>
          <p:cNvPr id="9218" name="Footer Placeholder 3">
            <a:extLst>
              <a:ext uri="{FF2B5EF4-FFF2-40B4-BE49-F238E27FC236}">
                <a16:creationId xmlns:a16="http://schemas.microsoft.com/office/drawing/2014/main" id="{96434648-6FC9-48F1-BBA0-9AFAE5126A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9219" name="Slide Number Placeholder 4">
            <a:extLst>
              <a:ext uri="{FF2B5EF4-FFF2-40B4-BE49-F238E27FC236}">
                <a16:creationId xmlns:a16="http://schemas.microsoft.com/office/drawing/2014/main" id="{D5C23C27-EB43-4201-A7FB-27582D4237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3D18572-215B-43E5-816F-56AD855DA65E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9222" name="Text Box 4">
            <a:extLst>
              <a:ext uri="{FF2B5EF4-FFF2-40B4-BE49-F238E27FC236}">
                <a16:creationId xmlns:a16="http://schemas.microsoft.com/office/drawing/2014/main" id="{C885957A-7939-47D4-ADA5-525D6F6B41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0250" y="2965888"/>
            <a:ext cx="51435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7145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var1 BYTE 10h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.code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mov al,var1	; AL = 10h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mov al,[var1]	; AL = 10h</a:t>
            </a:r>
          </a:p>
        </p:txBody>
      </p:sp>
      <p:sp>
        <p:nvSpPr>
          <p:cNvPr id="9223" name="Line 5">
            <a:extLst>
              <a:ext uri="{FF2B5EF4-FFF2-40B4-BE49-F238E27FC236}">
                <a16:creationId xmlns:a16="http://schemas.microsoft.com/office/drawing/2014/main" id="{1516DB87-CBF8-4E78-9AB3-D2CD1B85A3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89056" y="4274700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/>
          <a:p>
            <a:endParaRPr lang="en-PK" sz="1050"/>
          </a:p>
        </p:txBody>
      </p:sp>
      <p:sp>
        <p:nvSpPr>
          <p:cNvPr id="9224" name="Text Box 6">
            <a:extLst>
              <a:ext uri="{FF2B5EF4-FFF2-40B4-BE49-F238E27FC236}">
                <a16:creationId xmlns:a16="http://schemas.microsoft.com/office/drawing/2014/main" id="{44668158-2FA4-4589-B543-0A53B3E4B3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1831" y="4674750"/>
            <a:ext cx="1314450" cy="3577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975" b="1" dirty="0"/>
              <a:t>alternate format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>
            <a:extLst>
              <a:ext uri="{FF2B5EF4-FFF2-40B4-BE49-F238E27FC236}">
                <a16:creationId xmlns:a16="http://schemas.microsoft.com/office/drawing/2014/main" id="{01350F6B-5992-470E-8D21-DB8667989E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Data-Related Operators and Directives</a:t>
            </a:r>
          </a:p>
        </p:txBody>
      </p:sp>
      <p:sp>
        <p:nvSpPr>
          <p:cNvPr id="44037" name="Rectangle 3">
            <a:extLst>
              <a:ext uri="{FF2B5EF4-FFF2-40B4-BE49-F238E27FC236}">
                <a16:creationId xmlns:a16="http://schemas.microsoft.com/office/drawing/2014/main" id="{C608FF3A-BB26-4ADC-946B-7EC588F8F0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PK"/>
              <a:t>OFFSET Operator</a:t>
            </a:r>
          </a:p>
          <a:p>
            <a:pPr eaLnBrk="1" hangingPunct="1"/>
            <a:r>
              <a:rPr lang="en-US" altLang="en-PK"/>
              <a:t>PTR Operator</a:t>
            </a:r>
          </a:p>
          <a:p>
            <a:pPr eaLnBrk="1" hangingPunct="1"/>
            <a:r>
              <a:rPr lang="en-US" altLang="en-PK"/>
              <a:t>TYPE Operator</a:t>
            </a:r>
          </a:p>
          <a:p>
            <a:pPr eaLnBrk="1" hangingPunct="1"/>
            <a:r>
              <a:rPr lang="en-US" altLang="en-PK"/>
              <a:t>LENGTHOF Operator</a:t>
            </a:r>
          </a:p>
          <a:p>
            <a:pPr eaLnBrk="1" hangingPunct="1"/>
            <a:r>
              <a:rPr lang="en-US" altLang="en-PK"/>
              <a:t>SIZEOF Operator</a:t>
            </a:r>
          </a:p>
        </p:txBody>
      </p:sp>
      <p:sp>
        <p:nvSpPr>
          <p:cNvPr id="44034" name="Footer Placeholder 3">
            <a:extLst>
              <a:ext uri="{FF2B5EF4-FFF2-40B4-BE49-F238E27FC236}">
                <a16:creationId xmlns:a16="http://schemas.microsoft.com/office/drawing/2014/main" id="{453229FE-395F-4A0E-A918-62148FC3F9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44035" name="Slide Number Placeholder 4">
            <a:extLst>
              <a:ext uri="{FF2B5EF4-FFF2-40B4-BE49-F238E27FC236}">
                <a16:creationId xmlns:a16="http://schemas.microsoft.com/office/drawing/2014/main" id="{6AAED507-CC8D-401D-8290-21701B928F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40592EF-6381-429D-AAB5-E032E0A9006C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60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A4FD3476-BCC7-4B4E-AB46-20A82F5291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OFFSET Operator</a:t>
            </a:r>
          </a:p>
        </p:txBody>
      </p:sp>
      <p:sp>
        <p:nvSpPr>
          <p:cNvPr id="45061" name="Rectangle 3">
            <a:extLst>
              <a:ext uri="{FF2B5EF4-FFF2-40B4-BE49-F238E27FC236}">
                <a16:creationId xmlns:a16="http://schemas.microsoft.com/office/drawing/2014/main" id="{06996B4E-11E0-4B92-A463-D1BD2B99F3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PK" sz="1500"/>
              <a:t>OFFSET returns </a:t>
            </a:r>
            <a:r>
              <a:rPr lang="en-US" altLang="en-PK" sz="1650"/>
              <a:t>the distance in bytes, of a label from the beginning of its enclosing segment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PK" sz="1800"/>
              <a:t>Protected mode: 32 bits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PK" sz="1800"/>
              <a:t>Real mode: 16 bits</a:t>
            </a:r>
          </a:p>
        </p:txBody>
      </p:sp>
      <p:sp>
        <p:nvSpPr>
          <p:cNvPr id="45058" name="Footer Placeholder 3">
            <a:extLst>
              <a:ext uri="{FF2B5EF4-FFF2-40B4-BE49-F238E27FC236}">
                <a16:creationId xmlns:a16="http://schemas.microsoft.com/office/drawing/2014/main" id="{DB1C75C2-1533-4C5B-8C37-108642B790E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45059" name="Slide Number Placeholder 4">
            <a:extLst>
              <a:ext uri="{FF2B5EF4-FFF2-40B4-BE49-F238E27FC236}">
                <a16:creationId xmlns:a16="http://schemas.microsoft.com/office/drawing/2014/main" id="{E4B71271-A2E4-440A-86D1-5270F2ADE7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C60F1FC-B69B-4D7C-9A84-219ED965786F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61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graphicFrame>
        <p:nvGraphicFramePr>
          <p:cNvPr id="45062" name="Object 4">
            <a:extLst>
              <a:ext uri="{FF2B5EF4-FFF2-40B4-BE49-F238E27FC236}">
                <a16:creationId xmlns:a16="http://schemas.microsoft.com/office/drawing/2014/main" id="{21DD583D-C44F-490B-8938-4B4C7A8032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4217291"/>
              </p:ext>
            </p:extLst>
          </p:nvPr>
        </p:nvGraphicFramePr>
        <p:xfrm>
          <a:off x="4150266" y="3053255"/>
          <a:ext cx="360045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VISIO" r:id="rId3" imgW="2901696" imgH="772668" progId="Visio.Drawing.6">
                  <p:embed/>
                </p:oleObj>
              </mc:Choice>
              <mc:Fallback>
                <p:oleObj name="VISIO" r:id="rId3" imgW="2901696" imgH="772668" progId="Visio.Drawing.6">
                  <p:embed/>
                  <p:pic>
                    <p:nvPicPr>
                      <p:cNvPr id="45062" name="Object 4">
                        <a:extLst>
                          <a:ext uri="{FF2B5EF4-FFF2-40B4-BE49-F238E27FC236}">
                            <a16:creationId xmlns:a16="http://schemas.microsoft.com/office/drawing/2014/main" id="{21DD583D-C44F-490B-8938-4B4C7A8032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688" t="-5861" r="-3125" b="-5495"/>
                      <a:stretch>
                        <a:fillRect/>
                      </a:stretch>
                    </p:blipFill>
                    <p:spPr bwMode="auto">
                      <a:xfrm>
                        <a:off x="4150266" y="3053255"/>
                        <a:ext cx="3600450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65" name="Text Box 5">
            <a:extLst>
              <a:ext uri="{FF2B5EF4-FFF2-40B4-BE49-F238E27FC236}">
                <a16:creationId xmlns:a16="http://schemas.microsoft.com/office/drawing/2014/main" id="{EBB74AD2-A915-49ED-A2C8-3A9DDA90D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1566" y="4424856"/>
            <a:ext cx="5429250" cy="692497"/>
          </a:xfrm>
          <a:prstGeom prst="rect">
            <a:avLst/>
          </a:prstGeom>
          <a:noFill/>
          <a:ln w="9525">
            <a:solidFill>
              <a:srgbClr val="B2B2B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575" dirty="0"/>
              <a:t>The Protected-mode programs we write use only a single segment (flat memory model).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5" grpId="0" animBg="1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03E39509-D862-4437-875D-39117D5FCD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OFFSET Examples</a:t>
            </a:r>
          </a:p>
        </p:txBody>
      </p:sp>
      <p:sp>
        <p:nvSpPr>
          <p:cNvPr id="46082" name="Footer Placeholder 2">
            <a:extLst>
              <a:ext uri="{FF2B5EF4-FFF2-40B4-BE49-F238E27FC236}">
                <a16:creationId xmlns:a16="http://schemas.microsoft.com/office/drawing/2014/main" id="{8B16AFE2-1F91-4B9E-B590-5610A6BEEF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46083" name="Slide Number Placeholder 3">
            <a:extLst>
              <a:ext uri="{FF2B5EF4-FFF2-40B4-BE49-F238E27FC236}">
                <a16:creationId xmlns:a16="http://schemas.microsoft.com/office/drawing/2014/main" id="{02CD3EE1-692D-46A0-BAD3-C7F0B0611A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4E2DF2A-2433-470C-8725-C028E8B14E5D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62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46085" name="Text Box 3">
            <a:extLst>
              <a:ext uri="{FF2B5EF4-FFF2-40B4-BE49-F238E27FC236}">
                <a16:creationId xmlns:a16="http://schemas.microsoft.com/office/drawing/2014/main" id="{09A26946-2B02-466A-8F1B-5438B71808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1959" y="2647900"/>
            <a:ext cx="6768662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7145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 err="1">
                <a:latin typeface="Courier New" panose="02070309020205020404" pitchFamily="49" charset="0"/>
              </a:rPr>
              <a:t>bVal</a:t>
            </a:r>
            <a:r>
              <a:rPr lang="en-US" altLang="en-PK" sz="1350" b="1" dirty="0">
                <a:latin typeface="Courier New" panose="02070309020205020404" pitchFamily="49" charset="0"/>
              </a:rPr>
              <a:t> BYTE ?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 err="1">
                <a:latin typeface="Courier New" panose="02070309020205020404" pitchFamily="49" charset="0"/>
              </a:rPr>
              <a:t>wVal</a:t>
            </a:r>
            <a:r>
              <a:rPr lang="en-US" altLang="en-PK" sz="1350" b="1" dirty="0">
                <a:latin typeface="Courier New" panose="02070309020205020404" pitchFamily="49" charset="0"/>
              </a:rPr>
              <a:t> WORD ?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 err="1">
                <a:latin typeface="Courier New" panose="02070309020205020404" pitchFamily="49" charset="0"/>
              </a:rPr>
              <a:t>dVal</a:t>
            </a:r>
            <a:r>
              <a:rPr lang="en-US" altLang="en-PK" sz="1350" b="1" dirty="0">
                <a:latin typeface="Courier New" panose="02070309020205020404" pitchFamily="49" charset="0"/>
              </a:rPr>
              <a:t> DWORD ?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dVal2 DWORD ?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PK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mov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esi,OFFSET</a:t>
            </a:r>
            <a:r>
              <a:rPr lang="en-US" altLang="en-PK" sz="1350" b="1" dirty="0">
                <a:latin typeface="Courier New" panose="02070309020205020404" pitchFamily="49" charset="0"/>
              </a:rPr>
              <a:t>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bVal</a:t>
            </a:r>
            <a:r>
              <a:rPr lang="en-US" altLang="en-PK" sz="1350" b="1" dirty="0">
                <a:latin typeface="Courier New" panose="02070309020205020404" pitchFamily="49" charset="0"/>
              </a:rPr>
              <a:t> 	; ESI = 00404000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mov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esi,OFFSET</a:t>
            </a:r>
            <a:r>
              <a:rPr lang="en-US" altLang="en-PK" sz="1350" b="1" dirty="0">
                <a:latin typeface="Courier New" panose="02070309020205020404" pitchFamily="49" charset="0"/>
              </a:rPr>
              <a:t>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wVal</a:t>
            </a:r>
            <a:r>
              <a:rPr lang="en-US" altLang="en-PK" sz="1350" b="1" dirty="0">
                <a:latin typeface="Courier New" panose="02070309020205020404" pitchFamily="49" charset="0"/>
              </a:rPr>
              <a:t> 	; ESI = 00404001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mov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esi,OFFSET</a:t>
            </a:r>
            <a:r>
              <a:rPr lang="en-US" altLang="en-PK" sz="1350" b="1" dirty="0">
                <a:latin typeface="Courier New" panose="02070309020205020404" pitchFamily="49" charset="0"/>
              </a:rPr>
              <a:t>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dVal</a:t>
            </a:r>
            <a:r>
              <a:rPr lang="en-US" altLang="en-PK" sz="1350" b="1" dirty="0">
                <a:latin typeface="Courier New" panose="02070309020205020404" pitchFamily="49" charset="0"/>
              </a:rPr>
              <a:t> 	; ESI = 00404003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mov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esi,OFFSET</a:t>
            </a:r>
            <a:r>
              <a:rPr lang="en-US" altLang="en-PK" sz="1350" b="1" dirty="0">
                <a:latin typeface="Courier New" panose="02070309020205020404" pitchFamily="49" charset="0"/>
              </a:rPr>
              <a:t> dVal2	; ESI = 00404007</a:t>
            </a:r>
          </a:p>
        </p:txBody>
      </p:sp>
      <p:sp>
        <p:nvSpPr>
          <p:cNvPr id="46086" name="Text Box 4">
            <a:extLst>
              <a:ext uri="{FF2B5EF4-FFF2-40B4-BE49-F238E27FC236}">
                <a16:creationId xmlns:a16="http://schemas.microsoft.com/office/drawing/2014/main" id="{5AE70908-3F60-458F-8016-B94094F825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7036" y="1943038"/>
            <a:ext cx="5772150" cy="450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575" dirty="0"/>
              <a:t>Let's assume that the data segment begins at 00404000h: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AB05874D-3087-4931-9274-5EEBE9733F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Relating to C/C++</a:t>
            </a:r>
          </a:p>
        </p:txBody>
      </p:sp>
      <p:sp>
        <p:nvSpPr>
          <p:cNvPr id="47106" name="Footer Placeholder 2">
            <a:extLst>
              <a:ext uri="{FF2B5EF4-FFF2-40B4-BE49-F238E27FC236}">
                <a16:creationId xmlns:a16="http://schemas.microsoft.com/office/drawing/2014/main" id="{C82AD189-AABD-45E7-8EBC-E354D5E5A9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47107" name="Slide Number Placeholder 3">
            <a:extLst>
              <a:ext uri="{FF2B5EF4-FFF2-40B4-BE49-F238E27FC236}">
                <a16:creationId xmlns:a16="http://schemas.microsoft.com/office/drawing/2014/main" id="{294B9C3B-D8BA-4BA1-9B84-02EBE5808E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6151172-D95D-455B-BD50-DBAB9D011E24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63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47109" name="Text Box 3">
            <a:extLst>
              <a:ext uri="{FF2B5EF4-FFF2-40B4-BE49-F238E27FC236}">
                <a16:creationId xmlns:a16="http://schemas.microsoft.com/office/drawing/2014/main" id="{A3442BD1-15E5-4C58-BE13-A763FC6A0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1650" y="2801660"/>
            <a:ext cx="2114550" cy="971550"/>
          </a:xfrm>
          <a:prstGeom prst="rect">
            <a:avLst/>
          </a:prstGeom>
          <a:noFill/>
          <a:ln w="9525">
            <a:solidFill>
              <a:srgbClr val="B2B2B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7145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// C++ version: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PK" sz="135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char array[1000];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char * p = array;</a:t>
            </a:r>
          </a:p>
        </p:txBody>
      </p:sp>
      <p:sp>
        <p:nvSpPr>
          <p:cNvPr id="47110" name="Text Box 4">
            <a:extLst>
              <a:ext uri="{FF2B5EF4-FFF2-40B4-BE49-F238E27FC236}">
                <a16:creationId xmlns:a16="http://schemas.microsoft.com/office/drawing/2014/main" id="{5BB1DEA3-BA32-4C1B-A84E-729E3F41ED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7350" y="1830111"/>
            <a:ext cx="5772150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575"/>
              <a:t>The value returned by OFFSET is a pointer. Compare the following code written for both C++ and assembly language:</a:t>
            </a:r>
          </a:p>
        </p:txBody>
      </p:sp>
      <p:sp>
        <p:nvSpPr>
          <p:cNvPr id="47111" name="Text Box 5">
            <a:extLst>
              <a:ext uri="{FF2B5EF4-FFF2-40B4-BE49-F238E27FC236}">
                <a16:creationId xmlns:a16="http://schemas.microsoft.com/office/drawing/2014/main" id="{B467A076-2DC7-4057-BFE1-CFB7C86ECA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0" y="2801660"/>
            <a:ext cx="3086100" cy="1428750"/>
          </a:xfrm>
          <a:prstGeom prst="rect">
            <a:avLst/>
          </a:prstGeom>
          <a:noFill/>
          <a:ln w="9525">
            <a:solidFill>
              <a:srgbClr val="B2B2B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7145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; Assembly language: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PK" sz="135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array BYTE 1000 DUP(?)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mov	 esi,OFFSET array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A4AD9BC8-FA69-436A-85BC-D870A28055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PTR Operator</a:t>
            </a:r>
          </a:p>
        </p:txBody>
      </p:sp>
      <p:sp>
        <p:nvSpPr>
          <p:cNvPr id="48130" name="Footer Placeholder 2">
            <a:extLst>
              <a:ext uri="{FF2B5EF4-FFF2-40B4-BE49-F238E27FC236}">
                <a16:creationId xmlns:a16="http://schemas.microsoft.com/office/drawing/2014/main" id="{0030987E-7B7C-41BA-9BD2-AE94CF571F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48131" name="Slide Number Placeholder 3">
            <a:extLst>
              <a:ext uri="{FF2B5EF4-FFF2-40B4-BE49-F238E27FC236}">
                <a16:creationId xmlns:a16="http://schemas.microsoft.com/office/drawing/2014/main" id="{7859E66C-D862-4880-8050-651F079C20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3BFA4FD-C552-4293-894C-312FF565CA49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64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48133" name="Text Box 3">
            <a:extLst>
              <a:ext uri="{FF2B5EF4-FFF2-40B4-BE49-F238E27FC236}">
                <a16:creationId xmlns:a16="http://schemas.microsoft.com/office/drawing/2014/main" id="{B5004DE8-5419-47D0-81E4-E452854B7D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421" y="2271543"/>
            <a:ext cx="70104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7145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 err="1">
                <a:latin typeface="Courier New" panose="02070309020205020404" pitchFamily="49" charset="0"/>
              </a:rPr>
              <a:t>myDouble</a:t>
            </a:r>
            <a:r>
              <a:rPr lang="en-US" altLang="en-PK" sz="1350" b="1" dirty="0">
                <a:latin typeface="Courier New" panose="02070309020205020404" pitchFamily="49" charset="0"/>
              </a:rPr>
              <a:t> DWORD 12345678h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mov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ax,myDouble</a:t>
            </a:r>
            <a:r>
              <a:rPr lang="en-US" altLang="en-PK" sz="1350" b="1" dirty="0">
                <a:latin typeface="Courier New" panose="02070309020205020404" pitchFamily="49" charset="0"/>
              </a:rPr>
              <a:t> 			; error – why?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PK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mov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ax,WORD</a:t>
            </a:r>
            <a:r>
              <a:rPr lang="en-US" altLang="en-PK" sz="1350" b="1" dirty="0">
                <a:latin typeface="Courier New" panose="02070309020205020404" pitchFamily="49" charset="0"/>
              </a:rPr>
              <a:t> PTR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myDouble</a:t>
            </a:r>
            <a:r>
              <a:rPr lang="en-US" altLang="en-PK" sz="1350" b="1" dirty="0">
                <a:latin typeface="Courier New" panose="02070309020205020404" pitchFamily="49" charset="0"/>
              </a:rPr>
              <a:t>			; loads 5678h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PK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mov WORD PTR myDouble,4321h		; saves 4321h</a:t>
            </a:r>
          </a:p>
        </p:txBody>
      </p:sp>
      <p:sp>
        <p:nvSpPr>
          <p:cNvPr id="48134" name="Text Box 4">
            <a:extLst>
              <a:ext uri="{FF2B5EF4-FFF2-40B4-BE49-F238E27FC236}">
                <a16:creationId xmlns:a16="http://schemas.microsoft.com/office/drawing/2014/main" id="{8C3E3721-8B40-4CCA-A4F5-41F198268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7350" y="1357144"/>
            <a:ext cx="5772150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575"/>
              <a:t>Overrides the default type of a label (variable). Provides the flexibility to access part of a variable.</a:t>
            </a:r>
          </a:p>
        </p:txBody>
      </p:sp>
      <p:sp>
        <p:nvSpPr>
          <p:cNvPr id="118789" name="Text Box 5">
            <a:extLst>
              <a:ext uri="{FF2B5EF4-FFF2-40B4-BE49-F238E27FC236}">
                <a16:creationId xmlns:a16="http://schemas.microsoft.com/office/drawing/2014/main" id="{7DE7892E-5723-4364-B116-C2A967CD0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1650" y="4328943"/>
            <a:ext cx="5372100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575" dirty="0"/>
              <a:t>Little endian order is used when storing data in memory (see Section 3.4.9).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9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>
            <a:extLst>
              <a:ext uri="{FF2B5EF4-FFF2-40B4-BE49-F238E27FC236}">
                <a16:creationId xmlns:a16="http://schemas.microsoft.com/office/drawing/2014/main" id="{4B94D2BF-6D1B-4067-8DFE-80EF3F1F06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Little Endian Order</a:t>
            </a:r>
          </a:p>
        </p:txBody>
      </p:sp>
      <p:sp>
        <p:nvSpPr>
          <p:cNvPr id="49157" name="Rectangle 3">
            <a:extLst>
              <a:ext uri="{FF2B5EF4-FFF2-40B4-BE49-F238E27FC236}">
                <a16:creationId xmlns:a16="http://schemas.microsoft.com/office/drawing/2014/main" id="{CCEC21A4-BC15-46B6-9714-270D8646C0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PK"/>
              <a:t>Little endian order refers to the way Intel stores integers in memory.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PK"/>
              <a:t>Multi-byte integers are stored in reverse order, with the least significant byte stored at the lowest address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PK"/>
              <a:t>For example, the doubleword 12345678h would be stored as:</a:t>
            </a:r>
          </a:p>
        </p:txBody>
      </p:sp>
      <p:sp>
        <p:nvSpPr>
          <p:cNvPr id="49154" name="Footer Placeholder 3">
            <a:extLst>
              <a:ext uri="{FF2B5EF4-FFF2-40B4-BE49-F238E27FC236}">
                <a16:creationId xmlns:a16="http://schemas.microsoft.com/office/drawing/2014/main" id="{2963CF34-91C6-4503-8EFC-0C0259A87A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49155" name="Slide Number Placeholder 4">
            <a:extLst>
              <a:ext uri="{FF2B5EF4-FFF2-40B4-BE49-F238E27FC236}">
                <a16:creationId xmlns:a16="http://schemas.microsoft.com/office/drawing/2014/main" id="{16FD42CB-8879-4479-80DC-9FE50878FA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A22B69D-84A7-49E4-A410-4405432C8D47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65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graphicFrame>
        <p:nvGraphicFramePr>
          <p:cNvPr id="49158" name="Object 4">
            <a:extLst>
              <a:ext uri="{FF2B5EF4-FFF2-40B4-BE49-F238E27FC236}">
                <a16:creationId xmlns:a16="http://schemas.microsoft.com/office/drawing/2014/main" id="{A3BEB8DE-BE92-478C-94A6-F6521F779F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5496028"/>
              </p:ext>
            </p:extLst>
          </p:nvPr>
        </p:nvGraphicFramePr>
        <p:xfrm>
          <a:off x="2000250" y="3406663"/>
          <a:ext cx="1028700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VISIO" r:id="rId3" imgW="3165348" imgH="1626108" progId="Visio.Drawing.6">
                  <p:embed/>
                </p:oleObj>
              </mc:Choice>
              <mc:Fallback>
                <p:oleObj name="VISIO" r:id="rId3" imgW="3165348" imgH="1626108" progId="Visio.Drawing.6">
                  <p:embed/>
                  <p:pic>
                    <p:nvPicPr>
                      <p:cNvPr id="49158" name="Object 4">
                        <a:extLst>
                          <a:ext uri="{FF2B5EF4-FFF2-40B4-BE49-F238E27FC236}">
                            <a16:creationId xmlns:a16="http://schemas.microsoft.com/office/drawing/2014/main" id="{A3BEB8DE-BE92-478C-94A6-F6521F779F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50174" r="27951" b="29182"/>
                      <a:stretch>
                        <a:fillRect/>
                      </a:stretch>
                    </p:blipFill>
                    <p:spPr bwMode="auto">
                      <a:xfrm>
                        <a:off x="2000250" y="3406663"/>
                        <a:ext cx="1028700" cy="171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581" name="Text Box 5">
            <a:extLst>
              <a:ext uri="{FF2B5EF4-FFF2-40B4-BE49-F238E27FC236}">
                <a16:creationId xmlns:a16="http://schemas.microsoft.com/office/drawing/2014/main" id="{86ABDC03-BF58-4E6E-8AC2-7264463D09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1900" y="3692414"/>
            <a:ext cx="3200400" cy="1084912"/>
          </a:xfrm>
          <a:prstGeom prst="rect">
            <a:avLst/>
          </a:prstGeom>
          <a:noFill/>
          <a:ln w="9525">
            <a:solidFill>
              <a:srgbClr val="B2B2B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425"/>
              <a:t>When integers are loaded from memory into registers, the bytes are automatically re-reversed into their correct positions.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81" grpId="0" animBg="1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>
            <a:extLst>
              <a:ext uri="{FF2B5EF4-FFF2-40B4-BE49-F238E27FC236}">
                <a16:creationId xmlns:a16="http://schemas.microsoft.com/office/drawing/2014/main" id="{DEB1E94E-B44D-428F-9F57-A0B35AFAC4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PTR Operator Examples</a:t>
            </a:r>
            <a:endParaRPr lang="en-US" sz="1800"/>
          </a:p>
        </p:txBody>
      </p:sp>
      <p:sp>
        <p:nvSpPr>
          <p:cNvPr id="50178" name="Footer Placeholder 2">
            <a:extLst>
              <a:ext uri="{FF2B5EF4-FFF2-40B4-BE49-F238E27FC236}">
                <a16:creationId xmlns:a16="http://schemas.microsoft.com/office/drawing/2014/main" id="{0BEEB207-A87C-4459-A1F7-64D4D1340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50179" name="Slide Number Placeholder 3">
            <a:extLst>
              <a:ext uri="{FF2B5EF4-FFF2-40B4-BE49-F238E27FC236}">
                <a16:creationId xmlns:a16="http://schemas.microsoft.com/office/drawing/2014/main" id="{E688D412-4676-4572-B57A-241815988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45D45BF-9355-40A2-A366-D4101EE212AC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66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50181" name="Text Box 3">
            <a:extLst>
              <a:ext uri="{FF2B5EF4-FFF2-40B4-BE49-F238E27FC236}">
                <a16:creationId xmlns:a16="http://schemas.microsoft.com/office/drawing/2014/main" id="{42394E6F-E8F3-4F59-8B8B-58B3F4557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6787" y="1650123"/>
            <a:ext cx="462915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7145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myDouble DWORD 12345678h</a:t>
            </a:r>
          </a:p>
        </p:txBody>
      </p:sp>
      <p:graphicFrame>
        <p:nvGraphicFramePr>
          <p:cNvPr id="50182" name="Object 6">
            <a:extLst>
              <a:ext uri="{FF2B5EF4-FFF2-40B4-BE49-F238E27FC236}">
                <a16:creationId xmlns:a16="http://schemas.microsoft.com/office/drawing/2014/main" id="{4FCEA6A9-1C7F-4CD7-B516-72D53A78C5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1763541"/>
              </p:ext>
            </p:extLst>
          </p:nvPr>
        </p:nvGraphicFramePr>
        <p:xfrm>
          <a:off x="3461187" y="2393073"/>
          <a:ext cx="280035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VISIO" r:id="rId3" imgW="3165348" imgH="1626108" progId="Visio.Drawing.6">
                  <p:embed/>
                </p:oleObj>
              </mc:Choice>
              <mc:Fallback>
                <p:oleObj name="VISIO" r:id="rId3" imgW="3165348" imgH="1626108" progId="Visio.Drawing.6">
                  <p:embed/>
                  <p:pic>
                    <p:nvPicPr>
                      <p:cNvPr id="50182" name="Object 6">
                        <a:extLst>
                          <a:ext uri="{FF2B5EF4-FFF2-40B4-BE49-F238E27FC236}">
                            <a16:creationId xmlns:a16="http://schemas.microsoft.com/office/drawing/2014/main" id="{4FCEA6A9-1C7F-4CD7-B516-72D53A78C5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2500" b="27167"/>
                      <a:stretch>
                        <a:fillRect/>
                      </a:stretch>
                    </p:blipFill>
                    <p:spPr bwMode="auto">
                      <a:xfrm>
                        <a:off x="3461187" y="2393073"/>
                        <a:ext cx="2800350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3" name="Text Box 7">
            <a:extLst>
              <a:ext uri="{FF2B5EF4-FFF2-40B4-BE49-F238E27FC236}">
                <a16:creationId xmlns:a16="http://schemas.microsoft.com/office/drawing/2014/main" id="{6BA2F1D8-8491-4620-BAFA-C47A17BD7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6040" y="3878973"/>
            <a:ext cx="6568966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7145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mov al,BYTE PTR  myDouble		; AL = 78h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mov al,BYTE PTR [myDouble+1]		; AL = 56h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mov al,BYTE PTR [myDouble+2]		; AL = 34h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mov ax,WORD PTR  myDouble		; AX = 5678h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mov ax,WORD PTR [myDouble+2]		; AX = 1234h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B0CF305D-D232-4785-9C1E-B57F956590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PTR Operator </a:t>
            </a:r>
            <a:r>
              <a:rPr lang="en-US" sz="1800"/>
              <a:t>(cont)</a:t>
            </a:r>
          </a:p>
        </p:txBody>
      </p:sp>
      <p:sp>
        <p:nvSpPr>
          <p:cNvPr id="51202" name="Footer Placeholder 2">
            <a:extLst>
              <a:ext uri="{FF2B5EF4-FFF2-40B4-BE49-F238E27FC236}">
                <a16:creationId xmlns:a16="http://schemas.microsoft.com/office/drawing/2014/main" id="{720E87C2-2B12-44B6-AF73-DF31EE26F7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51203" name="Slide Number Placeholder 3">
            <a:extLst>
              <a:ext uri="{FF2B5EF4-FFF2-40B4-BE49-F238E27FC236}">
                <a16:creationId xmlns:a16="http://schemas.microsoft.com/office/drawing/2014/main" id="{2A470997-2C62-4347-9E46-850F58A8B7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DFFE269-532B-44C9-8287-8C7EA4877AA9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67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51205" name="Text Box 5">
            <a:extLst>
              <a:ext uri="{FF2B5EF4-FFF2-40B4-BE49-F238E27FC236}">
                <a16:creationId xmlns:a16="http://schemas.microsoft.com/office/drawing/2014/main" id="{4B39C4D9-B7B3-4CA5-8A06-8BF6ADC59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0155" y="3036550"/>
            <a:ext cx="675224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7145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 err="1">
                <a:latin typeface="Courier New" panose="02070309020205020404" pitchFamily="49" charset="0"/>
              </a:rPr>
              <a:t>myBytes</a:t>
            </a:r>
            <a:r>
              <a:rPr lang="en-US" altLang="en-PK" sz="1350" b="1" dirty="0">
                <a:latin typeface="Courier New" panose="02070309020205020404" pitchFamily="49" charset="0"/>
              </a:rPr>
              <a:t> BYTE 12h,34h,56h,78h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PK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mov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ax,WORD</a:t>
            </a:r>
            <a:r>
              <a:rPr lang="en-US" altLang="en-PK" sz="1350" b="1" dirty="0">
                <a:latin typeface="Courier New" panose="02070309020205020404" pitchFamily="49" charset="0"/>
              </a:rPr>
              <a:t> PTR [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myBytes</a:t>
            </a:r>
            <a:r>
              <a:rPr lang="en-US" altLang="en-PK" sz="1350" b="1" dirty="0">
                <a:latin typeface="Courier New" panose="02070309020205020404" pitchFamily="49" charset="0"/>
              </a:rPr>
              <a:t>]		; AX = 3412h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mov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ax,WORD</a:t>
            </a:r>
            <a:r>
              <a:rPr lang="en-US" altLang="en-PK" sz="1350" b="1" dirty="0">
                <a:latin typeface="Courier New" panose="02070309020205020404" pitchFamily="49" charset="0"/>
              </a:rPr>
              <a:t> PTR [myBytes+2]		; AX = 7856h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mov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eax,DWORD</a:t>
            </a:r>
            <a:r>
              <a:rPr lang="en-US" altLang="en-PK" sz="1350" b="1" dirty="0">
                <a:latin typeface="Courier New" panose="02070309020205020404" pitchFamily="49" charset="0"/>
              </a:rPr>
              <a:t> PTR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myBytes</a:t>
            </a:r>
            <a:r>
              <a:rPr lang="en-US" altLang="en-PK" sz="1350" b="1" dirty="0">
                <a:latin typeface="Courier New" panose="02070309020205020404" pitchFamily="49" charset="0"/>
              </a:rPr>
              <a:t>		; EAX = 78563412h</a:t>
            </a:r>
          </a:p>
        </p:txBody>
      </p:sp>
      <p:sp>
        <p:nvSpPr>
          <p:cNvPr id="51206" name="Text Box 6">
            <a:extLst>
              <a:ext uri="{FF2B5EF4-FFF2-40B4-BE49-F238E27FC236}">
                <a16:creationId xmlns:a16="http://schemas.microsoft.com/office/drawing/2014/main" id="{9A53A790-2097-4118-9096-49159F9329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0" y="1894989"/>
            <a:ext cx="5543550" cy="934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575" dirty="0"/>
              <a:t>PTR can also be used to combine elements of a smaller data type and move them into a larger operand. The CPU will automatically reverse the bytes.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>
            <a:extLst>
              <a:ext uri="{FF2B5EF4-FFF2-40B4-BE49-F238E27FC236}">
                <a16:creationId xmlns:a16="http://schemas.microsoft.com/office/drawing/2014/main" id="{1AAE0993-5C58-43D9-8BF4-82A24F3AD1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Your turn . . .</a:t>
            </a:r>
          </a:p>
        </p:txBody>
      </p:sp>
      <p:sp>
        <p:nvSpPr>
          <p:cNvPr id="52226" name="Footer Placeholder 2">
            <a:extLst>
              <a:ext uri="{FF2B5EF4-FFF2-40B4-BE49-F238E27FC236}">
                <a16:creationId xmlns:a16="http://schemas.microsoft.com/office/drawing/2014/main" id="{B63AE4F4-DCF5-44F9-A3E2-DE24D0F33B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52227" name="Slide Number Placeholder 3">
            <a:extLst>
              <a:ext uri="{FF2B5EF4-FFF2-40B4-BE49-F238E27FC236}">
                <a16:creationId xmlns:a16="http://schemas.microsoft.com/office/drawing/2014/main" id="{97FD6B0D-A7A7-40DA-B121-0FA0BAD7BB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F173F48-EAC5-43A9-9435-E60DE5464CF0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68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52229" name="Text Box 3">
            <a:extLst>
              <a:ext uri="{FF2B5EF4-FFF2-40B4-BE49-F238E27FC236}">
                <a16:creationId xmlns:a16="http://schemas.microsoft.com/office/drawing/2014/main" id="{CF99FC99-4417-4997-901E-28B2BE81DF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499" y="1950983"/>
            <a:ext cx="6714797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7145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4572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45720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45720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 err="1">
                <a:latin typeface="Courier New" panose="02070309020205020404" pitchFamily="49" charset="0"/>
              </a:rPr>
              <a:t>varB</a:t>
            </a:r>
            <a:r>
              <a:rPr lang="en-US" altLang="en-PK" sz="1350" b="1" dirty="0">
                <a:latin typeface="Courier New" panose="02070309020205020404" pitchFamily="49" charset="0"/>
              </a:rPr>
              <a:t> BYTE 65h,31h,02h,05h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 err="1">
                <a:latin typeface="Courier New" panose="02070309020205020404" pitchFamily="49" charset="0"/>
              </a:rPr>
              <a:t>varW</a:t>
            </a:r>
            <a:r>
              <a:rPr lang="en-US" altLang="en-PK" sz="1350" b="1" dirty="0">
                <a:latin typeface="Courier New" panose="02070309020205020404" pitchFamily="49" charset="0"/>
              </a:rPr>
              <a:t> WORD 6543h,1202h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 err="1">
                <a:latin typeface="Courier New" panose="02070309020205020404" pitchFamily="49" charset="0"/>
              </a:rPr>
              <a:t>varD</a:t>
            </a:r>
            <a:r>
              <a:rPr lang="en-US" altLang="en-PK" sz="1350" b="1" dirty="0">
                <a:latin typeface="Courier New" panose="02070309020205020404" pitchFamily="49" charset="0"/>
              </a:rPr>
              <a:t> DWORD 12345678h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PK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mov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ax,WORD</a:t>
            </a:r>
            <a:r>
              <a:rPr lang="en-US" altLang="en-PK" sz="1350" b="1" dirty="0">
                <a:latin typeface="Courier New" panose="02070309020205020404" pitchFamily="49" charset="0"/>
              </a:rPr>
              <a:t> PTR [varB+2]	; a.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mov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bl,BYTE</a:t>
            </a:r>
            <a:r>
              <a:rPr lang="en-US" altLang="en-PK" sz="1350" b="1" dirty="0">
                <a:latin typeface="Courier New" panose="02070309020205020404" pitchFamily="49" charset="0"/>
              </a:rPr>
              <a:t> PTR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varD</a:t>
            </a:r>
            <a:r>
              <a:rPr lang="en-US" altLang="en-PK" sz="1350" b="1" dirty="0">
                <a:latin typeface="Courier New" panose="02070309020205020404" pitchFamily="49" charset="0"/>
              </a:rPr>
              <a:t>	; b.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mov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bl,BYTE</a:t>
            </a:r>
            <a:r>
              <a:rPr lang="en-US" altLang="en-PK" sz="1350" b="1" dirty="0">
                <a:latin typeface="Courier New" panose="02070309020205020404" pitchFamily="49" charset="0"/>
              </a:rPr>
              <a:t> PTR [varW+2]	; c.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mov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ax,WORD</a:t>
            </a:r>
            <a:r>
              <a:rPr lang="en-US" altLang="en-PK" sz="1350" b="1" dirty="0">
                <a:latin typeface="Courier New" panose="02070309020205020404" pitchFamily="49" charset="0"/>
              </a:rPr>
              <a:t> PTR [varD+2]	; d.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mov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eax,DWORD</a:t>
            </a:r>
            <a:r>
              <a:rPr lang="en-US" altLang="en-PK" sz="1350" b="1" dirty="0">
                <a:latin typeface="Courier New" panose="02070309020205020404" pitchFamily="49" charset="0"/>
              </a:rPr>
              <a:t> PTR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varW</a:t>
            </a:r>
            <a:r>
              <a:rPr lang="en-US" altLang="en-PK" sz="1350" b="1" dirty="0">
                <a:latin typeface="Courier New" panose="02070309020205020404" pitchFamily="49" charset="0"/>
              </a:rPr>
              <a:t>	; e.</a:t>
            </a:r>
          </a:p>
        </p:txBody>
      </p:sp>
      <p:sp>
        <p:nvSpPr>
          <p:cNvPr id="52230" name="Text Box 4">
            <a:extLst>
              <a:ext uri="{FF2B5EF4-FFF2-40B4-BE49-F238E27FC236}">
                <a16:creationId xmlns:a16="http://schemas.microsoft.com/office/drawing/2014/main" id="{B0602FB9-B104-42FD-8103-D2E09CA6E8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7350" y="1379483"/>
            <a:ext cx="5772150" cy="450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575"/>
              <a:t>Write down the value of each destination operand:</a:t>
            </a:r>
          </a:p>
        </p:txBody>
      </p:sp>
      <p:sp>
        <p:nvSpPr>
          <p:cNvPr id="119813" name="Text Box 5">
            <a:extLst>
              <a:ext uri="{FF2B5EF4-FFF2-40B4-BE49-F238E27FC236}">
                <a16:creationId xmlns:a16="http://schemas.microsoft.com/office/drawing/2014/main" id="{B6335CD5-9084-4769-BD23-A84228E54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4286" y="1950983"/>
            <a:ext cx="1257300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7145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PK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PK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PK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PK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PK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PK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0502h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78h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02h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1234h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12026543h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3" grpId="0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82769F56-0B52-4C0E-ACFC-41CB073CF9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TYPE Operator</a:t>
            </a:r>
          </a:p>
        </p:txBody>
      </p:sp>
      <p:sp>
        <p:nvSpPr>
          <p:cNvPr id="53253" name="Rectangle 3">
            <a:extLst>
              <a:ext uri="{FF2B5EF4-FFF2-40B4-BE49-F238E27FC236}">
                <a16:creationId xmlns:a16="http://schemas.microsoft.com/office/drawing/2014/main" id="{D9975E14-575D-4B2F-8525-73CDC9991B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PK"/>
              <a:t>The TYPE operator returns the size, in bytes, of a single element of a data declaration.</a:t>
            </a:r>
          </a:p>
        </p:txBody>
      </p:sp>
      <p:sp>
        <p:nvSpPr>
          <p:cNvPr id="53250" name="Footer Placeholder 3">
            <a:extLst>
              <a:ext uri="{FF2B5EF4-FFF2-40B4-BE49-F238E27FC236}">
                <a16:creationId xmlns:a16="http://schemas.microsoft.com/office/drawing/2014/main" id="{34A878E0-A90C-4A74-966F-4767D5802D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53251" name="Slide Number Placeholder 4">
            <a:extLst>
              <a:ext uri="{FF2B5EF4-FFF2-40B4-BE49-F238E27FC236}">
                <a16:creationId xmlns:a16="http://schemas.microsoft.com/office/drawing/2014/main" id="{9085D4D7-88A7-4F39-B9F9-68A7FF970A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F3B23F6-CCD6-4FFF-BBFF-7A30F9F99299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69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53254" name="Text Box 5">
            <a:extLst>
              <a:ext uri="{FF2B5EF4-FFF2-40B4-BE49-F238E27FC236}">
                <a16:creationId xmlns:a16="http://schemas.microsoft.com/office/drawing/2014/main" id="{77EA89D0-C6C9-4E7B-8D6F-4EEDBCA6BB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6246" y="2571750"/>
            <a:ext cx="5102940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7145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var1 BYTE ?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var2 WORD ?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var3 DWORD ?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var4 QWORD ?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PK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mov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eax,TYPE</a:t>
            </a:r>
            <a:r>
              <a:rPr lang="en-US" altLang="en-PK" sz="1350" b="1" dirty="0">
                <a:latin typeface="Courier New" panose="02070309020205020404" pitchFamily="49" charset="0"/>
              </a:rPr>
              <a:t> var1	; 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mov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eax,TYPE</a:t>
            </a:r>
            <a:r>
              <a:rPr lang="en-US" altLang="en-PK" sz="1350" b="1" dirty="0">
                <a:latin typeface="Courier New" panose="02070309020205020404" pitchFamily="49" charset="0"/>
              </a:rPr>
              <a:t> var2	; 2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mov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eax,TYPE</a:t>
            </a:r>
            <a:r>
              <a:rPr lang="en-US" altLang="en-PK" sz="1350" b="1" dirty="0">
                <a:latin typeface="Courier New" panose="02070309020205020404" pitchFamily="49" charset="0"/>
              </a:rPr>
              <a:t> var3	; 4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mov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eax,TYPE</a:t>
            </a:r>
            <a:r>
              <a:rPr lang="en-US" altLang="en-PK" sz="1350" b="1" dirty="0">
                <a:latin typeface="Courier New" panose="02070309020205020404" pitchFamily="49" charset="0"/>
              </a:rPr>
              <a:t> var4	; 8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65BE3138-30DE-4AA4-9178-31AF236AE4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MOV Instruction</a:t>
            </a:r>
          </a:p>
        </p:txBody>
      </p:sp>
      <p:sp>
        <p:nvSpPr>
          <p:cNvPr id="10242" name="Footer Placeholder 2">
            <a:extLst>
              <a:ext uri="{FF2B5EF4-FFF2-40B4-BE49-F238E27FC236}">
                <a16:creationId xmlns:a16="http://schemas.microsoft.com/office/drawing/2014/main" id="{BA5CF4F1-CC08-4262-8579-DFE021C152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10243" name="Slide Number Placeholder 3">
            <a:extLst>
              <a:ext uri="{FF2B5EF4-FFF2-40B4-BE49-F238E27FC236}">
                <a16:creationId xmlns:a16="http://schemas.microsoft.com/office/drawing/2014/main" id="{4CA0C905-B343-44D9-BFF4-04DDFE56C0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8A16F6F-5322-40E1-984A-5929206F7584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10245" name="Text Box 3">
            <a:extLst>
              <a:ext uri="{FF2B5EF4-FFF2-40B4-BE49-F238E27FC236}">
                <a16:creationId xmlns:a16="http://schemas.microsoft.com/office/drawing/2014/main" id="{3556CC9B-BE08-4D36-80F0-EB81D9B99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5020" y="3033582"/>
            <a:ext cx="6218849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7145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count BYTE 100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 err="1">
                <a:latin typeface="Courier New" panose="02070309020205020404" pitchFamily="49" charset="0"/>
              </a:rPr>
              <a:t>wVal</a:t>
            </a:r>
            <a:r>
              <a:rPr lang="en-US" altLang="en-PK" sz="1350" b="1" dirty="0">
                <a:latin typeface="Courier New" panose="02070309020205020404" pitchFamily="49" charset="0"/>
              </a:rPr>
              <a:t>  WORD 2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.code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	mov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bl,count</a:t>
            </a:r>
            <a:endParaRPr lang="en-US" altLang="en-PK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	mov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ax,wVal</a:t>
            </a:r>
            <a:endParaRPr lang="en-US" altLang="en-PK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	mov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count,al</a:t>
            </a:r>
            <a:endParaRPr lang="en-US" altLang="en-PK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endParaRPr lang="en-US" altLang="en-PK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	mov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al,wVal</a:t>
            </a:r>
            <a:r>
              <a:rPr lang="en-US" altLang="en-PK" sz="1350" b="1" dirty="0">
                <a:latin typeface="Courier New" panose="02070309020205020404" pitchFamily="49" charset="0"/>
              </a:rPr>
              <a:t>		; error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	mov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ax,count</a:t>
            </a:r>
            <a:r>
              <a:rPr lang="en-US" altLang="en-PK" sz="1350" b="1" dirty="0">
                <a:latin typeface="Courier New" panose="02070309020205020404" pitchFamily="49" charset="0"/>
              </a:rPr>
              <a:t>		; error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	mov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eax,count</a:t>
            </a:r>
            <a:r>
              <a:rPr lang="en-US" altLang="en-PK" sz="1350" b="1" dirty="0">
                <a:latin typeface="Courier New" panose="02070309020205020404" pitchFamily="49" charset="0"/>
              </a:rPr>
              <a:t>		; error</a:t>
            </a:r>
          </a:p>
        </p:txBody>
      </p:sp>
      <p:sp>
        <p:nvSpPr>
          <p:cNvPr id="10246" name="Text Box 4">
            <a:extLst>
              <a:ext uri="{FF2B5EF4-FFF2-40B4-BE49-F238E27FC236}">
                <a16:creationId xmlns:a16="http://schemas.microsoft.com/office/drawing/2014/main" id="{904E6759-6F13-4D5C-875C-94F9A82B0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976" y="1489185"/>
            <a:ext cx="5200650" cy="1544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 marL="2286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</a:pPr>
            <a:r>
              <a:rPr lang="en-US" altLang="en-PK" sz="1575" dirty="0"/>
              <a:t>Move from source to destination. Syntax:</a:t>
            </a:r>
          </a:p>
          <a:p>
            <a:pPr lvl="2"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575" dirty="0"/>
              <a:t>          { MOV </a:t>
            </a:r>
            <a:r>
              <a:rPr lang="en-US" altLang="en-PK" sz="1575" i="1" dirty="0" err="1"/>
              <a:t>destination,source</a:t>
            </a:r>
            <a:r>
              <a:rPr lang="en-US" altLang="en-PK" sz="1575" i="1" dirty="0"/>
              <a:t> }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</a:pPr>
            <a:r>
              <a:rPr lang="en-US" altLang="en-PK" sz="1575" dirty="0"/>
              <a:t>No more than one memory operand permitted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</a:pPr>
            <a:r>
              <a:rPr lang="en-US" altLang="en-PK" sz="1575" dirty="0"/>
              <a:t>CS, EIP, and IP cannot be the destination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</a:pPr>
            <a:r>
              <a:rPr lang="en-US" altLang="en-PK" sz="1575" dirty="0"/>
              <a:t>No immediate to segment moves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:a16="http://schemas.microsoft.com/office/drawing/2014/main" id="{C57382E2-7036-4D75-A2E9-69106397CA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LENGTHOF Operator</a:t>
            </a:r>
          </a:p>
        </p:txBody>
      </p:sp>
      <p:sp>
        <p:nvSpPr>
          <p:cNvPr id="54274" name="Footer Placeholder 2">
            <a:extLst>
              <a:ext uri="{FF2B5EF4-FFF2-40B4-BE49-F238E27FC236}">
                <a16:creationId xmlns:a16="http://schemas.microsoft.com/office/drawing/2014/main" id="{D1AEFD46-8E6A-45F7-B11A-32DB0417E4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54275" name="Slide Number Placeholder 3">
            <a:extLst>
              <a:ext uri="{FF2B5EF4-FFF2-40B4-BE49-F238E27FC236}">
                <a16:creationId xmlns:a16="http://schemas.microsoft.com/office/drawing/2014/main" id="{001CF9C7-7A47-444B-A6B4-2A4C362ED5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80C329F-1CC2-40AE-A40D-E04C1BE53AB5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70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54277" name="Text Box 3">
            <a:extLst>
              <a:ext uri="{FF2B5EF4-FFF2-40B4-BE49-F238E27FC236}">
                <a16:creationId xmlns:a16="http://schemas.microsoft.com/office/drawing/2014/main" id="{7C1BA93C-9E62-439E-B4C2-20FF7C8DC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5628" y="2845914"/>
            <a:ext cx="708660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7145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52054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520541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52054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52054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52054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2054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2054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2054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2054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.data	</a:t>
            </a:r>
            <a:r>
              <a:rPr lang="en-US" altLang="en-PK" sz="1350" dirty="0"/>
              <a:t>LENGTHOF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byte1  BYTE 10,20,30	; 3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array1 WORD 30 DUP(?),0,0	; 32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array2 WORD 5 DUP(3 DUP(?))	; 15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array3 DWORD 1,2,3,4	; 4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 err="1">
                <a:latin typeface="Courier New" panose="02070309020205020404" pitchFamily="49" charset="0"/>
              </a:rPr>
              <a:t>digitStr</a:t>
            </a:r>
            <a:r>
              <a:rPr lang="en-US" altLang="en-PK" sz="1350" b="1" dirty="0">
                <a:latin typeface="Courier New" panose="02070309020205020404" pitchFamily="49" charset="0"/>
              </a:rPr>
              <a:t> BYTE "12345678",0	; 9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PK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mov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ecx,LENGTHOF</a:t>
            </a:r>
            <a:r>
              <a:rPr lang="en-US" altLang="en-PK" sz="1350" b="1" dirty="0">
                <a:latin typeface="Courier New" panose="02070309020205020404" pitchFamily="49" charset="0"/>
              </a:rPr>
              <a:t> array1	; 32</a:t>
            </a:r>
          </a:p>
        </p:txBody>
      </p:sp>
      <p:sp>
        <p:nvSpPr>
          <p:cNvPr id="54278" name="Text Box 4">
            <a:extLst>
              <a:ext uri="{FF2B5EF4-FFF2-40B4-BE49-F238E27FC236}">
                <a16:creationId xmlns:a16="http://schemas.microsoft.com/office/drawing/2014/main" id="{82388EB6-E799-4260-97BD-05B2BF666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0" y="1786920"/>
            <a:ext cx="5372100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875" dirty="0"/>
              <a:t>The LENGTHOF operator counts the number of elements in a single data declaration.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>
            <a:extLst>
              <a:ext uri="{FF2B5EF4-FFF2-40B4-BE49-F238E27FC236}">
                <a16:creationId xmlns:a16="http://schemas.microsoft.com/office/drawing/2014/main" id="{855813CA-2CCF-4F2C-AD63-7E73F3FC38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SIZEOF Operator</a:t>
            </a:r>
          </a:p>
        </p:txBody>
      </p:sp>
      <p:sp>
        <p:nvSpPr>
          <p:cNvPr id="55298" name="Footer Placeholder 2">
            <a:extLst>
              <a:ext uri="{FF2B5EF4-FFF2-40B4-BE49-F238E27FC236}">
                <a16:creationId xmlns:a16="http://schemas.microsoft.com/office/drawing/2014/main" id="{E85B3D7C-9442-4AFF-B1CE-2FA5AA0873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55299" name="Slide Number Placeholder 3">
            <a:extLst>
              <a:ext uri="{FF2B5EF4-FFF2-40B4-BE49-F238E27FC236}">
                <a16:creationId xmlns:a16="http://schemas.microsoft.com/office/drawing/2014/main" id="{A80CD3FC-F48B-4D7E-9C96-90AF16F519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FB693A6-36A4-4176-AABD-D1B411C58C50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71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55301" name="Text Box 3">
            <a:extLst>
              <a:ext uri="{FF2B5EF4-FFF2-40B4-BE49-F238E27FC236}">
                <a16:creationId xmlns:a16="http://schemas.microsoft.com/office/drawing/2014/main" id="{F2822CA2-1F4F-49EE-A22E-BF7E60740B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0544" y="2870800"/>
            <a:ext cx="6540062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7145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514667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5146675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514667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5146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5146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5146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5146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5146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5146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.data	</a:t>
            </a:r>
            <a:r>
              <a:rPr lang="en-US" altLang="en-PK" sz="1350" dirty="0"/>
              <a:t>SIZEOF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byte1  BYTE 10,20,30	; 3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array1 WORD 30 DUP(?),0,0	; 64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array2 WORD 5 DUP(3 DUP(?))	; 30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array3 DWORD 1,2,3,4	; 16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 err="1">
                <a:latin typeface="Courier New" panose="02070309020205020404" pitchFamily="49" charset="0"/>
              </a:rPr>
              <a:t>digitStr</a:t>
            </a:r>
            <a:r>
              <a:rPr lang="en-US" altLang="en-PK" sz="1350" b="1" dirty="0">
                <a:latin typeface="Courier New" panose="02070309020205020404" pitchFamily="49" charset="0"/>
              </a:rPr>
              <a:t> BYTE "12345678",0	; 9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PK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mov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ecx,SIZEOF</a:t>
            </a:r>
            <a:r>
              <a:rPr lang="en-US" altLang="en-PK" sz="1350" b="1" dirty="0">
                <a:latin typeface="Courier New" panose="02070309020205020404" pitchFamily="49" charset="0"/>
              </a:rPr>
              <a:t> array1	; 64</a:t>
            </a:r>
          </a:p>
        </p:txBody>
      </p:sp>
      <p:sp>
        <p:nvSpPr>
          <p:cNvPr id="55302" name="Text Box 4">
            <a:extLst>
              <a:ext uri="{FF2B5EF4-FFF2-40B4-BE49-F238E27FC236}">
                <a16:creationId xmlns:a16="http://schemas.microsoft.com/office/drawing/2014/main" id="{359EDEB8-552F-462E-A89F-E7E7F7C864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0" y="1688300"/>
            <a:ext cx="5772150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575" dirty="0"/>
              <a:t>The SIZEOF operator returns a value that is equivalent to multiplying LENGTHOF by TYPE.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72</a:t>
            </a:fld>
            <a:endParaRPr/>
          </a:p>
        </p:txBody>
      </p:sp>
      <p:grpSp>
        <p:nvGrpSpPr>
          <p:cNvPr id="2077" name="Google Shape;2077;p34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2078" name="Google Shape;2078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8" name="Google Shape;2118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9" name="Google Shape;2119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0" name="Google Shape;2120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1" name="Google Shape;2121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2" name="Google Shape;2122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3" name="Google Shape;2123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4" name="Google Shape;2124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5" name="Google Shape;2125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6" name="Google Shape;2126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7" name="Google Shape;2127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8" name="Google Shape;2128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9" name="Google Shape;2129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0" name="Google Shape;2130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1" name="Google Shape;2131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2" name="Google Shape;2132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3" name="Google Shape;2133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4" name="Google Shape;2134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35" name="Google Shape;2135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36" name="Google Shape;2136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37" name="Google Shape;2137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40" name="Google Shape;2140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41" name="Google Shape;2141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42" name="Google Shape;2142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43" name="Google Shape;2143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0" name="Google Shape;2190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1" name="Google Shape;2191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2" name="Google Shape;2192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3" name="Google Shape;2193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4" name="Google Shape;2194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5" name="Google Shape;2195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6" name="Google Shape;2196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7" name="Google Shape;2197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0" name="Google Shape;2200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1" name="Google Shape;2201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2" name="Google Shape;2202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3" name="Google Shape;2203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4" name="Google Shape;2204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5" name="Google Shape;2205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6" name="Google Shape;2206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207" name="Google Shape;2207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208" name="Google Shape;2208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209" name="Google Shape;2209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0" name="Google Shape;2210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1" name="Google Shape;2211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2" name="Google Shape;2212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3" name="Google Shape;2213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214" name="Google Shape;2214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5" name="Google Shape;2215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6" name="Google Shape;2216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17" name="Google Shape;2217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8" name="Google Shape;2218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9" name="Google Shape;2219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0" name="Google Shape;2220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1" name="Google Shape;2221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2" name="Google Shape;2222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23" name="Google Shape;2223;p34"/>
          <p:cNvSpPr txBox="1">
            <a:spLocks noGrp="1"/>
          </p:cNvSpPr>
          <p:nvPr>
            <p:ph type="ctrTitle" idx="4294967295"/>
          </p:nvPr>
        </p:nvSpPr>
        <p:spPr>
          <a:xfrm>
            <a:off x="685800" y="1202438"/>
            <a:ext cx="43437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2224" name="Google Shape;2224;p34"/>
          <p:cNvSpPr txBox="1">
            <a:spLocks noGrp="1"/>
          </p:cNvSpPr>
          <p:nvPr>
            <p:ph type="subTitle" idx="4294967295"/>
          </p:nvPr>
        </p:nvSpPr>
        <p:spPr>
          <a:xfrm>
            <a:off x="685800" y="2021059"/>
            <a:ext cx="4343700" cy="19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Any questions?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You can find me at: </a:t>
            </a:r>
            <a:endParaRPr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GB" dirty="0"/>
              <a:t>A.qadeer@nu.edu.pk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-GB" dirty="0"/>
              <a:t>O</a:t>
            </a:r>
            <a:r>
              <a:rPr lang="en" dirty="0"/>
              <a:t>ffice #213, Visiting Hours Only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054270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910FB-557C-4D8D-B6A9-CFB782C83E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Lecture 09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374D9D-D818-462E-B1AE-E04E5945F4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Week 05</a:t>
            </a:r>
            <a:endParaRPr lang="en-PK" dirty="0"/>
          </a:p>
        </p:txBody>
      </p:sp>
      <p:grpSp>
        <p:nvGrpSpPr>
          <p:cNvPr id="4" name="Google Shape;4349;p48">
            <a:extLst>
              <a:ext uri="{FF2B5EF4-FFF2-40B4-BE49-F238E27FC236}">
                <a16:creationId xmlns:a16="http://schemas.microsoft.com/office/drawing/2014/main" id="{4B843817-6BC6-47AA-9308-E64E07042CDE}"/>
              </a:ext>
            </a:extLst>
          </p:cNvPr>
          <p:cNvGrpSpPr/>
          <p:nvPr/>
        </p:nvGrpSpPr>
        <p:grpSpPr>
          <a:xfrm>
            <a:off x="5570483" y="908092"/>
            <a:ext cx="3143086" cy="3406477"/>
            <a:chOff x="2181300" y="231400"/>
            <a:chExt cx="4262637" cy="4762499"/>
          </a:xfrm>
        </p:grpSpPr>
        <p:sp>
          <p:nvSpPr>
            <p:cNvPr id="5" name="Google Shape;4350;p48">
              <a:extLst>
                <a:ext uri="{FF2B5EF4-FFF2-40B4-BE49-F238E27FC236}">
                  <a16:creationId xmlns:a16="http://schemas.microsoft.com/office/drawing/2014/main" id="{94389DF8-6AC1-4D34-B609-2E913CE190A7}"/>
                </a:ext>
              </a:extLst>
            </p:cNvPr>
            <p:cNvSpPr/>
            <p:nvPr/>
          </p:nvSpPr>
          <p:spPr>
            <a:xfrm>
              <a:off x="4504120" y="3382365"/>
              <a:ext cx="236644" cy="133254"/>
            </a:xfrm>
            <a:custGeom>
              <a:avLst/>
              <a:gdLst/>
              <a:ahLst/>
              <a:cxnLst/>
              <a:rect l="l" t="t" r="r" b="b"/>
              <a:pathLst>
                <a:path w="236644" h="133254" extrusionOk="0">
                  <a:moveTo>
                    <a:pt x="125355" y="133255"/>
                  </a:moveTo>
                  <a:lnTo>
                    <a:pt x="0" y="64389"/>
                  </a:lnTo>
                  <a:lnTo>
                    <a:pt x="111289" y="0"/>
                  </a:lnTo>
                  <a:lnTo>
                    <a:pt x="236644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4351;p48">
              <a:extLst>
                <a:ext uri="{FF2B5EF4-FFF2-40B4-BE49-F238E27FC236}">
                  <a16:creationId xmlns:a16="http://schemas.microsoft.com/office/drawing/2014/main" id="{D411DC7A-B15D-480D-BEAD-775E51ECCC2C}"/>
                </a:ext>
              </a:extLst>
            </p:cNvPr>
            <p:cNvSpPr/>
            <p:nvPr/>
          </p:nvSpPr>
          <p:spPr>
            <a:xfrm>
              <a:off x="5178128" y="3780033"/>
              <a:ext cx="236549" cy="133254"/>
            </a:xfrm>
            <a:custGeom>
              <a:avLst/>
              <a:gdLst/>
              <a:ahLst/>
              <a:cxnLst/>
              <a:rect l="l" t="t" r="r" b="b"/>
              <a:pathLst>
                <a:path w="236549" h="133254" extrusionOk="0">
                  <a:moveTo>
                    <a:pt x="125355" y="133255"/>
                  </a:moveTo>
                  <a:lnTo>
                    <a:pt x="0" y="64294"/>
                  </a:lnTo>
                  <a:lnTo>
                    <a:pt x="111290" y="0"/>
                  </a:lnTo>
                  <a:lnTo>
                    <a:pt x="236549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4352;p48">
              <a:extLst>
                <a:ext uri="{FF2B5EF4-FFF2-40B4-BE49-F238E27FC236}">
                  <a16:creationId xmlns:a16="http://schemas.microsoft.com/office/drawing/2014/main" id="{05C56744-4C52-482C-B41D-86619800DF3E}"/>
                </a:ext>
              </a:extLst>
            </p:cNvPr>
            <p:cNvSpPr/>
            <p:nvPr/>
          </p:nvSpPr>
          <p:spPr>
            <a:xfrm>
              <a:off x="4560192" y="2212790"/>
              <a:ext cx="494767" cy="1273873"/>
            </a:xfrm>
            <a:custGeom>
              <a:avLst/>
              <a:gdLst/>
              <a:ahLst/>
              <a:cxnLst/>
              <a:rect l="l" t="t" r="r" b="b"/>
              <a:pathLst>
                <a:path w="494767" h="1273873" extrusionOk="0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4353;p48">
              <a:extLst>
                <a:ext uri="{FF2B5EF4-FFF2-40B4-BE49-F238E27FC236}">
                  <a16:creationId xmlns:a16="http://schemas.microsoft.com/office/drawing/2014/main" id="{B6D360C8-4BEF-421B-B16F-CB0BAF7EE236}"/>
                </a:ext>
              </a:extLst>
            </p:cNvPr>
            <p:cNvSpPr/>
            <p:nvPr/>
          </p:nvSpPr>
          <p:spPr>
            <a:xfrm>
              <a:off x="4629475" y="2174500"/>
              <a:ext cx="494671" cy="1273873"/>
            </a:xfrm>
            <a:custGeom>
              <a:avLst/>
              <a:gdLst/>
              <a:ahLst/>
              <a:cxnLst/>
              <a:rect l="l" t="t" r="r" b="b"/>
              <a:pathLst>
                <a:path w="494671" h="1273873" extrusionOk="0">
                  <a:moveTo>
                    <a:pt x="118227" y="1273873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672" y="68389"/>
                  </a:lnTo>
                  <a:lnTo>
                    <a:pt x="118227" y="127387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4354;p48">
              <a:extLst>
                <a:ext uri="{FF2B5EF4-FFF2-40B4-BE49-F238E27FC236}">
                  <a16:creationId xmlns:a16="http://schemas.microsoft.com/office/drawing/2014/main" id="{8069A179-F22D-44B9-9708-033FE8FD0588}"/>
                </a:ext>
              </a:extLst>
            </p:cNvPr>
            <p:cNvSpPr/>
            <p:nvPr/>
          </p:nvSpPr>
          <p:spPr>
            <a:xfrm>
              <a:off x="4560192" y="2212790"/>
              <a:ext cx="494767" cy="1273873"/>
            </a:xfrm>
            <a:custGeom>
              <a:avLst/>
              <a:gdLst/>
              <a:ahLst/>
              <a:cxnLst/>
              <a:rect l="l" t="t" r="r" b="b"/>
              <a:pathLst>
                <a:path w="494767" h="1273873" extrusionOk="0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4355;p48">
              <a:extLst>
                <a:ext uri="{FF2B5EF4-FFF2-40B4-BE49-F238E27FC236}">
                  <a16:creationId xmlns:a16="http://schemas.microsoft.com/office/drawing/2014/main" id="{C06CB7DE-DE9D-4101-8DD9-D7DE69A2B5EE}"/>
                </a:ext>
              </a:extLst>
            </p:cNvPr>
            <p:cNvSpPr/>
            <p:nvPr/>
          </p:nvSpPr>
          <p:spPr>
            <a:xfrm>
              <a:off x="5160832" y="2249175"/>
              <a:ext cx="281692" cy="1586388"/>
            </a:xfrm>
            <a:custGeom>
              <a:avLst/>
              <a:gdLst/>
              <a:ahLst/>
              <a:cxnLst/>
              <a:rect l="l" t="t" r="r" b="b"/>
              <a:pathLst>
                <a:path w="281692" h="1586388" extrusionOk="0">
                  <a:moveTo>
                    <a:pt x="281692" y="1586389"/>
                  </a:moveTo>
                  <a:lnTo>
                    <a:pt x="162610" y="1517428"/>
                  </a:lnTo>
                  <a:lnTo>
                    <a:pt x="0" y="0"/>
                  </a:lnTo>
                  <a:lnTo>
                    <a:pt x="118227" y="68485"/>
                  </a:lnTo>
                  <a:lnTo>
                    <a:pt x="281692" y="1586389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4356;p48">
              <a:extLst>
                <a:ext uri="{FF2B5EF4-FFF2-40B4-BE49-F238E27FC236}">
                  <a16:creationId xmlns:a16="http://schemas.microsoft.com/office/drawing/2014/main" id="{FFCF3D4A-DEC5-4A06-9DFD-AEADCF70D867}"/>
                </a:ext>
              </a:extLst>
            </p:cNvPr>
            <p:cNvSpPr/>
            <p:nvPr/>
          </p:nvSpPr>
          <p:spPr>
            <a:xfrm>
              <a:off x="5078053" y="2296515"/>
              <a:ext cx="281692" cy="1586388"/>
            </a:xfrm>
            <a:custGeom>
              <a:avLst/>
              <a:gdLst/>
              <a:ahLst/>
              <a:cxnLst/>
              <a:rect l="l" t="t" r="r" b="b"/>
              <a:pathLst>
                <a:path w="281692" h="1586388" extrusionOk="0">
                  <a:moveTo>
                    <a:pt x="281692" y="1586389"/>
                  </a:moveTo>
                  <a:lnTo>
                    <a:pt x="162610" y="1517428"/>
                  </a:lnTo>
                  <a:lnTo>
                    <a:pt x="0" y="0"/>
                  </a:lnTo>
                  <a:lnTo>
                    <a:pt x="118227" y="68390"/>
                  </a:lnTo>
                  <a:lnTo>
                    <a:pt x="281692" y="1586389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4357;p48">
              <a:extLst>
                <a:ext uri="{FF2B5EF4-FFF2-40B4-BE49-F238E27FC236}">
                  <a16:creationId xmlns:a16="http://schemas.microsoft.com/office/drawing/2014/main" id="{30372073-67B3-40D9-9AE6-17FFF4347CB9}"/>
                </a:ext>
              </a:extLst>
            </p:cNvPr>
            <p:cNvSpPr/>
            <p:nvPr/>
          </p:nvSpPr>
          <p:spPr>
            <a:xfrm>
              <a:off x="4075404" y="1596713"/>
              <a:ext cx="2321774" cy="1343501"/>
            </a:xfrm>
            <a:custGeom>
              <a:avLst/>
              <a:gdLst/>
              <a:ahLst/>
              <a:cxnLst/>
              <a:rect l="l" t="t" r="r" b="b"/>
              <a:pathLst>
                <a:path w="2321774" h="1343501" extrusionOk="0">
                  <a:moveTo>
                    <a:pt x="2221415" y="1343501"/>
                  </a:moveTo>
                  <a:lnTo>
                    <a:pt x="0" y="58103"/>
                  </a:lnTo>
                  <a:lnTo>
                    <a:pt x="100360" y="0"/>
                  </a:lnTo>
                  <a:lnTo>
                    <a:pt x="2321775" y="1285399"/>
                  </a:lnTo>
                  <a:lnTo>
                    <a:pt x="2221415" y="1343501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4358;p48">
              <a:extLst>
                <a:ext uri="{FF2B5EF4-FFF2-40B4-BE49-F238E27FC236}">
                  <a16:creationId xmlns:a16="http://schemas.microsoft.com/office/drawing/2014/main" id="{07C54BF5-4F99-406D-BA93-DEE3C5D30503}"/>
                </a:ext>
              </a:extLst>
            </p:cNvPr>
            <p:cNvSpPr/>
            <p:nvPr/>
          </p:nvSpPr>
          <p:spPr>
            <a:xfrm>
              <a:off x="4075404" y="1654530"/>
              <a:ext cx="2221415" cy="1401603"/>
            </a:xfrm>
            <a:custGeom>
              <a:avLst/>
              <a:gdLst/>
              <a:ahLst/>
              <a:cxnLst/>
              <a:rect l="l" t="t" r="r" b="b"/>
              <a:pathLst>
                <a:path w="2221415" h="1401603" extrusionOk="0">
                  <a:moveTo>
                    <a:pt x="2221415" y="1401604"/>
                  </a:moveTo>
                  <a:lnTo>
                    <a:pt x="0" y="116205"/>
                  </a:lnTo>
                  <a:lnTo>
                    <a:pt x="0" y="0"/>
                  </a:lnTo>
                  <a:lnTo>
                    <a:pt x="2221415" y="1285399"/>
                  </a:lnTo>
                  <a:lnTo>
                    <a:pt x="2221415" y="140160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4359;p48">
              <a:extLst>
                <a:ext uri="{FF2B5EF4-FFF2-40B4-BE49-F238E27FC236}">
                  <a16:creationId xmlns:a16="http://schemas.microsoft.com/office/drawing/2014/main" id="{5AE503B7-3C0B-4BAE-8E6E-79F0390900CF}"/>
                </a:ext>
              </a:extLst>
            </p:cNvPr>
            <p:cNvSpPr/>
            <p:nvPr/>
          </p:nvSpPr>
          <p:spPr>
            <a:xfrm>
              <a:off x="4206176" y="231400"/>
              <a:ext cx="2045689" cy="2621660"/>
            </a:xfrm>
            <a:custGeom>
              <a:avLst/>
              <a:gdLst/>
              <a:ahLst/>
              <a:cxnLst/>
              <a:rect l="l" t="t" r="r" b="b"/>
              <a:pathLst>
                <a:path w="2045689" h="2621660" extrusionOk="0">
                  <a:moveTo>
                    <a:pt x="2045690" y="2621661"/>
                  </a:moveTo>
                  <a:lnTo>
                    <a:pt x="0" y="1437894"/>
                  </a:lnTo>
                  <a:lnTo>
                    <a:pt x="0" y="0"/>
                  </a:lnTo>
                  <a:lnTo>
                    <a:pt x="2045690" y="1183767"/>
                  </a:lnTo>
                  <a:lnTo>
                    <a:pt x="2045690" y="262166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4360;p48">
              <a:extLst>
                <a:ext uri="{FF2B5EF4-FFF2-40B4-BE49-F238E27FC236}">
                  <a16:creationId xmlns:a16="http://schemas.microsoft.com/office/drawing/2014/main" id="{6131E1EA-2B6D-414B-B718-98EEA1F90466}"/>
                </a:ext>
              </a:extLst>
            </p:cNvPr>
            <p:cNvSpPr/>
            <p:nvPr/>
          </p:nvSpPr>
          <p:spPr>
            <a:xfrm>
              <a:off x="6296819" y="2879159"/>
              <a:ext cx="101975" cy="176974"/>
            </a:xfrm>
            <a:custGeom>
              <a:avLst/>
              <a:gdLst/>
              <a:ahLst/>
              <a:cxnLst/>
              <a:rect l="l" t="t" r="r" b="b"/>
              <a:pathLst>
                <a:path w="101975" h="176974" extrusionOk="0">
                  <a:moveTo>
                    <a:pt x="101975" y="118015"/>
                  </a:moveTo>
                  <a:lnTo>
                    <a:pt x="0" y="176974"/>
                  </a:lnTo>
                  <a:lnTo>
                    <a:pt x="0" y="58960"/>
                  </a:lnTo>
                  <a:lnTo>
                    <a:pt x="101975" y="0"/>
                  </a:lnTo>
                  <a:lnTo>
                    <a:pt x="101975" y="118015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4361;p48">
              <a:extLst>
                <a:ext uri="{FF2B5EF4-FFF2-40B4-BE49-F238E27FC236}">
                  <a16:creationId xmlns:a16="http://schemas.microsoft.com/office/drawing/2014/main" id="{D5B868E0-5570-463A-BF7C-C57125617ED4}"/>
                </a:ext>
              </a:extLst>
            </p:cNvPr>
            <p:cNvSpPr/>
            <p:nvPr/>
          </p:nvSpPr>
          <p:spPr>
            <a:xfrm>
              <a:off x="4356811" y="496480"/>
              <a:ext cx="169452" cy="163353"/>
            </a:xfrm>
            <a:custGeom>
              <a:avLst/>
              <a:gdLst/>
              <a:ahLst/>
              <a:cxnLst/>
              <a:rect l="l" t="t" r="r" b="b"/>
              <a:pathLst>
                <a:path w="169452" h="163353" extrusionOk="0">
                  <a:moveTo>
                    <a:pt x="169453" y="163354"/>
                  </a:moveTo>
                  <a:lnTo>
                    <a:pt x="0" y="65341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4362;p48">
              <a:extLst>
                <a:ext uri="{FF2B5EF4-FFF2-40B4-BE49-F238E27FC236}">
                  <a16:creationId xmlns:a16="http://schemas.microsoft.com/office/drawing/2014/main" id="{DA396958-6ECF-4BA8-8C7B-3DED5DA5309B}"/>
                </a:ext>
              </a:extLst>
            </p:cNvPr>
            <p:cNvSpPr/>
            <p:nvPr/>
          </p:nvSpPr>
          <p:spPr>
            <a:xfrm>
              <a:off x="4598397" y="636212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4363;p48">
              <a:extLst>
                <a:ext uri="{FF2B5EF4-FFF2-40B4-BE49-F238E27FC236}">
                  <a16:creationId xmlns:a16="http://schemas.microsoft.com/office/drawing/2014/main" id="{3E526219-2770-4301-936D-EBE5E23B4F96}"/>
                </a:ext>
              </a:extLst>
            </p:cNvPr>
            <p:cNvSpPr/>
            <p:nvPr/>
          </p:nvSpPr>
          <p:spPr>
            <a:xfrm>
              <a:off x="4356811" y="619924"/>
              <a:ext cx="169452" cy="163353"/>
            </a:xfrm>
            <a:custGeom>
              <a:avLst/>
              <a:gdLst/>
              <a:ahLst/>
              <a:cxnLst/>
              <a:rect l="l" t="t" r="r" b="b"/>
              <a:pathLst>
                <a:path w="169452" h="163353" extrusionOk="0">
                  <a:moveTo>
                    <a:pt x="169453" y="163354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4364;p48">
              <a:extLst>
                <a:ext uri="{FF2B5EF4-FFF2-40B4-BE49-F238E27FC236}">
                  <a16:creationId xmlns:a16="http://schemas.microsoft.com/office/drawing/2014/main" id="{715B8677-FC7F-4C6E-89E9-A058AAC1071D}"/>
                </a:ext>
              </a:extLst>
            </p:cNvPr>
            <p:cNvSpPr/>
            <p:nvPr/>
          </p:nvSpPr>
          <p:spPr>
            <a:xfrm>
              <a:off x="4598397" y="759656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4365;p48">
              <a:extLst>
                <a:ext uri="{FF2B5EF4-FFF2-40B4-BE49-F238E27FC236}">
                  <a16:creationId xmlns:a16="http://schemas.microsoft.com/office/drawing/2014/main" id="{7AB2AEAC-0AEA-4036-9AA1-A3615B4BC607}"/>
                </a:ext>
              </a:extLst>
            </p:cNvPr>
            <p:cNvSpPr/>
            <p:nvPr/>
          </p:nvSpPr>
          <p:spPr>
            <a:xfrm>
              <a:off x="4356811" y="761466"/>
              <a:ext cx="169452" cy="163448"/>
            </a:xfrm>
            <a:custGeom>
              <a:avLst/>
              <a:gdLst/>
              <a:ahLst/>
              <a:cxnLst/>
              <a:rect l="l" t="t" r="r" b="b"/>
              <a:pathLst>
                <a:path w="169452" h="163448" extrusionOk="0">
                  <a:moveTo>
                    <a:pt x="169453" y="16344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169453" y="98107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4366;p48">
              <a:extLst>
                <a:ext uri="{FF2B5EF4-FFF2-40B4-BE49-F238E27FC236}">
                  <a16:creationId xmlns:a16="http://schemas.microsoft.com/office/drawing/2014/main" id="{69AE4474-6CAE-496C-8BEB-DFEBC7E4913C}"/>
                </a:ext>
              </a:extLst>
            </p:cNvPr>
            <p:cNvSpPr/>
            <p:nvPr/>
          </p:nvSpPr>
          <p:spPr>
            <a:xfrm>
              <a:off x="4598397" y="901293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4367;p48">
              <a:extLst>
                <a:ext uri="{FF2B5EF4-FFF2-40B4-BE49-F238E27FC236}">
                  <a16:creationId xmlns:a16="http://schemas.microsoft.com/office/drawing/2014/main" id="{34885E21-451E-46A5-94DE-B6A907435403}"/>
                </a:ext>
              </a:extLst>
            </p:cNvPr>
            <p:cNvSpPr/>
            <p:nvPr/>
          </p:nvSpPr>
          <p:spPr>
            <a:xfrm>
              <a:off x="4356811" y="903102"/>
              <a:ext cx="169452" cy="163449"/>
            </a:xfrm>
            <a:custGeom>
              <a:avLst/>
              <a:gdLst/>
              <a:ahLst/>
              <a:cxnLst/>
              <a:rect l="l" t="t" r="r" b="b"/>
              <a:pathLst>
                <a:path w="169452" h="163449" extrusionOk="0">
                  <a:moveTo>
                    <a:pt x="169453" y="16344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4368;p48">
              <a:extLst>
                <a:ext uri="{FF2B5EF4-FFF2-40B4-BE49-F238E27FC236}">
                  <a16:creationId xmlns:a16="http://schemas.microsoft.com/office/drawing/2014/main" id="{A7B35C89-395B-4284-8068-8E2C5B729322}"/>
                </a:ext>
              </a:extLst>
            </p:cNvPr>
            <p:cNvSpPr/>
            <p:nvPr/>
          </p:nvSpPr>
          <p:spPr>
            <a:xfrm>
              <a:off x="4598397" y="1042929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4369;p48">
              <a:extLst>
                <a:ext uri="{FF2B5EF4-FFF2-40B4-BE49-F238E27FC236}">
                  <a16:creationId xmlns:a16="http://schemas.microsoft.com/office/drawing/2014/main" id="{7F30121F-1435-4FED-8A98-ACF903A2EE54}"/>
                </a:ext>
              </a:extLst>
            </p:cNvPr>
            <p:cNvSpPr/>
            <p:nvPr/>
          </p:nvSpPr>
          <p:spPr>
            <a:xfrm>
              <a:off x="5115879" y="982814"/>
              <a:ext cx="204046" cy="276142"/>
            </a:xfrm>
            <a:custGeom>
              <a:avLst/>
              <a:gdLst/>
              <a:ahLst/>
              <a:cxnLst/>
              <a:rect l="l" t="t" r="r" b="b"/>
              <a:pathLst>
                <a:path w="204046" h="276142" extrusionOk="0">
                  <a:moveTo>
                    <a:pt x="665" y="41256"/>
                  </a:moveTo>
                  <a:cubicBezTo>
                    <a:pt x="38205" y="-7321"/>
                    <a:pt x="105207" y="-15132"/>
                    <a:pt x="182188" y="29255"/>
                  </a:cubicBezTo>
                  <a:cubicBezTo>
                    <a:pt x="189601" y="33541"/>
                    <a:pt x="196918" y="38208"/>
                    <a:pt x="204046" y="43161"/>
                  </a:cubicBezTo>
                  <a:lnTo>
                    <a:pt x="182663" y="276143"/>
                  </a:lnTo>
                  <a:lnTo>
                    <a:pt x="0" y="42209"/>
                  </a:lnTo>
                  <a:close/>
                </a:path>
              </a:pathLst>
            </a:custGeom>
            <a:solidFill>
              <a:srgbClr val="439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4370;p48">
              <a:extLst>
                <a:ext uri="{FF2B5EF4-FFF2-40B4-BE49-F238E27FC236}">
                  <a16:creationId xmlns:a16="http://schemas.microsoft.com/office/drawing/2014/main" id="{2B34216D-B880-451D-8D1A-AD620CA69D56}"/>
                </a:ext>
              </a:extLst>
            </p:cNvPr>
            <p:cNvSpPr/>
            <p:nvPr/>
          </p:nvSpPr>
          <p:spPr>
            <a:xfrm>
              <a:off x="5297876" y="1025975"/>
              <a:ext cx="199579" cy="260699"/>
            </a:xfrm>
            <a:custGeom>
              <a:avLst/>
              <a:gdLst/>
              <a:ahLst/>
              <a:cxnLst/>
              <a:rect l="l" t="t" r="r" b="b"/>
              <a:pathLst>
                <a:path w="199579" h="260699" extrusionOk="0">
                  <a:moveTo>
                    <a:pt x="199580" y="260699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864"/>
                    <a:pt x="171733" y="158972"/>
                    <a:pt x="199580" y="2606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4371;p48">
              <a:extLst>
                <a:ext uri="{FF2B5EF4-FFF2-40B4-BE49-F238E27FC236}">
                  <a16:creationId xmlns:a16="http://schemas.microsoft.com/office/drawing/2014/main" id="{708C7713-DB60-429A-A041-F08E390DCA30}"/>
                </a:ext>
              </a:extLst>
            </p:cNvPr>
            <p:cNvSpPr/>
            <p:nvPr/>
          </p:nvSpPr>
          <p:spPr>
            <a:xfrm>
              <a:off x="5298541" y="1258956"/>
              <a:ext cx="212884" cy="276193"/>
            </a:xfrm>
            <a:custGeom>
              <a:avLst/>
              <a:gdLst/>
              <a:ahLst/>
              <a:cxnLst/>
              <a:rect l="l" t="t" r="r" b="b"/>
              <a:pathLst>
                <a:path w="212884" h="276193" extrusionOk="0">
                  <a:moveTo>
                    <a:pt x="212885" y="123444"/>
                  </a:moveTo>
                  <a:cubicBezTo>
                    <a:pt x="212885" y="228219"/>
                    <a:pt x="155862" y="285369"/>
                    <a:pt x="76315" y="274987"/>
                  </a:cubicBezTo>
                  <a:lnTo>
                    <a:pt x="0" y="0"/>
                  </a:lnTo>
                  <a:lnTo>
                    <a:pt x="199580" y="27718"/>
                  </a:lnTo>
                  <a:cubicBezTo>
                    <a:pt x="208332" y="58874"/>
                    <a:pt x="212809" y="91078"/>
                    <a:pt x="212885" y="123444"/>
                  </a:cubicBez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4372;p48">
              <a:extLst>
                <a:ext uri="{FF2B5EF4-FFF2-40B4-BE49-F238E27FC236}">
                  <a16:creationId xmlns:a16="http://schemas.microsoft.com/office/drawing/2014/main" id="{13D3F553-1F5E-439A-B218-912CE14FBA69}"/>
                </a:ext>
              </a:extLst>
            </p:cNvPr>
            <p:cNvSpPr/>
            <p:nvPr/>
          </p:nvSpPr>
          <p:spPr>
            <a:xfrm>
              <a:off x="5084706" y="1024070"/>
              <a:ext cx="290055" cy="509778"/>
            </a:xfrm>
            <a:custGeom>
              <a:avLst/>
              <a:gdLst/>
              <a:ahLst/>
              <a:cxnLst/>
              <a:rect l="l" t="t" r="r" b="b"/>
              <a:pathLst>
                <a:path w="290055" h="509778" extrusionOk="0">
                  <a:moveTo>
                    <a:pt x="31172" y="952"/>
                  </a:moveTo>
                  <a:cubicBezTo>
                    <a:pt x="11405" y="26956"/>
                    <a:pt x="0" y="64389"/>
                    <a:pt x="0" y="111442"/>
                  </a:cubicBezTo>
                  <a:cubicBezTo>
                    <a:pt x="0" y="247840"/>
                    <a:pt x="95513" y="413575"/>
                    <a:pt x="213360" y="481775"/>
                  </a:cubicBezTo>
                  <a:cubicBezTo>
                    <a:pt x="236863" y="496024"/>
                    <a:pt x="262913" y="505539"/>
                    <a:pt x="290055" y="509778"/>
                  </a:cubicBezTo>
                  <a:lnTo>
                    <a:pt x="213835" y="234886"/>
                  </a:lnTo>
                  <a:lnTo>
                    <a:pt x="323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4373;p48">
              <a:extLst>
                <a:ext uri="{FF2B5EF4-FFF2-40B4-BE49-F238E27FC236}">
                  <a16:creationId xmlns:a16="http://schemas.microsoft.com/office/drawing/2014/main" id="{53ABF5D1-7BFC-431C-8BF6-686DCAE0FBD1}"/>
                </a:ext>
              </a:extLst>
            </p:cNvPr>
            <p:cNvSpPr/>
            <p:nvPr/>
          </p:nvSpPr>
          <p:spPr>
            <a:xfrm>
              <a:off x="5705494" y="1324174"/>
              <a:ext cx="204331" cy="276159"/>
            </a:xfrm>
            <a:custGeom>
              <a:avLst/>
              <a:gdLst/>
              <a:ahLst/>
              <a:cxnLst/>
              <a:rect l="l" t="t" r="r" b="b"/>
              <a:pathLst>
                <a:path w="204331" h="276159" extrusionOk="0">
                  <a:moveTo>
                    <a:pt x="950" y="41272"/>
                  </a:moveTo>
                  <a:cubicBezTo>
                    <a:pt x="38490" y="-7305"/>
                    <a:pt x="105492" y="-15116"/>
                    <a:pt x="182473" y="29176"/>
                  </a:cubicBezTo>
                  <a:cubicBezTo>
                    <a:pt x="189885" y="33462"/>
                    <a:pt x="197108" y="38129"/>
                    <a:pt x="204331" y="43178"/>
                  </a:cubicBezTo>
                  <a:lnTo>
                    <a:pt x="182283" y="276159"/>
                  </a:lnTo>
                  <a:lnTo>
                    <a:pt x="0" y="42130"/>
                  </a:lnTo>
                  <a:close/>
                </a:path>
              </a:pathLst>
            </a:custGeom>
            <a:solidFill>
              <a:srgbClr val="5435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4374;p48">
              <a:extLst>
                <a:ext uri="{FF2B5EF4-FFF2-40B4-BE49-F238E27FC236}">
                  <a16:creationId xmlns:a16="http://schemas.microsoft.com/office/drawing/2014/main" id="{66D7AF65-9B94-425E-9D6E-B385EBF21846}"/>
                </a:ext>
              </a:extLst>
            </p:cNvPr>
            <p:cNvSpPr/>
            <p:nvPr/>
          </p:nvSpPr>
          <p:spPr>
            <a:xfrm>
              <a:off x="5887776" y="1367351"/>
              <a:ext cx="199579" cy="260603"/>
            </a:xfrm>
            <a:custGeom>
              <a:avLst/>
              <a:gdLst/>
              <a:ahLst/>
              <a:cxnLst/>
              <a:rect l="l" t="t" r="r" b="b"/>
              <a:pathLst>
                <a:path w="199579" h="260603" extrusionOk="0">
                  <a:moveTo>
                    <a:pt x="199580" y="260604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769"/>
                    <a:pt x="171638" y="158877"/>
                    <a:pt x="199580" y="260604"/>
                  </a:cubicBezTo>
                  <a:close/>
                </a:path>
              </a:pathLst>
            </a:custGeom>
            <a:solidFill>
              <a:srgbClr val="1B96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4375;p48">
              <a:extLst>
                <a:ext uri="{FF2B5EF4-FFF2-40B4-BE49-F238E27FC236}">
                  <a16:creationId xmlns:a16="http://schemas.microsoft.com/office/drawing/2014/main" id="{E35DE70C-D0AA-46CD-B092-7DBDE5706DA4}"/>
                </a:ext>
              </a:extLst>
            </p:cNvPr>
            <p:cNvSpPr/>
            <p:nvPr/>
          </p:nvSpPr>
          <p:spPr>
            <a:xfrm>
              <a:off x="5887776" y="1600333"/>
              <a:ext cx="213550" cy="276118"/>
            </a:xfrm>
            <a:custGeom>
              <a:avLst/>
              <a:gdLst/>
              <a:ahLst/>
              <a:cxnLst/>
              <a:rect l="l" t="t" r="r" b="b"/>
              <a:pathLst>
                <a:path w="213550" h="276118" extrusionOk="0">
                  <a:moveTo>
                    <a:pt x="213550" y="123444"/>
                  </a:moveTo>
                  <a:cubicBezTo>
                    <a:pt x="213550" y="228219"/>
                    <a:pt x="156527" y="285369"/>
                    <a:pt x="76981" y="274892"/>
                  </a:cubicBezTo>
                  <a:lnTo>
                    <a:pt x="0" y="0"/>
                  </a:lnTo>
                  <a:lnTo>
                    <a:pt x="199580" y="27622"/>
                  </a:lnTo>
                  <a:cubicBezTo>
                    <a:pt x="208504" y="58788"/>
                    <a:pt x="213208" y="91021"/>
                    <a:pt x="213550" y="1234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4376;p48">
              <a:extLst>
                <a:ext uri="{FF2B5EF4-FFF2-40B4-BE49-F238E27FC236}">
                  <a16:creationId xmlns:a16="http://schemas.microsoft.com/office/drawing/2014/main" id="{9A34396F-F0AE-43F1-AC42-9725E04D8F66}"/>
                </a:ext>
              </a:extLst>
            </p:cNvPr>
            <p:cNvSpPr/>
            <p:nvPr/>
          </p:nvSpPr>
          <p:spPr>
            <a:xfrm>
              <a:off x="5674606" y="1365446"/>
              <a:ext cx="290055" cy="509682"/>
            </a:xfrm>
            <a:custGeom>
              <a:avLst/>
              <a:gdLst/>
              <a:ahLst/>
              <a:cxnLst/>
              <a:rect l="l" t="t" r="r" b="b"/>
              <a:pathLst>
                <a:path w="290055" h="509682" extrusionOk="0">
                  <a:moveTo>
                    <a:pt x="31077" y="857"/>
                  </a:moveTo>
                  <a:cubicBezTo>
                    <a:pt x="11404" y="26956"/>
                    <a:pt x="0" y="64294"/>
                    <a:pt x="0" y="111347"/>
                  </a:cubicBezTo>
                  <a:cubicBezTo>
                    <a:pt x="0" y="247745"/>
                    <a:pt x="95513" y="413575"/>
                    <a:pt x="213360" y="481775"/>
                  </a:cubicBezTo>
                  <a:cubicBezTo>
                    <a:pt x="236844" y="496033"/>
                    <a:pt x="262913" y="505520"/>
                    <a:pt x="290055" y="509683"/>
                  </a:cubicBezTo>
                  <a:lnTo>
                    <a:pt x="213170" y="234887"/>
                  </a:lnTo>
                  <a:lnTo>
                    <a:pt x="31647" y="0"/>
                  </a:ln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4377;p48">
              <a:extLst>
                <a:ext uri="{FF2B5EF4-FFF2-40B4-BE49-F238E27FC236}">
                  <a16:creationId xmlns:a16="http://schemas.microsoft.com/office/drawing/2014/main" id="{9FB4ED13-1DAC-4FEE-B9C7-5E6857177802}"/>
                </a:ext>
              </a:extLst>
            </p:cNvPr>
            <p:cNvSpPr/>
            <p:nvPr/>
          </p:nvSpPr>
          <p:spPr>
            <a:xfrm>
              <a:off x="5115879" y="1943808"/>
              <a:ext cx="971477" cy="359289"/>
            </a:xfrm>
            <a:custGeom>
              <a:avLst/>
              <a:gdLst/>
              <a:ahLst/>
              <a:cxnLst/>
              <a:rect l="l" t="t" r="r" b="b"/>
              <a:pathLst>
                <a:path w="971477" h="359289" extrusionOk="0">
                  <a:moveTo>
                    <a:pt x="0" y="102961"/>
                  </a:moveTo>
                  <a:cubicBezTo>
                    <a:pt x="0" y="102961"/>
                    <a:pt x="144553" y="-173264"/>
                    <a:pt x="511684" y="179161"/>
                  </a:cubicBezTo>
                  <a:cubicBezTo>
                    <a:pt x="878815" y="531586"/>
                    <a:pt x="971477" y="258218"/>
                    <a:pt x="971477" y="258218"/>
                  </a:cubicBezTo>
                </a:path>
              </a:pathLst>
            </a:custGeom>
            <a:noFill/>
            <a:ln w="13475" cap="flat" cmpd="sng">
              <a:solidFill>
                <a:srgbClr val="D6D8E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4378;p48">
              <a:extLst>
                <a:ext uri="{FF2B5EF4-FFF2-40B4-BE49-F238E27FC236}">
                  <a16:creationId xmlns:a16="http://schemas.microsoft.com/office/drawing/2014/main" id="{AAA7D360-085F-4C0E-8888-577A88C7A0B2}"/>
                </a:ext>
              </a:extLst>
            </p:cNvPr>
            <p:cNvSpPr/>
            <p:nvPr/>
          </p:nvSpPr>
          <p:spPr>
            <a:xfrm rot="-1801764">
              <a:off x="5403245" y="1931037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1" y="86677"/>
                    <a:pt x="0" y="67274"/>
                    <a:pt x="0" y="43339"/>
                  </a:cubicBezTo>
                  <a:cubicBezTo>
                    <a:pt x="0" y="19403"/>
                    <a:pt x="11191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4379;p48">
              <a:extLst>
                <a:ext uri="{FF2B5EF4-FFF2-40B4-BE49-F238E27FC236}">
                  <a16:creationId xmlns:a16="http://schemas.microsoft.com/office/drawing/2014/main" id="{B5040743-FA1E-4151-B610-0331538F082F}"/>
                </a:ext>
              </a:extLst>
            </p:cNvPr>
            <p:cNvSpPr/>
            <p:nvPr/>
          </p:nvSpPr>
          <p:spPr>
            <a:xfrm rot="-1801764">
              <a:off x="5143652" y="1930529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0" y="86677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4380;p48">
              <a:extLst>
                <a:ext uri="{FF2B5EF4-FFF2-40B4-BE49-F238E27FC236}">
                  <a16:creationId xmlns:a16="http://schemas.microsoft.com/office/drawing/2014/main" id="{C08D26CA-A7A1-4C17-8C77-0491BF240753}"/>
                </a:ext>
              </a:extLst>
            </p:cNvPr>
            <p:cNvSpPr/>
            <p:nvPr/>
          </p:nvSpPr>
          <p:spPr>
            <a:xfrm rot="-1790023">
              <a:off x="5694653" y="2149239"/>
              <a:ext cx="50164" cy="86979"/>
            </a:xfrm>
            <a:custGeom>
              <a:avLst/>
              <a:gdLst/>
              <a:ahLst/>
              <a:cxnLst/>
              <a:rect l="l" t="t" r="r" b="b"/>
              <a:pathLst>
                <a:path w="50162" h="86976" extrusionOk="0">
                  <a:moveTo>
                    <a:pt x="50164" y="43489"/>
                  </a:moveTo>
                  <a:cubicBezTo>
                    <a:pt x="50164" y="67507"/>
                    <a:pt x="38934" y="86977"/>
                    <a:pt x="25082" y="86977"/>
                  </a:cubicBezTo>
                  <a:cubicBezTo>
                    <a:pt x="11231" y="86977"/>
                    <a:pt x="1" y="67507"/>
                    <a:pt x="1" y="43489"/>
                  </a:cubicBezTo>
                  <a:cubicBezTo>
                    <a:pt x="1" y="19471"/>
                    <a:pt x="11231" y="1"/>
                    <a:pt x="25082" y="1"/>
                  </a:cubicBezTo>
                  <a:cubicBezTo>
                    <a:pt x="38934" y="1"/>
                    <a:pt x="50164" y="19471"/>
                    <a:pt x="50164" y="4348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4381;p48">
              <a:extLst>
                <a:ext uri="{FF2B5EF4-FFF2-40B4-BE49-F238E27FC236}">
                  <a16:creationId xmlns:a16="http://schemas.microsoft.com/office/drawing/2014/main" id="{754B55D1-5AF2-4623-9042-61CD8B275C56}"/>
                </a:ext>
              </a:extLst>
            </p:cNvPr>
            <p:cNvSpPr/>
            <p:nvPr/>
          </p:nvSpPr>
          <p:spPr>
            <a:xfrm rot="-1801764">
              <a:off x="5993267" y="2236949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4382;p48">
              <a:extLst>
                <a:ext uri="{FF2B5EF4-FFF2-40B4-BE49-F238E27FC236}">
                  <a16:creationId xmlns:a16="http://schemas.microsoft.com/office/drawing/2014/main" id="{A988424E-1AB7-4391-A26C-DFFA67F66684}"/>
                </a:ext>
              </a:extLst>
            </p:cNvPr>
            <p:cNvSpPr/>
            <p:nvPr/>
          </p:nvSpPr>
          <p:spPr>
            <a:xfrm>
              <a:off x="4356811" y="1418691"/>
              <a:ext cx="57973" cy="235172"/>
            </a:xfrm>
            <a:custGeom>
              <a:avLst/>
              <a:gdLst/>
              <a:ahLst/>
              <a:cxnLst/>
              <a:rect l="l" t="t" r="r" b="b"/>
              <a:pathLst>
                <a:path w="57973" h="235172" extrusionOk="0">
                  <a:moveTo>
                    <a:pt x="57973" y="235172"/>
                  </a:moveTo>
                  <a:lnTo>
                    <a:pt x="0" y="201549"/>
                  </a:lnTo>
                  <a:lnTo>
                    <a:pt x="0" y="0"/>
                  </a:lnTo>
                  <a:lnTo>
                    <a:pt x="57973" y="33623"/>
                  </a:lnTo>
                  <a:lnTo>
                    <a:pt x="57973" y="23517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4383;p48">
              <a:extLst>
                <a:ext uri="{FF2B5EF4-FFF2-40B4-BE49-F238E27FC236}">
                  <a16:creationId xmlns:a16="http://schemas.microsoft.com/office/drawing/2014/main" id="{618A82CA-EA40-4BB9-B6E5-AFD3129488BD}"/>
                </a:ext>
              </a:extLst>
            </p:cNvPr>
            <p:cNvSpPr/>
            <p:nvPr/>
          </p:nvSpPr>
          <p:spPr>
            <a:xfrm>
              <a:off x="4517330" y="1440789"/>
              <a:ext cx="58068" cy="305942"/>
            </a:xfrm>
            <a:custGeom>
              <a:avLst/>
              <a:gdLst/>
              <a:ahLst/>
              <a:cxnLst/>
              <a:rect l="l" t="t" r="r" b="b"/>
              <a:pathLst>
                <a:path w="58068" h="305942" extrusionOk="0">
                  <a:moveTo>
                    <a:pt x="58068" y="305943"/>
                  </a:moveTo>
                  <a:lnTo>
                    <a:pt x="0" y="272320"/>
                  </a:lnTo>
                  <a:lnTo>
                    <a:pt x="0" y="0"/>
                  </a:lnTo>
                  <a:lnTo>
                    <a:pt x="58068" y="33623"/>
                  </a:lnTo>
                  <a:lnTo>
                    <a:pt x="58068" y="30594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4384;p48">
              <a:extLst>
                <a:ext uri="{FF2B5EF4-FFF2-40B4-BE49-F238E27FC236}">
                  <a16:creationId xmlns:a16="http://schemas.microsoft.com/office/drawing/2014/main" id="{7F89ED2F-2C99-485B-AFA7-A8A902008B76}"/>
                </a:ext>
              </a:extLst>
            </p:cNvPr>
            <p:cNvSpPr/>
            <p:nvPr/>
          </p:nvSpPr>
          <p:spPr>
            <a:xfrm>
              <a:off x="4677849" y="1415738"/>
              <a:ext cx="58067" cy="423862"/>
            </a:xfrm>
            <a:custGeom>
              <a:avLst/>
              <a:gdLst/>
              <a:ahLst/>
              <a:cxnLst/>
              <a:rect l="l" t="t" r="r" b="b"/>
              <a:pathLst>
                <a:path w="58067" h="423862" extrusionOk="0">
                  <a:moveTo>
                    <a:pt x="58068" y="423863"/>
                  </a:moveTo>
                  <a:lnTo>
                    <a:pt x="0" y="390335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423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385;p48">
              <a:extLst>
                <a:ext uri="{FF2B5EF4-FFF2-40B4-BE49-F238E27FC236}">
                  <a16:creationId xmlns:a16="http://schemas.microsoft.com/office/drawing/2014/main" id="{812090CE-9247-40FA-8594-A1F59CC4D313}"/>
                </a:ext>
              </a:extLst>
            </p:cNvPr>
            <p:cNvSpPr/>
            <p:nvPr/>
          </p:nvSpPr>
          <p:spPr>
            <a:xfrm>
              <a:off x="4838368" y="1414214"/>
              <a:ext cx="58068" cy="518255"/>
            </a:xfrm>
            <a:custGeom>
              <a:avLst/>
              <a:gdLst/>
              <a:ahLst/>
              <a:cxnLst/>
              <a:rect l="l" t="t" r="r" b="b"/>
              <a:pathLst>
                <a:path w="58068" h="518255" extrusionOk="0">
                  <a:moveTo>
                    <a:pt x="58068" y="518255"/>
                  </a:moveTo>
                  <a:lnTo>
                    <a:pt x="0" y="484727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518255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386;p48">
              <a:extLst>
                <a:ext uri="{FF2B5EF4-FFF2-40B4-BE49-F238E27FC236}">
                  <a16:creationId xmlns:a16="http://schemas.microsoft.com/office/drawing/2014/main" id="{1EDE550F-FD42-4B2C-97C3-7628D95EBC03}"/>
                </a:ext>
              </a:extLst>
            </p:cNvPr>
            <p:cNvSpPr/>
            <p:nvPr/>
          </p:nvSpPr>
          <p:spPr>
            <a:xfrm>
              <a:off x="5343399" y="3731361"/>
              <a:ext cx="99124" cy="151542"/>
            </a:xfrm>
            <a:custGeom>
              <a:avLst/>
              <a:gdLst/>
              <a:ahLst/>
              <a:cxnLst/>
              <a:rect l="l" t="t" r="r" b="b"/>
              <a:pathLst>
                <a:path w="99124" h="151542" extrusionOk="0">
                  <a:moveTo>
                    <a:pt x="16347" y="151543"/>
                  </a:moveTo>
                  <a:lnTo>
                    <a:pt x="99124" y="104204"/>
                  </a:lnTo>
                  <a:lnTo>
                    <a:pt x="0" y="0"/>
                  </a:lnTo>
                  <a:lnTo>
                    <a:pt x="16347" y="15154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387;p48">
              <a:extLst>
                <a:ext uri="{FF2B5EF4-FFF2-40B4-BE49-F238E27FC236}">
                  <a16:creationId xmlns:a16="http://schemas.microsoft.com/office/drawing/2014/main" id="{10D0D8C5-977F-4AC6-824B-D5F36B3FE6F8}"/>
                </a:ext>
              </a:extLst>
            </p:cNvPr>
            <p:cNvSpPr/>
            <p:nvPr/>
          </p:nvSpPr>
          <p:spPr>
            <a:xfrm>
              <a:off x="4678419" y="3350075"/>
              <a:ext cx="69282" cy="136588"/>
            </a:xfrm>
            <a:custGeom>
              <a:avLst/>
              <a:gdLst/>
              <a:ahLst/>
              <a:cxnLst/>
              <a:rect l="l" t="t" r="r" b="b"/>
              <a:pathLst>
                <a:path w="69282" h="136588" extrusionOk="0">
                  <a:moveTo>
                    <a:pt x="0" y="136588"/>
                  </a:moveTo>
                  <a:lnTo>
                    <a:pt x="69283" y="98298"/>
                  </a:lnTo>
                  <a:lnTo>
                    <a:pt x="42672" y="0"/>
                  </a:lnTo>
                  <a:lnTo>
                    <a:pt x="0" y="136588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" name="Google Shape;4388;p48">
              <a:extLst>
                <a:ext uri="{FF2B5EF4-FFF2-40B4-BE49-F238E27FC236}">
                  <a16:creationId xmlns:a16="http://schemas.microsoft.com/office/drawing/2014/main" id="{981BE346-0397-4303-9F0B-DA0F099AEAB4}"/>
                </a:ext>
              </a:extLst>
            </p:cNvPr>
            <p:cNvGrpSpPr/>
            <p:nvPr/>
          </p:nvGrpSpPr>
          <p:grpSpPr>
            <a:xfrm>
              <a:off x="3103642" y="4105408"/>
              <a:ext cx="746807" cy="516445"/>
              <a:chOff x="4884742" y="4921758"/>
              <a:chExt cx="746807" cy="516445"/>
            </a:xfrm>
          </p:grpSpPr>
          <p:sp>
            <p:nvSpPr>
              <p:cNvPr id="195" name="Google Shape;4389;p48">
                <a:extLst>
                  <a:ext uri="{FF2B5EF4-FFF2-40B4-BE49-F238E27FC236}">
                    <a16:creationId xmlns:a16="http://schemas.microsoft.com/office/drawing/2014/main" id="{F18AC14F-4624-4F62-BB57-1AF387AD3CA0}"/>
                  </a:ext>
                </a:extLst>
              </p:cNvPr>
              <p:cNvSpPr/>
              <p:nvPr/>
            </p:nvSpPr>
            <p:spPr>
              <a:xfrm>
                <a:off x="4884742" y="505358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4390;p48">
                <a:extLst>
                  <a:ext uri="{FF2B5EF4-FFF2-40B4-BE49-F238E27FC236}">
                    <a16:creationId xmlns:a16="http://schemas.microsoft.com/office/drawing/2014/main" id="{A4788D8B-0130-4A3C-A02B-EA9EA27CF1E7}"/>
                  </a:ext>
                </a:extLst>
              </p:cNvPr>
              <p:cNvSpPr/>
              <p:nvPr/>
            </p:nvSpPr>
            <p:spPr>
              <a:xfrm>
                <a:off x="4966950" y="5004149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4391;p48">
                <a:extLst>
                  <a:ext uri="{FF2B5EF4-FFF2-40B4-BE49-F238E27FC236}">
                    <a16:creationId xmlns:a16="http://schemas.microsoft.com/office/drawing/2014/main" id="{D695A356-BA6B-4D12-92C8-7B264B5E71B8}"/>
                  </a:ext>
                </a:extLst>
              </p:cNvPr>
              <p:cNvSpPr/>
              <p:nvPr/>
            </p:nvSpPr>
            <p:spPr>
              <a:xfrm>
                <a:off x="4967045" y="5111781"/>
                <a:ext cx="65671" cy="87534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534" extrusionOk="0">
                    <a:moveTo>
                      <a:pt x="0" y="87534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534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4392;p48">
                <a:extLst>
                  <a:ext uri="{FF2B5EF4-FFF2-40B4-BE49-F238E27FC236}">
                    <a16:creationId xmlns:a16="http://schemas.microsoft.com/office/drawing/2014/main" id="{9D6399EA-15BE-4A93-AED7-5C083E96CB4B}"/>
                  </a:ext>
                </a:extLst>
              </p:cNvPr>
              <p:cNvSpPr/>
              <p:nvPr/>
            </p:nvSpPr>
            <p:spPr>
              <a:xfrm>
                <a:off x="5581465" y="5114067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4393;p48">
                <a:extLst>
                  <a:ext uri="{FF2B5EF4-FFF2-40B4-BE49-F238E27FC236}">
                    <a16:creationId xmlns:a16="http://schemas.microsoft.com/office/drawing/2014/main" id="{BA51C476-E3EA-4342-8ABE-3858DBA44D09}"/>
                  </a:ext>
                </a:extLst>
              </p:cNvPr>
              <p:cNvSpPr/>
              <p:nvPr/>
            </p:nvSpPr>
            <p:spPr>
              <a:xfrm>
                <a:off x="4966950" y="4921758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4394;p48">
                <a:extLst>
                  <a:ext uri="{FF2B5EF4-FFF2-40B4-BE49-F238E27FC236}">
                    <a16:creationId xmlns:a16="http://schemas.microsoft.com/office/drawing/2014/main" id="{12CBB838-193E-4DCE-9F62-6F2C0280356F}"/>
                  </a:ext>
                </a:extLst>
              </p:cNvPr>
              <p:cNvSpPr/>
              <p:nvPr/>
            </p:nvSpPr>
            <p:spPr>
              <a:xfrm>
                <a:off x="5061432" y="4974074"/>
                <a:ext cx="475691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1" h="275248" extrusionOk="0">
                    <a:moveTo>
                      <a:pt x="475270" y="145899"/>
                    </a:moveTo>
                    <a:cubicBezTo>
                      <a:pt x="471849" y="178284"/>
                      <a:pt x="448849" y="210193"/>
                      <a:pt x="405987" y="234958"/>
                    </a:cubicBezTo>
                    <a:cubicBezTo>
                      <a:pt x="313135" y="288679"/>
                      <a:pt x="162500" y="288679"/>
                      <a:pt x="69553" y="234958"/>
                    </a:cubicBezTo>
                    <a:cubicBezTo>
                      <a:pt x="26786" y="210193"/>
                      <a:pt x="3692" y="178284"/>
                      <a:pt x="461" y="145899"/>
                    </a:cubicBezTo>
                    <a:cubicBezTo>
                      <a:pt x="-3626" y="107799"/>
                      <a:pt x="19468" y="69699"/>
                      <a:pt x="69553" y="40362"/>
                    </a:cubicBezTo>
                    <a:cubicBezTo>
                      <a:pt x="162500" y="-13454"/>
                      <a:pt x="313135" y="-13454"/>
                      <a:pt x="405987" y="40362"/>
                    </a:cubicBezTo>
                    <a:cubicBezTo>
                      <a:pt x="456072" y="69318"/>
                      <a:pt x="479167" y="107990"/>
                      <a:pt x="475270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4395;p48">
                <a:extLst>
                  <a:ext uri="{FF2B5EF4-FFF2-40B4-BE49-F238E27FC236}">
                    <a16:creationId xmlns:a16="http://schemas.microsoft.com/office/drawing/2014/main" id="{2F94D7A4-C8E2-4123-AFFC-5ABD9C7F689D}"/>
                  </a:ext>
                </a:extLst>
              </p:cNvPr>
              <p:cNvSpPr/>
              <p:nvPr/>
            </p:nvSpPr>
            <p:spPr>
              <a:xfrm>
                <a:off x="5061893" y="4990552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388" y="161806"/>
                      <a:pt x="448389" y="193715"/>
                      <a:pt x="405527" y="218480"/>
                    </a:cubicBezTo>
                    <a:cubicBezTo>
                      <a:pt x="312675" y="272201"/>
                      <a:pt x="162040" y="272201"/>
                      <a:pt x="69092" y="218480"/>
                    </a:cubicBezTo>
                    <a:cubicBezTo>
                      <a:pt x="26325" y="193715"/>
                      <a:pt x="3231" y="161806"/>
                      <a:pt x="0" y="129421"/>
                    </a:cubicBezTo>
                    <a:cubicBezTo>
                      <a:pt x="3231" y="97036"/>
                      <a:pt x="26325" y="65127"/>
                      <a:pt x="69092" y="40362"/>
                    </a:cubicBezTo>
                    <a:cubicBezTo>
                      <a:pt x="162040" y="-13454"/>
                      <a:pt x="312675" y="-13454"/>
                      <a:pt x="405527" y="40362"/>
                    </a:cubicBezTo>
                    <a:cubicBezTo>
                      <a:pt x="448389" y="65127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4396;p48">
                <a:extLst>
                  <a:ext uri="{FF2B5EF4-FFF2-40B4-BE49-F238E27FC236}">
                    <a16:creationId xmlns:a16="http://schemas.microsoft.com/office/drawing/2014/main" id="{E830BFC6-DDB4-42EA-99CB-A93AE08E752B}"/>
                  </a:ext>
                </a:extLst>
              </p:cNvPr>
              <p:cNvSpPr/>
              <p:nvPr/>
            </p:nvSpPr>
            <p:spPr>
              <a:xfrm>
                <a:off x="5183826" y="5052822"/>
                <a:ext cx="221040" cy="139064"/>
              </a:xfrm>
              <a:custGeom>
                <a:avLst/>
                <a:gdLst/>
                <a:ahLst/>
                <a:cxnLst/>
                <a:rect l="l" t="t" r="r" b="b"/>
                <a:pathLst>
                  <a:path w="221040" h="139064" extrusionOk="0">
                    <a:moveTo>
                      <a:pt x="111955" y="22098"/>
                    </a:moveTo>
                    <a:cubicBezTo>
                      <a:pt x="109027" y="22098"/>
                      <a:pt x="106100" y="22355"/>
                      <a:pt x="103211" y="22860"/>
                    </a:cubicBezTo>
                    <a:cubicBezTo>
                      <a:pt x="99315" y="23336"/>
                      <a:pt x="94943" y="24193"/>
                      <a:pt x="90096" y="25146"/>
                    </a:cubicBezTo>
                    <a:cubicBezTo>
                      <a:pt x="85249" y="26098"/>
                      <a:pt x="80117" y="27527"/>
                      <a:pt x="74890" y="29051"/>
                    </a:cubicBezTo>
                    <a:cubicBezTo>
                      <a:pt x="69796" y="30623"/>
                      <a:pt x="64816" y="32537"/>
                      <a:pt x="59969" y="34766"/>
                    </a:cubicBezTo>
                    <a:lnTo>
                      <a:pt x="97984" y="56864"/>
                    </a:lnTo>
                    <a:lnTo>
                      <a:pt x="104922" y="54483"/>
                    </a:lnTo>
                    <a:cubicBezTo>
                      <a:pt x="114426" y="51244"/>
                      <a:pt x="123929" y="48482"/>
                      <a:pt x="132388" y="46196"/>
                    </a:cubicBezTo>
                    <a:cubicBezTo>
                      <a:pt x="140466" y="44005"/>
                      <a:pt x="148744" y="42634"/>
                      <a:pt x="157098" y="42100"/>
                    </a:cubicBezTo>
                    <a:cubicBezTo>
                      <a:pt x="164739" y="41643"/>
                      <a:pt x="172399" y="42148"/>
                      <a:pt x="179907" y="43624"/>
                    </a:cubicBezTo>
                    <a:cubicBezTo>
                      <a:pt x="187548" y="45291"/>
                      <a:pt x="194856" y="48187"/>
                      <a:pt x="201575" y="52197"/>
                    </a:cubicBezTo>
                    <a:cubicBezTo>
                      <a:pt x="208237" y="55512"/>
                      <a:pt x="213940" y="60503"/>
                      <a:pt x="218112" y="66675"/>
                    </a:cubicBezTo>
                    <a:cubicBezTo>
                      <a:pt x="220868" y="71142"/>
                      <a:pt x="221723" y="76524"/>
                      <a:pt x="220488" y="81629"/>
                    </a:cubicBezTo>
                    <a:cubicBezTo>
                      <a:pt x="218872" y="87258"/>
                      <a:pt x="215793" y="92354"/>
                      <a:pt x="211554" y="96393"/>
                    </a:cubicBezTo>
                    <a:cubicBezTo>
                      <a:pt x="206280" y="101660"/>
                      <a:pt x="200416" y="106299"/>
                      <a:pt x="194067" y="110204"/>
                    </a:cubicBezTo>
                    <a:lnTo>
                      <a:pt x="218397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68" y="123472"/>
                      <a:pt x="156746" y="128101"/>
                      <a:pt x="144172" y="131540"/>
                    </a:cubicBezTo>
                    <a:cubicBezTo>
                      <a:pt x="131010" y="135179"/>
                      <a:pt x="117562" y="137703"/>
                      <a:pt x="103971" y="139065"/>
                    </a:cubicBezTo>
                    <a:lnTo>
                      <a:pt x="91141" y="116014"/>
                    </a:lnTo>
                    <a:cubicBezTo>
                      <a:pt x="93517" y="116014"/>
                      <a:pt x="97129" y="116014"/>
                      <a:pt x="101881" y="115252"/>
                    </a:cubicBezTo>
                    <a:cubicBezTo>
                      <a:pt x="106632" y="114490"/>
                      <a:pt x="112050" y="113729"/>
                      <a:pt x="117942" y="112490"/>
                    </a:cubicBezTo>
                    <a:cubicBezTo>
                      <a:pt x="123834" y="111252"/>
                      <a:pt x="130012" y="109633"/>
                      <a:pt x="136949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2905" y="80486"/>
                    </a:lnTo>
                    <a:lnTo>
                      <a:pt x="107773" y="82010"/>
                    </a:lnTo>
                    <a:cubicBezTo>
                      <a:pt x="99143" y="84982"/>
                      <a:pt x="90352" y="87458"/>
                      <a:pt x="81447" y="89440"/>
                    </a:cubicBezTo>
                    <a:cubicBezTo>
                      <a:pt x="74091" y="91192"/>
                      <a:pt x="66574" y="92212"/>
                      <a:pt x="59018" y="92488"/>
                    </a:cubicBezTo>
                    <a:cubicBezTo>
                      <a:pt x="52375" y="92745"/>
                      <a:pt x="45723" y="92097"/>
                      <a:pt x="39251" y="90583"/>
                    </a:cubicBezTo>
                    <a:cubicBezTo>
                      <a:pt x="32845" y="89049"/>
                      <a:pt x="26696" y="86573"/>
                      <a:pt x="21003" y="83248"/>
                    </a:cubicBezTo>
                    <a:cubicBezTo>
                      <a:pt x="14712" y="79953"/>
                      <a:pt x="9257" y="75257"/>
                      <a:pt x="5037" y="69532"/>
                    </a:cubicBezTo>
                    <a:cubicBezTo>
                      <a:pt x="1977" y="65246"/>
                      <a:pt x="466" y="60036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43" y="34442"/>
                      <a:pt x="16670" y="29689"/>
                      <a:pt x="22524" y="25813"/>
                    </a:cubicBezTo>
                    <a:lnTo>
                      <a:pt x="0" y="12763"/>
                    </a:lnTo>
                    <a:lnTo>
                      <a:pt x="13210" y="5143"/>
                    </a:lnTo>
                    <a:lnTo>
                      <a:pt x="35544" y="18002"/>
                    </a:lnTo>
                    <a:cubicBezTo>
                      <a:pt x="45998" y="12811"/>
                      <a:pt x="56994" y="8782"/>
                      <a:pt x="68332" y="6001"/>
                    </a:cubicBezTo>
                    <a:cubicBezTo>
                      <a:pt x="79109" y="3257"/>
                      <a:pt x="90067" y="1248"/>
                      <a:pt x="101120" y="0"/>
                    </a:cubicBezTo>
                    <a:close/>
                    <a:moveTo>
                      <a:pt x="46949" y="62103"/>
                    </a:moveTo>
                    <a:cubicBezTo>
                      <a:pt x="52005" y="64941"/>
                      <a:pt x="57811" y="66170"/>
                      <a:pt x="63580" y="65627"/>
                    </a:cubicBezTo>
                    <a:cubicBezTo>
                      <a:pt x="71316" y="64770"/>
                      <a:pt x="78938" y="63036"/>
                      <a:pt x="86294" y="60484"/>
                    </a:cubicBezTo>
                    <a:lnTo>
                      <a:pt x="50560" y="39814"/>
                    </a:lnTo>
                    <a:cubicBezTo>
                      <a:pt x="37445" y="48320"/>
                      <a:pt x="36238" y="55750"/>
                      <a:pt x="46949" y="62103"/>
                    </a:cubicBezTo>
                    <a:close/>
                    <a:moveTo>
                      <a:pt x="172399" y="72580"/>
                    </a:moveTo>
                    <a:cubicBezTo>
                      <a:pt x="166953" y="69580"/>
                      <a:pt x="160680" y="68437"/>
                      <a:pt x="154532" y="69342"/>
                    </a:cubicBezTo>
                    <a:cubicBezTo>
                      <a:pt x="146083" y="70418"/>
                      <a:pt x="137748" y="72266"/>
                      <a:pt x="129632" y="74866"/>
                    </a:cubicBezTo>
                    <a:lnTo>
                      <a:pt x="165176" y="95440"/>
                    </a:lnTo>
                    <a:cubicBezTo>
                      <a:pt x="180287" y="86296"/>
                      <a:pt x="182758" y="78676"/>
                      <a:pt x="172399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4397;p48">
                <a:extLst>
                  <a:ext uri="{FF2B5EF4-FFF2-40B4-BE49-F238E27FC236}">
                    <a16:creationId xmlns:a16="http://schemas.microsoft.com/office/drawing/2014/main" id="{A68672D7-23D7-4197-8CA3-1D069978D315}"/>
                  </a:ext>
                </a:extLst>
              </p:cNvPr>
              <p:cNvSpPr/>
              <p:nvPr/>
            </p:nvSpPr>
            <p:spPr>
              <a:xfrm>
                <a:off x="5275158" y="5155977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859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4398;p48">
                <a:extLst>
                  <a:ext uri="{FF2B5EF4-FFF2-40B4-BE49-F238E27FC236}">
                    <a16:creationId xmlns:a16="http://schemas.microsoft.com/office/drawing/2014/main" id="{13B585BA-35EC-44F4-B439-B88351837E16}"/>
                  </a:ext>
                </a:extLst>
              </p:cNvPr>
              <p:cNvSpPr/>
              <p:nvPr/>
            </p:nvSpPr>
            <p:spPr>
              <a:xfrm>
                <a:off x="5370766" y="5164169"/>
                <a:ext cx="31647" cy="14763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763" extrusionOk="0">
                    <a:moveTo>
                      <a:pt x="31648" y="12859"/>
                    </a:moveTo>
                    <a:lnTo>
                      <a:pt x="31648" y="0"/>
                    </a:lnTo>
                    <a:lnTo>
                      <a:pt x="0" y="2381"/>
                    </a:lnTo>
                    <a:lnTo>
                      <a:pt x="18152" y="14764"/>
                    </a:lnTo>
                    <a:lnTo>
                      <a:pt x="31648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4399;p48">
                <a:extLst>
                  <a:ext uri="{FF2B5EF4-FFF2-40B4-BE49-F238E27FC236}">
                    <a16:creationId xmlns:a16="http://schemas.microsoft.com/office/drawing/2014/main" id="{418FA8AD-83B3-4DAD-9AA4-13BBEFE3D815}"/>
                  </a:ext>
                </a:extLst>
              </p:cNvPr>
              <p:cNvSpPr/>
              <p:nvPr/>
            </p:nvSpPr>
            <p:spPr>
              <a:xfrm>
                <a:off x="5381410" y="5116639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4400;p48">
                <a:extLst>
                  <a:ext uri="{FF2B5EF4-FFF2-40B4-BE49-F238E27FC236}">
                    <a16:creationId xmlns:a16="http://schemas.microsoft.com/office/drawing/2014/main" id="{B42EC7E5-2007-41E2-A391-023AD99D99F6}"/>
                  </a:ext>
                </a:extLst>
              </p:cNvPr>
              <p:cNvSpPr/>
              <p:nvPr/>
            </p:nvSpPr>
            <p:spPr>
              <a:xfrm>
                <a:off x="5307090" y="5121401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8" y="24670"/>
                    </a:lnTo>
                    <a:cubicBezTo>
                      <a:pt x="33928" y="24670"/>
                      <a:pt x="13210" y="15907"/>
                      <a:pt x="12545" y="1514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4401;p48">
                <a:extLst>
                  <a:ext uri="{FF2B5EF4-FFF2-40B4-BE49-F238E27FC236}">
                    <a16:creationId xmlns:a16="http://schemas.microsoft.com/office/drawing/2014/main" id="{3F7D6C38-A24B-43BC-88A9-74727EAC4C29}"/>
                  </a:ext>
                </a:extLst>
              </p:cNvPr>
              <p:cNvSpPr/>
              <p:nvPr/>
            </p:nvSpPr>
            <p:spPr>
              <a:xfrm>
                <a:off x="5234481" y="5079968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780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479"/>
                      <a:pt x="39346" y="17907"/>
                    </a:cubicBezTo>
                    <a:cubicBezTo>
                      <a:pt x="36029" y="14192"/>
                      <a:pt x="32189" y="10982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4402;p48">
                <a:extLst>
                  <a:ext uri="{FF2B5EF4-FFF2-40B4-BE49-F238E27FC236}">
                    <a16:creationId xmlns:a16="http://schemas.microsoft.com/office/drawing/2014/main" id="{35033C95-99F3-4E85-9FCC-911EBC6BC2AE}"/>
                  </a:ext>
                </a:extLst>
              </p:cNvPr>
              <p:cNvSpPr/>
              <p:nvPr/>
            </p:nvSpPr>
            <p:spPr>
              <a:xfrm>
                <a:off x="5275158" y="5056536"/>
                <a:ext cx="20623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623" h="18383" extrusionOk="0">
                    <a:moveTo>
                      <a:pt x="20623" y="18383"/>
                    </a:moveTo>
                    <a:lnTo>
                      <a:pt x="20623" y="5525"/>
                    </a:lnTo>
                    <a:lnTo>
                      <a:pt x="3706" y="0"/>
                    </a:lnTo>
                    <a:lnTo>
                      <a:pt x="0" y="10096"/>
                    </a:lnTo>
                    <a:lnTo>
                      <a:pt x="950" y="14764"/>
                    </a:lnTo>
                    <a:lnTo>
                      <a:pt x="20623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4403;p48">
                <a:extLst>
                  <a:ext uri="{FF2B5EF4-FFF2-40B4-BE49-F238E27FC236}">
                    <a16:creationId xmlns:a16="http://schemas.microsoft.com/office/drawing/2014/main" id="{6086CF02-8A90-451B-8F3B-599D11E84E2F}"/>
                  </a:ext>
                </a:extLst>
              </p:cNvPr>
              <p:cNvSpPr/>
              <p:nvPr/>
            </p:nvSpPr>
            <p:spPr>
              <a:xfrm>
                <a:off x="5183351" y="5052726"/>
                <a:ext cx="19577" cy="14573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573" extrusionOk="0">
                    <a:moveTo>
                      <a:pt x="0" y="12859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573"/>
                    </a:lnTo>
                    <a:lnTo>
                      <a:pt x="0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4404;p48">
                <a:extLst>
                  <a:ext uri="{FF2B5EF4-FFF2-40B4-BE49-F238E27FC236}">
                    <a16:creationId xmlns:a16="http://schemas.microsoft.com/office/drawing/2014/main" id="{8A773B44-C1D8-45ED-9F20-EA7E11172E75}"/>
                  </a:ext>
                </a:extLst>
              </p:cNvPr>
              <p:cNvSpPr/>
              <p:nvPr/>
            </p:nvSpPr>
            <p:spPr>
              <a:xfrm>
                <a:off x="5184016" y="5095875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526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97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4405;p48">
                <a:extLst>
                  <a:ext uri="{FF2B5EF4-FFF2-40B4-BE49-F238E27FC236}">
                    <a16:creationId xmlns:a16="http://schemas.microsoft.com/office/drawing/2014/main" id="{25901097-EACB-4458-9BFD-EA66094EBCB8}"/>
                  </a:ext>
                </a:extLst>
              </p:cNvPr>
              <p:cNvSpPr/>
              <p:nvPr/>
            </p:nvSpPr>
            <p:spPr>
              <a:xfrm>
                <a:off x="5183826" y="5039963"/>
                <a:ext cx="221034" cy="138969"/>
              </a:xfrm>
              <a:custGeom>
                <a:avLst/>
                <a:gdLst/>
                <a:ahLst/>
                <a:cxnLst/>
                <a:rect l="l" t="t" r="r" b="b"/>
                <a:pathLst>
                  <a:path w="221034" h="138969" extrusionOk="0">
                    <a:moveTo>
                      <a:pt x="111955" y="22098"/>
                    </a:moveTo>
                    <a:cubicBezTo>
                      <a:pt x="109027" y="22050"/>
                      <a:pt x="106100" y="22279"/>
                      <a:pt x="103211" y="22765"/>
                    </a:cubicBezTo>
                    <a:cubicBezTo>
                      <a:pt x="99315" y="23336"/>
                      <a:pt x="94943" y="24098"/>
                      <a:pt x="90096" y="25146"/>
                    </a:cubicBezTo>
                    <a:cubicBezTo>
                      <a:pt x="85249" y="26194"/>
                      <a:pt x="80117" y="27432"/>
                      <a:pt x="74890" y="29051"/>
                    </a:cubicBezTo>
                    <a:cubicBezTo>
                      <a:pt x="69786" y="30547"/>
                      <a:pt x="64797" y="32433"/>
                      <a:pt x="59969" y="34671"/>
                    </a:cubicBezTo>
                    <a:lnTo>
                      <a:pt x="97984" y="56864"/>
                    </a:lnTo>
                    <a:lnTo>
                      <a:pt x="104922" y="54388"/>
                    </a:lnTo>
                    <a:cubicBezTo>
                      <a:pt x="114426" y="51149"/>
                      <a:pt x="123929" y="48387"/>
                      <a:pt x="132388" y="46196"/>
                    </a:cubicBezTo>
                    <a:cubicBezTo>
                      <a:pt x="140466" y="44005"/>
                      <a:pt x="148744" y="42634"/>
                      <a:pt x="157098" y="42100"/>
                    </a:cubicBezTo>
                    <a:cubicBezTo>
                      <a:pt x="164739" y="41596"/>
                      <a:pt x="172408" y="42100"/>
                      <a:pt x="179907" y="43624"/>
                    </a:cubicBezTo>
                    <a:cubicBezTo>
                      <a:pt x="187548" y="45215"/>
                      <a:pt x="194875" y="48082"/>
                      <a:pt x="201575" y="52102"/>
                    </a:cubicBezTo>
                    <a:cubicBezTo>
                      <a:pt x="208218" y="55454"/>
                      <a:pt x="213911" y="60427"/>
                      <a:pt x="218112" y="66580"/>
                    </a:cubicBezTo>
                    <a:cubicBezTo>
                      <a:pt x="220858" y="71047"/>
                      <a:pt x="221714" y="76428"/>
                      <a:pt x="220488" y="81534"/>
                    </a:cubicBezTo>
                    <a:cubicBezTo>
                      <a:pt x="218901" y="87173"/>
                      <a:pt x="215812" y="92278"/>
                      <a:pt x="211554" y="96298"/>
                    </a:cubicBezTo>
                    <a:cubicBezTo>
                      <a:pt x="206280" y="101565"/>
                      <a:pt x="200416" y="106204"/>
                      <a:pt x="194067" y="110109"/>
                    </a:cubicBezTo>
                    <a:lnTo>
                      <a:pt x="218397" y="124206"/>
                    </a:lnTo>
                    <a:lnTo>
                      <a:pt x="205187" y="131826"/>
                    </a:lnTo>
                    <a:lnTo>
                      <a:pt x="180667" y="117634"/>
                    </a:lnTo>
                    <a:cubicBezTo>
                      <a:pt x="168977" y="123425"/>
                      <a:pt x="156755" y="128045"/>
                      <a:pt x="144172" y="131445"/>
                    </a:cubicBezTo>
                    <a:cubicBezTo>
                      <a:pt x="131019" y="135131"/>
                      <a:pt x="117562" y="137655"/>
                      <a:pt x="103971" y="138970"/>
                    </a:cubicBezTo>
                    <a:lnTo>
                      <a:pt x="91141" y="116014"/>
                    </a:lnTo>
                    <a:cubicBezTo>
                      <a:pt x="94734" y="115929"/>
                      <a:pt x="98317" y="115633"/>
                      <a:pt x="101881" y="115157"/>
                    </a:cubicBezTo>
                    <a:cubicBezTo>
                      <a:pt x="107279" y="114519"/>
                      <a:pt x="112639" y="113595"/>
                      <a:pt x="117942" y="112395"/>
                    </a:cubicBezTo>
                    <a:cubicBezTo>
                      <a:pt x="123834" y="111157"/>
                      <a:pt x="130012" y="109538"/>
                      <a:pt x="136949" y="107632"/>
                    </a:cubicBezTo>
                    <a:cubicBezTo>
                      <a:pt x="143441" y="105775"/>
                      <a:pt x="149799" y="103451"/>
                      <a:pt x="155957" y="100679"/>
                    </a:cubicBezTo>
                    <a:lnTo>
                      <a:pt x="117942" y="78677"/>
                    </a:lnTo>
                    <a:lnTo>
                      <a:pt x="112905" y="80391"/>
                    </a:ln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7" y="89440"/>
                    </a:cubicBezTo>
                    <a:cubicBezTo>
                      <a:pt x="74082" y="91164"/>
                      <a:pt x="66574" y="92154"/>
                      <a:pt x="59018" y="92392"/>
                    </a:cubicBezTo>
                    <a:cubicBezTo>
                      <a:pt x="52375" y="92631"/>
                      <a:pt x="45732" y="92021"/>
                      <a:pt x="39251" y="90583"/>
                    </a:cubicBezTo>
                    <a:cubicBezTo>
                      <a:pt x="32826" y="89049"/>
                      <a:pt x="26668" y="86544"/>
                      <a:pt x="21003" y="83153"/>
                    </a:cubicBezTo>
                    <a:cubicBezTo>
                      <a:pt x="14712" y="79848"/>
                      <a:pt x="9257" y="75162"/>
                      <a:pt x="5037" y="69437"/>
                    </a:cubicBezTo>
                    <a:cubicBezTo>
                      <a:pt x="1958" y="65151"/>
                      <a:pt x="447" y="59941"/>
                      <a:pt x="760" y="54673"/>
                    </a:cubicBezTo>
                    <a:cubicBezTo>
                      <a:pt x="1350" y="49216"/>
                      <a:pt x="3535" y="44044"/>
                      <a:pt x="7033" y="39814"/>
                    </a:cubicBezTo>
                    <a:cubicBezTo>
                      <a:pt x="11424" y="34357"/>
                      <a:pt x="16651" y="29623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5544" y="18002"/>
                    </a:lnTo>
                    <a:cubicBezTo>
                      <a:pt x="45998" y="12782"/>
                      <a:pt x="56994" y="8725"/>
                      <a:pt x="68332" y="5905"/>
                    </a:cubicBezTo>
                    <a:cubicBezTo>
                      <a:pt x="79100" y="3143"/>
                      <a:pt x="90067" y="1171"/>
                      <a:pt x="101120" y="0"/>
                    </a:cubicBezTo>
                    <a:close/>
                    <a:moveTo>
                      <a:pt x="46949" y="62198"/>
                    </a:moveTo>
                    <a:cubicBezTo>
                      <a:pt x="51995" y="65075"/>
                      <a:pt x="57802" y="66332"/>
                      <a:pt x="63580" y="65818"/>
                    </a:cubicBezTo>
                    <a:cubicBezTo>
                      <a:pt x="71307" y="64865"/>
                      <a:pt x="78910" y="63141"/>
                      <a:pt x="86294" y="60674"/>
                    </a:cubicBezTo>
                    <a:lnTo>
                      <a:pt x="50560" y="39910"/>
                    </a:lnTo>
                    <a:cubicBezTo>
                      <a:pt x="37445" y="48606"/>
                      <a:pt x="36238" y="56036"/>
                      <a:pt x="46949" y="62198"/>
                    </a:cubicBezTo>
                    <a:close/>
                    <a:moveTo>
                      <a:pt x="172399" y="72676"/>
                    </a:moveTo>
                    <a:cubicBezTo>
                      <a:pt x="166953" y="69675"/>
                      <a:pt x="160680" y="68532"/>
                      <a:pt x="154532" y="69437"/>
                    </a:cubicBezTo>
                    <a:cubicBezTo>
                      <a:pt x="146092" y="70561"/>
                      <a:pt x="137757" y="72409"/>
                      <a:pt x="129632" y="74962"/>
                    </a:cubicBezTo>
                    <a:lnTo>
                      <a:pt x="165176" y="95536"/>
                    </a:lnTo>
                    <a:cubicBezTo>
                      <a:pt x="180287" y="86296"/>
                      <a:pt x="182758" y="78677"/>
                      <a:pt x="172399" y="7267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" name="Google Shape;4406;p48">
              <a:extLst>
                <a:ext uri="{FF2B5EF4-FFF2-40B4-BE49-F238E27FC236}">
                  <a16:creationId xmlns:a16="http://schemas.microsoft.com/office/drawing/2014/main" id="{75108941-2D8F-499B-9E8F-16CAC719B132}"/>
                </a:ext>
              </a:extLst>
            </p:cNvPr>
            <p:cNvGrpSpPr/>
            <p:nvPr/>
          </p:nvGrpSpPr>
          <p:grpSpPr>
            <a:xfrm>
              <a:off x="3213031" y="4002823"/>
              <a:ext cx="664504" cy="467011"/>
              <a:chOff x="4994131" y="4819173"/>
              <a:chExt cx="664504" cy="467011"/>
            </a:xfrm>
          </p:grpSpPr>
          <p:sp>
            <p:nvSpPr>
              <p:cNvPr id="179" name="Google Shape;4407;p48">
                <a:extLst>
                  <a:ext uri="{FF2B5EF4-FFF2-40B4-BE49-F238E27FC236}">
                    <a16:creationId xmlns:a16="http://schemas.microsoft.com/office/drawing/2014/main" id="{11EFEB3A-3EAF-4657-B6B6-F219B3453CA7}"/>
                  </a:ext>
                </a:extLst>
              </p:cNvPr>
              <p:cNvSpPr/>
              <p:nvPr/>
            </p:nvSpPr>
            <p:spPr>
              <a:xfrm>
                <a:off x="4994131" y="490156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4408;p48">
                <a:extLst>
                  <a:ext uri="{FF2B5EF4-FFF2-40B4-BE49-F238E27FC236}">
                    <a16:creationId xmlns:a16="http://schemas.microsoft.com/office/drawing/2014/main" id="{4824F9AB-A222-4193-ABEC-90C100FF45E3}"/>
                  </a:ext>
                </a:extLst>
              </p:cNvPr>
              <p:cNvSpPr/>
              <p:nvPr/>
            </p:nvSpPr>
            <p:spPr>
              <a:xfrm>
                <a:off x="4994226" y="5009197"/>
                <a:ext cx="65576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576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576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4409;p48">
                <a:extLst>
                  <a:ext uri="{FF2B5EF4-FFF2-40B4-BE49-F238E27FC236}">
                    <a16:creationId xmlns:a16="http://schemas.microsoft.com/office/drawing/2014/main" id="{6CF20DE5-DC4A-4D8F-81DE-371A260509F2}"/>
                  </a:ext>
                </a:extLst>
              </p:cNvPr>
              <p:cNvSpPr/>
              <p:nvPr/>
            </p:nvSpPr>
            <p:spPr>
              <a:xfrm>
                <a:off x="5608645" y="5011483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4410;p48">
                <a:extLst>
                  <a:ext uri="{FF2B5EF4-FFF2-40B4-BE49-F238E27FC236}">
                    <a16:creationId xmlns:a16="http://schemas.microsoft.com/office/drawing/2014/main" id="{76CC53A2-FE9D-4A81-9AB5-3CCC0FA3283F}"/>
                  </a:ext>
                </a:extLst>
              </p:cNvPr>
              <p:cNvSpPr/>
              <p:nvPr/>
            </p:nvSpPr>
            <p:spPr>
              <a:xfrm>
                <a:off x="4994131" y="4819173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4411;p48">
                <a:extLst>
                  <a:ext uri="{FF2B5EF4-FFF2-40B4-BE49-F238E27FC236}">
                    <a16:creationId xmlns:a16="http://schemas.microsoft.com/office/drawing/2014/main" id="{54E0F474-73BE-4C54-8CFE-D18F09393201}"/>
                  </a:ext>
                </a:extLst>
              </p:cNvPr>
              <p:cNvSpPr/>
              <p:nvPr/>
            </p:nvSpPr>
            <p:spPr>
              <a:xfrm>
                <a:off x="5088612" y="4871585"/>
                <a:ext cx="475616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16" h="275248" extrusionOk="0">
                    <a:moveTo>
                      <a:pt x="475175" y="145899"/>
                    </a:moveTo>
                    <a:cubicBezTo>
                      <a:pt x="471849" y="178284"/>
                      <a:pt x="448849" y="210193"/>
                      <a:pt x="405987" y="234958"/>
                    </a:cubicBezTo>
                    <a:cubicBezTo>
                      <a:pt x="313040" y="288679"/>
                      <a:pt x="162500" y="288679"/>
                      <a:pt x="69553" y="234958"/>
                    </a:cubicBezTo>
                    <a:cubicBezTo>
                      <a:pt x="26691" y="210193"/>
                      <a:pt x="3692" y="178284"/>
                      <a:pt x="461" y="145899"/>
                    </a:cubicBezTo>
                    <a:cubicBezTo>
                      <a:pt x="-3626" y="107799"/>
                      <a:pt x="19468" y="69699"/>
                      <a:pt x="69553" y="40362"/>
                    </a:cubicBezTo>
                    <a:cubicBezTo>
                      <a:pt x="162500" y="-13454"/>
                      <a:pt x="313040" y="-13454"/>
                      <a:pt x="405987" y="40362"/>
                    </a:cubicBezTo>
                    <a:cubicBezTo>
                      <a:pt x="456072" y="69223"/>
                      <a:pt x="479167" y="107990"/>
                      <a:pt x="475175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4412;p48">
                <a:extLst>
                  <a:ext uri="{FF2B5EF4-FFF2-40B4-BE49-F238E27FC236}">
                    <a16:creationId xmlns:a16="http://schemas.microsoft.com/office/drawing/2014/main" id="{EC065618-0840-4BCD-AC7D-D59935D5A571}"/>
                  </a:ext>
                </a:extLst>
              </p:cNvPr>
              <p:cNvSpPr/>
              <p:nvPr/>
            </p:nvSpPr>
            <p:spPr>
              <a:xfrm>
                <a:off x="5089073" y="4888063"/>
                <a:ext cx="474714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714" h="258770" extrusionOk="0">
                    <a:moveTo>
                      <a:pt x="474714" y="129421"/>
                    </a:moveTo>
                    <a:cubicBezTo>
                      <a:pt x="471388" y="161806"/>
                      <a:pt x="448389" y="193715"/>
                      <a:pt x="405527" y="218480"/>
                    </a:cubicBezTo>
                    <a:cubicBezTo>
                      <a:pt x="312580" y="272201"/>
                      <a:pt x="162040" y="272201"/>
                      <a:pt x="69092" y="218480"/>
                    </a:cubicBezTo>
                    <a:cubicBezTo>
                      <a:pt x="26230" y="193715"/>
                      <a:pt x="3231" y="161806"/>
                      <a:pt x="0" y="129421"/>
                    </a:cubicBezTo>
                    <a:cubicBezTo>
                      <a:pt x="3231" y="97036"/>
                      <a:pt x="26230" y="65127"/>
                      <a:pt x="69092" y="40362"/>
                    </a:cubicBezTo>
                    <a:cubicBezTo>
                      <a:pt x="162040" y="-13454"/>
                      <a:pt x="312580" y="-13454"/>
                      <a:pt x="405527" y="40362"/>
                    </a:cubicBezTo>
                    <a:cubicBezTo>
                      <a:pt x="448389" y="64937"/>
                      <a:pt x="471388" y="97036"/>
                      <a:pt x="474714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4413;p48">
                <a:extLst>
                  <a:ext uri="{FF2B5EF4-FFF2-40B4-BE49-F238E27FC236}">
                    <a16:creationId xmlns:a16="http://schemas.microsoft.com/office/drawing/2014/main" id="{BA0D0CAB-FA1F-45D2-A0B0-C964F91D9AFB}"/>
                  </a:ext>
                </a:extLst>
              </p:cNvPr>
              <p:cNvSpPr/>
              <p:nvPr/>
            </p:nvSpPr>
            <p:spPr>
              <a:xfrm>
                <a:off x="5211197" y="4950333"/>
                <a:ext cx="220817" cy="138588"/>
              </a:xfrm>
              <a:custGeom>
                <a:avLst/>
                <a:gdLst/>
                <a:ahLst/>
                <a:cxnLst/>
                <a:rect l="l" t="t" r="r" b="b"/>
                <a:pathLst>
                  <a:path w="220817" h="138588" extrusionOk="0">
                    <a:moveTo>
                      <a:pt x="111669" y="21717"/>
                    </a:moveTo>
                    <a:cubicBezTo>
                      <a:pt x="108742" y="21679"/>
                      <a:pt x="105815" y="21898"/>
                      <a:pt x="102926" y="22384"/>
                    </a:cubicBezTo>
                    <a:cubicBezTo>
                      <a:pt x="99030" y="22955"/>
                      <a:pt x="94658" y="23717"/>
                      <a:pt x="89811" y="24765"/>
                    </a:cubicBezTo>
                    <a:cubicBezTo>
                      <a:pt x="84964" y="25813"/>
                      <a:pt x="80307" y="27051"/>
                      <a:pt x="74700" y="28670"/>
                    </a:cubicBezTo>
                    <a:cubicBezTo>
                      <a:pt x="69596" y="30204"/>
                      <a:pt x="64607" y="32109"/>
                      <a:pt x="59779" y="34385"/>
                    </a:cubicBezTo>
                    <a:lnTo>
                      <a:pt x="97794" y="56483"/>
                    </a:lnTo>
                    <a:lnTo>
                      <a:pt x="104637" y="54007"/>
                    </a:lnTo>
                    <a:cubicBezTo>
                      <a:pt x="114141" y="50768"/>
                      <a:pt x="123644" y="48006"/>
                      <a:pt x="132198" y="45815"/>
                    </a:cubicBezTo>
                    <a:cubicBezTo>
                      <a:pt x="140276" y="43624"/>
                      <a:pt x="148554" y="42253"/>
                      <a:pt x="156908" y="41720"/>
                    </a:cubicBezTo>
                    <a:cubicBezTo>
                      <a:pt x="164511" y="41215"/>
                      <a:pt x="172152" y="41720"/>
                      <a:pt x="179622" y="43244"/>
                    </a:cubicBezTo>
                    <a:cubicBezTo>
                      <a:pt x="187282" y="44872"/>
                      <a:pt x="194638" y="47739"/>
                      <a:pt x="201385" y="51721"/>
                    </a:cubicBezTo>
                    <a:cubicBezTo>
                      <a:pt x="208009" y="55064"/>
                      <a:pt x="213664" y="60045"/>
                      <a:pt x="217827" y="66199"/>
                    </a:cubicBezTo>
                    <a:cubicBezTo>
                      <a:pt x="220602" y="70656"/>
                      <a:pt x="221495" y="76038"/>
                      <a:pt x="220298" y="81153"/>
                    </a:cubicBezTo>
                    <a:cubicBezTo>
                      <a:pt x="218673" y="86773"/>
                      <a:pt x="215584" y="91869"/>
                      <a:pt x="211364" y="95917"/>
                    </a:cubicBezTo>
                    <a:cubicBezTo>
                      <a:pt x="206118" y="101213"/>
                      <a:pt x="200245" y="105851"/>
                      <a:pt x="193877" y="109728"/>
                    </a:cubicBezTo>
                    <a:lnTo>
                      <a:pt x="218207" y="123825"/>
                    </a:lnTo>
                    <a:lnTo>
                      <a:pt x="204902" y="131445"/>
                    </a:lnTo>
                    <a:lnTo>
                      <a:pt x="180382" y="117253"/>
                    </a:lnTo>
                    <a:cubicBezTo>
                      <a:pt x="168730" y="123044"/>
                      <a:pt x="156537" y="127663"/>
                      <a:pt x="143982" y="131064"/>
                    </a:cubicBezTo>
                    <a:cubicBezTo>
                      <a:pt x="130829" y="134731"/>
                      <a:pt x="117372" y="137255"/>
                      <a:pt x="103781" y="138589"/>
                    </a:cubicBezTo>
                    <a:lnTo>
                      <a:pt x="91236" y="116014"/>
                    </a:lnTo>
                    <a:cubicBezTo>
                      <a:pt x="94829" y="115919"/>
                      <a:pt x="98412" y="115633"/>
                      <a:pt x="101976" y="115157"/>
                    </a:cubicBezTo>
                    <a:cubicBezTo>
                      <a:pt x="107345" y="114510"/>
                      <a:pt x="112667" y="113586"/>
                      <a:pt x="117942" y="112395"/>
                    </a:cubicBezTo>
                    <a:cubicBezTo>
                      <a:pt x="123834" y="111157"/>
                      <a:pt x="130107" y="109538"/>
                      <a:pt x="136950" y="107632"/>
                    </a:cubicBezTo>
                    <a:cubicBezTo>
                      <a:pt x="143460" y="105823"/>
                      <a:pt x="149818" y="103499"/>
                      <a:pt x="155957" y="100679"/>
                    </a:cubicBezTo>
                    <a:lnTo>
                      <a:pt x="117942" y="78677"/>
                    </a:lnTo>
                    <a:lnTo>
                      <a:pt x="113000" y="80391"/>
                    </a:lnTo>
                    <a:lnTo>
                      <a:pt x="107773" y="82010"/>
                    </a:lnTo>
                    <a:cubicBezTo>
                      <a:pt x="98269" y="85182"/>
                      <a:pt x="89526" y="87659"/>
                      <a:pt x="81543" y="89440"/>
                    </a:cubicBezTo>
                    <a:cubicBezTo>
                      <a:pt x="74177" y="91154"/>
                      <a:pt x="66669" y="92145"/>
                      <a:pt x="59114" y="92393"/>
                    </a:cubicBezTo>
                    <a:cubicBezTo>
                      <a:pt x="52471" y="92678"/>
                      <a:pt x="45827" y="92069"/>
                      <a:pt x="39346" y="90583"/>
                    </a:cubicBezTo>
                    <a:cubicBezTo>
                      <a:pt x="32893" y="89040"/>
                      <a:pt x="26715" y="86535"/>
                      <a:pt x="21003" y="83153"/>
                    </a:cubicBezTo>
                    <a:cubicBezTo>
                      <a:pt x="14769" y="79848"/>
                      <a:pt x="9352" y="75200"/>
                      <a:pt x="5132" y="69532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78" y="49263"/>
                      <a:pt x="3573" y="44044"/>
                      <a:pt x="7128" y="39814"/>
                    </a:cubicBezTo>
                    <a:cubicBezTo>
                      <a:pt x="11481" y="34357"/>
                      <a:pt x="16679" y="29623"/>
                      <a:pt x="22524" y="25813"/>
                    </a:cubicBezTo>
                    <a:lnTo>
                      <a:pt x="0" y="12763"/>
                    </a:lnTo>
                    <a:lnTo>
                      <a:pt x="13305" y="5048"/>
                    </a:lnTo>
                    <a:lnTo>
                      <a:pt x="35639" y="18002"/>
                    </a:lnTo>
                    <a:cubicBezTo>
                      <a:pt x="46093" y="12783"/>
                      <a:pt x="57089" y="8725"/>
                      <a:pt x="68427" y="5905"/>
                    </a:cubicBezTo>
                    <a:cubicBezTo>
                      <a:pt x="79195" y="3143"/>
                      <a:pt x="90162" y="1171"/>
                      <a:pt x="101215" y="0"/>
                    </a:cubicBezTo>
                    <a:close/>
                    <a:moveTo>
                      <a:pt x="46759" y="61817"/>
                    </a:moveTo>
                    <a:cubicBezTo>
                      <a:pt x="51758" y="64732"/>
                      <a:pt x="57546" y="65999"/>
                      <a:pt x="63295" y="65437"/>
                    </a:cubicBezTo>
                    <a:cubicBezTo>
                      <a:pt x="71050" y="64494"/>
                      <a:pt x="78691" y="62770"/>
                      <a:pt x="86104" y="60293"/>
                    </a:cubicBezTo>
                    <a:lnTo>
                      <a:pt x="50275" y="39624"/>
                    </a:lnTo>
                    <a:cubicBezTo>
                      <a:pt x="37160" y="48454"/>
                      <a:pt x="35991" y="55978"/>
                      <a:pt x="46759" y="62198"/>
                    </a:cubicBezTo>
                    <a:close/>
                    <a:moveTo>
                      <a:pt x="172209" y="72295"/>
                    </a:moveTo>
                    <a:cubicBezTo>
                      <a:pt x="166753" y="69323"/>
                      <a:pt x="160481" y="68218"/>
                      <a:pt x="154342" y="69152"/>
                    </a:cubicBezTo>
                    <a:cubicBezTo>
                      <a:pt x="145874" y="70237"/>
                      <a:pt x="137510" y="72057"/>
                      <a:pt x="129347" y="74581"/>
                    </a:cubicBezTo>
                    <a:lnTo>
                      <a:pt x="164891" y="95155"/>
                    </a:lnTo>
                    <a:cubicBezTo>
                      <a:pt x="180097" y="86296"/>
                      <a:pt x="182473" y="78867"/>
                      <a:pt x="17220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4414;p48">
                <a:extLst>
                  <a:ext uri="{FF2B5EF4-FFF2-40B4-BE49-F238E27FC236}">
                    <a16:creationId xmlns:a16="http://schemas.microsoft.com/office/drawing/2014/main" id="{5FD797EF-962E-4712-BC9B-DCB4C19C08DB}"/>
                  </a:ext>
                </a:extLst>
              </p:cNvPr>
              <p:cNvSpPr/>
              <p:nvPr/>
            </p:nvSpPr>
            <p:spPr>
              <a:xfrm>
                <a:off x="5302433" y="5053393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4415;p48">
                <a:extLst>
                  <a:ext uri="{FF2B5EF4-FFF2-40B4-BE49-F238E27FC236}">
                    <a16:creationId xmlns:a16="http://schemas.microsoft.com/office/drawing/2014/main" id="{AED1EDF8-4ABC-45A0-B95C-116E79C7D6C5}"/>
                  </a:ext>
                </a:extLst>
              </p:cNvPr>
              <p:cNvSpPr/>
              <p:nvPr/>
            </p:nvSpPr>
            <p:spPr>
              <a:xfrm>
                <a:off x="5397946" y="5061584"/>
                <a:ext cx="31647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858" extrusionOk="0">
                    <a:moveTo>
                      <a:pt x="31648" y="12954"/>
                    </a:moveTo>
                    <a:lnTo>
                      <a:pt x="31648" y="0"/>
                    </a:lnTo>
                    <a:lnTo>
                      <a:pt x="0" y="2477"/>
                    </a:lnTo>
                    <a:lnTo>
                      <a:pt x="18152" y="14859"/>
                    </a:lnTo>
                    <a:lnTo>
                      <a:pt x="31648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4416;p48">
                <a:extLst>
                  <a:ext uri="{FF2B5EF4-FFF2-40B4-BE49-F238E27FC236}">
                    <a16:creationId xmlns:a16="http://schemas.microsoft.com/office/drawing/2014/main" id="{D6CCBEC1-5369-406D-B963-50CBD6A3A469}"/>
                  </a:ext>
                </a:extLst>
              </p:cNvPr>
              <p:cNvSpPr/>
              <p:nvPr/>
            </p:nvSpPr>
            <p:spPr>
              <a:xfrm>
                <a:off x="5408591" y="5014055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4417;p48">
                <a:extLst>
                  <a:ext uri="{FF2B5EF4-FFF2-40B4-BE49-F238E27FC236}">
                    <a16:creationId xmlns:a16="http://schemas.microsoft.com/office/drawing/2014/main" id="{C3EF3B2A-C8D9-4E29-B86D-D719061C99BD}"/>
                  </a:ext>
                </a:extLst>
              </p:cNvPr>
              <p:cNvSpPr/>
              <p:nvPr/>
            </p:nvSpPr>
            <p:spPr>
              <a:xfrm>
                <a:off x="5334271" y="501891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8" y="24670"/>
                    </a:lnTo>
                    <a:cubicBezTo>
                      <a:pt x="33928" y="24670"/>
                      <a:pt x="13115" y="15907"/>
                      <a:pt x="12450" y="15145"/>
                    </a:cubicBezTo>
                    <a:cubicBezTo>
                      <a:pt x="11785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4418;p48">
                <a:extLst>
                  <a:ext uri="{FF2B5EF4-FFF2-40B4-BE49-F238E27FC236}">
                    <a16:creationId xmlns:a16="http://schemas.microsoft.com/office/drawing/2014/main" id="{02B1779B-CD27-42AD-BA05-EC4A5C156011}"/>
                  </a:ext>
                </a:extLst>
              </p:cNvPr>
              <p:cNvSpPr/>
              <p:nvPr/>
            </p:nvSpPr>
            <p:spPr>
              <a:xfrm>
                <a:off x="5261567" y="4977479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287"/>
                    </a:moveTo>
                    <a:lnTo>
                      <a:pt x="36875" y="29146"/>
                    </a:lnTo>
                    <a:lnTo>
                      <a:pt x="44383" y="23717"/>
                    </a:lnTo>
                    <a:lnTo>
                      <a:pt x="39441" y="17907"/>
                    </a:ln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811"/>
                      <a:pt x="7793" y="0"/>
                      <a:pt x="7793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4419;p48">
                <a:extLst>
                  <a:ext uri="{FF2B5EF4-FFF2-40B4-BE49-F238E27FC236}">
                    <a16:creationId xmlns:a16="http://schemas.microsoft.com/office/drawing/2014/main" id="{87748F64-F8F6-4D48-9A0F-733F1F7C1E07}"/>
                  </a:ext>
                </a:extLst>
              </p:cNvPr>
              <p:cNvSpPr/>
              <p:nvPr/>
            </p:nvSpPr>
            <p:spPr>
              <a:xfrm>
                <a:off x="5302338" y="4953952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4420;p48">
                <a:extLst>
                  <a:ext uri="{FF2B5EF4-FFF2-40B4-BE49-F238E27FC236}">
                    <a16:creationId xmlns:a16="http://schemas.microsoft.com/office/drawing/2014/main" id="{31B20046-236F-4DB9-9287-CE2D2FEFAD0E}"/>
                  </a:ext>
                </a:extLst>
              </p:cNvPr>
              <p:cNvSpPr/>
              <p:nvPr/>
            </p:nvSpPr>
            <p:spPr>
              <a:xfrm>
                <a:off x="5210437" y="4950142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8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4421;p48">
                <a:extLst>
                  <a:ext uri="{FF2B5EF4-FFF2-40B4-BE49-F238E27FC236}">
                    <a16:creationId xmlns:a16="http://schemas.microsoft.com/office/drawing/2014/main" id="{5BBB94A8-28C4-4292-92E6-A2FB05AEE929}"/>
                  </a:ext>
                </a:extLst>
              </p:cNvPr>
              <p:cNvSpPr/>
              <p:nvPr/>
            </p:nvSpPr>
            <p:spPr>
              <a:xfrm>
                <a:off x="5211197" y="4993481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4422;p48">
                <a:extLst>
                  <a:ext uri="{FF2B5EF4-FFF2-40B4-BE49-F238E27FC236}">
                    <a16:creationId xmlns:a16="http://schemas.microsoft.com/office/drawing/2014/main" id="{5F69CEC9-84B1-4A15-96C2-697B9A79C521}"/>
                  </a:ext>
                </a:extLst>
              </p:cNvPr>
              <p:cNvSpPr/>
              <p:nvPr/>
            </p:nvSpPr>
            <p:spPr>
              <a:xfrm>
                <a:off x="5211197" y="4937378"/>
                <a:ext cx="22081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0817" h="139065" extrusionOk="0">
                    <a:moveTo>
                      <a:pt x="111669" y="22098"/>
                    </a:moveTo>
                    <a:cubicBezTo>
                      <a:pt x="108742" y="22098"/>
                      <a:pt x="105815" y="22355"/>
                      <a:pt x="102926" y="22860"/>
                    </a:cubicBezTo>
                    <a:cubicBezTo>
                      <a:pt x="99030" y="23336"/>
                      <a:pt x="94658" y="24194"/>
                      <a:pt x="89811" y="25146"/>
                    </a:cubicBezTo>
                    <a:cubicBezTo>
                      <a:pt x="84964" y="26099"/>
                      <a:pt x="80307" y="27527"/>
                      <a:pt x="74700" y="29051"/>
                    </a:cubicBezTo>
                    <a:cubicBezTo>
                      <a:pt x="69606" y="30623"/>
                      <a:pt x="64626" y="32538"/>
                      <a:pt x="59779" y="34766"/>
                    </a:cubicBezTo>
                    <a:lnTo>
                      <a:pt x="97794" y="56864"/>
                    </a:lnTo>
                    <a:lnTo>
                      <a:pt x="104637" y="54483"/>
                    </a:lnTo>
                    <a:cubicBezTo>
                      <a:pt x="114141" y="51245"/>
                      <a:pt x="123644" y="48483"/>
                      <a:pt x="132198" y="46196"/>
                    </a:cubicBezTo>
                    <a:cubicBezTo>
                      <a:pt x="140276" y="44006"/>
                      <a:pt x="148554" y="42634"/>
                      <a:pt x="156908" y="42101"/>
                    </a:cubicBezTo>
                    <a:cubicBezTo>
                      <a:pt x="164511" y="41643"/>
                      <a:pt x="172142" y="42148"/>
                      <a:pt x="179622" y="43625"/>
                    </a:cubicBezTo>
                    <a:cubicBezTo>
                      <a:pt x="187291" y="45291"/>
                      <a:pt x="194638" y="48187"/>
                      <a:pt x="201385" y="52197"/>
                    </a:cubicBezTo>
                    <a:cubicBezTo>
                      <a:pt x="208028" y="55512"/>
                      <a:pt x="213693" y="60503"/>
                      <a:pt x="217827" y="66675"/>
                    </a:cubicBezTo>
                    <a:cubicBezTo>
                      <a:pt x="220602" y="71133"/>
                      <a:pt x="221495" y="76515"/>
                      <a:pt x="220298" y="81629"/>
                    </a:cubicBezTo>
                    <a:cubicBezTo>
                      <a:pt x="218644" y="87249"/>
                      <a:pt x="215574" y="92335"/>
                      <a:pt x="211364" y="96393"/>
                    </a:cubicBezTo>
                    <a:cubicBezTo>
                      <a:pt x="206090" y="101660"/>
                      <a:pt x="200226" y="106299"/>
                      <a:pt x="193877" y="110204"/>
                    </a:cubicBezTo>
                    <a:lnTo>
                      <a:pt x="218207" y="124206"/>
                    </a:lnTo>
                    <a:lnTo>
                      <a:pt x="204902" y="131921"/>
                    </a:lnTo>
                    <a:lnTo>
                      <a:pt x="180382" y="117729"/>
                    </a:lnTo>
                    <a:cubicBezTo>
                      <a:pt x="168711" y="123473"/>
                      <a:pt x="156527" y="128102"/>
                      <a:pt x="143982" y="131541"/>
                    </a:cubicBezTo>
                    <a:cubicBezTo>
                      <a:pt x="130810" y="135169"/>
                      <a:pt x="117372" y="137684"/>
                      <a:pt x="103781" y="139065"/>
                    </a:cubicBezTo>
                    <a:lnTo>
                      <a:pt x="91236" y="116015"/>
                    </a:lnTo>
                    <a:cubicBezTo>
                      <a:pt x="93612" y="116015"/>
                      <a:pt x="97129" y="116015"/>
                      <a:pt x="101976" y="115253"/>
                    </a:cubicBezTo>
                    <a:cubicBezTo>
                      <a:pt x="106823" y="114491"/>
                      <a:pt x="112050" y="113729"/>
                      <a:pt x="117942" y="112491"/>
                    </a:cubicBezTo>
                    <a:cubicBezTo>
                      <a:pt x="123834" y="111252"/>
                      <a:pt x="130107" y="109633"/>
                      <a:pt x="136950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6"/>
                    </a:lnTo>
                    <a:cubicBezTo>
                      <a:pt x="99163" y="85011"/>
                      <a:pt x="90410" y="87468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1" y="92745"/>
                      <a:pt x="45818" y="92107"/>
                      <a:pt x="39346" y="90583"/>
                    </a:cubicBezTo>
                    <a:cubicBezTo>
                      <a:pt x="32912" y="89030"/>
                      <a:pt x="26734" y="86563"/>
                      <a:pt x="21003" y="83249"/>
                    </a:cubicBezTo>
                    <a:cubicBezTo>
                      <a:pt x="14759" y="79915"/>
                      <a:pt x="9342" y="75229"/>
                      <a:pt x="5132" y="69533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97" y="49292"/>
                      <a:pt x="3592" y="44110"/>
                      <a:pt x="7128" y="39910"/>
                    </a:cubicBezTo>
                    <a:cubicBezTo>
                      <a:pt x="11500" y="34443"/>
                      <a:pt x="16698" y="29689"/>
                      <a:pt x="22524" y="25813"/>
                    </a:cubicBezTo>
                    <a:lnTo>
                      <a:pt x="0" y="12764"/>
                    </a:lnTo>
                    <a:lnTo>
                      <a:pt x="13305" y="5144"/>
                    </a:lnTo>
                    <a:lnTo>
                      <a:pt x="35639" y="18002"/>
                    </a:lnTo>
                    <a:cubicBezTo>
                      <a:pt x="46093" y="12811"/>
                      <a:pt x="57089" y="8782"/>
                      <a:pt x="68427" y="6001"/>
                    </a:cubicBezTo>
                    <a:cubicBezTo>
                      <a:pt x="79205" y="3258"/>
                      <a:pt x="90162" y="1248"/>
                      <a:pt x="101215" y="0"/>
                    </a:cubicBezTo>
                    <a:close/>
                    <a:moveTo>
                      <a:pt x="46759" y="62294"/>
                    </a:moveTo>
                    <a:cubicBezTo>
                      <a:pt x="51786" y="65113"/>
                      <a:pt x="57555" y="66342"/>
                      <a:pt x="63295" y="65818"/>
                    </a:cubicBezTo>
                    <a:cubicBezTo>
                      <a:pt x="71069" y="64970"/>
                      <a:pt x="78720" y="63246"/>
                      <a:pt x="86104" y="60674"/>
                    </a:cubicBezTo>
                    <a:lnTo>
                      <a:pt x="50275" y="40005"/>
                    </a:lnTo>
                    <a:cubicBezTo>
                      <a:pt x="37160" y="48578"/>
                      <a:pt x="35991" y="56007"/>
                      <a:pt x="46759" y="62294"/>
                    </a:cubicBezTo>
                    <a:close/>
                    <a:moveTo>
                      <a:pt x="172209" y="72771"/>
                    </a:moveTo>
                    <a:cubicBezTo>
                      <a:pt x="166763" y="69771"/>
                      <a:pt x="160491" y="68628"/>
                      <a:pt x="154342" y="69533"/>
                    </a:cubicBezTo>
                    <a:cubicBezTo>
                      <a:pt x="145864" y="70609"/>
                      <a:pt x="137491" y="72457"/>
                      <a:pt x="129347" y="75057"/>
                    </a:cubicBezTo>
                    <a:lnTo>
                      <a:pt x="164891" y="95631"/>
                    </a:lnTo>
                    <a:cubicBezTo>
                      <a:pt x="180097" y="86297"/>
                      <a:pt x="182473" y="78677"/>
                      <a:pt x="17220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" name="Google Shape;4423;p48">
              <a:extLst>
                <a:ext uri="{FF2B5EF4-FFF2-40B4-BE49-F238E27FC236}">
                  <a16:creationId xmlns:a16="http://schemas.microsoft.com/office/drawing/2014/main" id="{D1A3A73A-DD83-48A3-A04F-D240940622D2}"/>
                </a:ext>
              </a:extLst>
            </p:cNvPr>
            <p:cNvGrpSpPr/>
            <p:nvPr/>
          </p:nvGrpSpPr>
          <p:grpSpPr>
            <a:xfrm>
              <a:off x="3192597" y="3904144"/>
              <a:ext cx="664599" cy="467011"/>
              <a:chOff x="4973697" y="4720494"/>
              <a:chExt cx="664599" cy="467011"/>
            </a:xfrm>
          </p:grpSpPr>
          <p:sp>
            <p:nvSpPr>
              <p:cNvPr id="163" name="Google Shape;4424;p48">
                <a:extLst>
                  <a:ext uri="{FF2B5EF4-FFF2-40B4-BE49-F238E27FC236}">
                    <a16:creationId xmlns:a16="http://schemas.microsoft.com/office/drawing/2014/main" id="{57FC3512-78A4-417D-B125-81F4617BA199}"/>
                  </a:ext>
                </a:extLst>
              </p:cNvPr>
              <p:cNvSpPr/>
              <p:nvPr/>
            </p:nvSpPr>
            <p:spPr>
              <a:xfrm>
                <a:off x="4973697" y="480288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4425;p48">
                <a:extLst>
                  <a:ext uri="{FF2B5EF4-FFF2-40B4-BE49-F238E27FC236}">
                    <a16:creationId xmlns:a16="http://schemas.microsoft.com/office/drawing/2014/main" id="{52F20116-CE5A-4D58-B723-5089AC4753AA}"/>
                  </a:ext>
                </a:extLst>
              </p:cNvPr>
              <p:cNvSpPr/>
              <p:nvPr/>
            </p:nvSpPr>
            <p:spPr>
              <a:xfrm>
                <a:off x="4973792" y="491051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4426;p48">
                <a:extLst>
                  <a:ext uri="{FF2B5EF4-FFF2-40B4-BE49-F238E27FC236}">
                    <a16:creationId xmlns:a16="http://schemas.microsoft.com/office/drawing/2014/main" id="{D0D9B966-B0D3-4DFC-A915-625ECEEAB166}"/>
                  </a:ext>
                </a:extLst>
              </p:cNvPr>
              <p:cNvSpPr/>
              <p:nvPr/>
            </p:nvSpPr>
            <p:spPr>
              <a:xfrm>
                <a:off x="5588212" y="4912804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536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4427;p48">
                <a:extLst>
                  <a:ext uri="{FF2B5EF4-FFF2-40B4-BE49-F238E27FC236}">
                    <a16:creationId xmlns:a16="http://schemas.microsoft.com/office/drawing/2014/main" id="{90EFAC7D-8945-4F98-844E-E00A07B713AF}"/>
                  </a:ext>
                </a:extLst>
              </p:cNvPr>
              <p:cNvSpPr/>
              <p:nvPr/>
            </p:nvSpPr>
            <p:spPr>
              <a:xfrm>
                <a:off x="4973697" y="472049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4428;p48">
                <a:extLst>
                  <a:ext uri="{FF2B5EF4-FFF2-40B4-BE49-F238E27FC236}">
                    <a16:creationId xmlns:a16="http://schemas.microsoft.com/office/drawing/2014/main" id="{06A0541D-AE80-4259-A2F5-244315F7D2E1}"/>
                  </a:ext>
                </a:extLst>
              </p:cNvPr>
              <p:cNvSpPr/>
              <p:nvPr/>
            </p:nvSpPr>
            <p:spPr>
              <a:xfrm>
                <a:off x="5068198" y="4772810"/>
                <a:ext cx="475691" cy="275343"/>
              </a:xfrm>
              <a:custGeom>
                <a:avLst/>
                <a:gdLst/>
                <a:ahLst/>
                <a:cxnLst/>
                <a:rect l="l" t="t" r="r" b="b"/>
                <a:pathLst>
                  <a:path w="475691" h="275343" extrusionOk="0">
                    <a:moveTo>
                      <a:pt x="475252" y="145899"/>
                    </a:moveTo>
                    <a:cubicBezTo>
                      <a:pt x="471925" y="178284"/>
                      <a:pt x="448831" y="210193"/>
                      <a:pt x="406064" y="235053"/>
                    </a:cubicBezTo>
                    <a:cubicBezTo>
                      <a:pt x="313117" y="288774"/>
                      <a:pt x="162482" y="288774"/>
                      <a:pt x="69630" y="235053"/>
                    </a:cubicBezTo>
                    <a:cubicBezTo>
                      <a:pt x="26768" y="210193"/>
                      <a:pt x="3769" y="177903"/>
                      <a:pt x="443" y="145899"/>
                    </a:cubicBezTo>
                    <a:cubicBezTo>
                      <a:pt x="-3549" y="107799"/>
                      <a:pt x="19450" y="69699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054" y="69318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4429;p48">
                <a:extLst>
                  <a:ext uri="{FF2B5EF4-FFF2-40B4-BE49-F238E27FC236}">
                    <a16:creationId xmlns:a16="http://schemas.microsoft.com/office/drawing/2014/main" id="{819DB099-C2B2-473C-8339-58D2161FFAF6}"/>
                  </a:ext>
                </a:extLst>
              </p:cNvPr>
              <p:cNvSpPr/>
              <p:nvPr/>
            </p:nvSpPr>
            <p:spPr>
              <a:xfrm>
                <a:off x="5068640" y="4789288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575"/>
                    </a:cubicBezTo>
                    <a:cubicBezTo>
                      <a:pt x="312675" y="272296"/>
                      <a:pt x="162040" y="272296"/>
                      <a:pt x="69188" y="218575"/>
                    </a:cubicBezTo>
                    <a:cubicBezTo>
                      <a:pt x="26325" y="193715"/>
                      <a:pt x="3326" y="161425"/>
                      <a:pt x="0" y="129421"/>
                    </a:cubicBezTo>
                    <a:cubicBezTo>
                      <a:pt x="3326" y="97036"/>
                      <a:pt x="26325" y="65223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223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4430;p48">
                <a:extLst>
                  <a:ext uri="{FF2B5EF4-FFF2-40B4-BE49-F238E27FC236}">
                    <a16:creationId xmlns:a16="http://schemas.microsoft.com/office/drawing/2014/main" id="{8DD03BD5-14EB-473C-AB9C-5B314AEF284F}"/>
                  </a:ext>
                </a:extLst>
              </p:cNvPr>
              <p:cNvSpPr/>
              <p:nvPr/>
            </p:nvSpPr>
            <p:spPr>
              <a:xfrm>
                <a:off x="5190479" y="4851558"/>
                <a:ext cx="221040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040" h="139065" extrusionOk="0">
                    <a:moveTo>
                      <a:pt x="111955" y="22193"/>
                    </a:moveTo>
                    <a:cubicBezTo>
                      <a:pt x="109027" y="22155"/>
                      <a:pt x="106100" y="22374"/>
                      <a:pt x="103211" y="22860"/>
                    </a:cubicBezTo>
                    <a:cubicBezTo>
                      <a:pt x="99315" y="23431"/>
                      <a:pt x="94943" y="24194"/>
                      <a:pt x="90096" y="25241"/>
                    </a:cubicBezTo>
                    <a:cubicBezTo>
                      <a:pt x="84992" y="26280"/>
                      <a:pt x="79946" y="27575"/>
                      <a:pt x="74985" y="29146"/>
                    </a:cubicBezTo>
                    <a:cubicBezTo>
                      <a:pt x="69872" y="30632"/>
                      <a:pt x="64882" y="32509"/>
                      <a:pt x="60064" y="34766"/>
                    </a:cubicBezTo>
                    <a:lnTo>
                      <a:pt x="98079" y="56864"/>
                    </a:lnTo>
                    <a:lnTo>
                      <a:pt x="104922" y="54483"/>
                    </a:lnTo>
                    <a:cubicBezTo>
                      <a:pt x="114426" y="51245"/>
                      <a:pt x="123929" y="48482"/>
                      <a:pt x="132388" y="46196"/>
                    </a:cubicBezTo>
                    <a:cubicBezTo>
                      <a:pt x="140476" y="44063"/>
                      <a:pt x="148753" y="42691"/>
                      <a:pt x="157098" y="42100"/>
                    </a:cubicBezTo>
                    <a:cubicBezTo>
                      <a:pt x="164739" y="41672"/>
                      <a:pt x="172399" y="42215"/>
                      <a:pt x="179907" y="43720"/>
                    </a:cubicBezTo>
                    <a:cubicBezTo>
                      <a:pt x="187576" y="45330"/>
                      <a:pt x="194932" y="48187"/>
                      <a:pt x="201670" y="52197"/>
                    </a:cubicBezTo>
                    <a:cubicBezTo>
                      <a:pt x="208294" y="55540"/>
                      <a:pt x="213949" y="60522"/>
                      <a:pt x="218112" y="66675"/>
                    </a:cubicBezTo>
                    <a:cubicBezTo>
                      <a:pt x="220868" y="71142"/>
                      <a:pt x="221723" y="76524"/>
                      <a:pt x="220488" y="81629"/>
                    </a:cubicBezTo>
                    <a:cubicBezTo>
                      <a:pt x="218872" y="87258"/>
                      <a:pt x="215793" y="92354"/>
                      <a:pt x="211554" y="96393"/>
                    </a:cubicBezTo>
                    <a:cubicBezTo>
                      <a:pt x="206318" y="101660"/>
                      <a:pt x="200473" y="106299"/>
                      <a:pt x="194162" y="110204"/>
                    </a:cubicBezTo>
                    <a:lnTo>
                      <a:pt x="218397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87" y="123530"/>
                      <a:pt x="156765" y="128159"/>
                      <a:pt x="144172" y="131540"/>
                    </a:cubicBezTo>
                    <a:cubicBezTo>
                      <a:pt x="131010" y="135179"/>
                      <a:pt x="117562" y="137703"/>
                      <a:pt x="103971" y="139065"/>
                    </a:cubicBezTo>
                    <a:lnTo>
                      <a:pt x="91236" y="116110"/>
                    </a:lnTo>
                    <a:cubicBezTo>
                      <a:pt x="94800" y="116014"/>
                      <a:pt x="98355" y="115729"/>
                      <a:pt x="101881" y="115253"/>
                    </a:cubicBezTo>
                    <a:cubicBezTo>
                      <a:pt x="107279" y="114614"/>
                      <a:pt x="112639" y="113690"/>
                      <a:pt x="117942" y="112490"/>
                    </a:cubicBezTo>
                    <a:cubicBezTo>
                      <a:pt x="123834" y="111252"/>
                      <a:pt x="130012" y="109633"/>
                      <a:pt x="136950" y="107728"/>
                    </a:cubicBezTo>
                    <a:cubicBezTo>
                      <a:pt x="143441" y="105870"/>
                      <a:pt x="149799" y="103546"/>
                      <a:pt x="155957" y="100774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8269" y="85249"/>
                      <a:pt x="89431" y="87725"/>
                      <a:pt x="81447" y="89535"/>
                    </a:cubicBezTo>
                    <a:cubicBezTo>
                      <a:pt x="74111" y="91202"/>
                      <a:pt x="66631" y="92192"/>
                      <a:pt x="59114" y="92488"/>
                    </a:cubicBezTo>
                    <a:cubicBezTo>
                      <a:pt x="52470" y="92726"/>
                      <a:pt x="45827" y="92126"/>
                      <a:pt x="39346" y="90678"/>
                    </a:cubicBezTo>
                    <a:cubicBezTo>
                      <a:pt x="32902" y="89125"/>
                      <a:pt x="26715" y="86620"/>
                      <a:pt x="21003" y="83248"/>
                    </a:cubicBezTo>
                    <a:cubicBezTo>
                      <a:pt x="14712" y="79943"/>
                      <a:pt x="9257" y="75257"/>
                      <a:pt x="5037" y="69532"/>
                    </a:cubicBezTo>
                    <a:cubicBezTo>
                      <a:pt x="1958" y="65246"/>
                      <a:pt x="447" y="60036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71" y="34461"/>
                      <a:pt x="16689" y="29708"/>
                      <a:pt x="22524" y="25813"/>
                    </a:cubicBezTo>
                    <a:lnTo>
                      <a:pt x="0" y="12859"/>
                    </a:lnTo>
                    <a:lnTo>
                      <a:pt x="13210" y="5144"/>
                    </a:lnTo>
                    <a:lnTo>
                      <a:pt x="35544" y="18097"/>
                    </a:lnTo>
                    <a:cubicBezTo>
                      <a:pt x="45998" y="12878"/>
                      <a:pt x="56994" y="8820"/>
                      <a:pt x="68332" y="6001"/>
                    </a:cubicBezTo>
                    <a:cubicBezTo>
                      <a:pt x="79110" y="3257"/>
                      <a:pt x="90067" y="1248"/>
                      <a:pt x="101120" y="0"/>
                    </a:cubicBezTo>
                    <a:close/>
                    <a:moveTo>
                      <a:pt x="47044" y="62294"/>
                    </a:moveTo>
                    <a:cubicBezTo>
                      <a:pt x="52043" y="65199"/>
                      <a:pt x="57830" y="66427"/>
                      <a:pt x="63580" y="65818"/>
                    </a:cubicBezTo>
                    <a:cubicBezTo>
                      <a:pt x="71307" y="64951"/>
                      <a:pt x="78929" y="63265"/>
                      <a:pt x="86294" y="60770"/>
                    </a:cubicBezTo>
                    <a:lnTo>
                      <a:pt x="50560" y="40005"/>
                    </a:lnTo>
                    <a:cubicBezTo>
                      <a:pt x="37540" y="48673"/>
                      <a:pt x="35924" y="56102"/>
                      <a:pt x="47139" y="62294"/>
                    </a:cubicBezTo>
                    <a:close/>
                    <a:moveTo>
                      <a:pt x="172494" y="72771"/>
                    </a:moveTo>
                    <a:cubicBezTo>
                      <a:pt x="167020" y="69752"/>
                      <a:pt x="160709" y="68609"/>
                      <a:pt x="154532" y="69532"/>
                    </a:cubicBezTo>
                    <a:cubicBezTo>
                      <a:pt x="146092" y="70656"/>
                      <a:pt x="137757" y="72504"/>
                      <a:pt x="129632" y="75057"/>
                    </a:cubicBezTo>
                    <a:lnTo>
                      <a:pt x="165176" y="95631"/>
                    </a:lnTo>
                    <a:cubicBezTo>
                      <a:pt x="180382" y="86296"/>
                      <a:pt x="182853" y="78705"/>
                      <a:pt x="172589" y="7286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4431;p48">
                <a:extLst>
                  <a:ext uri="{FF2B5EF4-FFF2-40B4-BE49-F238E27FC236}">
                    <a16:creationId xmlns:a16="http://schemas.microsoft.com/office/drawing/2014/main" id="{531A3C8F-A21B-431E-831C-441BFD095AB5}"/>
                  </a:ext>
                </a:extLst>
              </p:cNvPr>
              <p:cNvSpPr/>
              <p:nvPr/>
            </p:nvSpPr>
            <p:spPr>
              <a:xfrm>
                <a:off x="5282000" y="495471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4432;p48">
                <a:extLst>
                  <a:ext uri="{FF2B5EF4-FFF2-40B4-BE49-F238E27FC236}">
                    <a16:creationId xmlns:a16="http://schemas.microsoft.com/office/drawing/2014/main" id="{C861CD18-46D7-4086-85CE-1C06867946C9}"/>
                  </a:ext>
                </a:extLst>
              </p:cNvPr>
              <p:cNvSpPr/>
              <p:nvPr/>
            </p:nvSpPr>
            <p:spPr>
              <a:xfrm>
                <a:off x="5377608" y="4962906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859"/>
                    </a:moveTo>
                    <a:lnTo>
                      <a:pt x="31552" y="0"/>
                    </a:lnTo>
                    <a:lnTo>
                      <a:pt x="0" y="2381"/>
                    </a:lnTo>
                    <a:lnTo>
                      <a:pt x="18152" y="14859"/>
                    </a:lnTo>
                    <a:lnTo>
                      <a:pt x="31552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4433;p48">
                <a:extLst>
                  <a:ext uri="{FF2B5EF4-FFF2-40B4-BE49-F238E27FC236}">
                    <a16:creationId xmlns:a16="http://schemas.microsoft.com/office/drawing/2014/main" id="{34C5419E-FF43-424D-9FF5-4893ED3CF63D}"/>
                  </a:ext>
                </a:extLst>
              </p:cNvPr>
              <p:cNvSpPr/>
              <p:nvPr/>
            </p:nvSpPr>
            <p:spPr>
              <a:xfrm>
                <a:off x="5388158" y="4915376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4434;p48">
                <a:extLst>
                  <a:ext uri="{FF2B5EF4-FFF2-40B4-BE49-F238E27FC236}">
                    <a16:creationId xmlns:a16="http://schemas.microsoft.com/office/drawing/2014/main" id="{C34E9832-7348-4851-AA11-E3ABFDB975AD}"/>
                  </a:ext>
                </a:extLst>
              </p:cNvPr>
              <p:cNvSpPr/>
              <p:nvPr/>
            </p:nvSpPr>
            <p:spPr>
              <a:xfrm>
                <a:off x="5313838" y="4920138"/>
                <a:ext cx="35639" cy="24765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5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4435;p48">
                <a:extLst>
                  <a:ext uri="{FF2B5EF4-FFF2-40B4-BE49-F238E27FC236}">
                    <a16:creationId xmlns:a16="http://schemas.microsoft.com/office/drawing/2014/main" id="{CD3D588C-B3C9-4437-81D6-5AC0AA54A6A9}"/>
                  </a:ext>
                </a:extLst>
              </p:cNvPr>
              <p:cNvSpPr/>
              <p:nvPr/>
            </p:nvSpPr>
            <p:spPr>
              <a:xfrm>
                <a:off x="5241229" y="4878705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382"/>
                    </a:moveTo>
                    <a:lnTo>
                      <a:pt x="36875" y="29242"/>
                    </a:lnTo>
                    <a:lnTo>
                      <a:pt x="44383" y="23813"/>
                    </a:lnTo>
                    <a:cubicBezTo>
                      <a:pt x="44383" y="23813"/>
                      <a:pt x="39726" y="18479"/>
                      <a:pt x="39441" y="17907"/>
                    </a:cubicBezTo>
                    <a:cubicBezTo>
                      <a:pt x="39156" y="17335"/>
                      <a:pt x="30697" y="8858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4436;p48">
                <a:extLst>
                  <a:ext uri="{FF2B5EF4-FFF2-40B4-BE49-F238E27FC236}">
                    <a16:creationId xmlns:a16="http://schemas.microsoft.com/office/drawing/2014/main" id="{2E8A382C-240F-4C64-ABBE-84762D419068}"/>
                  </a:ext>
                </a:extLst>
              </p:cNvPr>
              <p:cNvSpPr/>
              <p:nvPr/>
            </p:nvSpPr>
            <p:spPr>
              <a:xfrm>
                <a:off x="5282000" y="485527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4437;p48">
                <a:extLst>
                  <a:ext uri="{FF2B5EF4-FFF2-40B4-BE49-F238E27FC236}">
                    <a16:creationId xmlns:a16="http://schemas.microsoft.com/office/drawing/2014/main" id="{CC80945F-AA92-4D0B-B6D2-92A28B718AAC}"/>
                  </a:ext>
                </a:extLst>
              </p:cNvPr>
              <p:cNvSpPr/>
              <p:nvPr/>
            </p:nvSpPr>
            <p:spPr>
              <a:xfrm>
                <a:off x="5190099" y="4851463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4438;p48">
                <a:extLst>
                  <a:ext uri="{FF2B5EF4-FFF2-40B4-BE49-F238E27FC236}">
                    <a16:creationId xmlns:a16="http://schemas.microsoft.com/office/drawing/2014/main" id="{5A95D311-26EA-40E0-B067-C19F293F6D57}"/>
                  </a:ext>
                </a:extLst>
              </p:cNvPr>
              <p:cNvSpPr/>
              <p:nvPr/>
            </p:nvSpPr>
            <p:spPr>
              <a:xfrm>
                <a:off x="5190859" y="4894802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1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4439;p48">
                <a:extLst>
                  <a:ext uri="{FF2B5EF4-FFF2-40B4-BE49-F238E27FC236}">
                    <a16:creationId xmlns:a16="http://schemas.microsoft.com/office/drawing/2014/main" id="{807FF51F-EECC-4391-A16B-11CC68E63DCF}"/>
                  </a:ext>
                </a:extLst>
              </p:cNvPr>
              <p:cNvSpPr/>
              <p:nvPr/>
            </p:nvSpPr>
            <p:spPr>
              <a:xfrm>
                <a:off x="5190764" y="4838795"/>
                <a:ext cx="221036" cy="139064"/>
              </a:xfrm>
              <a:custGeom>
                <a:avLst/>
                <a:gdLst/>
                <a:ahLst/>
                <a:cxnLst/>
                <a:rect l="l" t="t" r="r" b="b"/>
                <a:pathLst>
                  <a:path w="221036" h="139064" extrusionOk="0">
                    <a:moveTo>
                      <a:pt x="111669" y="22003"/>
                    </a:moveTo>
                    <a:cubicBezTo>
                      <a:pt x="108742" y="22012"/>
                      <a:pt x="105825" y="22231"/>
                      <a:pt x="102926" y="22670"/>
                    </a:cubicBezTo>
                    <a:cubicBezTo>
                      <a:pt x="99029" y="23241"/>
                      <a:pt x="94658" y="24003"/>
                      <a:pt x="89811" y="25051"/>
                    </a:cubicBezTo>
                    <a:cubicBezTo>
                      <a:pt x="84964" y="26098"/>
                      <a:pt x="80307" y="27432"/>
                      <a:pt x="74700" y="28956"/>
                    </a:cubicBezTo>
                    <a:cubicBezTo>
                      <a:pt x="69596" y="30518"/>
                      <a:pt x="64616" y="32423"/>
                      <a:pt x="59779" y="34671"/>
                    </a:cubicBezTo>
                    <a:lnTo>
                      <a:pt x="97794" y="56769"/>
                    </a:lnTo>
                    <a:lnTo>
                      <a:pt x="104637" y="54292"/>
                    </a:lnTo>
                    <a:cubicBezTo>
                      <a:pt x="114140" y="51054"/>
                      <a:pt x="123644" y="48387"/>
                      <a:pt x="132103" y="46101"/>
                    </a:cubicBezTo>
                    <a:cubicBezTo>
                      <a:pt x="140181" y="43920"/>
                      <a:pt x="148459" y="42548"/>
                      <a:pt x="156812" y="42005"/>
                    </a:cubicBezTo>
                    <a:cubicBezTo>
                      <a:pt x="164454" y="41500"/>
                      <a:pt x="172123" y="42005"/>
                      <a:pt x="179622" y="43529"/>
                    </a:cubicBezTo>
                    <a:cubicBezTo>
                      <a:pt x="187282" y="45177"/>
                      <a:pt x="194628" y="48035"/>
                      <a:pt x="201385" y="52006"/>
                    </a:cubicBezTo>
                    <a:cubicBezTo>
                      <a:pt x="208123" y="55340"/>
                      <a:pt x="213883" y="60360"/>
                      <a:pt x="218112" y="66580"/>
                    </a:cubicBezTo>
                    <a:cubicBezTo>
                      <a:pt x="220868" y="71085"/>
                      <a:pt x="221714" y="76495"/>
                      <a:pt x="220488" y="81629"/>
                    </a:cubicBezTo>
                    <a:cubicBezTo>
                      <a:pt x="218872" y="87230"/>
                      <a:pt x="215793" y="92297"/>
                      <a:pt x="211554" y="96298"/>
                    </a:cubicBezTo>
                    <a:cubicBezTo>
                      <a:pt x="206337" y="101594"/>
                      <a:pt x="200501" y="106232"/>
                      <a:pt x="194162" y="110109"/>
                    </a:cubicBezTo>
                    <a:lnTo>
                      <a:pt x="218397" y="124206"/>
                    </a:lnTo>
                    <a:lnTo>
                      <a:pt x="205187" y="131826"/>
                    </a:lnTo>
                    <a:lnTo>
                      <a:pt x="180667" y="117729"/>
                    </a:lnTo>
                    <a:cubicBezTo>
                      <a:pt x="168987" y="123501"/>
                      <a:pt x="156765" y="128092"/>
                      <a:pt x="144172" y="131445"/>
                    </a:cubicBezTo>
                    <a:cubicBezTo>
                      <a:pt x="131010" y="135122"/>
                      <a:pt x="117562" y="137665"/>
                      <a:pt x="103971" y="139065"/>
                    </a:cubicBezTo>
                    <a:lnTo>
                      <a:pt x="91236" y="116014"/>
                    </a:lnTo>
                    <a:cubicBezTo>
                      <a:pt x="94800" y="115919"/>
                      <a:pt x="98355" y="115633"/>
                      <a:pt x="101881" y="115157"/>
                    </a:cubicBezTo>
                    <a:cubicBezTo>
                      <a:pt x="107288" y="114567"/>
                      <a:pt x="112648" y="113643"/>
                      <a:pt x="117942" y="112395"/>
                    </a:cubicBezTo>
                    <a:cubicBezTo>
                      <a:pt x="123834" y="111157"/>
                      <a:pt x="130012" y="109538"/>
                      <a:pt x="136950" y="107632"/>
                    </a:cubicBezTo>
                    <a:cubicBezTo>
                      <a:pt x="143460" y="105823"/>
                      <a:pt x="149818" y="103489"/>
                      <a:pt x="155957" y="100679"/>
                    </a:cubicBezTo>
                    <a:lnTo>
                      <a:pt x="117942" y="78676"/>
                    </a:lnTo>
                    <a:cubicBezTo>
                      <a:pt x="116326" y="79334"/>
                      <a:pt x="114673" y="79905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8" y="89440"/>
                    </a:cubicBezTo>
                    <a:cubicBezTo>
                      <a:pt x="74111" y="91135"/>
                      <a:pt x="66631" y="92154"/>
                      <a:pt x="59114" y="92488"/>
                    </a:cubicBezTo>
                    <a:cubicBezTo>
                      <a:pt x="52470" y="92697"/>
                      <a:pt x="45827" y="92059"/>
                      <a:pt x="39346" y="90583"/>
                    </a:cubicBezTo>
                    <a:cubicBezTo>
                      <a:pt x="32883" y="89068"/>
                      <a:pt x="26696" y="86563"/>
                      <a:pt x="21003" y="83153"/>
                    </a:cubicBezTo>
                    <a:cubicBezTo>
                      <a:pt x="14702" y="79915"/>
                      <a:pt x="9238" y="75247"/>
                      <a:pt x="5037" y="69532"/>
                    </a:cubicBezTo>
                    <a:cubicBezTo>
                      <a:pt x="1977" y="65246"/>
                      <a:pt x="466" y="60036"/>
                      <a:pt x="760" y="54769"/>
                    </a:cubicBezTo>
                    <a:cubicBezTo>
                      <a:pt x="1331" y="49273"/>
                      <a:pt x="3507" y="44062"/>
                      <a:pt x="7033" y="39814"/>
                    </a:cubicBezTo>
                    <a:cubicBezTo>
                      <a:pt x="11471" y="34404"/>
                      <a:pt x="16698" y="29680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5544" y="18002"/>
                    </a:lnTo>
                    <a:cubicBezTo>
                      <a:pt x="45998" y="12782"/>
                      <a:pt x="56994" y="8725"/>
                      <a:pt x="68332" y="5905"/>
                    </a:cubicBezTo>
                    <a:cubicBezTo>
                      <a:pt x="79110" y="3143"/>
                      <a:pt x="90067" y="1171"/>
                      <a:pt x="101120" y="0"/>
                    </a:cubicBezTo>
                    <a:close/>
                    <a:moveTo>
                      <a:pt x="46759" y="62103"/>
                    </a:moveTo>
                    <a:cubicBezTo>
                      <a:pt x="51748" y="65037"/>
                      <a:pt x="57536" y="66304"/>
                      <a:pt x="63295" y="65722"/>
                    </a:cubicBezTo>
                    <a:cubicBezTo>
                      <a:pt x="71031" y="64818"/>
                      <a:pt x="78644" y="63094"/>
                      <a:pt x="86009" y="60579"/>
                    </a:cubicBezTo>
                    <a:lnTo>
                      <a:pt x="50275" y="39910"/>
                    </a:lnTo>
                    <a:cubicBezTo>
                      <a:pt x="37255" y="48482"/>
                      <a:pt x="35639" y="55912"/>
                      <a:pt x="46854" y="62103"/>
                    </a:cubicBezTo>
                    <a:close/>
                    <a:moveTo>
                      <a:pt x="172209" y="72580"/>
                    </a:moveTo>
                    <a:cubicBezTo>
                      <a:pt x="166706" y="69637"/>
                      <a:pt x="160414" y="68532"/>
                      <a:pt x="154246" y="69437"/>
                    </a:cubicBezTo>
                    <a:cubicBezTo>
                      <a:pt x="145807" y="70523"/>
                      <a:pt x="137472" y="72342"/>
                      <a:pt x="129347" y="74866"/>
                    </a:cubicBezTo>
                    <a:lnTo>
                      <a:pt x="164891" y="95440"/>
                    </a:lnTo>
                    <a:cubicBezTo>
                      <a:pt x="180097" y="86230"/>
                      <a:pt x="182568" y="78610"/>
                      <a:pt x="172304" y="7258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" name="Google Shape;4440;p48">
              <a:extLst>
                <a:ext uri="{FF2B5EF4-FFF2-40B4-BE49-F238E27FC236}">
                  <a16:creationId xmlns:a16="http://schemas.microsoft.com/office/drawing/2014/main" id="{46C2868A-78AD-4E65-96FF-ED8735166BF5}"/>
                </a:ext>
              </a:extLst>
            </p:cNvPr>
            <p:cNvGrpSpPr/>
            <p:nvPr/>
          </p:nvGrpSpPr>
          <p:grpSpPr>
            <a:xfrm>
              <a:off x="3220919" y="3808894"/>
              <a:ext cx="664504" cy="467011"/>
              <a:chOff x="5002019" y="4625244"/>
              <a:chExt cx="664504" cy="467011"/>
            </a:xfrm>
          </p:grpSpPr>
          <p:sp>
            <p:nvSpPr>
              <p:cNvPr id="147" name="Google Shape;4441;p48">
                <a:extLst>
                  <a:ext uri="{FF2B5EF4-FFF2-40B4-BE49-F238E27FC236}">
                    <a16:creationId xmlns:a16="http://schemas.microsoft.com/office/drawing/2014/main" id="{751FEBF1-B5CC-494D-BC78-A32DA2D6A937}"/>
                  </a:ext>
                </a:extLst>
              </p:cNvPr>
              <p:cNvSpPr/>
              <p:nvPr/>
            </p:nvSpPr>
            <p:spPr>
              <a:xfrm>
                <a:off x="5002019" y="470763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4442;p48">
                <a:extLst>
                  <a:ext uri="{FF2B5EF4-FFF2-40B4-BE49-F238E27FC236}">
                    <a16:creationId xmlns:a16="http://schemas.microsoft.com/office/drawing/2014/main" id="{2328A51C-6275-4302-A4AD-255F99969E10}"/>
                  </a:ext>
                </a:extLst>
              </p:cNvPr>
              <p:cNvSpPr/>
              <p:nvPr/>
            </p:nvSpPr>
            <p:spPr>
              <a:xfrm>
                <a:off x="5002019" y="481526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4443;p48">
                <a:extLst>
                  <a:ext uri="{FF2B5EF4-FFF2-40B4-BE49-F238E27FC236}">
                    <a16:creationId xmlns:a16="http://schemas.microsoft.com/office/drawing/2014/main" id="{770C853C-6ECD-4127-9EB3-7FA07697480D}"/>
                  </a:ext>
                </a:extLst>
              </p:cNvPr>
              <p:cNvSpPr/>
              <p:nvPr/>
            </p:nvSpPr>
            <p:spPr>
              <a:xfrm>
                <a:off x="5616534" y="481755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4444;p48">
                <a:extLst>
                  <a:ext uri="{FF2B5EF4-FFF2-40B4-BE49-F238E27FC236}">
                    <a16:creationId xmlns:a16="http://schemas.microsoft.com/office/drawing/2014/main" id="{6B9E65EE-D8E8-45C4-8697-FEE19886C771}"/>
                  </a:ext>
                </a:extLst>
              </p:cNvPr>
              <p:cNvSpPr/>
              <p:nvPr/>
            </p:nvSpPr>
            <p:spPr>
              <a:xfrm>
                <a:off x="5002019" y="462524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4445;p48">
                <a:extLst>
                  <a:ext uri="{FF2B5EF4-FFF2-40B4-BE49-F238E27FC236}">
                    <a16:creationId xmlns:a16="http://schemas.microsoft.com/office/drawing/2014/main" id="{150B7DE1-0CE7-4A08-A96B-B4C92DA5008E}"/>
                  </a:ext>
                </a:extLst>
              </p:cNvPr>
              <p:cNvSpPr/>
              <p:nvPr/>
            </p:nvSpPr>
            <p:spPr>
              <a:xfrm>
                <a:off x="5096424" y="4677655"/>
                <a:ext cx="475693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3" h="275248" extrusionOk="0">
                    <a:moveTo>
                      <a:pt x="475252" y="145899"/>
                    </a:moveTo>
                    <a:cubicBezTo>
                      <a:pt x="471925" y="178284"/>
                      <a:pt x="448926" y="210193"/>
                      <a:pt x="406064" y="234958"/>
                    </a:cubicBezTo>
                    <a:cubicBezTo>
                      <a:pt x="313117" y="288679"/>
                      <a:pt x="162577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577" y="-13454"/>
                      <a:pt x="313117" y="-13454"/>
                      <a:pt x="406064" y="40362"/>
                    </a:cubicBezTo>
                    <a:cubicBezTo>
                      <a:pt x="456149" y="69223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4446;p48">
                <a:extLst>
                  <a:ext uri="{FF2B5EF4-FFF2-40B4-BE49-F238E27FC236}">
                    <a16:creationId xmlns:a16="http://schemas.microsoft.com/office/drawing/2014/main" id="{595D2926-CA57-4BFA-AF03-79885EB11D82}"/>
                  </a:ext>
                </a:extLst>
              </p:cNvPr>
              <p:cNvSpPr/>
              <p:nvPr/>
            </p:nvSpPr>
            <p:spPr>
              <a:xfrm>
                <a:off x="5096866" y="469413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484" y="193715"/>
                      <a:pt x="405622" y="218480"/>
                    </a:cubicBezTo>
                    <a:cubicBezTo>
                      <a:pt x="312675" y="272201"/>
                      <a:pt x="162135" y="272201"/>
                      <a:pt x="69188" y="218480"/>
                    </a:cubicBezTo>
                    <a:cubicBezTo>
                      <a:pt x="26325" y="193715"/>
                      <a:pt x="3326" y="161806"/>
                      <a:pt x="0" y="129421"/>
                    </a:cubicBezTo>
                    <a:cubicBezTo>
                      <a:pt x="3326" y="97036"/>
                      <a:pt x="26325" y="65127"/>
                      <a:pt x="69188" y="40362"/>
                    </a:cubicBezTo>
                    <a:cubicBezTo>
                      <a:pt x="162135" y="-13454"/>
                      <a:pt x="312675" y="-13454"/>
                      <a:pt x="405622" y="40362"/>
                    </a:cubicBezTo>
                    <a:cubicBezTo>
                      <a:pt x="448484" y="65127"/>
                      <a:pt x="471673" y="96941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4447;p48">
                <a:extLst>
                  <a:ext uri="{FF2B5EF4-FFF2-40B4-BE49-F238E27FC236}">
                    <a16:creationId xmlns:a16="http://schemas.microsoft.com/office/drawing/2014/main" id="{A1B39887-E1A8-4A12-9518-E468D2501E5A}"/>
                  </a:ext>
                </a:extLst>
              </p:cNvPr>
              <p:cNvSpPr/>
              <p:nvPr/>
            </p:nvSpPr>
            <p:spPr>
              <a:xfrm>
                <a:off x="5218990" y="4756403"/>
                <a:ext cx="221102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9065" extrusionOk="0">
                    <a:moveTo>
                      <a:pt x="111955" y="22098"/>
                    </a:moveTo>
                    <a:cubicBezTo>
                      <a:pt x="109027" y="22060"/>
                      <a:pt x="106100" y="22279"/>
                      <a:pt x="103211" y="22765"/>
                    </a:cubicBezTo>
                    <a:cubicBezTo>
                      <a:pt x="99315" y="23336"/>
                      <a:pt x="94943" y="24099"/>
                      <a:pt x="90096" y="25146"/>
                    </a:cubicBezTo>
                    <a:cubicBezTo>
                      <a:pt x="85249" y="26194"/>
                      <a:pt x="80592" y="27527"/>
                      <a:pt x="74985" y="29051"/>
                    </a:cubicBezTo>
                    <a:cubicBezTo>
                      <a:pt x="69881" y="30585"/>
                      <a:pt x="64892" y="32490"/>
                      <a:pt x="60064" y="34766"/>
                    </a:cubicBezTo>
                    <a:lnTo>
                      <a:pt x="98079" y="56864"/>
                    </a:lnTo>
                    <a:lnTo>
                      <a:pt x="104922" y="54388"/>
                    </a:lnTo>
                    <a:cubicBezTo>
                      <a:pt x="114426" y="51149"/>
                      <a:pt x="123929" y="48483"/>
                      <a:pt x="132388" y="46196"/>
                    </a:cubicBezTo>
                    <a:cubicBezTo>
                      <a:pt x="140504" y="44015"/>
                      <a:pt x="148810" y="42644"/>
                      <a:pt x="157193" y="42101"/>
                    </a:cubicBezTo>
                    <a:cubicBezTo>
                      <a:pt x="164796" y="41596"/>
                      <a:pt x="172437" y="42101"/>
                      <a:pt x="179907" y="43625"/>
                    </a:cubicBezTo>
                    <a:cubicBezTo>
                      <a:pt x="187567" y="45253"/>
                      <a:pt x="194923" y="48120"/>
                      <a:pt x="201670" y="52102"/>
                    </a:cubicBezTo>
                    <a:cubicBezTo>
                      <a:pt x="208294" y="55445"/>
                      <a:pt x="213949" y="60427"/>
                      <a:pt x="218112" y="66580"/>
                    </a:cubicBezTo>
                    <a:cubicBezTo>
                      <a:pt x="220887" y="71038"/>
                      <a:pt x="221780" y="76419"/>
                      <a:pt x="220583" y="81534"/>
                    </a:cubicBezTo>
                    <a:cubicBezTo>
                      <a:pt x="218958" y="87154"/>
                      <a:pt x="215869" y="92250"/>
                      <a:pt x="211649" y="96298"/>
                    </a:cubicBezTo>
                    <a:cubicBezTo>
                      <a:pt x="206403" y="101594"/>
                      <a:pt x="200530" y="106232"/>
                      <a:pt x="194162" y="110109"/>
                    </a:cubicBezTo>
                    <a:lnTo>
                      <a:pt x="218492" y="124206"/>
                    </a:lnTo>
                    <a:lnTo>
                      <a:pt x="205187" y="131826"/>
                    </a:lnTo>
                    <a:lnTo>
                      <a:pt x="180667" y="117729"/>
                    </a:lnTo>
                    <a:cubicBezTo>
                      <a:pt x="169015" y="123482"/>
                      <a:pt x="156822" y="128083"/>
                      <a:pt x="144267" y="131445"/>
                    </a:cubicBezTo>
                    <a:cubicBezTo>
                      <a:pt x="131105" y="135103"/>
                      <a:pt x="117657" y="137646"/>
                      <a:pt x="104066" y="139065"/>
                    </a:cubicBezTo>
                    <a:lnTo>
                      <a:pt x="91236" y="116015"/>
                    </a:lnTo>
                    <a:cubicBezTo>
                      <a:pt x="94829" y="115919"/>
                      <a:pt x="98412" y="115634"/>
                      <a:pt x="101976" y="115158"/>
                    </a:cubicBezTo>
                    <a:cubicBezTo>
                      <a:pt x="107345" y="114557"/>
                      <a:pt x="112677" y="113633"/>
                      <a:pt x="117942" y="112395"/>
                    </a:cubicBezTo>
                    <a:cubicBezTo>
                      <a:pt x="123834" y="111157"/>
                      <a:pt x="130107" y="109538"/>
                      <a:pt x="136950" y="107633"/>
                    </a:cubicBezTo>
                    <a:cubicBezTo>
                      <a:pt x="143460" y="105823"/>
                      <a:pt x="149818" y="103499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343"/>
                      <a:pt x="114682" y="79924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82"/>
                      <a:pt x="89526" y="87659"/>
                      <a:pt x="81543" y="89440"/>
                    </a:cubicBezTo>
                    <a:cubicBezTo>
                      <a:pt x="74177" y="91135"/>
                      <a:pt x="66669" y="92155"/>
                      <a:pt x="59114" y="92488"/>
                    </a:cubicBezTo>
                    <a:cubicBezTo>
                      <a:pt x="52470" y="92698"/>
                      <a:pt x="45827" y="92059"/>
                      <a:pt x="39346" y="90583"/>
                    </a:cubicBezTo>
                    <a:cubicBezTo>
                      <a:pt x="32893" y="89040"/>
                      <a:pt x="26715" y="86535"/>
                      <a:pt x="21003" y="83153"/>
                    </a:cubicBezTo>
                    <a:cubicBezTo>
                      <a:pt x="14740" y="79886"/>
                      <a:pt x="9314" y="75229"/>
                      <a:pt x="5132" y="69533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40" y="49254"/>
                      <a:pt x="3535" y="44025"/>
                      <a:pt x="7128" y="39815"/>
                    </a:cubicBezTo>
                    <a:cubicBezTo>
                      <a:pt x="11509" y="34376"/>
                      <a:pt x="16698" y="29651"/>
                      <a:pt x="22524" y="25813"/>
                    </a:cubicBezTo>
                    <a:lnTo>
                      <a:pt x="0" y="12764"/>
                    </a:lnTo>
                    <a:lnTo>
                      <a:pt x="13305" y="5049"/>
                    </a:lnTo>
                    <a:lnTo>
                      <a:pt x="35544" y="18002"/>
                    </a:lnTo>
                    <a:cubicBezTo>
                      <a:pt x="46027" y="12783"/>
                      <a:pt x="57061" y="8725"/>
                      <a:pt x="68427" y="5906"/>
                    </a:cubicBezTo>
                    <a:cubicBezTo>
                      <a:pt x="79205" y="3143"/>
                      <a:pt x="90162" y="1172"/>
                      <a:pt x="101215" y="0"/>
                    </a:cubicBezTo>
                    <a:close/>
                    <a:moveTo>
                      <a:pt x="47044" y="62199"/>
                    </a:moveTo>
                    <a:cubicBezTo>
                      <a:pt x="52043" y="65113"/>
                      <a:pt x="57830" y="66380"/>
                      <a:pt x="63580" y="65818"/>
                    </a:cubicBezTo>
                    <a:cubicBezTo>
                      <a:pt x="71345" y="64922"/>
                      <a:pt x="78995" y="63198"/>
                      <a:pt x="86389" y="60674"/>
                    </a:cubicBezTo>
                    <a:lnTo>
                      <a:pt x="50560" y="40005"/>
                    </a:lnTo>
                    <a:cubicBezTo>
                      <a:pt x="37321" y="48578"/>
                      <a:pt x="36086" y="55979"/>
                      <a:pt x="46854" y="62199"/>
                    </a:cubicBezTo>
                    <a:close/>
                    <a:moveTo>
                      <a:pt x="172494" y="72676"/>
                    </a:moveTo>
                    <a:cubicBezTo>
                      <a:pt x="167029" y="69742"/>
                      <a:pt x="160766" y="68637"/>
                      <a:pt x="154627" y="69533"/>
                    </a:cubicBezTo>
                    <a:cubicBezTo>
                      <a:pt x="146159" y="70618"/>
                      <a:pt x="137795" y="72438"/>
                      <a:pt x="129632" y="74962"/>
                    </a:cubicBezTo>
                    <a:lnTo>
                      <a:pt x="165176" y="95536"/>
                    </a:lnTo>
                    <a:cubicBezTo>
                      <a:pt x="180192" y="86297"/>
                      <a:pt x="182568" y="78677"/>
                      <a:pt x="172304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4448;p48">
                <a:extLst>
                  <a:ext uri="{FF2B5EF4-FFF2-40B4-BE49-F238E27FC236}">
                    <a16:creationId xmlns:a16="http://schemas.microsoft.com/office/drawing/2014/main" id="{8849C6E4-90E1-43E0-BEA8-7A18808C2C01}"/>
                  </a:ext>
                </a:extLst>
              </p:cNvPr>
              <p:cNvSpPr/>
              <p:nvPr/>
            </p:nvSpPr>
            <p:spPr>
              <a:xfrm>
                <a:off x="5310227" y="4859464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4449;p48">
                <a:extLst>
                  <a:ext uri="{FF2B5EF4-FFF2-40B4-BE49-F238E27FC236}">
                    <a16:creationId xmlns:a16="http://schemas.microsoft.com/office/drawing/2014/main" id="{8873C063-B8D7-473A-8559-BF01355C4759}"/>
                  </a:ext>
                </a:extLst>
              </p:cNvPr>
              <p:cNvSpPr/>
              <p:nvPr/>
            </p:nvSpPr>
            <p:spPr>
              <a:xfrm>
                <a:off x="5405835" y="4867656"/>
                <a:ext cx="31647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858" extrusionOk="0">
                    <a:moveTo>
                      <a:pt x="31648" y="12954"/>
                    </a:moveTo>
                    <a:lnTo>
                      <a:pt x="31648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648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4450;p48">
                <a:extLst>
                  <a:ext uri="{FF2B5EF4-FFF2-40B4-BE49-F238E27FC236}">
                    <a16:creationId xmlns:a16="http://schemas.microsoft.com/office/drawing/2014/main" id="{0C9631FB-E4BF-4966-A486-F4110D2962D5}"/>
                  </a:ext>
                </a:extLst>
              </p:cNvPr>
              <p:cNvSpPr/>
              <p:nvPr/>
            </p:nvSpPr>
            <p:spPr>
              <a:xfrm>
                <a:off x="5416479" y="4820126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4451;p48">
                <a:extLst>
                  <a:ext uri="{FF2B5EF4-FFF2-40B4-BE49-F238E27FC236}">
                    <a16:creationId xmlns:a16="http://schemas.microsoft.com/office/drawing/2014/main" id="{FA7DE2D6-12C7-409E-81D7-D9021DEE66FD}"/>
                  </a:ext>
                </a:extLst>
              </p:cNvPr>
              <p:cNvSpPr/>
              <p:nvPr/>
            </p:nvSpPr>
            <p:spPr>
              <a:xfrm>
                <a:off x="5342159" y="4824983"/>
                <a:ext cx="35544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544" h="24669" extrusionOk="0">
                    <a:moveTo>
                      <a:pt x="0" y="7525"/>
                    </a:moveTo>
                    <a:lnTo>
                      <a:pt x="7793" y="0"/>
                    </a:lnTo>
                    <a:lnTo>
                      <a:pt x="35544" y="19050"/>
                    </a:lnTo>
                    <a:lnTo>
                      <a:pt x="33834" y="24670"/>
                    </a:lnTo>
                    <a:cubicBezTo>
                      <a:pt x="33834" y="24670"/>
                      <a:pt x="13115" y="15907"/>
                      <a:pt x="12450" y="15145"/>
                    </a:cubicBezTo>
                    <a:cubicBezTo>
                      <a:pt x="11785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4452;p48">
                <a:extLst>
                  <a:ext uri="{FF2B5EF4-FFF2-40B4-BE49-F238E27FC236}">
                    <a16:creationId xmlns:a16="http://schemas.microsoft.com/office/drawing/2014/main" id="{E928722A-8FA3-4CAA-BFA1-109F7A016628}"/>
                  </a:ext>
                </a:extLst>
              </p:cNvPr>
              <p:cNvSpPr/>
              <p:nvPr/>
            </p:nvSpPr>
            <p:spPr>
              <a:xfrm>
                <a:off x="5269455" y="4783550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lnTo>
                      <a:pt x="39441" y="17907"/>
                    </a:ln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4453;p48">
                <a:extLst>
                  <a:ext uri="{FF2B5EF4-FFF2-40B4-BE49-F238E27FC236}">
                    <a16:creationId xmlns:a16="http://schemas.microsoft.com/office/drawing/2014/main" id="{16B758E8-5E5D-41E5-AF12-0F62FE16C081}"/>
                  </a:ext>
                </a:extLst>
              </p:cNvPr>
              <p:cNvSpPr/>
              <p:nvPr/>
            </p:nvSpPr>
            <p:spPr>
              <a:xfrm>
                <a:off x="5310227" y="4760118"/>
                <a:ext cx="20528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383" extrusionOk="0">
                    <a:moveTo>
                      <a:pt x="20528" y="18383"/>
                    </a:moveTo>
                    <a:lnTo>
                      <a:pt x="20528" y="5429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4454;p48">
                <a:extLst>
                  <a:ext uri="{FF2B5EF4-FFF2-40B4-BE49-F238E27FC236}">
                    <a16:creationId xmlns:a16="http://schemas.microsoft.com/office/drawing/2014/main" id="{509E6D1C-DC50-4C88-87BF-4B2AA4B29A38}"/>
                  </a:ext>
                </a:extLst>
              </p:cNvPr>
              <p:cNvSpPr/>
              <p:nvPr/>
            </p:nvSpPr>
            <p:spPr>
              <a:xfrm>
                <a:off x="5218325" y="475621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4455;p48">
                <a:extLst>
                  <a:ext uri="{FF2B5EF4-FFF2-40B4-BE49-F238E27FC236}">
                    <a16:creationId xmlns:a16="http://schemas.microsoft.com/office/drawing/2014/main" id="{1DD41E68-7B2E-4DC4-A9F7-96B4D6370809}"/>
                  </a:ext>
                </a:extLst>
              </p:cNvPr>
              <p:cNvSpPr/>
              <p:nvPr/>
            </p:nvSpPr>
            <p:spPr>
              <a:xfrm>
                <a:off x="5219085" y="4799552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01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4456;p48">
                <a:extLst>
                  <a:ext uri="{FF2B5EF4-FFF2-40B4-BE49-F238E27FC236}">
                    <a16:creationId xmlns:a16="http://schemas.microsoft.com/office/drawing/2014/main" id="{58FA431A-6593-4636-B1D9-94488039861E}"/>
                  </a:ext>
                </a:extLst>
              </p:cNvPr>
              <p:cNvSpPr/>
              <p:nvPr/>
            </p:nvSpPr>
            <p:spPr>
              <a:xfrm>
                <a:off x="5218990" y="4743450"/>
                <a:ext cx="221102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9065" extrusionOk="0">
                    <a:moveTo>
                      <a:pt x="111955" y="22098"/>
                    </a:moveTo>
                    <a:cubicBezTo>
                      <a:pt x="109027" y="22098"/>
                      <a:pt x="106100" y="22355"/>
                      <a:pt x="103211" y="22860"/>
                    </a:cubicBezTo>
                    <a:cubicBezTo>
                      <a:pt x="99315" y="23431"/>
                      <a:pt x="94943" y="24194"/>
                      <a:pt x="90096" y="25241"/>
                    </a:cubicBezTo>
                    <a:cubicBezTo>
                      <a:pt x="85249" y="26289"/>
                      <a:pt x="80592" y="27527"/>
                      <a:pt x="74985" y="29051"/>
                    </a:cubicBezTo>
                    <a:cubicBezTo>
                      <a:pt x="69891" y="30623"/>
                      <a:pt x="64911" y="32537"/>
                      <a:pt x="60064" y="34766"/>
                    </a:cubicBezTo>
                    <a:lnTo>
                      <a:pt x="98079" y="56864"/>
                    </a:lnTo>
                    <a:lnTo>
                      <a:pt x="104922" y="54483"/>
                    </a:lnTo>
                    <a:cubicBezTo>
                      <a:pt x="114426" y="51245"/>
                      <a:pt x="123929" y="48482"/>
                      <a:pt x="132388" y="46196"/>
                    </a:cubicBezTo>
                    <a:cubicBezTo>
                      <a:pt x="140514" y="44063"/>
                      <a:pt x="148820" y="42691"/>
                      <a:pt x="157193" y="42101"/>
                    </a:cubicBezTo>
                    <a:cubicBezTo>
                      <a:pt x="164796" y="41643"/>
                      <a:pt x="172427" y="42148"/>
                      <a:pt x="179907" y="43624"/>
                    </a:cubicBezTo>
                    <a:cubicBezTo>
                      <a:pt x="187576" y="45291"/>
                      <a:pt x="194923" y="48187"/>
                      <a:pt x="201670" y="52197"/>
                    </a:cubicBezTo>
                    <a:cubicBezTo>
                      <a:pt x="208294" y="55540"/>
                      <a:pt x="213949" y="60522"/>
                      <a:pt x="218112" y="66675"/>
                    </a:cubicBezTo>
                    <a:cubicBezTo>
                      <a:pt x="220887" y="71133"/>
                      <a:pt x="221780" y="76514"/>
                      <a:pt x="220583" y="81629"/>
                    </a:cubicBezTo>
                    <a:cubicBezTo>
                      <a:pt x="218929" y="87249"/>
                      <a:pt x="215859" y="92335"/>
                      <a:pt x="211649" y="96393"/>
                    </a:cubicBezTo>
                    <a:cubicBezTo>
                      <a:pt x="206375" y="101660"/>
                      <a:pt x="200511" y="106299"/>
                      <a:pt x="194162" y="110204"/>
                    </a:cubicBezTo>
                    <a:lnTo>
                      <a:pt x="218492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96" y="123473"/>
                      <a:pt x="156812" y="128102"/>
                      <a:pt x="144267" y="131540"/>
                    </a:cubicBezTo>
                    <a:cubicBezTo>
                      <a:pt x="131095" y="135169"/>
                      <a:pt x="117657" y="137684"/>
                      <a:pt x="104066" y="139065"/>
                    </a:cubicBezTo>
                    <a:lnTo>
                      <a:pt x="91236" y="116014"/>
                    </a:lnTo>
                    <a:cubicBezTo>
                      <a:pt x="94829" y="116014"/>
                      <a:pt x="98421" y="115757"/>
                      <a:pt x="101976" y="115253"/>
                    </a:cubicBezTo>
                    <a:cubicBezTo>
                      <a:pt x="106727" y="114681"/>
                      <a:pt x="112050" y="113729"/>
                      <a:pt x="117942" y="112490"/>
                    </a:cubicBezTo>
                    <a:cubicBezTo>
                      <a:pt x="123834" y="111252"/>
                      <a:pt x="130107" y="109633"/>
                      <a:pt x="136950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9163" y="85011"/>
                      <a:pt x="90410" y="87459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0" y="92726"/>
                      <a:pt x="45827" y="92126"/>
                      <a:pt x="39346" y="90678"/>
                    </a:cubicBezTo>
                    <a:cubicBezTo>
                      <a:pt x="32921" y="89049"/>
                      <a:pt x="26753" y="86544"/>
                      <a:pt x="21003" y="83248"/>
                    </a:cubicBezTo>
                    <a:cubicBezTo>
                      <a:pt x="14759" y="79915"/>
                      <a:pt x="9342" y="75229"/>
                      <a:pt x="5132" y="69532"/>
                    </a:cubicBezTo>
                    <a:cubicBezTo>
                      <a:pt x="2053" y="65246"/>
                      <a:pt x="542" y="60036"/>
                      <a:pt x="855" y="54769"/>
                    </a:cubicBezTo>
                    <a:cubicBezTo>
                      <a:pt x="1359" y="49282"/>
                      <a:pt x="3554" y="44091"/>
                      <a:pt x="7128" y="39910"/>
                    </a:cubicBezTo>
                    <a:cubicBezTo>
                      <a:pt x="11500" y="34442"/>
                      <a:pt x="16698" y="29689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55" y="12849"/>
                      <a:pt x="57070" y="8830"/>
                      <a:pt x="68427" y="6001"/>
                    </a:cubicBezTo>
                    <a:cubicBezTo>
                      <a:pt x="79205" y="3258"/>
                      <a:pt x="90162" y="1248"/>
                      <a:pt x="101215" y="0"/>
                    </a:cubicBezTo>
                    <a:close/>
                    <a:moveTo>
                      <a:pt x="47044" y="62294"/>
                    </a:moveTo>
                    <a:cubicBezTo>
                      <a:pt x="52052" y="65179"/>
                      <a:pt x="57840" y="66408"/>
                      <a:pt x="63580" y="65818"/>
                    </a:cubicBezTo>
                    <a:cubicBezTo>
                      <a:pt x="71345" y="64961"/>
                      <a:pt x="78986" y="63275"/>
                      <a:pt x="86389" y="60770"/>
                    </a:cubicBezTo>
                    <a:lnTo>
                      <a:pt x="50560" y="40005"/>
                    </a:lnTo>
                    <a:cubicBezTo>
                      <a:pt x="37255" y="48673"/>
                      <a:pt x="35924" y="56007"/>
                      <a:pt x="46854" y="62294"/>
                    </a:cubicBezTo>
                    <a:close/>
                    <a:moveTo>
                      <a:pt x="172494" y="72771"/>
                    </a:moveTo>
                    <a:cubicBezTo>
                      <a:pt x="167048" y="69771"/>
                      <a:pt x="160775" y="68628"/>
                      <a:pt x="154627" y="69532"/>
                    </a:cubicBezTo>
                    <a:cubicBezTo>
                      <a:pt x="146149" y="70609"/>
                      <a:pt x="137776" y="72457"/>
                      <a:pt x="129632" y="75057"/>
                    </a:cubicBezTo>
                    <a:lnTo>
                      <a:pt x="165176" y="95631"/>
                    </a:lnTo>
                    <a:cubicBezTo>
                      <a:pt x="180192" y="86296"/>
                      <a:pt x="182568" y="78677"/>
                      <a:pt x="172304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" name="Google Shape;4457;p48">
              <a:extLst>
                <a:ext uri="{FF2B5EF4-FFF2-40B4-BE49-F238E27FC236}">
                  <a16:creationId xmlns:a16="http://schemas.microsoft.com/office/drawing/2014/main" id="{FFABBA72-96E7-4633-8183-B96E98391988}"/>
                </a:ext>
              </a:extLst>
            </p:cNvPr>
            <p:cNvGrpSpPr/>
            <p:nvPr/>
          </p:nvGrpSpPr>
          <p:grpSpPr>
            <a:xfrm>
              <a:off x="3200486" y="3710215"/>
              <a:ext cx="664598" cy="467011"/>
              <a:chOff x="4981586" y="4526565"/>
              <a:chExt cx="664598" cy="467011"/>
            </a:xfrm>
          </p:grpSpPr>
          <p:sp>
            <p:nvSpPr>
              <p:cNvPr id="131" name="Google Shape;4458;p48">
                <a:extLst>
                  <a:ext uri="{FF2B5EF4-FFF2-40B4-BE49-F238E27FC236}">
                    <a16:creationId xmlns:a16="http://schemas.microsoft.com/office/drawing/2014/main" id="{2F418313-FF02-44E0-A6CE-40AC010EA601}"/>
                  </a:ext>
                </a:extLst>
              </p:cNvPr>
              <p:cNvSpPr/>
              <p:nvPr/>
            </p:nvSpPr>
            <p:spPr>
              <a:xfrm>
                <a:off x="4981586" y="4608957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4459;p48">
                <a:extLst>
                  <a:ext uri="{FF2B5EF4-FFF2-40B4-BE49-F238E27FC236}">
                    <a16:creationId xmlns:a16="http://schemas.microsoft.com/office/drawing/2014/main" id="{D8736794-6B59-4E06-967C-DFC375AB46F5}"/>
                  </a:ext>
                </a:extLst>
              </p:cNvPr>
              <p:cNvSpPr/>
              <p:nvPr/>
            </p:nvSpPr>
            <p:spPr>
              <a:xfrm>
                <a:off x="4981681" y="4716589"/>
                <a:ext cx="65671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4460;p48">
                <a:extLst>
                  <a:ext uri="{FF2B5EF4-FFF2-40B4-BE49-F238E27FC236}">
                    <a16:creationId xmlns:a16="http://schemas.microsoft.com/office/drawing/2014/main" id="{FB5CF0DB-36BE-41F2-B0C9-ED7D44700F90}"/>
                  </a:ext>
                </a:extLst>
              </p:cNvPr>
              <p:cNvSpPr/>
              <p:nvPr/>
            </p:nvSpPr>
            <p:spPr>
              <a:xfrm>
                <a:off x="5596100" y="4718875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4461;p48">
                <a:extLst>
                  <a:ext uri="{FF2B5EF4-FFF2-40B4-BE49-F238E27FC236}">
                    <a16:creationId xmlns:a16="http://schemas.microsoft.com/office/drawing/2014/main" id="{AF89B5D5-1B4D-4FBE-912D-7845CBEDEB4C}"/>
                  </a:ext>
                </a:extLst>
              </p:cNvPr>
              <p:cNvSpPr/>
              <p:nvPr/>
            </p:nvSpPr>
            <p:spPr>
              <a:xfrm>
                <a:off x="4981586" y="452656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4462;p48">
                <a:extLst>
                  <a:ext uri="{FF2B5EF4-FFF2-40B4-BE49-F238E27FC236}">
                    <a16:creationId xmlns:a16="http://schemas.microsoft.com/office/drawing/2014/main" id="{C1FB60DB-574B-476C-A1EF-C30ADEE189E2}"/>
                  </a:ext>
                </a:extLst>
              </p:cNvPr>
              <p:cNvSpPr/>
              <p:nvPr/>
            </p:nvSpPr>
            <p:spPr>
              <a:xfrm>
                <a:off x="5076086" y="4578881"/>
                <a:ext cx="475673" cy="275344"/>
              </a:xfrm>
              <a:custGeom>
                <a:avLst/>
                <a:gdLst/>
                <a:ahLst/>
                <a:cxnLst/>
                <a:rect l="l" t="t" r="r" b="b"/>
                <a:pathLst>
                  <a:path w="475673" h="275344" extrusionOk="0">
                    <a:moveTo>
                      <a:pt x="475252" y="145994"/>
                    </a:moveTo>
                    <a:cubicBezTo>
                      <a:pt x="471830" y="178380"/>
                      <a:pt x="448831" y="210193"/>
                      <a:pt x="405969" y="235053"/>
                    </a:cubicBezTo>
                    <a:cubicBezTo>
                      <a:pt x="313117" y="288774"/>
                      <a:pt x="162482" y="288774"/>
                      <a:pt x="69535" y="235053"/>
                    </a:cubicBezTo>
                    <a:cubicBezTo>
                      <a:pt x="26768" y="210193"/>
                      <a:pt x="3769" y="178380"/>
                      <a:pt x="443" y="145994"/>
                    </a:cubicBezTo>
                    <a:cubicBezTo>
                      <a:pt x="-3549" y="107894"/>
                      <a:pt x="19450" y="69318"/>
                      <a:pt x="69535" y="40362"/>
                    </a:cubicBezTo>
                    <a:cubicBezTo>
                      <a:pt x="162482" y="-13454"/>
                      <a:pt x="313117" y="-13454"/>
                      <a:pt x="405969" y="40362"/>
                    </a:cubicBezTo>
                    <a:cubicBezTo>
                      <a:pt x="456054" y="69318"/>
                      <a:pt x="479148" y="108085"/>
                      <a:pt x="475252" y="14599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4463;p48">
                <a:extLst>
                  <a:ext uri="{FF2B5EF4-FFF2-40B4-BE49-F238E27FC236}">
                    <a16:creationId xmlns:a16="http://schemas.microsoft.com/office/drawing/2014/main" id="{55F567D4-F320-43FA-8EF2-0CB2C0477858}"/>
                  </a:ext>
                </a:extLst>
              </p:cNvPr>
              <p:cNvSpPr/>
              <p:nvPr/>
            </p:nvSpPr>
            <p:spPr>
              <a:xfrm>
                <a:off x="5076528" y="4595360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516"/>
                    </a:moveTo>
                    <a:cubicBezTo>
                      <a:pt x="471388" y="161901"/>
                      <a:pt x="448389" y="193715"/>
                      <a:pt x="405526" y="218575"/>
                    </a:cubicBezTo>
                    <a:cubicBezTo>
                      <a:pt x="312675" y="272296"/>
                      <a:pt x="162040" y="272296"/>
                      <a:pt x="69092" y="218575"/>
                    </a:cubicBezTo>
                    <a:cubicBezTo>
                      <a:pt x="26325" y="193715"/>
                      <a:pt x="3326" y="161901"/>
                      <a:pt x="0" y="129516"/>
                    </a:cubicBezTo>
                    <a:cubicBezTo>
                      <a:pt x="3326" y="97131"/>
                      <a:pt x="26325" y="65222"/>
                      <a:pt x="69092" y="40362"/>
                    </a:cubicBezTo>
                    <a:cubicBezTo>
                      <a:pt x="162040" y="-13454"/>
                      <a:pt x="312675" y="-13454"/>
                      <a:pt x="405526" y="40362"/>
                    </a:cubicBezTo>
                    <a:cubicBezTo>
                      <a:pt x="448389" y="65222"/>
                      <a:pt x="471388" y="97131"/>
                      <a:pt x="474809" y="129516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4464;p48">
                <a:extLst>
                  <a:ext uri="{FF2B5EF4-FFF2-40B4-BE49-F238E27FC236}">
                    <a16:creationId xmlns:a16="http://schemas.microsoft.com/office/drawing/2014/main" id="{23142584-17BB-42B0-8B27-1A7447B3E53C}"/>
                  </a:ext>
                </a:extLst>
              </p:cNvPr>
              <p:cNvSpPr/>
              <p:nvPr/>
            </p:nvSpPr>
            <p:spPr>
              <a:xfrm>
                <a:off x="5197892" y="4657629"/>
                <a:ext cx="221515" cy="139160"/>
              </a:xfrm>
              <a:custGeom>
                <a:avLst/>
                <a:gdLst/>
                <a:ahLst/>
                <a:cxnLst/>
                <a:rect l="l" t="t" r="r" b="b"/>
                <a:pathLst>
                  <a:path w="221515" h="139160" extrusionOk="0">
                    <a:moveTo>
                      <a:pt x="112525" y="22193"/>
                    </a:moveTo>
                    <a:cubicBezTo>
                      <a:pt x="109598" y="22155"/>
                      <a:pt x="106670" y="22374"/>
                      <a:pt x="103781" y="22860"/>
                    </a:cubicBezTo>
                    <a:cubicBezTo>
                      <a:pt x="99885" y="23432"/>
                      <a:pt x="95513" y="24194"/>
                      <a:pt x="90666" y="25241"/>
                    </a:cubicBezTo>
                    <a:cubicBezTo>
                      <a:pt x="85819" y="26289"/>
                      <a:pt x="81162" y="27527"/>
                      <a:pt x="75460" y="29146"/>
                    </a:cubicBezTo>
                    <a:cubicBezTo>
                      <a:pt x="70376" y="30632"/>
                      <a:pt x="65424" y="32509"/>
                      <a:pt x="60634" y="34766"/>
                    </a:cubicBezTo>
                    <a:lnTo>
                      <a:pt x="98649" y="56960"/>
                    </a:lnTo>
                    <a:lnTo>
                      <a:pt x="105492" y="54483"/>
                    </a:lnTo>
                    <a:cubicBezTo>
                      <a:pt x="114996" y="51245"/>
                      <a:pt x="124500" y="48482"/>
                      <a:pt x="132958" y="46196"/>
                    </a:cubicBezTo>
                    <a:cubicBezTo>
                      <a:pt x="141046" y="44044"/>
                      <a:pt x="149324" y="42701"/>
                      <a:pt x="157668" y="42196"/>
                    </a:cubicBezTo>
                    <a:cubicBezTo>
                      <a:pt x="165309" y="41691"/>
                      <a:pt x="172978" y="42196"/>
                      <a:pt x="180477" y="43720"/>
                    </a:cubicBezTo>
                    <a:cubicBezTo>
                      <a:pt x="188146" y="45330"/>
                      <a:pt x="195502" y="48187"/>
                      <a:pt x="202241" y="52197"/>
                    </a:cubicBezTo>
                    <a:cubicBezTo>
                      <a:pt x="208817" y="55607"/>
                      <a:pt x="214443" y="60617"/>
                      <a:pt x="218587" y="66770"/>
                    </a:cubicBezTo>
                    <a:cubicBezTo>
                      <a:pt x="221343" y="71238"/>
                      <a:pt x="222199" y="76619"/>
                      <a:pt x="220963" y="81725"/>
                    </a:cubicBezTo>
                    <a:cubicBezTo>
                      <a:pt x="219347" y="87354"/>
                      <a:pt x="216268" y="92450"/>
                      <a:pt x="212029" y="96488"/>
                    </a:cubicBezTo>
                    <a:cubicBezTo>
                      <a:pt x="206755" y="101756"/>
                      <a:pt x="200891" y="106394"/>
                      <a:pt x="194543" y="110300"/>
                    </a:cubicBezTo>
                    <a:lnTo>
                      <a:pt x="218872" y="124396"/>
                    </a:lnTo>
                    <a:lnTo>
                      <a:pt x="205662" y="132017"/>
                    </a:lnTo>
                    <a:lnTo>
                      <a:pt x="181142" y="117824"/>
                    </a:lnTo>
                    <a:cubicBezTo>
                      <a:pt x="169462" y="123625"/>
                      <a:pt x="157240" y="128254"/>
                      <a:pt x="144648" y="131636"/>
                    </a:cubicBezTo>
                    <a:cubicBezTo>
                      <a:pt x="131494" y="135322"/>
                      <a:pt x="118037" y="137846"/>
                      <a:pt x="104447" y="139160"/>
                    </a:cubicBezTo>
                    <a:lnTo>
                      <a:pt x="91711" y="116205"/>
                    </a:lnTo>
                    <a:cubicBezTo>
                      <a:pt x="95275" y="116110"/>
                      <a:pt x="98830" y="115824"/>
                      <a:pt x="102356" y="115348"/>
                    </a:cubicBezTo>
                    <a:cubicBezTo>
                      <a:pt x="107754" y="114710"/>
                      <a:pt x="113114" y="113786"/>
                      <a:pt x="118417" y="112586"/>
                    </a:cubicBezTo>
                    <a:cubicBezTo>
                      <a:pt x="124310" y="111347"/>
                      <a:pt x="130487" y="109728"/>
                      <a:pt x="137425" y="107823"/>
                    </a:cubicBezTo>
                    <a:cubicBezTo>
                      <a:pt x="143925" y="105985"/>
                      <a:pt x="150283" y="103661"/>
                      <a:pt x="156432" y="100870"/>
                    </a:cubicBezTo>
                    <a:lnTo>
                      <a:pt x="118417" y="78867"/>
                    </a:lnTo>
                    <a:lnTo>
                      <a:pt x="113475" y="80582"/>
                    </a:lnTo>
                    <a:lnTo>
                      <a:pt x="108248" y="82201"/>
                    </a:lnTo>
                    <a:cubicBezTo>
                      <a:pt x="98744" y="85344"/>
                      <a:pt x="89906" y="87821"/>
                      <a:pt x="81923" y="89630"/>
                    </a:cubicBezTo>
                    <a:cubicBezTo>
                      <a:pt x="74557" y="91307"/>
                      <a:pt x="67049" y="92297"/>
                      <a:pt x="59494" y="92583"/>
                    </a:cubicBezTo>
                    <a:cubicBezTo>
                      <a:pt x="52851" y="92812"/>
                      <a:pt x="46217" y="92212"/>
                      <a:pt x="39726" y="90773"/>
                    </a:cubicBezTo>
                    <a:cubicBezTo>
                      <a:pt x="33301" y="89240"/>
                      <a:pt x="27143" y="86735"/>
                      <a:pt x="21479" y="83344"/>
                    </a:cubicBezTo>
                    <a:cubicBezTo>
                      <a:pt x="15187" y="80039"/>
                      <a:pt x="9732" y="75352"/>
                      <a:pt x="5512" y="69628"/>
                    </a:cubicBezTo>
                    <a:cubicBezTo>
                      <a:pt x="2433" y="65342"/>
                      <a:pt x="922" y="60132"/>
                      <a:pt x="1236" y="54864"/>
                    </a:cubicBezTo>
                    <a:cubicBezTo>
                      <a:pt x="1825" y="49406"/>
                      <a:pt x="4011" y="44234"/>
                      <a:pt x="7508" y="40005"/>
                    </a:cubicBezTo>
                    <a:cubicBezTo>
                      <a:pt x="11918" y="34566"/>
                      <a:pt x="17145" y="29842"/>
                      <a:pt x="22999" y="26003"/>
                    </a:cubicBezTo>
                    <a:lnTo>
                      <a:pt x="0" y="12859"/>
                    </a:lnTo>
                    <a:lnTo>
                      <a:pt x="13210" y="5144"/>
                    </a:lnTo>
                    <a:lnTo>
                      <a:pt x="35544" y="18098"/>
                    </a:lnTo>
                    <a:cubicBezTo>
                      <a:pt x="45998" y="12878"/>
                      <a:pt x="56994" y="8820"/>
                      <a:pt x="68332" y="6001"/>
                    </a:cubicBezTo>
                    <a:cubicBezTo>
                      <a:pt x="79110" y="3258"/>
                      <a:pt x="90067" y="1248"/>
                      <a:pt x="101120" y="0"/>
                    </a:cubicBezTo>
                    <a:close/>
                    <a:moveTo>
                      <a:pt x="47519" y="62294"/>
                    </a:moveTo>
                    <a:cubicBezTo>
                      <a:pt x="52556" y="65189"/>
                      <a:pt x="58372" y="66418"/>
                      <a:pt x="64151" y="65818"/>
                    </a:cubicBezTo>
                    <a:cubicBezTo>
                      <a:pt x="71877" y="64951"/>
                      <a:pt x="79499" y="63265"/>
                      <a:pt x="86865" y="60770"/>
                    </a:cubicBezTo>
                    <a:lnTo>
                      <a:pt x="51130" y="40005"/>
                    </a:lnTo>
                    <a:cubicBezTo>
                      <a:pt x="38015" y="48701"/>
                      <a:pt x="36808" y="56131"/>
                      <a:pt x="47519" y="62294"/>
                    </a:cubicBezTo>
                    <a:close/>
                    <a:moveTo>
                      <a:pt x="172969" y="72771"/>
                    </a:moveTo>
                    <a:cubicBezTo>
                      <a:pt x="167523" y="69771"/>
                      <a:pt x="161251" y="68628"/>
                      <a:pt x="155102" y="69533"/>
                    </a:cubicBezTo>
                    <a:cubicBezTo>
                      <a:pt x="146663" y="70656"/>
                      <a:pt x="138328" y="72504"/>
                      <a:pt x="130202" y="75057"/>
                    </a:cubicBezTo>
                    <a:lnTo>
                      <a:pt x="165746" y="95631"/>
                    </a:lnTo>
                    <a:cubicBezTo>
                      <a:pt x="180572" y="86392"/>
                      <a:pt x="183328" y="78677"/>
                      <a:pt x="172969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4465;p48">
                <a:extLst>
                  <a:ext uri="{FF2B5EF4-FFF2-40B4-BE49-F238E27FC236}">
                    <a16:creationId xmlns:a16="http://schemas.microsoft.com/office/drawing/2014/main" id="{88243866-3F88-4696-8889-CAB1FC0BCD5F}"/>
                  </a:ext>
                </a:extLst>
              </p:cNvPr>
              <p:cNvSpPr/>
              <p:nvPr/>
            </p:nvSpPr>
            <p:spPr>
              <a:xfrm>
                <a:off x="5289888" y="4760785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4466;p48">
                <a:extLst>
                  <a:ext uri="{FF2B5EF4-FFF2-40B4-BE49-F238E27FC236}">
                    <a16:creationId xmlns:a16="http://schemas.microsoft.com/office/drawing/2014/main" id="{92FB057C-D8F2-4A74-A49E-731A9283FDC5}"/>
                  </a:ext>
                </a:extLst>
              </p:cNvPr>
              <p:cNvSpPr/>
              <p:nvPr/>
            </p:nvSpPr>
            <p:spPr>
              <a:xfrm>
                <a:off x="5385496" y="4768976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954"/>
                    </a:moveTo>
                    <a:lnTo>
                      <a:pt x="31552" y="0"/>
                    </a:lnTo>
                    <a:lnTo>
                      <a:pt x="0" y="2477"/>
                    </a:lnTo>
                    <a:lnTo>
                      <a:pt x="18152" y="14859"/>
                    </a:lnTo>
                    <a:lnTo>
                      <a:pt x="31552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4467;p48">
                <a:extLst>
                  <a:ext uri="{FF2B5EF4-FFF2-40B4-BE49-F238E27FC236}">
                    <a16:creationId xmlns:a16="http://schemas.microsoft.com/office/drawing/2014/main" id="{4E5E66BB-1191-4D45-993E-B10DCCCEA0CF}"/>
                  </a:ext>
                </a:extLst>
              </p:cNvPr>
              <p:cNvSpPr/>
              <p:nvPr/>
            </p:nvSpPr>
            <p:spPr>
              <a:xfrm>
                <a:off x="5396046" y="4721447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4468;p48">
                <a:extLst>
                  <a:ext uri="{FF2B5EF4-FFF2-40B4-BE49-F238E27FC236}">
                    <a16:creationId xmlns:a16="http://schemas.microsoft.com/office/drawing/2014/main" id="{8752CFC3-1278-462F-BC37-070A35F06818}"/>
                  </a:ext>
                </a:extLst>
              </p:cNvPr>
              <p:cNvSpPr/>
              <p:nvPr/>
            </p:nvSpPr>
            <p:spPr>
              <a:xfrm>
                <a:off x="5321441" y="4726305"/>
                <a:ext cx="35639" cy="24764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4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4469;p48">
                <a:extLst>
                  <a:ext uri="{FF2B5EF4-FFF2-40B4-BE49-F238E27FC236}">
                    <a16:creationId xmlns:a16="http://schemas.microsoft.com/office/drawing/2014/main" id="{B3964E2D-72A3-41E4-AB7D-DD2B3B37C0E5}"/>
                  </a:ext>
                </a:extLst>
              </p:cNvPr>
              <p:cNvSpPr/>
              <p:nvPr/>
            </p:nvSpPr>
            <p:spPr>
              <a:xfrm>
                <a:off x="5249117" y="4684871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287"/>
                    </a:moveTo>
                    <a:lnTo>
                      <a:pt x="36780" y="29146"/>
                    </a:lnTo>
                    <a:lnTo>
                      <a:pt x="44383" y="23717"/>
                    </a:lnTo>
                    <a:lnTo>
                      <a:pt x="39346" y="17907"/>
                    </a:lnTo>
                    <a:cubicBezTo>
                      <a:pt x="36105" y="14116"/>
                      <a:pt x="32246" y="10896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4470;p48">
                <a:extLst>
                  <a:ext uri="{FF2B5EF4-FFF2-40B4-BE49-F238E27FC236}">
                    <a16:creationId xmlns:a16="http://schemas.microsoft.com/office/drawing/2014/main" id="{D7FD45CD-5577-4E3E-A70E-06E0E8EF180D}"/>
                  </a:ext>
                </a:extLst>
              </p:cNvPr>
              <p:cNvSpPr/>
              <p:nvPr/>
            </p:nvSpPr>
            <p:spPr>
              <a:xfrm>
                <a:off x="5289888" y="4661344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4471;p48">
                <a:extLst>
                  <a:ext uri="{FF2B5EF4-FFF2-40B4-BE49-F238E27FC236}">
                    <a16:creationId xmlns:a16="http://schemas.microsoft.com/office/drawing/2014/main" id="{E4A78F70-2D00-4767-AA03-6C860BAD5B52}"/>
                  </a:ext>
                </a:extLst>
              </p:cNvPr>
              <p:cNvSpPr/>
              <p:nvPr/>
            </p:nvSpPr>
            <p:spPr>
              <a:xfrm>
                <a:off x="5197987" y="4657534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8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4472;p48">
                <a:extLst>
                  <a:ext uri="{FF2B5EF4-FFF2-40B4-BE49-F238E27FC236}">
                    <a16:creationId xmlns:a16="http://schemas.microsoft.com/office/drawing/2014/main" id="{A5184784-8BE4-4502-9E0B-F7CB77E9533E}"/>
                  </a:ext>
                </a:extLst>
              </p:cNvPr>
              <p:cNvSpPr/>
              <p:nvPr/>
            </p:nvSpPr>
            <p:spPr>
              <a:xfrm>
                <a:off x="5198652" y="4700873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cubicBezTo>
                      <a:pt x="0" y="13430"/>
                      <a:pt x="0" y="0"/>
                      <a:pt x="0" y="0"/>
                    </a:cubicBezTo>
                    <a:lnTo>
                      <a:pt x="22429" y="0"/>
                    </a:lnTo>
                    <a:lnTo>
                      <a:pt x="16917" y="12002"/>
                    </a:lnTo>
                    <a:lnTo>
                      <a:pt x="7413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4473;p48">
                <a:extLst>
                  <a:ext uri="{FF2B5EF4-FFF2-40B4-BE49-F238E27FC236}">
                    <a16:creationId xmlns:a16="http://schemas.microsoft.com/office/drawing/2014/main" id="{588E0E89-894E-4F9D-80AE-B59A8F892DAF}"/>
                  </a:ext>
                </a:extLst>
              </p:cNvPr>
              <p:cNvSpPr/>
              <p:nvPr/>
            </p:nvSpPr>
            <p:spPr>
              <a:xfrm>
                <a:off x="5197892" y="4644961"/>
                <a:ext cx="221610" cy="138874"/>
              </a:xfrm>
              <a:custGeom>
                <a:avLst/>
                <a:gdLst/>
                <a:ahLst/>
                <a:cxnLst/>
                <a:rect l="l" t="t" r="r" b="b"/>
                <a:pathLst>
                  <a:path w="221610" h="138874" extrusionOk="0">
                    <a:moveTo>
                      <a:pt x="112525" y="22288"/>
                    </a:moveTo>
                    <a:cubicBezTo>
                      <a:pt x="109598" y="22298"/>
                      <a:pt x="106680" y="22517"/>
                      <a:pt x="103781" y="22955"/>
                    </a:cubicBezTo>
                    <a:cubicBezTo>
                      <a:pt x="99885" y="23527"/>
                      <a:pt x="95513" y="24289"/>
                      <a:pt x="90666" y="25337"/>
                    </a:cubicBezTo>
                    <a:cubicBezTo>
                      <a:pt x="85819" y="26384"/>
                      <a:pt x="81162" y="27718"/>
                      <a:pt x="75460" y="29242"/>
                    </a:cubicBezTo>
                    <a:cubicBezTo>
                      <a:pt x="70395" y="30804"/>
                      <a:pt x="65434" y="32709"/>
                      <a:pt x="60634" y="34957"/>
                    </a:cubicBezTo>
                    <a:lnTo>
                      <a:pt x="98649" y="57055"/>
                    </a:lnTo>
                    <a:lnTo>
                      <a:pt x="105492" y="54578"/>
                    </a:lnTo>
                    <a:cubicBezTo>
                      <a:pt x="114996" y="51435"/>
                      <a:pt x="124500" y="48673"/>
                      <a:pt x="132958" y="46387"/>
                    </a:cubicBezTo>
                    <a:cubicBezTo>
                      <a:pt x="141036" y="44205"/>
                      <a:pt x="149314" y="42834"/>
                      <a:pt x="157668" y="42291"/>
                    </a:cubicBezTo>
                    <a:cubicBezTo>
                      <a:pt x="165309" y="41786"/>
                      <a:pt x="172978" y="42291"/>
                      <a:pt x="180477" y="43815"/>
                    </a:cubicBezTo>
                    <a:cubicBezTo>
                      <a:pt x="188127" y="45501"/>
                      <a:pt x="195464" y="48358"/>
                      <a:pt x="202241" y="52292"/>
                    </a:cubicBezTo>
                    <a:cubicBezTo>
                      <a:pt x="208846" y="55702"/>
                      <a:pt x="214501" y="60712"/>
                      <a:pt x="218682" y="66865"/>
                    </a:cubicBezTo>
                    <a:cubicBezTo>
                      <a:pt x="221438" y="71333"/>
                      <a:pt x="222294" y="76714"/>
                      <a:pt x="221058" y="81820"/>
                    </a:cubicBezTo>
                    <a:cubicBezTo>
                      <a:pt x="219442" y="87449"/>
                      <a:pt x="216363" y="92545"/>
                      <a:pt x="212125" y="96583"/>
                    </a:cubicBezTo>
                    <a:cubicBezTo>
                      <a:pt x="206869" y="101851"/>
                      <a:pt x="200996" y="106451"/>
                      <a:pt x="194638" y="110299"/>
                    </a:cubicBezTo>
                    <a:lnTo>
                      <a:pt x="218967" y="124396"/>
                    </a:lnTo>
                    <a:lnTo>
                      <a:pt x="205757" y="132112"/>
                    </a:lnTo>
                    <a:lnTo>
                      <a:pt x="181427" y="117538"/>
                    </a:lnTo>
                    <a:cubicBezTo>
                      <a:pt x="169728" y="123301"/>
                      <a:pt x="157506" y="127930"/>
                      <a:pt x="144933" y="131350"/>
                    </a:cubicBezTo>
                    <a:cubicBezTo>
                      <a:pt x="131760" y="134950"/>
                      <a:pt x="118313" y="137465"/>
                      <a:pt x="104732" y="138874"/>
                    </a:cubicBezTo>
                    <a:lnTo>
                      <a:pt x="91997" y="115824"/>
                    </a:lnTo>
                    <a:cubicBezTo>
                      <a:pt x="95561" y="115729"/>
                      <a:pt x="99115" y="115443"/>
                      <a:pt x="102641" y="114967"/>
                    </a:cubicBezTo>
                    <a:cubicBezTo>
                      <a:pt x="108039" y="114367"/>
                      <a:pt x="113399" y="113471"/>
                      <a:pt x="118702" y="112300"/>
                    </a:cubicBezTo>
                    <a:cubicBezTo>
                      <a:pt x="124595" y="110966"/>
                      <a:pt x="130772" y="109347"/>
                      <a:pt x="137710" y="107442"/>
                    </a:cubicBezTo>
                    <a:cubicBezTo>
                      <a:pt x="144229" y="105651"/>
                      <a:pt x="150578" y="103327"/>
                      <a:pt x="156717" y="100489"/>
                    </a:cubicBezTo>
                    <a:lnTo>
                      <a:pt x="118702" y="78486"/>
                    </a:lnTo>
                    <a:lnTo>
                      <a:pt x="113760" y="80296"/>
                    </a:lnTo>
                    <a:lnTo>
                      <a:pt x="108533" y="81820"/>
                    </a:lnTo>
                    <a:cubicBezTo>
                      <a:pt x="99029" y="84963"/>
                      <a:pt x="90191" y="87439"/>
                      <a:pt x="82208" y="89249"/>
                    </a:cubicBezTo>
                    <a:cubicBezTo>
                      <a:pt x="74842" y="90954"/>
                      <a:pt x="67334" y="91973"/>
                      <a:pt x="59779" y="92297"/>
                    </a:cubicBezTo>
                    <a:cubicBezTo>
                      <a:pt x="53136" y="92497"/>
                      <a:pt x="46493" y="91859"/>
                      <a:pt x="40011" y="90392"/>
                    </a:cubicBezTo>
                    <a:cubicBezTo>
                      <a:pt x="33586" y="88859"/>
                      <a:pt x="27428" y="86354"/>
                      <a:pt x="21764" y="82963"/>
                    </a:cubicBezTo>
                    <a:cubicBezTo>
                      <a:pt x="15463" y="79724"/>
                      <a:pt x="9998" y="75057"/>
                      <a:pt x="5797" y="69342"/>
                    </a:cubicBezTo>
                    <a:cubicBezTo>
                      <a:pt x="2737" y="65056"/>
                      <a:pt x="1226" y="59845"/>
                      <a:pt x="1521" y="54578"/>
                    </a:cubicBezTo>
                    <a:cubicBezTo>
                      <a:pt x="2091" y="49111"/>
                      <a:pt x="4277" y="43939"/>
                      <a:pt x="7793" y="39719"/>
                    </a:cubicBezTo>
                    <a:cubicBezTo>
                      <a:pt x="12203" y="34252"/>
                      <a:pt x="17430" y="29499"/>
                      <a:pt x="23284" y="25622"/>
                    </a:cubicBezTo>
                    <a:lnTo>
                      <a:pt x="0" y="12763"/>
                    </a:lnTo>
                    <a:lnTo>
                      <a:pt x="13210" y="5144"/>
                    </a:lnTo>
                    <a:lnTo>
                      <a:pt x="35544" y="18002"/>
                    </a:lnTo>
                    <a:cubicBezTo>
                      <a:pt x="46017" y="12821"/>
                      <a:pt x="57004" y="8763"/>
                      <a:pt x="68332" y="5905"/>
                    </a:cubicBezTo>
                    <a:cubicBezTo>
                      <a:pt x="79119" y="3191"/>
                      <a:pt x="90067" y="1219"/>
                      <a:pt x="101120" y="0"/>
                    </a:cubicBezTo>
                    <a:close/>
                    <a:moveTo>
                      <a:pt x="47519" y="62008"/>
                    </a:moveTo>
                    <a:cubicBezTo>
                      <a:pt x="52547" y="64932"/>
                      <a:pt x="58363" y="66199"/>
                      <a:pt x="64151" y="65627"/>
                    </a:cubicBezTo>
                    <a:cubicBezTo>
                      <a:pt x="71887" y="64770"/>
                      <a:pt x="79509" y="63037"/>
                      <a:pt x="86865" y="60484"/>
                    </a:cubicBezTo>
                    <a:lnTo>
                      <a:pt x="51130" y="39814"/>
                    </a:lnTo>
                    <a:cubicBezTo>
                      <a:pt x="38015" y="48387"/>
                      <a:pt x="36808" y="55788"/>
                      <a:pt x="47519" y="62008"/>
                    </a:cubicBezTo>
                    <a:close/>
                    <a:moveTo>
                      <a:pt x="172969" y="72485"/>
                    </a:moveTo>
                    <a:cubicBezTo>
                      <a:pt x="167514" y="69513"/>
                      <a:pt x="161241" y="68409"/>
                      <a:pt x="155102" y="69342"/>
                    </a:cubicBezTo>
                    <a:cubicBezTo>
                      <a:pt x="146663" y="70428"/>
                      <a:pt x="138328" y="72247"/>
                      <a:pt x="130202" y="74771"/>
                    </a:cubicBezTo>
                    <a:lnTo>
                      <a:pt x="165746" y="95345"/>
                    </a:lnTo>
                    <a:cubicBezTo>
                      <a:pt x="180572" y="86106"/>
                      <a:pt x="183328" y="78486"/>
                      <a:pt x="172969" y="72485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" name="Google Shape;4474;p48">
              <a:extLst>
                <a:ext uri="{FF2B5EF4-FFF2-40B4-BE49-F238E27FC236}">
                  <a16:creationId xmlns:a16="http://schemas.microsoft.com/office/drawing/2014/main" id="{D8A71BE8-ED98-47B1-BCE6-FE4750A827AA}"/>
                </a:ext>
              </a:extLst>
            </p:cNvPr>
            <p:cNvGrpSpPr/>
            <p:nvPr/>
          </p:nvGrpSpPr>
          <p:grpSpPr>
            <a:xfrm>
              <a:off x="2181300" y="4477454"/>
              <a:ext cx="746806" cy="516445"/>
              <a:chOff x="3962400" y="5293804"/>
              <a:chExt cx="746806" cy="516445"/>
            </a:xfrm>
          </p:grpSpPr>
          <p:sp>
            <p:nvSpPr>
              <p:cNvPr id="114" name="Google Shape;4475;p48">
                <a:extLst>
                  <a:ext uri="{FF2B5EF4-FFF2-40B4-BE49-F238E27FC236}">
                    <a16:creationId xmlns:a16="http://schemas.microsoft.com/office/drawing/2014/main" id="{A7713051-5E6B-4E46-ADA7-CC2D2DA4F358}"/>
                  </a:ext>
                </a:extLst>
              </p:cNvPr>
              <p:cNvSpPr/>
              <p:nvPr/>
            </p:nvSpPr>
            <p:spPr>
              <a:xfrm>
                <a:off x="3962400" y="5425630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4476;p48">
                <a:extLst>
                  <a:ext uri="{FF2B5EF4-FFF2-40B4-BE49-F238E27FC236}">
                    <a16:creationId xmlns:a16="http://schemas.microsoft.com/office/drawing/2014/main" id="{51C07B42-3D18-4B50-84CE-0EC7A872D507}"/>
                  </a:ext>
                </a:extLst>
              </p:cNvPr>
              <p:cNvSpPr/>
              <p:nvPr/>
            </p:nvSpPr>
            <p:spPr>
              <a:xfrm>
                <a:off x="4044607" y="537619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19"/>
                      <a:pt x="332252" y="384619"/>
                    </a:cubicBezTo>
                    <a:cubicBezTo>
                      <a:pt x="148754" y="384619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4477;p48">
                <a:extLst>
                  <a:ext uri="{FF2B5EF4-FFF2-40B4-BE49-F238E27FC236}">
                    <a16:creationId xmlns:a16="http://schemas.microsoft.com/office/drawing/2014/main" id="{591E25D6-C3A8-4F57-9AC6-76AFFF9B8F05}"/>
                  </a:ext>
                </a:extLst>
              </p:cNvPr>
              <p:cNvSpPr/>
              <p:nvPr/>
            </p:nvSpPr>
            <p:spPr>
              <a:xfrm>
                <a:off x="4044702" y="548382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4478;p48">
                <a:extLst>
                  <a:ext uri="{FF2B5EF4-FFF2-40B4-BE49-F238E27FC236}">
                    <a16:creationId xmlns:a16="http://schemas.microsoft.com/office/drawing/2014/main" id="{FE294D21-12DC-4E0B-8C7F-2FD59636E886}"/>
                  </a:ext>
                </a:extLst>
              </p:cNvPr>
              <p:cNvSpPr/>
              <p:nvPr/>
            </p:nvSpPr>
            <p:spPr>
              <a:xfrm>
                <a:off x="4659217" y="548611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4479;p48">
                <a:extLst>
                  <a:ext uri="{FF2B5EF4-FFF2-40B4-BE49-F238E27FC236}">
                    <a16:creationId xmlns:a16="http://schemas.microsoft.com/office/drawing/2014/main" id="{9C91353C-F90A-4533-86A4-DEB360FDA41A}"/>
                  </a:ext>
                </a:extLst>
              </p:cNvPr>
              <p:cNvSpPr/>
              <p:nvPr/>
            </p:nvSpPr>
            <p:spPr>
              <a:xfrm>
                <a:off x="4044607" y="529380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4480;p48">
                <a:extLst>
                  <a:ext uri="{FF2B5EF4-FFF2-40B4-BE49-F238E27FC236}">
                    <a16:creationId xmlns:a16="http://schemas.microsoft.com/office/drawing/2014/main" id="{36EB66C5-AA23-4A3D-934E-6EE1F2B97A09}"/>
                  </a:ext>
                </a:extLst>
              </p:cNvPr>
              <p:cNvSpPr/>
              <p:nvPr/>
            </p:nvSpPr>
            <p:spPr>
              <a:xfrm>
                <a:off x="4139107" y="5346215"/>
                <a:ext cx="475657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57" h="275248" extrusionOk="0">
                    <a:moveTo>
                      <a:pt x="475252" y="145899"/>
                    </a:moveTo>
                    <a:cubicBezTo>
                      <a:pt x="471926" y="178284"/>
                      <a:pt x="448831" y="210193"/>
                      <a:pt x="406064" y="234958"/>
                    </a:cubicBezTo>
                    <a:cubicBezTo>
                      <a:pt x="313117" y="288679"/>
                      <a:pt x="162482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149" y="69223"/>
                      <a:pt x="47905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4481;p48">
                <a:extLst>
                  <a:ext uri="{FF2B5EF4-FFF2-40B4-BE49-F238E27FC236}">
                    <a16:creationId xmlns:a16="http://schemas.microsoft.com/office/drawing/2014/main" id="{F08B37DE-D4A4-4214-B95C-0F300CED0EFD}"/>
                  </a:ext>
                </a:extLst>
              </p:cNvPr>
              <p:cNvSpPr/>
              <p:nvPr/>
            </p:nvSpPr>
            <p:spPr>
              <a:xfrm>
                <a:off x="4139550" y="536269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480"/>
                    </a:cubicBezTo>
                    <a:cubicBezTo>
                      <a:pt x="312675" y="272201"/>
                      <a:pt x="162040" y="272201"/>
                      <a:pt x="69188" y="218480"/>
                    </a:cubicBezTo>
                    <a:cubicBezTo>
                      <a:pt x="26325" y="193715"/>
                      <a:pt x="3326" y="161806"/>
                      <a:pt x="0" y="129421"/>
                    </a:cubicBezTo>
                    <a:cubicBezTo>
                      <a:pt x="3326" y="97036"/>
                      <a:pt x="26325" y="65127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127"/>
                      <a:pt x="471483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4482;p48">
                <a:extLst>
                  <a:ext uri="{FF2B5EF4-FFF2-40B4-BE49-F238E27FC236}">
                    <a16:creationId xmlns:a16="http://schemas.microsoft.com/office/drawing/2014/main" id="{FD5386CE-496E-4325-94E7-7136E5FF20DD}"/>
                  </a:ext>
                </a:extLst>
              </p:cNvPr>
              <p:cNvSpPr/>
              <p:nvPr/>
            </p:nvSpPr>
            <p:spPr>
              <a:xfrm>
                <a:off x="4261389" y="5424963"/>
                <a:ext cx="221102" cy="138970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8970" extrusionOk="0">
                    <a:moveTo>
                      <a:pt x="112050" y="22098"/>
                    </a:moveTo>
                    <a:cubicBezTo>
                      <a:pt x="109122" y="22060"/>
                      <a:pt x="106194" y="22279"/>
                      <a:pt x="103306" y="22765"/>
                    </a:cubicBezTo>
                    <a:cubicBezTo>
                      <a:pt x="99410" y="23336"/>
                      <a:pt x="95038" y="24098"/>
                      <a:pt x="90191" y="25146"/>
                    </a:cubicBezTo>
                    <a:cubicBezTo>
                      <a:pt x="85344" y="26194"/>
                      <a:pt x="80687" y="27432"/>
                      <a:pt x="75080" y="29051"/>
                    </a:cubicBezTo>
                    <a:cubicBezTo>
                      <a:pt x="69967" y="30566"/>
                      <a:pt x="64977" y="32480"/>
                      <a:pt x="60159" y="34766"/>
                    </a:cubicBezTo>
                    <a:lnTo>
                      <a:pt x="98174" y="56864"/>
                    </a:lnTo>
                    <a:lnTo>
                      <a:pt x="105017" y="54388"/>
                    </a:lnTo>
                    <a:cubicBezTo>
                      <a:pt x="114521" y="51149"/>
                      <a:pt x="124024" y="48387"/>
                      <a:pt x="132483" y="46196"/>
                    </a:cubicBezTo>
                    <a:cubicBezTo>
                      <a:pt x="140574" y="44120"/>
                      <a:pt x="148851" y="42844"/>
                      <a:pt x="157193" y="42386"/>
                    </a:cubicBezTo>
                    <a:cubicBezTo>
                      <a:pt x="164798" y="41881"/>
                      <a:pt x="172437" y="42386"/>
                      <a:pt x="179907" y="43910"/>
                    </a:cubicBezTo>
                    <a:cubicBezTo>
                      <a:pt x="187570" y="45539"/>
                      <a:pt x="194919" y="48406"/>
                      <a:pt x="201670" y="52388"/>
                    </a:cubicBezTo>
                    <a:cubicBezTo>
                      <a:pt x="208292" y="55731"/>
                      <a:pt x="213951" y="60713"/>
                      <a:pt x="218112" y="66866"/>
                    </a:cubicBezTo>
                    <a:cubicBezTo>
                      <a:pt x="220891" y="71323"/>
                      <a:pt x="221780" y="76705"/>
                      <a:pt x="220583" y="81820"/>
                    </a:cubicBezTo>
                    <a:cubicBezTo>
                      <a:pt x="218785" y="87506"/>
                      <a:pt x="215504" y="92602"/>
                      <a:pt x="211079" y="96584"/>
                    </a:cubicBezTo>
                    <a:cubicBezTo>
                      <a:pt x="205885" y="101898"/>
                      <a:pt x="200041" y="106547"/>
                      <a:pt x="193687" y="110395"/>
                    </a:cubicBezTo>
                    <a:lnTo>
                      <a:pt x="217922" y="124492"/>
                    </a:lnTo>
                    <a:lnTo>
                      <a:pt x="204712" y="132112"/>
                    </a:lnTo>
                    <a:lnTo>
                      <a:pt x="180952" y="117634"/>
                    </a:lnTo>
                    <a:cubicBezTo>
                      <a:pt x="169319" y="123463"/>
                      <a:pt x="157122" y="128092"/>
                      <a:pt x="144553" y="131445"/>
                    </a:cubicBezTo>
                    <a:cubicBezTo>
                      <a:pt x="131396" y="135112"/>
                      <a:pt x="117944" y="137636"/>
                      <a:pt x="104352" y="138970"/>
                    </a:cubicBezTo>
                    <a:lnTo>
                      <a:pt x="91521" y="116015"/>
                    </a:lnTo>
                    <a:cubicBezTo>
                      <a:pt x="95114" y="115919"/>
                      <a:pt x="98699" y="115634"/>
                      <a:pt x="102261" y="115158"/>
                    </a:cubicBezTo>
                    <a:cubicBezTo>
                      <a:pt x="107627" y="114510"/>
                      <a:pt x="112956" y="113586"/>
                      <a:pt x="118227" y="112395"/>
                    </a:cubicBezTo>
                    <a:cubicBezTo>
                      <a:pt x="124119" y="111157"/>
                      <a:pt x="130392" y="109538"/>
                      <a:pt x="137235" y="107633"/>
                    </a:cubicBezTo>
                    <a:cubicBezTo>
                      <a:pt x="143743" y="105823"/>
                      <a:pt x="150098" y="103489"/>
                      <a:pt x="156242" y="100679"/>
                    </a:cubicBezTo>
                    <a:lnTo>
                      <a:pt x="118227" y="78677"/>
                    </a:lnTo>
                    <a:cubicBezTo>
                      <a:pt x="116611" y="79248"/>
                      <a:pt x="114996" y="79915"/>
                      <a:pt x="113285" y="80391"/>
                    </a:cubicBezTo>
                    <a:lnTo>
                      <a:pt x="108058" y="82010"/>
                    </a:lnTo>
                    <a:cubicBezTo>
                      <a:pt x="98554" y="85154"/>
                      <a:pt x="89716" y="87630"/>
                      <a:pt x="81828" y="89440"/>
                    </a:cubicBezTo>
                    <a:cubicBezTo>
                      <a:pt x="74465" y="91154"/>
                      <a:pt x="66953" y="92145"/>
                      <a:pt x="59399" y="92393"/>
                    </a:cubicBezTo>
                    <a:cubicBezTo>
                      <a:pt x="52758" y="92678"/>
                      <a:pt x="46110" y="92069"/>
                      <a:pt x="39631" y="90583"/>
                    </a:cubicBezTo>
                    <a:cubicBezTo>
                      <a:pt x="33176" y="89059"/>
                      <a:pt x="26991" y="86554"/>
                      <a:pt x="21288" y="83153"/>
                    </a:cubicBezTo>
                    <a:cubicBezTo>
                      <a:pt x="14928" y="79924"/>
                      <a:pt x="9398" y="75257"/>
                      <a:pt x="5132" y="69533"/>
                    </a:cubicBezTo>
                    <a:cubicBezTo>
                      <a:pt x="2001" y="65275"/>
                      <a:pt x="454" y="60055"/>
                      <a:pt x="760" y="54769"/>
                    </a:cubicBezTo>
                    <a:cubicBezTo>
                      <a:pt x="1328" y="49273"/>
                      <a:pt x="3511" y="44063"/>
                      <a:pt x="7033" y="39815"/>
                    </a:cubicBezTo>
                    <a:cubicBezTo>
                      <a:pt x="11446" y="34376"/>
                      <a:pt x="16672" y="29651"/>
                      <a:pt x="22524" y="25813"/>
                    </a:cubicBezTo>
                    <a:lnTo>
                      <a:pt x="0" y="12764"/>
                    </a:lnTo>
                    <a:lnTo>
                      <a:pt x="13305" y="5048"/>
                    </a:lnTo>
                    <a:lnTo>
                      <a:pt x="35544" y="18002"/>
                    </a:lnTo>
                    <a:cubicBezTo>
                      <a:pt x="45998" y="12783"/>
                      <a:pt x="56994" y="8725"/>
                      <a:pt x="68332" y="5906"/>
                    </a:cubicBezTo>
                    <a:cubicBezTo>
                      <a:pt x="79137" y="3143"/>
                      <a:pt x="90126" y="1172"/>
                      <a:pt x="101215" y="0"/>
                    </a:cubicBezTo>
                    <a:close/>
                    <a:moveTo>
                      <a:pt x="47139" y="62198"/>
                    </a:moveTo>
                    <a:cubicBezTo>
                      <a:pt x="52133" y="65122"/>
                      <a:pt x="57921" y="66389"/>
                      <a:pt x="63675" y="65818"/>
                    </a:cubicBezTo>
                    <a:cubicBezTo>
                      <a:pt x="71401" y="64875"/>
                      <a:pt x="79011" y="63151"/>
                      <a:pt x="86389" y="60674"/>
                    </a:cubicBezTo>
                    <a:lnTo>
                      <a:pt x="50655" y="40005"/>
                    </a:lnTo>
                    <a:cubicBezTo>
                      <a:pt x="37540" y="48578"/>
                      <a:pt x="36368" y="55979"/>
                      <a:pt x="47139" y="62198"/>
                    </a:cubicBezTo>
                    <a:close/>
                    <a:moveTo>
                      <a:pt x="172589" y="72676"/>
                    </a:moveTo>
                    <a:cubicBezTo>
                      <a:pt x="167122" y="69742"/>
                      <a:pt x="160859" y="68637"/>
                      <a:pt x="154722" y="69533"/>
                    </a:cubicBezTo>
                    <a:cubicBezTo>
                      <a:pt x="146250" y="70618"/>
                      <a:pt x="137887" y="72438"/>
                      <a:pt x="129727" y="74962"/>
                    </a:cubicBezTo>
                    <a:lnTo>
                      <a:pt x="165271" y="95536"/>
                    </a:lnTo>
                    <a:cubicBezTo>
                      <a:pt x="180477" y="86296"/>
                      <a:pt x="182853" y="78677"/>
                      <a:pt x="17258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4483;p48">
                <a:extLst>
                  <a:ext uri="{FF2B5EF4-FFF2-40B4-BE49-F238E27FC236}">
                    <a16:creationId xmlns:a16="http://schemas.microsoft.com/office/drawing/2014/main" id="{9559EE1E-7BBE-40A9-9DA1-949144B7A07A}"/>
                  </a:ext>
                </a:extLst>
              </p:cNvPr>
              <p:cNvSpPr/>
              <p:nvPr/>
            </p:nvSpPr>
            <p:spPr>
              <a:xfrm>
                <a:off x="4352910" y="552802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4484;p48">
                <a:extLst>
                  <a:ext uri="{FF2B5EF4-FFF2-40B4-BE49-F238E27FC236}">
                    <a16:creationId xmlns:a16="http://schemas.microsoft.com/office/drawing/2014/main" id="{3E09826D-C80E-4857-BE2C-1EE352BFD44B}"/>
                  </a:ext>
                </a:extLst>
              </p:cNvPr>
              <p:cNvSpPr/>
              <p:nvPr/>
            </p:nvSpPr>
            <p:spPr>
              <a:xfrm>
                <a:off x="4448518" y="5536215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3" y="12954"/>
                    </a:moveTo>
                    <a:lnTo>
                      <a:pt x="31553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553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4485;p48">
                <a:extLst>
                  <a:ext uri="{FF2B5EF4-FFF2-40B4-BE49-F238E27FC236}">
                    <a16:creationId xmlns:a16="http://schemas.microsoft.com/office/drawing/2014/main" id="{6B93A9A9-04ED-42F6-BE9E-604D64289170}"/>
                  </a:ext>
                </a:extLst>
              </p:cNvPr>
              <p:cNvSpPr/>
              <p:nvPr/>
            </p:nvSpPr>
            <p:spPr>
              <a:xfrm>
                <a:off x="4459162" y="5488685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4486;p48">
                <a:extLst>
                  <a:ext uri="{FF2B5EF4-FFF2-40B4-BE49-F238E27FC236}">
                    <a16:creationId xmlns:a16="http://schemas.microsoft.com/office/drawing/2014/main" id="{81BCA7BE-0C48-4B2D-89D7-FF2AF9117F31}"/>
                  </a:ext>
                </a:extLst>
              </p:cNvPr>
              <p:cNvSpPr/>
              <p:nvPr/>
            </p:nvSpPr>
            <p:spPr>
              <a:xfrm>
                <a:off x="4384748" y="549354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670"/>
                    </a:lnTo>
                    <a:cubicBezTo>
                      <a:pt x="33929" y="24670"/>
                      <a:pt x="13210" y="15907"/>
                      <a:pt x="12545" y="15145"/>
                    </a:cubicBezTo>
                    <a:cubicBezTo>
                      <a:pt x="11880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4487;p48">
                <a:extLst>
                  <a:ext uri="{FF2B5EF4-FFF2-40B4-BE49-F238E27FC236}">
                    <a16:creationId xmlns:a16="http://schemas.microsoft.com/office/drawing/2014/main" id="{A2782A09-DCC4-4A76-A3D9-BE898DEDEDCE}"/>
                  </a:ext>
                </a:extLst>
              </p:cNvPr>
              <p:cNvSpPr/>
              <p:nvPr/>
            </p:nvSpPr>
            <p:spPr>
              <a:xfrm>
                <a:off x="4312139" y="5452109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441" y="17907"/>
                    </a:cubicBezTo>
                    <a:cubicBezTo>
                      <a:pt x="36140" y="14135"/>
                      <a:pt x="32258" y="10925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4488;p48">
                <a:extLst>
                  <a:ext uri="{FF2B5EF4-FFF2-40B4-BE49-F238E27FC236}">
                    <a16:creationId xmlns:a16="http://schemas.microsoft.com/office/drawing/2014/main" id="{6BEF537C-DBDA-4921-BBC9-5F098035F8BA}"/>
                  </a:ext>
                </a:extLst>
              </p:cNvPr>
              <p:cNvSpPr/>
              <p:nvPr/>
            </p:nvSpPr>
            <p:spPr>
              <a:xfrm>
                <a:off x="4352910" y="542858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4489;p48">
                <a:extLst>
                  <a:ext uri="{FF2B5EF4-FFF2-40B4-BE49-F238E27FC236}">
                    <a16:creationId xmlns:a16="http://schemas.microsoft.com/office/drawing/2014/main" id="{6A73CBE0-C5B5-4284-A7D6-E43DDACAB24E}"/>
                  </a:ext>
                </a:extLst>
              </p:cNvPr>
              <p:cNvSpPr/>
              <p:nvPr/>
            </p:nvSpPr>
            <p:spPr>
              <a:xfrm>
                <a:off x="4261008" y="542477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4490;p48">
                <a:extLst>
                  <a:ext uri="{FF2B5EF4-FFF2-40B4-BE49-F238E27FC236}">
                    <a16:creationId xmlns:a16="http://schemas.microsoft.com/office/drawing/2014/main" id="{CB7F80B2-B138-42F3-A4E4-04AF5D984806}"/>
                  </a:ext>
                </a:extLst>
              </p:cNvPr>
              <p:cNvSpPr/>
              <p:nvPr/>
            </p:nvSpPr>
            <p:spPr>
              <a:xfrm>
                <a:off x="4261769" y="5468111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4491;p48">
                <a:extLst>
                  <a:ext uri="{FF2B5EF4-FFF2-40B4-BE49-F238E27FC236}">
                    <a16:creationId xmlns:a16="http://schemas.microsoft.com/office/drawing/2014/main" id="{BC9C8BBD-C898-4032-B11C-28CA784ECE45}"/>
                  </a:ext>
                </a:extLst>
              </p:cNvPr>
              <p:cNvSpPr/>
              <p:nvPr/>
            </p:nvSpPr>
            <p:spPr>
              <a:xfrm>
                <a:off x="4261389" y="5412009"/>
                <a:ext cx="22119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97" h="139065" extrusionOk="0">
                    <a:moveTo>
                      <a:pt x="112050" y="22098"/>
                    </a:moveTo>
                    <a:cubicBezTo>
                      <a:pt x="109119" y="22098"/>
                      <a:pt x="106193" y="22355"/>
                      <a:pt x="103306" y="22860"/>
                    </a:cubicBezTo>
                    <a:cubicBezTo>
                      <a:pt x="99441" y="23431"/>
                      <a:pt x="95069" y="24194"/>
                      <a:pt x="90191" y="25146"/>
                    </a:cubicBezTo>
                    <a:cubicBezTo>
                      <a:pt x="85344" y="26194"/>
                      <a:pt x="80687" y="27527"/>
                      <a:pt x="75080" y="29051"/>
                    </a:cubicBezTo>
                    <a:cubicBezTo>
                      <a:pt x="69981" y="30613"/>
                      <a:pt x="64995" y="32518"/>
                      <a:pt x="60159" y="34766"/>
                    </a:cubicBezTo>
                    <a:lnTo>
                      <a:pt x="98174" y="56864"/>
                    </a:lnTo>
                    <a:lnTo>
                      <a:pt x="105017" y="54483"/>
                    </a:lnTo>
                    <a:cubicBezTo>
                      <a:pt x="114521" y="51245"/>
                      <a:pt x="124024" y="48482"/>
                      <a:pt x="132483" y="46196"/>
                    </a:cubicBezTo>
                    <a:cubicBezTo>
                      <a:pt x="140606" y="44063"/>
                      <a:pt x="148910" y="42691"/>
                      <a:pt x="157288" y="42100"/>
                    </a:cubicBezTo>
                    <a:cubicBezTo>
                      <a:pt x="164893" y="41643"/>
                      <a:pt x="172525" y="42158"/>
                      <a:pt x="180002" y="43624"/>
                    </a:cubicBezTo>
                    <a:cubicBezTo>
                      <a:pt x="187668" y="45291"/>
                      <a:pt x="195018" y="48187"/>
                      <a:pt x="201765" y="52197"/>
                    </a:cubicBezTo>
                    <a:cubicBezTo>
                      <a:pt x="208387" y="55540"/>
                      <a:pt x="214046" y="60522"/>
                      <a:pt x="218207" y="66675"/>
                    </a:cubicBezTo>
                    <a:cubicBezTo>
                      <a:pt x="220986" y="71133"/>
                      <a:pt x="221875" y="76514"/>
                      <a:pt x="220678" y="81629"/>
                    </a:cubicBezTo>
                    <a:cubicBezTo>
                      <a:pt x="218855" y="87297"/>
                      <a:pt x="215578" y="92393"/>
                      <a:pt x="211174" y="96393"/>
                    </a:cubicBezTo>
                    <a:cubicBezTo>
                      <a:pt x="205956" y="101689"/>
                      <a:pt x="200116" y="106318"/>
                      <a:pt x="193782" y="110204"/>
                    </a:cubicBezTo>
                    <a:lnTo>
                      <a:pt x="218017" y="124206"/>
                    </a:lnTo>
                    <a:lnTo>
                      <a:pt x="204807" y="131921"/>
                    </a:lnTo>
                    <a:lnTo>
                      <a:pt x="180287" y="117729"/>
                    </a:lnTo>
                    <a:cubicBezTo>
                      <a:pt x="168831" y="123434"/>
                      <a:pt x="156868" y="128064"/>
                      <a:pt x="144553" y="131540"/>
                    </a:cubicBezTo>
                    <a:cubicBezTo>
                      <a:pt x="131385" y="135169"/>
                      <a:pt x="117937" y="137684"/>
                      <a:pt x="104352" y="139065"/>
                    </a:cubicBezTo>
                    <a:lnTo>
                      <a:pt x="91521" y="116014"/>
                    </a:lnTo>
                    <a:cubicBezTo>
                      <a:pt x="95113" y="115967"/>
                      <a:pt x="98698" y="115710"/>
                      <a:pt x="102261" y="115253"/>
                    </a:cubicBezTo>
                    <a:cubicBezTo>
                      <a:pt x="107013" y="114681"/>
                      <a:pt x="112335" y="113729"/>
                      <a:pt x="118227" y="112490"/>
                    </a:cubicBezTo>
                    <a:cubicBezTo>
                      <a:pt x="124119" y="111252"/>
                      <a:pt x="130392" y="109633"/>
                      <a:pt x="137235" y="107728"/>
                    </a:cubicBezTo>
                    <a:cubicBezTo>
                      <a:pt x="143731" y="105842"/>
                      <a:pt x="150083" y="103479"/>
                      <a:pt x="156242" y="100679"/>
                    </a:cubicBezTo>
                    <a:lnTo>
                      <a:pt x="118227" y="78772"/>
                    </a:lnTo>
                    <a:lnTo>
                      <a:pt x="113285" y="80486"/>
                    </a:lnTo>
                    <a:lnTo>
                      <a:pt x="108058" y="82105"/>
                    </a:lnTo>
                    <a:cubicBezTo>
                      <a:pt x="99447" y="85001"/>
                      <a:pt x="90692" y="87449"/>
                      <a:pt x="81828" y="89440"/>
                    </a:cubicBezTo>
                    <a:cubicBezTo>
                      <a:pt x="74467" y="91183"/>
                      <a:pt x="66956" y="92202"/>
                      <a:pt x="59399" y="92488"/>
                    </a:cubicBezTo>
                    <a:cubicBezTo>
                      <a:pt x="52754" y="92745"/>
                      <a:pt x="46105" y="92107"/>
                      <a:pt x="39631" y="90583"/>
                    </a:cubicBezTo>
                    <a:cubicBezTo>
                      <a:pt x="33193" y="89049"/>
                      <a:pt x="27013" y="86573"/>
                      <a:pt x="21288" y="83248"/>
                    </a:cubicBezTo>
                    <a:cubicBezTo>
                      <a:pt x="14922" y="79981"/>
                      <a:pt x="9393" y="75286"/>
                      <a:pt x="5132" y="69532"/>
                    </a:cubicBezTo>
                    <a:cubicBezTo>
                      <a:pt x="2001" y="65275"/>
                      <a:pt x="454" y="60055"/>
                      <a:pt x="760" y="54769"/>
                    </a:cubicBezTo>
                    <a:cubicBezTo>
                      <a:pt x="1351" y="49311"/>
                      <a:pt x="3533" y="44139"/>
                      <a:pt x="7033" y="39910"/>
                    </a:cubicBezTo>
                    <a:cubicBezTo>
                      <a:pt x="11467" y="34462"/>
                      <a:pt x="16689" y="29708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19" y="12849"/>
                      <a:pt x="57010" y="8830"/>
                      <a:pt x="68332" y="6001"/>
                    </a:cubicBezTo>
                    <a:cubicBezTo>
                      <a:pt x="79145" y="3258"/>
                      <a:pt x="90131" y="1248"/>
                      <a:pt x="101215" y="0"/>
                    </a:cubicBezTo>
                    <a:close/>
                    <a:moveTo>
                      <a:pt x="47139" y="62294"/>
                    </a:moveTo>
                    <a:cubicBezTo>
                      <a:pt x="52142" y="65189"/>
                      <a:pt x="57930" y="66418"/>
                      <a:pt x="63675" y="65818"/>
                    </a:cubicBezTo>
                    <a:cubicBezTo>
                      <a:pt x="71416" y="64970"/>
                      <a:pt x="79036" y="63246"/>
                      <a:pt x="86389" y="60674"/>
                    </a:cubicBezTo>
                    <a:lnTo>
                      <a:pt x="50655" y="40005"/>
                    </a:lnTo>
                    <a:cubicBezTo>
                      <a:pt x="37540" y="48578"/>
                      <a:pt x="36368" y="56007"/>
                      <a:pt x="47139" y="62294"/>
                    </a:cubicBezTo>
                    <a:close/>
                    <a:moveTo>
                      <a:pt x="172589" y="72771"/>
                    </a:moveTo>
                    <a:cubicBezTo>
                      <a:pt x="167144" y="69771"/>
                      <a:pt x="160871" y="68628"/>
                      <a:pt x="154722" y="69532"/>
                    </a:cubicBezTo>
                    <a:cubicBezTo>
                      <a:pt x="146240" y="70609"/>
                      <a:pt x="137873" y="72457"/>
                      <a:pt x="129727" y="75057"/>
                    </a:cubicBezTo>
                    <a:lnTo>
                      <a:pt x="165271" y="95631"/>
                    </a:lnTo>
                    <a:cubicBezTo>
                      <a:pt x="180477" y="86296"/>
                      <a:pt x="182853" y="78677"/>
                      <a:pt x="17258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" name="Google Shape;4492;p48">
              <a:extLst>
                <a:ext uri="{FF2B5EF4-FFF2-40B4-BE49-F238E27FC236}">
                  <a16:creationId xmlns:a16="http://schemas.microsoft.com/office/drawing/2014/main" id="{973CB141-0565-41D1-8289-1BEE8BAA525B}"/>
                </a:ext>
              </a:extLst>
            </p:cNvPr>
            <p:cNvGrpSpPr/>
            <p:nvPr/>
          </p:nvGrpSpPr>
          <p:grpSpPr>
            <a:xfrm>
              <a:off x="2290688" y="4374965"/>
              <a:ext cx="664599" cy="467010"/>
              <a:chOff x="4071788" y="5191315"/>
              <a:chExt cx="664599" cy="467010"/>
            </a:xfrm>
          </p:grpSpPr>
          <p:sp>
            <p:nvSpPr>
              <p:cNvPr id="98" name="Google Shape;4493;p48">
                <a:extLst>
                  <a:ext uri="{FF2B5EF4-FFF2-40B4-BE49-F238E27FC236}">
                    <a16:creationId xmlns:a16="http://schemas.microsoft.com/office/drawing/2014/main" id="{4E4A3C3B-32E9-4ABE-B54B-501E87F17541}"/>
                  </a:ext>
                </a:extLst>
              </p:cNvPr>
              <p:cNvSpPr/>
              <p:nvPr/>
            </p:nvSpPr>
            <p:spPr>
              <a:xfrm>
                <a:off x="4071788" y="527370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4494;p48">
                <a:extLst>
                  <a:ext uri="{FF2B5EF4-FFF2-40B4-BE49-F238E27FC236}">
                    <a16:creationId xmlns:a16="http://schemas.microsoft.com/office/drawing/2014/main" id="{71BE4A11-C568-4550-8C7E-322B7BF8845F}"/>
                  </a:ext>
                </a:extLst>
              </p:cNvPr>
              <p:cNvSpPr/>
              <p:nvPr/>
            </p:nvSpPr>
            <p:spPr>
              <a:xfrm>
                <a:off x="4071883" y="5381339"/>
                <a:ext cx="65671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4495;p48">
                <a:extLst>
                  <a:ext uri="{FF2B5EF4-FFF2-40B4-BE49-F238E27FC236}">
                    <a16:creationId xmlns:a16="http://schemas.microsoft.com/office/drawing/2014/main" id="{D86DA38B-F1C3-491C-8321-0A38D05567F7}"/>
                  </a:ext>
                </a:extLst>
              </p:cNvPr>
              <p:cNvSpPr/>
              <p:nvPr/>
            </p:nvSpPr>
            <p:spPr>
              <a:xfrm>
                <a:off x="4686303" y="5383625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4496;p48">
                <a:extLst>
                  <a:ext uri="{FF2B5EF4-FFF2-40B4-BE49-F238E27FC236}">
                    <a16:creationId xmlns:a16="http://schemas.microsoft.com/office/drawing/2014/main" id="{03B0786D-483A-4625-880B-10F33DDC4A99}"/>
                  </a:ext>
                </a:extLst>
              </p:cNvPr>
              <p:cNvSpPr/>
              <p:nvPr/>
            </p:nvSpPr>
            <p:spPr>
              <a:xfrm>
                <a:off x="4071788" y="519131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4497;p48">
                <a:extLst>
                  <a:ext uri="{FF2B5EF4-FFF2-40B4-BE49-F238E27FC236}">
                    <a16:creationId xmlns:a16="http://schemas.microsoft.com/office/drawing/2014/main" id="{9191F4D8-06E3-4EF0-A685-7FB2BEDA58F5}"/>
                  </a:ext>
                </a:extLst>
              </p:cNvPr>
              <p:cNvSpPr/>
              <p:nvPr/>
            </p:nvSpPr>
            <p:spPr>
              <a:xfrm>
                <a:off x="4166288" y="5243631"/>
                <a:ext cx="475673" cy="275343"/>
              </a:xfrm>
              <a:custGeom>
                <a:avLst/>
                <a:gdLst/>
                <a:ahLst/>
                <a:cxnLst/>
                <a:rect l="l" t="t" r="r" b="b"/>
                <a:pathLst>
                  <a:path w="475673" h="275343" extrusionOk="0">
                    <a:moveTo>
                      <a:pt x="475252" y="145899"/>
                    </a:moveTo>
                    <a:cubicBezTo>
                      <a:pt x="471830" y="178284"/>
                      <a:pt x="448831" y="210193"/>
                      <a:pt x="405969" y="235053"/>
                    </a:cubicBezTo>
                    <a:cubicBezTo>
                      <a:pt x="313117" y="288774"/>
                      <a:pt x="162482" y="288774"/>
                      <a:pt x="69535" y="235053"/>
                    </a:cubicBezTo>
                    <a:cubicBezTo>
                      <a:pt x="26768" y="210193"/>
                      <a:pt x="3769" y="177903"/>
                      <a:pt x="443" y="145899"/>
                    </a:cubicBezTo>
                    <a:cubicBezTo>
                      <a:pt x="-3549" y="107799"/>
                      <a:pt x="19450" y="69699"/>
                      <a:pt x="69535" y="40362"/>
                    </a:cubicBezTo>
                    <a:cubicBezTo>
                      <a:pt x="162482" y="-13454"/>
                      <a:pt x="313117" y="-13454"/>
                      <a:pt x="405969" y="40362"/>
                    </a:cubicBezTo>
                    <a:cubicBezTo>
                      <a:pt x="456054" y="69318"/>
                      <a:pt x="479148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4498;p48">
                <a:extLst>
                  <a:ext uri="{FF2B5EF4-FFF2-40B4-BE49-F238E27FC236}">
                    <a16:creationId xmlns:a16="http://schemas.microsoft.com/office/drawing/2014/main" id="{54B8DDDD-37D1-45F4-9831-24C7A0C5CBCC}"/>
                  </a:ext>
                </a:extLst>
              </p:cNvPr>
              <p:cNvSpPr/>
              <p:nvPr/>
            </p:nvSpPr>
            <p:spPr>
              <a:xfrm>
                <a:off x="4166731" y="5260109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421"/>
                    </a:moveTo>
                    <a:cubicBezTo>
                      <a:pt x="471388" y="161806"/>
                      <a:pt x="448389" y="193715"/>
                      <a:pt x="405527" y="218575"/>
                    </a:cubicBezTo>
                    <a:cubicBezTo>
                      <a:pt x="312675" y="272296"/>
                      <a:pt x="162040" y="272296"/>
                      <a:pt x="69093" y="218575"/>
                    </a:cubicBezTo>
                    <a:cubicBezTo>
                      <a:pt x="26325" y="193715"/>
                      <a:pt x="3326" y="161425"/>
                      <a:pt x="0" y="129421"/>
                    </a:cubicBezTo>
                    <a:cubicBezTo>
                      <a:pt x="3326" y="97036"/>
                      <a:pt x="26325" y="65222"/>
                      <a:pt x="69093" y="40362"/>
                    </a:cubicBezTo>
                    <a:cubicBezTo>
                      <a:pt x="162040" y="-13454"/>
                      <a:pt x="312675" y="-13454"/>
                      <a:pt x="405527" y="40362"/>
                    </a:cubicBezTo>
                    <a:cubicBezTo>
                      <a:pt x="448389" y="65222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4499;p48">
                <a:extLst>
                  <a:ext uri="{FF2B5EF4-FFF2-40B4-BE49-F238E27FC236}">
                    <a16:creationId xmlns:a16="http://schemas.microsoft.com/office/drawing/2014/main" id="{E7165DC9-7A2B-421E-B450-C8B3E301F850}"/>
                  </a:ext>
                </a:extLst>
              </p:cNvPr>
              <p:cNvSpPr/>
              <p:nvPr/>
            </p:nvSpPr>
            <p:spPr>
              <a:xfrm>
                <a:off x="4287999" y="5322379"/>
                <a:ext cx="221706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706" h="139065" extrusionOk="0">
                    <a:moveTo>
                      <a:pt x="112620" y="22098"/>
                    </a:moveTo>
                    <a:cubicBezTo>
                      <a:pt x="109691" y="22146"/>
                      <a:pt x="106769" y="22403"/>
                      <a:pt x="103876" y="22860"/>
                    </a:cubicBezTo>
                    <a:cubicBezTo>
                      <a:pt x="99980" y="23431"/>
                      <a:pt x="95608" y="24194"/>
                      <a:pt x="90761" y="25241"/>
                    </a:cubicBezTo>
                    <a:cubicBezTo>
                      <a:pt x="85627" y="26280"/>
                      <a:pt x="80552" y="27575"/>
                      <a:pt x="75555" y="29146"/>
                    </a:cubicBezTo>
                    <a:cubicBezTo>
                      <a:pt x="70475" y="30632"/>
                      <a:pt x="65518" y="32509"/>
                      <a:pt x="60729" y="34766"/>
                    </a:cubicBezTo>
                    <a:lnTo>
                      <a:pt x="98744" y="56864"/>
                    </a:lnTo>
                    <a:lnTo>
                      <a:pt x="105587" y="54483"/>
                    </a:lnTo>
                    <a:cubicBezTo>
                      <a:pt x="115091" y="51245"/>
                      <a:pt x="124595" y="48482"/>
                      <a:pt x="133053" y="46196"/>
                    </a:cubicBezTo>
                    <a:cubicBezTo>
                      <a:pt x="141144" y="44063"/>
                      <a:pt x="149417" y="42691"/>
                      <a:pt x="157763" y="42101"/>
                    </a:cubicBezTo>
                    <a:cubicBezTo>
                      <a:pt x="165404" y="41624"/>
                      <a:pt x="173074" y="42167"/>
                      <a:pt x="180572" y="43720"/>
                    </a:cubicBezTo>
                    <a:cubicBezTo>
                      <a:pt x="188218" y="45310"/>
                      <a:pt x="195542" y="48178"/>
                      <a:pt x="202241" y="52197"/>
                    </a:cubicBezTo>
                    <a:cubicBezTo>
                      <a:pt x="208885" y="55550"/>
                      <a:pt x="214575" y="60522"/>
                      <a:pt x="218777" y="66675"/>
                    </a:cubicBezTo>
                    <a:cubicBezTo>
                      <a:pt x="221533" y="71142"/>
                      <a:pt x="222390" y="76524"/>
                      <a:pt x="221153" y="81629"/>
                    </a:cubicBezTo>
                    <a:cubicBezTo>
                      <a:pt x="219541" y="87259"/>
                      <a:pt x="216457" y="92355"/>
                      <a:pt x="212220" y="96393"/>
                    </a:cubicBezTo>
                    <a:cubicBezTo>
                      <a:pt x="206946" y="101660"/>
                      <a:pt x="201077" y="106299"/>
                      <a:pt x="194733" y="110204"/>
                    </a:cubicBezTo>
                    <a:lnTo>
                      <a:pt x="219062" y="124206"/>
                    </a:lnTo>
                    <a:lnTo>
                      <a:pt x="205852" y="131921"/>
                    </a:lnTo>
                    <a:lnTo>
                      <a:pt x="181332" y="117729"/>
                    </a:lnTo>
                    <a:cubicBezTo>
                      <a:pt x="169629" y="123473"/>
                      <a:pt x="157410" y="128102"/>
                      <a:pt x="144838" y="131540"/>
                    </a:cubicBezTo>
                    <a:cubicBezTo>
                      <a:pt x="131674" y="135179"/>
                      <a:pt x="118225" y="137703"/>
                      <a:pt x="104637" y="139065"/>
                    </a:cubicBezTo>
                    <a:lnTo>
                      <a:pt x="92567" y="116396"/>
                    </a:lnTo>
                    <a:cubicBezTo>
                      <a:pt x="96128" y="116300"/>
                      <a:pt x="99680" y="116014"/>
                      <a:pt x="103211" y="115538"/>
                    </a:cubicBezTo>
                    <a:cubicBezTo>
                      <a:pt x="108058" y="114967"/>
                      <a:pt x="113380" y="114014"/>
                      <a:pt x="119273" y="112776"/>
                    </a:cubicBezTo>
                    <a:cubicBezTo>
                      <a:pt x="125165" y="111538"/>
                      <a:pt x="131342" y="109919"/>
                      <a:pt x="138280" y="108013"/>
                    </a:cubicBezTo>
                    <a:cubicBezTo>
                      <a:pt x="144781" y="106175"/>
                      <a:pt x="151135" y="103851"/>
                      <a:pt x="157288" y="101060"/>
                    </a:cubicBezTo>
                    <a:lnTo>
                      <a:pt x="119273" y="79057"/>
                    </a:lnTo>
                    <a:lnTo>
                      <a:pt x="114236" y="80772"/>
                    </a:lnTo>
                    <a:lnTo>
                      <a:pt x="109104" y="82391"/>
                    </a:lnTo>
                    <a:cubicBezTo>
                      <a:pt x="99600" y="85535"/>
                      <a:pt x="90761" y="88011"/>
                      <a:pt x="82778" y="89821"/>
                    </a:cubicBezTo>
                    <a:cubicBezTo>
                      <a:pt x="75409" y="91497"/>
                      <a:pt x="67901" y="92488"/>
                      <a:pt x="60349" y="92773"/>
                    </a:cubicBezTo>
                    <a:cubicBezTo>
                      <a:pt x="53710" y="93002"/>
                      <a:pt x="47068" y="92402"/>
                      <a:pt x="40581" y="90964"/>
                    </a:cubicBezTo>
                    <a:cubicBezTo>
                      <a:pt x="34183" y="89354"/>
                      <a:pt x="28042" y="86849"/>
                      <a:pt x="22334" y="83534"/>
                    </a:cubicBezTo>
                    <a:cubicBezTo>
                      <a:pt x="16043" y="80229"/>
                      <a:pt x="10584" y="75543"/>
                      <a:pt x="6368" y="69818"/>
                    </a:cubicBezTo>
                    <a:cubicBezTo>
                      <a:pt x="3291" y="65532"/>
                      <a:pt x="1781" y="60322"/>
                      <a:pt x="2091" y="55054"/>
                    </a:cubicBezTo>
                    <a:cubicBezTo>
                      <a:pt x="2294" y="49730"/>
                      <a:pt x="4009" y="44577"/>
                      <a:pt x="7033" y="40196"/>
                    </a:cubicBezTo>
                    <a:cubicBezTo>
                      <a:pt x="11467" y="34747"/>
                      <a:pt x="16689" y="29994"/>
                      <a:pt x="22524" y="26098"/>
                    </a:cubicBezTo>
                    <a:lnTo>
                      <a:pt x="0" y="13049"/>
                    </a:lnTo>
                    <a:lnTo>
                      <a:pt x="13210" y="5429"/>
                    </a:lnTo>
                    <a:lnTo>
                      <a:pt x="35544" y="18002"/>
                    </a:lnTo>
                    <a:cubicBezTo>
                      <a:pt x="46019" y="12849"/>
                      <a:pt x="57010" y="8830"/>
                      <a:pt x="68332" y="6001"/>
                    </a:cubicBezTo>
                    <a:cubicBezTo>
                      <a:pt x="79113" y="3258"/>
                      <a:pt x="90067" y="1248"/>
                      <a:pt x="101120" y="0"/>
                    </a:cubicBezTo>
                    <a:close/>
                    <a:moveTo>
                      <a:pt x="47614" y="62294"/>
                    </a:moveTo>
                    <a:cubicBezTo>
                      <a:pt x="52651" y="65189"/>
                      <a:pt x="58470" y="66418"/>
                      <a:pt x="64246" y="65818"/>
                    </a:cubicBezTo>
                    <a:cubicBezTo>
                      <a:pt x="71975" y="64951"/>
                      <a:pt x="79590" y="63265"/>
                      <a:pt x="86960" y="60770"/>
                    </a:cubicBezTo>
                    <a:lnTo>
                      <a:pt x="51225" y="40196"/>
                    </a:lnTo>
                    <a:cubicBezTo>
                      <a:pt x="38110" y="48673"/>
                      <a:pt x="36875" y="56007"/>
                      <a:pt x="47614" y="62294"/>
                    </a:cubicBezTo>
                    <a:close/>
                    <a:moveTo>
                      <a:pt x="173064" y="72771"/>
                    </a:moveTo>
                    <a:cubicBezTo>
                      <a:pt x="167619" y="69771"/>
                      <a:pt x="161346" y="68628"/>
                      <a:pt x="155197" y="69532"/>
                    </a:cubicBezTo>
                    <a:cubicBezTo>
                      <a:pt x="146746" y="70609"/>
                      <a:pt x="138412" y="72457"/>
                      <a:pt x="130297" y="75057"/>
                    </a:cubicBezTo>
                    <a:lnTo>
                      <a:pt x="165841" y="95631"/>
                    </a:lnTo>
                    <a:cubicBezTo>
                      <a:pt x="180952" y="86296"/>
                      <a:pt x="183423" y="78296"/>
                      <a:pt x="173064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4500;p48">
                <a:extLst>
                  <a:ext uri="{FF2B5EF4-FFF2-40B4-BE49-F238E27FC236}">
                    <a16:creationId xmlns:a16="http://schemas.microsoft.com/office/drawing/2014/main" id="{B112ADE4-B0B2-4F93-BF16-B0014C7C761C}"/>
                  </a:ext>
                </a:extLst>
              </p:cNvPr>
              <p:cNvSpPr/>
              <p:nvPr/>
            </p:nvSpPr>
            <p:spPr>
              <a:xfrm>
                <a:off x="4380566" y="5425821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4501;p48">
                <a:extLst>
                  <a:ext uri="{FF2B5EF4-FFF2-40B4-BE49-F238E27FC236}">
                    <a16:creationId xmlns:a16="http://schemas.microsoft.com/office/drawing/2014/main" id="{9F744782-15EC-4CDF-94A6-CD6558BB1EF0}"/>
                  </a:ext>
                </a:extLst>
              </p:cNvPr>
              <p:cNvSpPr/>
              <p:nvPr/>
            </p:nvSpPr>
            <p:spPr>
              <a:xfrm>
                <a:off x="4475699" y="5433726"/>
                <a:ext cx="31552" cy="14763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763" extrusionOk="0">
                    <a:moveTo>
                      <a:pt x="31553" y="12859"/>
                    </a:moveTo>
                    <a:lnTo>
                      <a:pt x="31553" y="0"/>
                    </a:lnTo>
                    <a:lnTo>
                      <a:pt x="0" y="2381"/>
                    </a:lnTo>
                    <a:lnTo>
                      <a:pt x="18152" y="14764"/>
                    </a:lnTo>
                    <a:lnTo>
                      <a:pt x="31553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4502;p48">
                <a:extLst>
                  <a:ext uri="{FF2B5EF4-FFF2-40B4-BE49-F238E27FC236}">
                    <a16:creationId xmlns:a16="http://schemas.microsoft.com/office/drawing/2014/main" id="{DF807853-59C1-40DE-907F-34AC85286D2A}"/>
                  </a:ext>
                </a:extLst>
              </p:cNvPr>
              <p:cNvSpPr/>
              <p:nvPr/>
            </p:nvSpPr>
            <p:spPr>
              <a:xfrm>
                <a:off x="4486248" y="5386197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4503;p48">
                <a:extLst>
                  <a:ext uri="{FF2B5EF4-FFF2-40B4-BE49-F238E27FC236}">
                    <a16:creationId xmlns:a16="http://schemas.microsoft.com/office/drawing/2014/main" id="{3C40D572-45DB-4055-8E88-8E53DE7862C9}"/>
                  </a:ext>
                </a:extLst>
              </p:cNvPr>
              <p:cNvSpPr/>
              <p:nvPr/>
            </p:nvSpPr>
            <p:spPr>
              <a:xfrm>
                <a:off x="4411929" y="5390959"/>
                <a:ext cx="35639" cy="24764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4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4504;p48">
                <a:extLst>
                  <a:ext uri="{FF2B5EF4-FFF2-40B4-BE49-F238E27FC236}">
                    <a16:creationId xmlns:a16="http://schemas.microsoft.com/office/drawing/2014/main" id="{0CD6F4E7-C50F-45A9-A6D9-5A68BC91B550}"/>
                  </a:ext>
                </a:extLst>
              </p:cNvPr>
              <p:cNvSpPr/>
              <p:nvPr/>
            </p:nvSpPr>
            <p:spPr>
              <a:xfrm>
                <a:off x="4339320" y="5349621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191"/>
                    </a:moveTo>
                    <a:lnTo>
                      <a:pt x="36780" y="29146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346" y="17812"/>
                    </a:cubicBezTo>
                    <a:cubicBezTo>
                      <a:pt x="36032" y="14097"/>
                      <a:pt x="32188" y="10887"/>
                      <a:pt x="27941" y="8287"/>
                    </a:cubicBezTo>
                    <a:cubicBezTo>
                      <a:pt x="25185" y="7810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4505;p48">
                <a:extLst>
                  <a:ext uri="{FF2B5EF4-FFF2-40B4-BE49-F238E27FC236}">
                    <a16:creationId xmlns:a16="http://schemas.microsoft.com/office/drawing/2014/main" id="{ED96C591-FC2F-4226-8A3F-07B8DE3712F7}"/>
                  </a:ext>
                </a:extLst>
              </p:cNvPr>
              <p:cNvSpPr/>
              <p:nvPr/>
            </p:nvSpPr>
            <p:spPr>
              <a:xfrm>
                <a:off x="4380091" y="5326094"/>
                <a:ext cx="20528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383" extrusionOk="0">
                    <a:moveTo>
                      <a:pt x="20528" y="18383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4506;p48">
                <a:extLst>
                  <a:ext uri="{FF2B5EF4-FFF2-40B4-BE49-F238E27FC236}">
                    <a16:creationId xmlns:a16="http://schemas.microsoft.com/office/drawing/2014/main" id="{6E0BAA1E-E5A0-42EE-8034-6DA75D08F989}"/>
                  </a:ext>
                </a:extLst>
              </p:cNvPr>
              <p:cNvSpPr/>
              <p:nvPr/>
            </p:nvSpPr>
            <p:spPr>
              <a:xfrm>
                <a:off x="4288189" y="5322284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4507;p48">
                <a:extLst>
                  <a:ext uri="{FF2B5EF4-FFF2-40B4-BE49-F238E27FC236}">
                    <a16:creationId xmlns:a16="http://schemas.microsoft.com/office/drawing/2014/main" id="{69796C26-F98B-470A-8DF6-09E4DFAF4D6B}"/>
                  </a:ext>
                </a:extLst>
              </p:cNvPr>
              <p:cNvSpPr/>
              <p:nvPr/>
            </p:nvSpPr>
            <p:spPr>
              <a:xfrm>
                <a:off x="4288855" y="5365623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cubicBezTo>
                      <a:pt x="0" y="13430"/>
                      <a:pt x="0" y="0"/>
                      <a:pt x="0" y="0"/>
                    </a:cubicBezTo>
                    <a:lnTo>
                      <a:pt x="22429" y="0"/>
                    </a:lnTo>
                    <a:lnTo>
                      <a:pt x="16917" y="12001"/>
                    </a:lnTo>
                    <a:lnTo>
                      <a:pt x="7413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4508;p48">
                <a:extLst>
                  <a:ext uri="{FF2B5EF4-FFF2-40B4-BE49-F238E27FC236}">
                    <a16:creationId xmlns:a16="http://schemas.microsoft.com/office/drawing/2014/main" id="{599E39B3-FD35-41F0-B573-7D25B3255207}"/>
                  </a:ext>
                </a:extLst>
              </p:cNvPr>
              <p:cNvSpPr/>
              <p:nvPr/>
            </p:nvSpPr>
            <p:spPr>
              <a:xfrm>
                <a:off x="4289330" y="5309520"/>
                <a:ext cx="220369" cy="139160"/>
              </a:xfrm>
              <a:custGeom>
                <a:avLst/>
                <a:gdLst/>
                <a:ahLst/>
                <a:cxnLst/>
                <a:rect l="l" t="t" r="r" b="b"/>
                <a:pathLst>
                  <a:path w="220369" h="139160" extrusionOk="0">
                    <a:moveTo>
                      <a:pt x="111289" y="22098"/>
                    </a:moveTo>
                    <a:cubicBezTo>
                      <a:pt x="108361" y="22060"/>
                      <a:pt x="105434" y="22279"/>
                      <a:pt x="102546" y="22765"/>
                    </a:cubicBezTo>
                    <a:cubicBezTo>
                      <a:pt x="98649" y="23336"/>
                      <a:pt x="94278" y="24098"/>
                      <a:pt x="89431" y="25146"/>
                    </a:cubicBezTo>
                    <a:cubicBezTo>
                      <a:pt x="84584" y="26194"/>
                      <a:pt x="79452" y="27432"/>
                      <a:pt x="74225" y="29051"/>
                    </a:cubicBezTo>
                    <a:cubicBezTo>
                      <a:pt x="69142" y="30566"/>
                      <a:pt x="64185" y="32480"/>
                      <a:pt x="59399" y="34766"/>
                    </a:cubicBezTo>
                    <a:lnTo>
                      <a:pt x="97414" y="56864"/>
                    </a:lnTo>
                    <a:lnTo>
                      <a:pt x="104257" y="54388"/>
                    </a:lnTo>
                    <a:cubicBezTo>
                      <a:pt x="113760" y="51149"/>
                      <a:pt x="123264" y="48482"/>
                      <a:pt x="131722" y="46196"/>
                    </a:cubicBezTo>
                    <a:cubicBezTo>
                      <a:pt x="139804" y="44015"/>
                      <a:pt x="148080" y="42644"/>
                      <a:pt x="156432" y="42101"/>
                    </a:cubicBezTo>
                    <a:cubicBezTo>
                      <a:pt x="164070" y="41596"/>
                      <a:pt x="171739" y="42101"/>
                      <a:pt x="179241" y="43625"/>
                    </a:cubicBezTo>
                    <a:cubicBezTo>
                      <a:pt x="186874" y="45253"/>
                      <a:pt x="194193" y="48120"/>
                      <a:pt x="200910" y="52102"/>
                    </a:cubicBezTo>
                    <a:cubicBezTo>
                      <a:pt x="207554" y="55455"/>
                      <a:pt x="213244" y="60427"/>
                      <a:pt x="217447" y="66580"/>
                    </a:cubicBezTo>
                    <a:cubicBezTo>
                      <a:pt x="220193" y="71047"/>
                      <a:pt x="221049" y="76429"/>
                      <a:pt x="219823" y="81534"/>
                    </a:cubicBezTo>
                    <a:cubicBezTo>
                      <a:pt x="218233" y="87173"/>
                      <a:pt x="215145" y="92278"/>
                      <a:pt x="210889" y="96298"/>
                    </a:cubicBezTo>
                    <a:cubicBezTo>
                      <a:pt x="205705" y="101613"/>
                      <a:pt x="199897" y="106289"/>
                      <a:pt x="193592" y="110204"/>
                    </a:cubicBezTo>
                    <a:lnTo>
                      <a:pt x="217922" y="124301"/>
                    </a:lnTo>
                    <a:lnTo>
                      <a:pt x="204712" y="131921"/>
                    </a:lnTo>
                    <a:lnTo>
                      <a:pt x="180192" y="117729"/>
                    </a:lnTo>
                    <a:cubicBezTo>
                      <a:pt x="168525" y="123558"/>
                      <a:pt x="156297" y="128188"/>
                      <a:pt x="143697" y="131540"/>
                    </a:cubicBezTo>
                    <a:cubicBezTo>
                      <a:pt x="130535" y="135217"/>
                      <a:pt x="117088" y="137760"/>
                      <a:pt x="103496" y="139160"/>
                    </a:cubicBezTo>
                    <a:lnTo>
                      <a:pt x="91236" y="116014"/>
                    </a:lnTo>
                    <a:cubicBezTo>
                      <a:pt x="94797" y="115919"/>
                      <a:pt x="98350" y="115634"/>
                      <a:pt x="101881" y="115157"/>
                    </a:cubicBezTo>
                    <a:cubicBezTo>
                      <a:pt x="107279" y="114519"/>
                      <a:pt x="112641" y="113595"/>
                      <a:pt x="117942" y="112395"/>
                    </a:cubicBezTo>
                    <a:cubicBezTo>
                      <a:pt x="123834" y="111157"/>
                      <a:pt x="130012" y="109538"/>
                      <a:pt x="136950" y="107633"/>
                    </a:cubicBezTo>
                    <a:cubicBezTo>
                      <a:pt x="143464" y="105842"/>
                      <a:pt x="149821" y="103518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248"/>
                      <a:pt x="114616" y="79915"/>
                      <a:pt x="112905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7" y="89440"/>
                    </a:cubicBezTo>
                    <a:cubicBezTo>
                      <a:pt x="74081" y="91145"/>
                      <a:pt x="66572" y="92164"/>
                      <a:pt x="59019" y="92488"/>
                    </a:cubicBezTo>
                    <a:cubicBezTo>
                      <a:pt x="52375" y="92688"/>
                      <a:pt x="45733" y="92050"/>
                      <a:pt x="39251" y="90583"/>
                    </a:cubicBezTo>
                    <a:cubicBezTo>
                      <a:pt x="32826" y="89049"/>
                      <a:pt x="26672" y="86544"/>
                      <a:pt x="21003" y="83153"/>
                    </a:cubicBezTo>
                    <a:cubicBezTo>
                      <a:pt x="14721" y="79886"/>
                      <a:pt x="9261" y="75229"/>
                      <a:pt x="5037" y="69533"/>
                    </a:cubicBezTo>
                    <a:cubicBezTo>
                      <a:pt x="1975" y="65246"/>
                      <a:pt x="466" y="60036"/>
                      <a:pt x="760" y="54769"/>
                    </a:cubicBezTo>
                    <a:cubicBezTo>
                      <a:pt x="1328" y="49273"/>
                      <a:pt x="3511" y="44063"/>
                      <a:pt x="7033" y="39814"/>
                    </a:cubicBezTo>
                    <a:cubicBezTo>
                      <a:pt x="11472" y="34404"/>
                      <a:pt x="16693" y="29680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4214" y="18002"/>
                    </a:lnTo>
                    <a:cubicBezTo>
                      <a:pt x="44668" y="12783"/>
                      <a:pt x="55664" y="8725"/>
                      <a:pt x="67002" y="5905"/>
                    </a:cubicBezTo>
                    <a:cubicBezTo>
                      <a:pt x="77774" y="3143"/>
                      <a:pt x="88732" y="1172"/>
                      <a:pt x="99790" y="0"/>
                    </a:cubicBezTo>
                    <a:close/>
                    <a:moveTo>
                      <a:pt x="46283" y="62579"/>
                    </a:moveTo>
                    <a:cubicBezTo>
                      <a:pt x="51312" y="65504"/>
                      <a:pt x="57130" y="66770"/>
                      <a:pt x="62915" y="66199"/>
                    </a:cubicBezTo>
                    <a:cubicBezTo>
                      <a:pt x="70639" y="65246"/>
                      <a:pt x="78248" y="63522"/>
                      <a:pt x="85629" y="61055"/>
                    </a:cubicBezTo>
                    <a:lnTo>
                      <a:pt x="49895" y="40386"/>
                    </a:lnTo>
                    <a:cubicBezTo>
                      <a:pt x="36780" y="48835"/>
                      <a:pt x="35576" y="56226"/>
                      <a:pt x="46283" y="62579"/>
                    </a:cubicBezTo>
                    <a:close/>
                    <a:moveTo>
                      <a:pt x="171733" y="73057"/>
                    </a:moveTo>
                    <a:cubicBezTo>
                      <a:pt x="166278" y="70085"/>
                      <a:pt x="160005" y="68980"/>
                      <a:pt x="153866" y="69913"/>
                    </a:cubicBezTo>
                    <a:cubicBezTo>
                      <a:pt x="145426" y="70999"/>
                      <a:pt x="137095" y="72819"/>
                      <a:pt x="128966" y="75343"/>
                    </a:cubicBezTo>
                    <a:lnTo>
                      <a:pt x="164511" y="95917"/>
                    </a:lnTo>
                    <a:cubicBezTo>
                      <a:pt x="179622" y="86296"/>
                      <a:pt x="182093" y="78677"/>
                      <a:pt x="171733" y="7267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" name="Google Shape;4509;p48">
              <a:extLst>
                <a:ext uri="{FF2B5EF4-FFF2-40B4-BE49-F238E27FC236}">
                  <a16:creationId xmlns:a16="http://schemas.microsoft.com/office/drawing/2014/main" id="{F13C7989-4B5D-41E9-9730-B07AC7AE54F4}"/>
                </a:ext>
              </a:extLst>
            </p:cNvPr>
            <p:cNvGrpSpPr/>
            <p:nvPr/>
          </p:nvGrpSpPr>
          <p:grpSpPr>
            <a:xfrm>
              <a:off x="3915836" y="4477454"/>
              <a:ext cx="746806" cy="516445"/>
              <a:chOff x="5696936" y="5293804"/>
              <a:chExt cx="746806" cy="516445"/>
            </a:xfrm>
          </p:grpSpPr>
          <p:sp>
            <p:nvSpPr>
              <p:cNvPr id="81" name="Google Shape;4510;p48">
                <a:extLst>
                  <a:ext uri="{FF2B5EF4-FFF2-40B4-BE49-F238E27FC236}">
                    <a16:creationId xmlns:a16="http://schemas.microsoft.com/office/drawing/2014/main" id="{1F772507-8D32-41B8-AB89-4C097669BF0E}"/>
                  </a:ext>
                </a:extLst>
              </p:cNvPr>
              <p:cNvSpPr/>
              <p:nvPr/>
            </p:nvSpPr>
            <p:spPr>
              <a:xfrm>
                <a:off x="5696936" y="5425630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4511;p48">
                <a:extLst>
                  <a:ext uri="{FF2B5EF4-FFF2-40B4-BE49-F238E27FC236}">
                    <a16:creationId xmlns:a16="http://schemas.microsoft.com/office/drawing/2014/main" id="{E95A1F73-0937-4B37-9269-EF5599FBA676}"/>
                  </a:ext>
                </a:extLst>
              </p:cNvPr>
              <p:cNvSpPr/>
              <p:nvPr/>
            </p:nvSpPr>
            <p:spPr>
              <a:xfrm>
                <a:off x="5779143" y="537619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19"/>
                      <a:pt x="332252" y="384619"/>
                    </a:cubicBezTo>
                    <a:cubicBezTo>
                      <a:pt x="148754" y="384619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4512;p48">
                <a:extLst>
                  <a:ext uri="{FF2B5EF4-FFF2-40B4-BE49-F238E27FC236}">
                    <a16:creationId xmlns:a16="http://schemas.microsoft.com/office/drawing/2014/main" id="{5F71A988-66D6-4522-A3E6-D3F029E8F82E}"/>
                  </a:ext>
                </a:extLst>
              </p:cNvPr>
              <p:cNvSpPr/>
              <p:nvPr/>
            </p:nvSpPr>
            <p:spPr>
              <a:xfrm>
                <a:off x="5779238" y="548382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4513;p48">
                <a:extLst>
                  <a:ext uri="{FF2B5EF4-FFF2-40B4-BE49-F238E27FC236}">
                    <a16:creationId xmlns:a16="http://schemas.microsoft.com/office/drawing/2014/main" id="{CDE39728-FFB6-446A-BE46-93FB9104E598}"/>
                  </a:ext>
                </a:extLst>
              </p:cNvPr>
              <p:cNvSpPr/>
              <p:nvPr/>
            </p:nvSpPr>
            <p:spPr>
              <a:xfrm>
                <a:off x="6393753" y="548611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4514;p48">
                <a:extLst>
                  <a:ext uri="{FF2B5EF4-FFF2-40B4-BE49-F238E27FC236}">
                    <a16:creationId xmlns:a16="http://schemas.microsoft.com/office/drawing/2014/main" id="{0BE5D1B0-D05A-4869-A5EC-1D1520B1A15B}"/>
                  </a:ext>
                </a:extLst>
              </p:cNvPr>
              <p:cNvSpPr/>
              <p:nvPr/>
            </p:nvSpPr>
            <p:spPr>
              <a:xfrm>
                <a:off x="5779143" y="529380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4515;p48">
                <a:extLst>
                  <a:ext uri="{FF2B5EF4-FFF2-40B4-BE49-F238E27FC236}">
                    <a16:creationId xmlns:a16="http://schemas.microsoft.com/office/drawing/2014/main" id="{630C52E9-9CB9-43F0-A798-77BE7BC7AA5A}"/>
                  </a:ext>
                </a:extLst>
              </p:cNvPr>
              <p:cNvSpPr/>
              <p:nvPr/>
            </p:nvSpPr>
            <p:spPr>
              <a:xfrm>
                <a:off x="5873643" y="5346215"/>
                <a:ext cx="475693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3" h="275248" extrusionOk="0">
                    <a:moveTo>
                      <a:pt x="475252" y="145899"/>
                    </a:moveTo>
                    <a:cubicBezTo>
                      <a:pt x="471926" y="178284"/>
                      <a:pt x="448831" y="210193"/>
                      <a:pt x="406064" y="234958"/>
                    </a:cubicBezTo>
                    <a:cubicBezTo>
                      <a:pt x="313117" y="288679"/>
                      <a:pt x="162482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149" y="69223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4516;p48">
                <a:extLst>
                  <a:ext uri="{FF2B5EF4-FFF2-40B4-BE49-F238E27FC236}">
                    <a16:creationId xmlns:a16="http://schemas.microsoft.com/office/drawing/2014/main" id="{9B555FEF-E788-43E5-9BAE-00040103D49A}"/>
                  </a:ext>
                </a:extLst>
              </p:cNvPr>
              <p:cNvSpPr/>
              <p:nvPr/>
            </p:nvSpPr>
            <p:spPr>
              <a:xfrm>
                <a:off x="5874086" y="536269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480"/>
                    </a:cubicBezTo>
                    <a:cubicBezTo>
                      <a:pt x="312675" y="272201"/>
                      <a:pt x="162040" y="272201"/>
                      <a:pt x="69188" y="218480"/>
                    </a:cubicBezTo>
                    <a:cubicBezTo>
                      <a:pt x="26326" y="193715"/>
                      <a:pt x="3326" y="161806"/>
                      <a:pt x="0" y="129421"/>
                    </a:cubicBezTo>
                    <a:cubicBezTo>
                      <a:pt x="3326" y="97036"/>
                      <a:pt x="26326" y="65127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127"/>
                      <a:pt x="471483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4517;p48">
                <a:extLst>
                  <a:ext uri="{FF2B5EF4-FFF2-40B4-BE49-F238E27FC236}">
                    <a16:creationId xmlns:a16="http://schemas.microsoft.com/office/drawing/2014/main" id="{EB41D300-6ECA-4310-991E-50CFA184BCF0}"/>
                  </a:ext>
                </a:extLst>
              </p:cNvPr>
              <p:cNvSpPr/>
              <p:nvPr/>
            </p:nvSpPr>
            <p:spPr>
              <a:xfrm>
                <a:off x="5996115" y="5424963"/>
                <a:ext cx="220987" cy="138970"/>
              </a:xfrm>
              <a:custGeom>
                <a:avLst/>
                <a:gdLst/>
                <a:ahLst/>
                <a:cxnLst/>
                <a:rect l="l" t="t" r="r" b="b"/>
                <a:pathLst>
                  <a:path w="220987" h="138970" extrusionOk="0">
                    <a:moveTo>
                      <a:pt x="111859" y="22098"/>
                    </a:moveTo>
                    <a:cubicBezTo>
                      <a:pt x="108932" y="22060"/>
                      <a:pt x="106005" y="22279"/>
                      <a:pt x="103116" y="22765"/>
                    </a:cubicBezTo>
                    <a:cubicBezTo>
                      <a:pt x="99219" y="23336"/>
                      <a:pt x="94848" y="24098"/>
                      <a:pt x="90001" y="25146"/>
                    </a:cubicBezTo>
                    <a:cubicBezTo>
                      <a:pt x="85154" y="26194"/>
                      <a:pt x="80497" y="27432"/>
                      <a:pt x="74890" y="29051"/>
                    </a:cubicBezTo>
                    <a:cubicBezTo>
                      <a:pt x="69777" y="30566"/>
                      <a:pt x="64787" y="32480"/>
                      <a:pt x="59969" y="34766"/>
                    </a:cubicBezTo>
                    <a:lnTo>
                      <a:pt x="97984" y="56864"/>
                    </a:lnTo>
                    <a:lnTo>
                      <a:pt x="104827" y="54388"/>
                    </a:lnTo>
                    <a:cubicBezTo>
                      <a:pt x="114331" y="51149"/>
                      <a:pt x="123834" y="48387"/>
                      <a:pt x="132293" y="46196"/>
                    </a:cubicBezTo>
                    <a:cubicBezTo>
                      <a:pt x="140409" y="44015"/>
                      <a:pt x="148715" y="42644"/>
                      <a:pt x="157098" y="42101"/>
                    </a:cubicBezTo>
                    <a:cubicBezTo>
                      <a:pt x="164701" y="41596"/>
                      <a:pt x="172342" y="42101"/>
                      <a:pt x="179812" y="43625"/>
                    </a:cubicBezTo>
                    <a:cubicBezTo>
                      <a:pt x="187472" y="45253"/>
                      <a:pt x="194828" y="48120"/>
                      <a:pt x="201575" y="52102"/>
                    </a:cubicBezTo>
                    <a:cubicBezTo>
                      <a:pt x="208199" y="55445"/>
                      <a:pt x="213854" y="60427"/>
                      <a:pt x="218017" y="66580"/>
                    </a:cubicBezTo>
                    <a:cubicBezTo>
                      <a:pt x="220839" y="71019"/>
                      <a:pt x="221695" y="76438"/>
                      <a:pt x="220393" y="81534"/>
                    </a:cubicBezTo>
                    <a:cubicBezTo>
                      <a:pt x="218806" y="87173"/>
                      <a:pt x="215717" y="92278"/>
                      <a:pt x="211459" y="96298"/>
                    </a:cubicBezTo>
                    <a:cubicBezTo>
                      <a:pt x="206261" y="101613"/>
                      <a:pt x="200425" y="106261"/>
                      <a:pt x="194067" y="110109"/>
                    </a:cubicBezTo>
                    <a:lnTo>
                      <a:pt x="218302" y="124206"/>
                    </a:lnTo>
                    <a:lnTo>
                      <a:pt x="205092" y="131826"/>
                    </a:lnTo>
                    <a:lnTo>
                      <a:pt x="180667" y="117634"/>
                    </a:lnTo>
                    <a:cubicBezTo>
                      <a:pt x="169034" y="123463"/>
                      <a:pt x="156841" y="128092"/>
                      <a:pt x="144267" y="131445"/>
                    </a:cubicBezTo>
                    <a:cubicBezTo>
                      <a:pt x="131114" y="135112"/>
                      <a:pt x="117657" y="137636"/>
                      <a:pt x="104066" y="138970"/>
                    </a:cubicBezTo>
                    <a:lnTo>
                      <a:pt x="91236" y="116015"/>
                    </a:lnTo>
                    <a:cubicBezTo>
                      <a:pt x="94829" y="115919"/>
                      <a:pt x="98412" y="115634"/>
                      <a:pt x="101976" y="115158"/>
                    </a:cubicBezTo>
                    <a:cubicBezTo>
                      <a:pt x="107345" y="114510"/>
                      <a:pt x="112667" y="113586"/>
                      <a:pt x="117942" y="112395"/>
                    </a:cubicBezTo>
                    <a:cubicBezTo>
                      <a:pt x="123834" y="111157"/>
                      <a:pt x="130012" y="109538"/>
                      <a:pt x="136949" y="107633"/>
                    </a:cubicBezTo>
                    <a:cubicBezTo>
                      <a:pt x="143460" y="105823"/>
                      <a:pt x="149818" y="103489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248"/>
                      <a:pt x="114711" y="79915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543" y="89440"/>
                    </a:cubicBezTo>
                    <a:cubicBezTo>
                      <a:pt x="74177" y="91154"/>
                      <a:pt x="66669" y="92145"/>
                      <a:pt x="59114" y="92393"/>
                    </a:cubicBezTo>
                    <a:cubicBezTo>
                      <a:pt x="52470" y="92678"/>
                      <a:pt x="45827" y="92069"/>
                      <a:pt x="39346" y="90583"/>
                    </a:cubicBezTo>
                    <a:cubicBezTo>
                      <a:pt x="32893" y="89059"/>
                      <a:pt x="26706" y="86554"/>
                      <a:pt x="21003" y="83153"/>
                    </a:cubicBezTo>
                    <a:cubicBezTo>
                      <a:pt x="14750" y="79886"/>
                      <a:pt x="9314" y="75229"/>
                      <a:pt x="5132" y="69533"/>
                    </a:cubicBezTo>
                    <a:cubicBezTo>
                      <a:pt x="2005" y="65275"/>
                      <a:pt x="456" y="60055"/>
                      <a:pt x="760" y="54769"/>
                    </a:cubicBezTo>
                    <a:cubicBezTo>
                      <a:pt x="1331" y="49273"/>
                      <a:pt x="3507" y="44063"/>
                      <a:pt x="7033" y="39815"/>
                    </a:cubicBezTo>
                    <a:cubicBezTo>
                      <a:pt x="11443" y="34376"/>
                      <a:pt x="16670" y="29651"/>
                      <a:pt x="22524" y="25813"/>
                    </a:cubicBezTo>
                    <a:lnTo>
                      <a:pt x="0" y="12764"/>
                    </a:lnTo>
                    <a:lnTo>
                      <a:pt x="13305" y="5048"/>
                    </a:lnTo>
                    <a:lnTo>
                      <a:pt x="35544" y="18002"/>
                    </a:lnTo>
                    <a:cubicBezTo>
                      <a:pt x="45998" y="12783"/>
                      <a:pt x="56994" y="8725"/>
                      <a:pt x="68332" y="5906"/>
                    </a:cubicBezTo>
                    <a:cubicBezTo>
                      <a:pt x="79109" y="3153"/>
                      <a:pt x="90067" y="1181"/>
                      <a:pt x="101120" y="0"/>
                    </a:cubicBezTo>
                    <a:close/>
                    <a:moveTo>
                      <a:pt x="46949" y="62198"/>
                    </a:moveTo>
                    <a:cubicBezTo>
                      <a:pt x="51948" y="65122"/>
                      <a:pt x="57726" y="66389"/>
                      <a:pt x="63485" y="65818"/>
                    </a:cubicBezTo>
                    <a:cubicBezTo>
                      <a:pt x="71212" y="64875"/>
                      <a:pt x="78824" y="63151"/>
                      <a:pt x="86199" y="60674"/>
                    </a:cubicBezTo>
                    <a:lnTo>
                      <a:pt x="50465" y="40005"/>
                    </a:lnTo>
                    <a:cubicBezTo>
                      <a:pt x="37350" y="48578"/>
                      <a:pt x="36181" y="55979"/>
                      <a:pt x="46949" y="62198"/>
                    </a:cubicBezTo>
                    <a:close/>
                    <a:moveTo>
                      <a:pt x="172399" y="72676"/>
                    </a:moveTo>
                    <a:cubicBezTo>
                      <a:pt x="166896" y="69733"/>
                      <a:pt x="160605" y="68628"/>
                      <a:pt x="154437" y="69533"/>
                    </a:cubicBezTo>
                    <a:cubicBezTo>
                      <a:pt x="145997" y="70628"/>
                      <a:pt x="137672" y="72447"/>
                      <a:pt x="129537" y="74962"/>
                    </a:cubicBezTo>
                    <a:lnTo>
                      <a:pt x="165081" y="95536"/>
                    </a:lnTo>
                    <a:cubicBezTo>
                      <a:pt x="180667" y="86296"/>
                      <a:pt x="182663" y="78677"/>
                      <a:pt x="17239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4518;p48">
                <a:extLst>
                  <a:ext uri="{FF2B5EF4-FFF2-40B4-BE49-F238E27FC236}">
                    <a16:creationId xmlns:a16="http://schemas.microsoft.com/office/drawing/2014/main" id="{2EDDB2E3-CC68-4C43-8A18-E3E52D303541}"/>
                  </a:ext>
                </a:extLst>
              </p:cNvPr>
              <p:cNvSpPr/>
              <p:nvPr/>
            </p:nvSpPr>
            <p:spPr>
              <a:xfrm>
                <a:off x="6087446" y="552802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4519;p48">
                <a:extLst>
                  <a:ext uri="{FF2B5EF4-FFF2-40B4-BE49-F238E27FC236}">
                    <a16:creationId xmlns:a16="http://schemas.microsoft.com/office/drawing/2014/main" id="{41F6BA60-58B1-46AD-938A-D5F2C496456C}"/>
                  </a:ext>
                </a:extLst>
              </p:cNvPr>
              <p:cNvSpPr/>
              <p:nvPr/>
            </p:nvSpPr>
            <p:spPr>
              <a:xfrm>
                <a:off x="6183054" y="5536215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954"/>
                    </a:moveTo>
                    <a:lnTo>
                      <a:pt x="31552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552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4520;p48">
                <a:extLst>
                  <a:ext uri="{FF2B5EF4-FFF2-40B4-BE49-F238E27FC236}">
                    <a16:creationId xmlns:a16="http://schemas.microsoft.com/office/drawing/2014/main" id="{D35504BE-063F-4E14-9A88-F22E33768C7D}"/>
                  </a:ext>
                </a:extLst>
              </p:cNvPr>
              <p:cNvSpPr/>
              <p:nvPr/>
            </p:nvSpPr>
            <p:spPr>
              <a:xfrm>
                <a:off x="6193698" y="5488685"/>
                <a:ext cx="23569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569" h="13049" extrusionOk="0">
                    <a:moveTo>
                      <a:pt x="23569" y="13049"/>
                    </a:moveTo>
                    <a:lnTo>
                      <a:pt x="23569" y="0"/>
                    </a:lnTo>
                    <a:lnTo>
                      <a:pt x="0" y="8573"/>
                    </a:lnTo>
                    <a:lnTo>
                      <a:pt x="23569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4521;p48">
                <a:extLst>
                  <a:ext uri="{FF2B5EF4-FFF2-40B4-BE49-F238E27FC236}">
                    <a16:creationId xmlns:a16="http://schemas.microsoft.com/office/drawing/2014/main" id="{EB67DC6C-237B-4C85-8B8E-F404CBCB527B}"/>
                  </a:ext>
                </a:extLst>
              </p:cNvPr>
              <p:cNvSpPr/>
              <p:nvPr/>
            </p:nvSpPr>
            <p:spPr>
              <a:xfrm>
                <a:off x="6119759" y="549354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670"/>
                    </a:lnTo>
                    <a:cubicBezTo>
                      <a:pt x="33929" y="24670"/>
                      <a:pt x="13210" y="15907"/>
                      <a:pt x="12545" y="15145"/>
                    </a:cubicBezTo>
                    <a:cubicBezTo>
                      <a:pt x="11880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4522;p48">
                <a:extLst>
                  <a:ext uri="{FF2B5EF4-FFF2-40B4-BE49-F238E27FC236}">
                    <a16:creationId xmlns:a16="http://schemas.microsoft.com/office/drawing/2014/main" id="{062D5171-E38B-4B81-845D-74D7B5B001E5}"/>
                  </a:ext>
                </a:extLst>
              </p:cNvPr>
              <p:cNvSpPr/>
              <p:nvPr/>
            </p:nvSpPr>
            <p:spPr>
              <a:xfrm>
                <a:off x="6046675" y="5452109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441" y="17907"/>
                    </a:cubicBez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4523;p48">
                <a:extLst>
                  <a:ext uri="{FF2B5EF4-FFF2-40B4-BE49-F238E27FC236}">
                    <a16:creationId xmlns:a16="http://schemas.microsoft.com/office/drawing/2014/main" id="{2B5D0EF4-9756-48DC-81FE-D305D3F4B915}"/>
                  </a:ext>
                </a:extLst>
              </p:cNvPr>
              <p:cNvSpPr/>
              <p:nvPr/>
            </p:nvSpPr>
            <p:spPr>
              <a:xfrm>
                <a:off x="6087446" y="542858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4524;p48">
                <a:extLst>
                  <a:ext uri="{FF2B5EF4-FFF2-40B4-BE49-F238E27FC236}">
                    <a16:creationId xmlns:a16="http://schemas.microsoft.com/office/drawing/2014/main" id="{CDFFF65D-69F4-47E6-B741-1D92951885FB}"/>
                  </a:ext>
                </a:extLst>
              </p:cNvPr>
              <p:cNvSpPr/>
              <p:nvPr/>
            </p:nvSpPr>
            <p:spPr>
              <a:xfrm>
                <a:off x="5995544" y="542477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4525;p48">
                <a:extLst>
                  <a:ext uri="{FF2B5EF4-FFF2-40B4-BE49-F238E27FC236}">
                    <a16:creationId xmlns:a16="http://schemas.microsoft.com/office/drawing/2014/main" id="{3EA3E716-49FB-4120-9C9E-02D22B44E14E}"/>
                  </a:ext>
                </a:extLst>
              </p:cNvPr>
              <p:cNvSpPr/>
              <p:nvPr/>
            </p:nvSpPr>
            <p:spPr>
              <a:xfrm>
                <a:off x="5996210" y="5468111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4526;p48">
                <a:extLst>
                  <a:ext uri="{FF2B5EF4-FFF2-40B4-BE49-F238E27FC236}">
                    <a16:creationId xmlns:a16="http://schemas.microsoft.com/office/drawing/2014/main" id="{2452DA6A-8505-4DC1-A031-F26192C82B67}"/>
                  </a:ext>
                </a:extLst>
              </p:cNvPr>
              <p:cNvSpPr/>
              <p:nvPr/>
            </p:nvSpPr>
            <p:spPr>
              <a:xfrm>
                <a:off x="5996115" y="5412009"/>
                <a:ext cx="22098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0987" h="139065" extrusionOk="0">
                    <a:moveTo>
                      <a:pt x="111859" y="22098"/>
                    </a:moveTo>
                    <a:cubicBezTo>
                      <a:pt x="108932" y="22098"/>
                      <a:pt x="106005" y="22355"/>
                      <a:pt x="103116" y="22860"/>
                    </a:cubicBezTo>
                    <a:cubicBezTo>
                      <a:pt x="99248" y="23431"/>
                      <a:pt x="94876" y="24194"/>
                      <a:pt x="90001" y="25146"/>
                    </a:cubicBezTo>
                    <a:cubicBezTo>
                      <a:pt x="85154" y="26194"/>
                      <a:pt x="80497" y="27527"/>
                      <a:pt x="74890" y="29051"/>
                    </a:cubicBezTo>
                    <a:cubicBezTo>
                      <a:pt x="69786" y="30613"/>
                      <a:pt x="64806" y="32518"/>
                      <a:pt x="59969" y="34766"/>
                    </a:cubicBezTo>
                    <a:lnTo>
                      <a:pt x="97984" y="56864"/>
                    </a:lnTo>
                    <a:lnTo>
                      <a:pt x="104827" y="54483"/>
                    </a:lnTo>
                    <a:cubicBezTo>
                      <a:pt x="114331" y="51245"/>
                      <a:pt x="123834" y="48482"/>
                      <a:pt x="132293" y="46196"/>
                    </a:cubicBezTo>
                    <a:cubicBezTo>
                      <a:pt x="140418" y="44063"/>
                      <a:pt x="148725" y="42691"/>
                      <a:pt x="157098" y="42100"/>
                    </a:cubicBezTo>
                    <a:cubicBezTo>
                      <a:pt x="164701" y="41643"/>
                      <a:pt x="172332" y="42158"/>
                      <a:pt x="179812" y="43624"/>
                    </a:cubicBezTo>
                    <a:cubicBezTo>
                      <a:pt x="187481" y="45291"/>
                      <a:pt x="194828" y="48187"/>
                      <a:pt x="201575" y="52197"/>
                    </a:cubicBezTo>
                    <a:cubicBezTo>
                      <a:pt x="208199" y="55540"/>
                      <a:pt x="213854" y="60522"/>
                      <a:pt x="218017" y="66675"/>
                    </a:cubicBezTo>
                    <a:cubicBezTo>
                      <a:pt x="220839" y="71114"/>
                      <a:pt x="221695" y="76533"/>
                      <a:pt x="220393" y="81629"/>
                    </a:cubicBezTo>
                    <a:cubicBezTo>
                      <a:pt x="218777" y="87259"/>
                      <a:pt x="215698" y="92354"/>
                      <a:pt x="211459" y="96393"/>
                    </a:cubicBezTo>
                    <a:cubicBezTo>
                      <a:pt x="206242" y="101689"/>
                      <a:pt x="200397" y="106318"/>
                      <a:pt x="194067" y="110204"/>
                    </a:cubicBezTo>
                    <a:lnTo>
                      <a:pt x="218302" y="124206"/>
                    </a:lnTo>
                    <a:lnTo>
                      <a:pt x="205092" y="131921"/>
                    </a:lnTo>
                    <a:lnTo>
                      <a:pt x="180667" y="117729"/>
                    </a:lnTo>
                    <a:cubicBezTo>
                      <a:pt x="168996" y="123473"/>
                      <a:pt x="156812" y="128102"/>
                      <a:pt x="144267" y="131540"/>
                    </a:cubicBezTo>
                    <a:cubicBezTo>
                      <a:pt x="131095" y="135169"/>
                      <a:pt x="117657" y="137684"/>
                      <a:pt x="104066" y="139065"/>
                    </a:cubicBezTo>
                    <a:lnTo>
                      <a:pt x="91236" y="116014"/>
                    </a:lnTo>
                    <a:cubicBezTo>
                      <a:pt x="94829" y="115967"/>
                      <a:pt x="98412" y="115710"/>
                      <a:pt x="101976" y="115253"/>
                    </a:cubicBezTo>
                    <a:cubicBezTo>
                      <a:pt x="106727" y="114681"/>
                      <a:pt x="112050" y="113729"/>
                      <a:pt x="117942" y="112490"/>
                    </a:cubicBezTo>
                    <a:cubicBezTo>
                      <a:pt x="123834" y="111252"/>
                      <a:pt x="130012" y="109633"/>
                      <a:pt x="136949" y="107728"/>
                    </a:cubicBezTo>
                    <a:cubicBezTo>
                      <a:pt x="143450" y="105842"/>
                      <a:pt x="149799" y="10347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9162" y="85001"/>
                      <a:pt x="90410" y="87449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0" y="92745"/>
                      <a:pt x="45818" y="92107"/>
                      <a:pt x="39346" y="90583"/>
                    </a:cubicBezTo>
                    <a:cubicBezTo>
                      <a:pt x="32912" y="89049"/>
                      <a:pt x="26725" y="86573"/>
                      <a:pt x="21003" y="83248"/>
                    </a:cubicBezTo>
                    <a:cubicBezTo>
                      <a:pt x="14740" y="79943"/>
                      <a:pt x="9314" y="75257"/>
                      <a:pt x="5132" y="69532"/>
                    </a:cubicBezTo>
                    <a:cubicBezTo>
                      <a:pt x="2005" y="65275"/>
                      <a:pt x="456" y="60055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71" y="34462"/>
                      <a:pt x="16689" y="29708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17" y="12849"/>
                      <a:pt x="57013" y="8830"/>
                      <a:pt x="68332" y="6001"/>
                    </a:cubicBezTo>
                    <a:cubicBezTo>
                      <a:pt x="79119" y="3267"/>
                      <a:pt x="90067" y="1257"/>
                      <a:pt x="101120" y="0"/>
                    </a:cubicBezTo>
                    <a:close/>
                    <a:moveTo>
                      <a:pt x="46949" y="62294"/>
                    </a:moveTo>
                    <a:cubicBezTo>
                      <a:pt x="51948" y="65189"/>
                      <a:pt x="57735" y="66418"/>
                      <a:pt x="63485" y="65818"/>
                    </a:cubicBezTo>
                    <a:cubicBezTo>
                      <a:pt x="71231" y="64970"/>
                      <a:pt x="78843" y="63246"/>
                      <a:pt x="86199" y="60674"/>
                    </a:cubicBezTo>
                    <a:lnTo>
                      <a:pt x="50465" y="40005"/>
                    </a:lnTo>
                    <a:cubicBezTo>
                      <a:pt x="37350" y="48578"/>
                      <a:pt x="36181" y="56007"/>
                      <a:pt x="46949" y="62294"/>
                    </a:cubicBezTo>
                    <a:close/>
                    <a:moveTo>
                      <a:pt x="172399" y="72771"/>
                    </a:moveTo>
                    <a:cubicBezTo>
                      <a:pt x="166924" y="69752"/>
                      <a:pt x="160614" y="68609"/>
                      <a:pt x="154437" y="69532"/>
                    </a:cubicBezTo>
                    <a:cubicBezTo>
                      <a:pt x="145988" y="70618"/>
                      <a:pt x="137653" y="72466"/>
                      <a:pt x="129537" y="75057"/>
                    </a:cubicBezTo>
                    <a:lnTo>
                      <a:pt x="165081" y="95631"/>
                    </a:lnTo>
                    <a:cubicBezTo>
                      <a:pt x="180667" y="86296"/>
                      <a:pt x="182663" y="78677"/>
                      <a:pt x="17239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1" name="Google Shape;4527;p48">
              <a:extLst>
                <a:ext uri="{FF2B5EF4-FFF2-40B4-BE49-F238E27FC236}">
                  <a16:creationId xmlns:a16="http://schemas.microsoft.com/office/drawing/2014/main" id="{278BA5FC-8314-4CBE-A9AD-48F7BBCC3B8E}"/>
                </a:ext>
              </a:extLst>
            </p:cNvPr>
            <p:cNvSpPr/>
            <p:nvPr/>
          </p:nvSpPr>
          <p:spPr>
            <a:xfrm>
              <a:off x="5615017" y="4460119"/>
              <a:ext cx="828920" cy="479679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4528;p48">
              <a:extLst>
                <a:ext uri="{FF2B5EF4-FFF2-40B4-BE49-F238E27FC236}">
                  <a16:creationId xmlns:a16="http://schemas.microsoft.com/office/drawing/2014/main" id="{82B40DA5-9B9E-45EF-ABD6-C2C11325105A}"/>
                </a:ext>
              </a:extLst>
            </p:cNvPr>
            <p:cNvSpPr/>
            <p:nvPr/>
          </p:nvSpPr>
          <p:spPr>
            <a:xfrm>
              <a:off x="5846435" y="2182763"/>
              <a:ext cx="465451" cy="682637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4529;p48">
              <a:extLst>
                <a:ext uri="{FF2B5EF4-FFF2-40B4-BE49-F238E27FC236}">
                  <a16:creationId xmlns:a16="http://schemas.microsoft.com/office/drawing/2014/main" id="{C94EFCE8-D944-4FB6-8D43-56D29B17F56D}"/>
                </a:ext>
              </a:extLst>
            </p:cNvPr>
            <p:cNvSpPr/>
            <p:nvPr/>
          </p:nvSpPr>
          <p:spPr>
            <a:xfrm>
              <a:off x="5832052" y="2673876"/>
              <a:ext cx="86758" cy="504907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4530;p48">
              <a:extLst>
                <a:ext uri="{FF2B5EF4-FFF2-40B4-BE49-F238E27FC236}">
                  <a16:creationId xmlns:a16="http://schemas.microsoft.com/office/drawing/2014/main" id="{CC0E4008-E9BE-42DC-A8D4-647CEB0BEAAA}"/>
                </a:ext>
              </a:extLst>
            </p:cNvPr>
            <p:cNvSpPr/>
            <p:nvPr/>
          </p:nvSpPr>
          <p:spPr>
            <a:xfrm>
              <a:off x="5882176" y="2176405"/>
              <a:ext cx="221715" cy="275766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4531;p48">
              <a:extLst>
                <a:ext uri="{FF2B5EF4-FFF2-40B4-BE49-F238E27FC236}">
                  <a16:creationId xmlns:a16="http://schemas.microsoft.com/office/drawing/2014/main" id="{924DA898-4968-4695-8B56-3EFD6B55C76D}"/>
                </a:ext>
              </a:extLst>
            </p:cNvPr>
            <p:cNvSpPr/>
            <p:nvPr/>
          </p:nvSpPr>
          <p:spPr>
            <a:xfrm>
              <a:off x="5925036" y="2475870"/>
              <a:ext cx="274953" cy="308347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4532;p48">
              <a:extLst>
                <a:ext uri="{FF2B5EF4-FFF2-40B4-BE49-F238E27FC236}">
                  <a16:creationId xmlns:a16="http://schemas.microsoft.com/office/drawing/2014/main" id="{B2B122F5-E41B-4F5F-B53E-ACF7D27B6840}"/>
                </a:ext>
              </a:extLst>
            </p:cNvPr>
            <p:cNvSpPr/>
            <p:nvPr/>
          </p:nvSpPr>
          <p:spPr>
            <a:xfrm>
              <a:off x="5845497" y="2576533"/>
              <a:ext cx="400459" cy="461811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4533;p48">
              <a:extLst>
                <a:ext uri="{FF2B5EF4-FFF2-40B4-BE49-F238E27FC236}">
                  <a16:creationId xmlns:a16="http://schemas.microsoft.com/office/drawing/2014/main" id="{7C194499-00D8-401D-8387-06080A7E9755}"/>
                </a:ext>
              </a:extLst>
            </p:cNvPr>
            <p:cNvSpPr/>
            <p:nvPr/>
          </p:nvSpPr>
          <p:spPr>
            <a:xfrm>
              <a:off x="5916607" y="2198526"/>
              <a:ext cx="294816" cy="364308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4534;p48">
              <a:extLst>
                <a:ext uri="{FF2B5EF4-FFF2-40B4-BE49-F238E27FC236}">
                  <a16:creationId xmlns:a16="http://schemas.microsoft.com/office/drawing/2014/main" id="{ADCCBBBF-05B7-44A2-B6C3-CF3734D9F03F}"/>
                </a:ext>
              </a:extLst>
            </p:cNvPr>
            <p:cNvSpPr/>
            <p:nvPr/>
          </p:nvSpPr>
          <p:spPr>
            <a:xfrm>
              <a:off x="5928072" y="2197020"/>
              <a:ext cx="296585" cy="278850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4535;p48">
              <a:extLst>
                <a:ext uri="{FF2B5EF4-FFF2-40B4-BE49-F238E27FC236}">
                  <a16:creationId xmlns:a16="http://schemas.microsoft.com/office/drawing/2014/main" id="{6D2A19DA-77CB-436A-BEC1-8667C138D02A}"/>
                </a:ext>
              </a:extLst>
            </p:cNvPr>
            <p:cNvSpPr/>
            <p:nvPr/>
          </p:nvSpPr>
          <p:spPr>
            <a:xfrm>
              <a:off x="5977205" y="4610895"/>
              <a:ext cx="232912" cy="178155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4536;p48">
              <a:extLst>
                <a:ext uri="{FF2B5EF4-FFF2-40B4-BE49-F238E27FC236}">
                  <a16:creationId xmlns:a16="http://schemas.microsoft.com/office/drawing/2014/main" id="{DAB2383B-CA7C-42AA-8B3A-FEE213711154}"/>
                </a:ext>
              </a:extLst>
            </p:cNvPr>
            <p:cNvSpPr/>
            <p:nvPr/>
          </p:nvSpPr>
          <p:spPr>
            <a:xfrm>
              <a:off x="5978157" y="4667764"/>
              <a:ext cx="231905" cy="121227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4537;p48">
              <a:extLst>
                <a:ext uri="{FF2B5EF4-FFF2-40B4-BE49-F238E27FC236}">
                  <a16:creationId xmlns:a16="http://schemas.microsoft.com/office/drawing/2014/main" id="{511AFDB9-3BD8-45D3-93C8-3C966E95CBFF}"/>
                </a:ext>
              </a:extLst>
            </p:cNvPr>
            <p:cNvSpPr/>
            <p:nvPr/>
          </p:nvSpPr>
          <p:spPr>
            <a:xfrm>
              <a:off x="5800764" y="4571652"/>
              <a:ext cx="213680" cy="165568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4538;p48">
              <a:extLst>
                <a:ext uri="{FF2B5EF4-FFF2-40B4-BE49-F238E27FC236}">
                  <a16:creationId xmlns:a16="http://schemas.microsoft.com/office/drawing/2014/main" id="{F345AADA-1B83-4E02-9840-D6EDF32705A8}"/>
                </a:ext>
              </a:extLst>
            </p:cNvPr>
            <p:cNvSpPr/>
            <p:nvPr/>
          </p:nvSpPr>
          <p:spPr>
            <a:xfrm>
              <a:off x="5801482" y="4626139"/>
              <a:ext cx="212755" cy="111143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4539;p48">
              <a:extLst>
                <a:ext uri="{FF2B5EF4-FFF2-40B4-BE49-F238E27FC236}">
                  <a16:creationId xmlns:a16="http://schemas.microsoft.com/office/drawing/2014/main" id="{6B9907E5-E33A-462A-A9DC-EB6A5B6E126C}"/>
                </a:ext>
              </a:extLst>
            </p:cNvPr>
            <p:cNvSpPr/>
            <p:nvPr/>
          </p:nvSpPr>
          <p:spPr>
            <a:xfrm>
              <a:off x="5835285" y="3032607"/>
              <a:ext cx="455829" cy="159522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4540;p48">
              <a:extLst>
                <a:ext uri="{FF2B5EF4-FFF2-40B4-BE49-F238E27FC236}">
                  <a16:creationId xmlns:a16="http://schemas.microsoft.com/office/drawing/2014/main" id="{FD5F5931-739E-48E6-A563-12906F5D54CF}"/>
                </a:ext>
              </a:extLst>
            </p:cNvPr>
            <p:cNvSpPr/>
            <p:nvPr/>
          </p:nvSpPr>
          <p:spPr>
            <a:xfrm>
              <a:off x="5815995" y="3000698"/>
              <a:ext cx="485198" cy="1060979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4541;p48">
              <a:extLst>
                <a:ext uri="{FF2B5EF4-FFF2-40B4-BE49-F238E27FC236}">
                  <a16:creationId xmlns:a16="http://schemas.microsoft.com/office/drawing/2014/main" id="{C2A42485-0504-4312-AD35-039D546EB88E}"/>
                </a:ext>
              </a:extLst>
            </p:cNvPr>
            <p:cNvSpPr/>
            <p:nvPr/>
          </p:nvSpPr>
          <p:spPr>
            <a:xfrm>
              <a:off x="5561118" y="2683306"/>
              <a:ext cx="698939" cy="60971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4542;p48">
              <a:extLst>
                <a:ext uri="{FF2B5EF4-FFF2-40B4-BE49-F238E27FC236}">
                  <a16:creationId xmlns:a16="http://schemas.microsoft.com/office/drawing/2014/main" id="{D9247231-E4BB-4633-A0E0-71E557D7E6EC}"/>
                </a:ext>
              </a:extLst>
            </p:cNvPr>
            <p:cNvSpPr/>
            <p:nvPr/>
          </p:nvSpPr>
          <p:spPr>
            <a:xfrm>
              <a:off x="6103702" y="2644294"/>
              <a:ext cx="168312" cy="197615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4543;p48">
              <a:extLst>
                <a:ext uri="{FF2B5EF4-FFF2-40B4-BE49-F238E27FC236}">
                  <a16:creationId xmlns:a16="http://schemas.microsoft.com/office/drawing/2014/main" id="{F84BBD66-CD58-4187-A872-E55160410A30}"/>
                </a:ext>
              </a:extLst>
            </p:cNvPr>
            <p:cNvSpPr/>
            <p:nvPr/>
          </p:nvSpPr>
          <p:spPr>
            <a:xfrm>
              <a:off x="5833319" y="2576558"/>
              <a:ext cx="135999" cy="14296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4544;p48">
              <a:extLst>
                <a:ext uri="{FF2B5EF4-FFF2-40B4-BE49-F238E27FC236}">
                  <a16:creationId xmlns:a16="http://schemas.microsoft.com/office/drawing/2014/main" id="{6D6CD2CF-74E3-476F-8ED7-97630C5EBDD5}"/>
                </a:ext>
              </a:extLst>
            </p:cNvPr>
            <p:cNvSpPr/>
            <p:nvPr/>
          </p:nvSpPr>
          <p:spPr>
            <a:xfrm>
              <a:off x="2925535" y="2722330"/>
              <a:ext cx="1200895" cy="746478"/>
            </a:xfrm>
            <a:custGeom>
              <a:avLst/>
              <a:gdLst/>
              <a:ahLst/>
              <a:cxnLst/>
              <a:rect l="l" t="t" r="r" b="b"/>
              <a:pathLst>
                <a:path w="1200895" h="746478" extrusionOk="0">
                  <a:moveTo>
                    <a:pt x="1109954" y="738045"/>
                  </a:moveTo>
                  <a:lnTo>
                    <a:pt x="30323" y="113395"/>
                  </a:lnTo>
                  <a:cubicBezTo>
                    <a:pt x="1323" y="96612"/>
                    <a:pt x="-8610" y="59446"/>
                    <a:pt x="8136" y="30385"/>
                  </a:cubicBezTo>
                  <a:cubicBezTo>
                    <a:pt x="13457" y="21145"/>
                    <a:pt x="21109" y="13478"/>
                    <a:pt x="30323" y="8144"/>
                  </a:cubicBezTo>
                  <a:lnTo>
                    <a:pt x="30323" y="8144"/>
                  </a:lnTo>
                  <a:cubicBezTo>
                    <a:pt x="49084" y="-2715"/>
                    <a:pt x="72197" y="-2715"/>
                    <a:pt x="90957" y="8144"/>
                  </a:cubicBezTo>
                  <a:lnTo>
                    <a:pt x="1170588" y="633270"/>
                  </a:lnTo>
                  <a:cubicBezTo>
                    <a:pt x="1199584" y="650062"/>
                    <a:pt x="1209506" y="687229"/>
                    <a:pt x="1192750" y="716290"/>
                  </a:cubicBezTo>
                  <a:cubicBezTo>
                    <a:pt x="1186117" y="727805"/>
                    <a:pt x="1175891" y="736816"/>
                    <a:pt x="1163650" y="741950"/>
                  </a:cubicBezTo>
                  <a:lnTo>
                    <a:pt x="1163650" y="741950"/>
                  </a:lnTo>
                  <a:cubicBezTo>
                    <a:pt x="1146125" y="749151"/>
                    <a:pt x="1126253" y="747703"/>
                    <a:pt x="1109954" y="7380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4545;p48">
              <a:extLst>
                <a:ext uri="{FF2B5EF4-FFF2-40B4-BE49-F238E27FC236}">
                  <a16:creationId xmlns:a16="http://schemas.microsoft.com/office/drawing/2014/main" id="{A3F797B5-009A-491B-A056-5C9204653EB3}"/>
                </a:ext>
              </a:extLst>
            </p:cNvPr>
            <p:cNvSpPr/>
            <p:nvPr/>
          </p:nvSpPr>
          <p:spPr>
            <a:xfrm>
              <a:off x="2868613" y="1365288"/>
              <a:ext cx="1401428" cy="1812876"/>
            </a:xfrm>
            <a:custGeom>
              <a:avLst/>
              <a:gdLst/>
              <a:ahLst/>
              <a:cxnLst/>
              <a:rect l="l" t="t" r="r" b="b"/>
              <a:pathLst>
                <a:path w="1401428" h="1812876" extrusionOk="0">
                  <a:moveTo>
                    <a:pt x="700714" y="1717230"/>
                  </a:moveTo>
                  <a:cubicBezTo>
                    <a:pt x="314290" y="1493678"/>
                    <a:pt x="0" y="947991"/>
                    <a:pt x="0" y="500888"/>
                  </a:cubicBezTo>
                  <a:cubicBezTo>
                    <a:pt x="0" y="53784"/>
                    <a:pt x="314290" y="-127762"/>
                    <a:pt x="700714" y="95504"/>
                  </a:cubicBezTo>
                  <a:cubicBezTo>
                    <a:pt x="1087138" y="318770"/>
                    <a:pt x="1401428" y="864647"/>
                    <a:pt x="1401428" y="1311846"/>
                  </a:cubicBezTo>
                  <a:cubicBezTo>
                    <a:pt x="1401428" y="1759045"/>
                    <a:pt x="1087043" y="1940782"/>
                    <a:pt x="700714" y="1717230"/>
                  </a:cubicBezTo>
                  <a:close/>
                  <a:moveTo>
                    <a:pt x="700714" y="240855"/>
                  </a:moveTo>
                  <a:cubicBezTo>
                    <a:pt x="383478" y="57308"/>
                    <a:pt x="125355" y="206660"/>
                    <a:pt x="125355" y="573754"/>
                  </a:cubicBezTo>
                  <a:cubicBezTo>
                    <a:pt x="125355" y="940847"/>
                    <a:pt x="383478" y="1388808"/>
                    <a:pt x="700714" y="1572355"/>
                  </a:cubicBezTo>
                  <a:cubicBezTo>
                    <a:pt x="1017951" y="1755902"/>
                    <a:pt x="1275978" y="1606645"/>
                    <a:pt x="1275978" y="1239551"/>
                  </a:cubicBezTo>
                  <a:cubicBezTo>
                    <a:pt x="1275978" y="872458"/>
                    <a:pt x="1017951" y="424116"/>
                    <a:pt x="700714" y="24056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4546;p48">
              <a:extLst>
                <a:ext uri="{FF2B5EF4-FFF2-40B4-BE49-F238E27FC236}">
                  <a16:creationId xmlns:a16="http://schemas.microsoft.com/office/drawing/2014/main" id="{10C2890E-AAF6-4C59-B6B7-1BEDFBAB09CA}"/>
                </a:ext>
              </a:extLst>
            </p:cNvPr>
            <p:cNvSpPr/>
            <p:nvPr/>
          </p:nvSpPr>
          <p:spPr>
            <a:xfrm>
              <a:off x="2977907" y="1395545"/>
              <a:ext cx="128396" cy="88201"/>
            </a:xfrm>
            <a:custGeom>
              <a:avLst/>
              <a:gdLst/>
              <a:ahLst/>
              <a:cxnLst/>
              <a:rect l="l" t="t" r="r" b="b"/>
              <a:pathLst>
                <a:path w="128396" h="88201" extrusionOk="0">
                  <a:moveTo>
                    <a:pt x="0" y="70295"/>
                  </a:moveTo>
                  <a:lnTo>
                    <a:pt x="128396" y="0"/>
                  </a:lnTo>
                  <a:lnTo>
                    <a:pt x="109198" y="88201"/>
                  </a:lnTo>
                  <a:lnTo>
                    <a:pt x="0" y="70295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4547;p48">
              <a:extLst>
                <a:ext uri="{FF2B5EF4-FFF2-40B4-BE49-F238E27FC236}">
                  <a16:creationId xmlns:a16="http://schemas.microsoft.com/office/drawing/2014/main" id="{537E0365-94C3-481D-B10E-BB1B746CEDA6}"/>
                </a:ext>
              </a:extLst>
            </p:cNvPr>
            <p:cNvSpPr/>
            <p:nvPr/>
          </p:nvSpPr>
          <p:spPr>
            <a:xfrm>
              <a:off x="3945392" y="3100901"/>
              <a:ext cx="140370" cy="95440"/>
            </a:xfrm>
            <a:custGeom>
              <a:avLst/>
              <a:gdLst/>
              <a:ahLst/>
              <a:cxnLst/>
              <a:rect l="l" t="t" r="r" b="b"/>
              <a:pathLst>
                <a:path w="140370" h="95440" extrusionOk="0">
                  <a:moveTo>
                    <a:pt x="0" y="95440"/>
                  </a:moveTo>
                  <a:cubicBezTo>
                    <a:pt x="3136" y="94012"/>
                    <a:pt x="140371" y="17050"/>
                    <a:pt x="140371" y="17050"/>
                  </a:cubicBezTo>
                  <a:lnTo>
                    <a:pt x="34309" y="0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4548;p48">
              <a:extLst>
                <a:ext uri="{FF2B5EF4-FFF2-40B4-BE49-F238E27FC236}">
                  <a16:creationId xmlns:a16="http://schemas.microsoft.com/office/drawing/2014/main" id="{491C4685-1398-4EFF-9B0E-810D2D1071B9}"/>
                </a:ext>
              </a:extLst>
            </p:cNvPr>
            <p:cNvSpPr/>
            <p:nvPr/>
          </p:nvSpPr>
          <p:spPr>
            <a:xfrm rot="-1801764">
              <a:off x="2958862" y="1416978"/>
              <a:ext cx="1040879" cy="1807000"/>
            </a:xfrm>
            <a:custGeom>
              <a:avLst/>
              <a:gdLst/>
              <a:ahLst/>
              <a:cxnLst/>
              <a:rect l="l" t="t" r="r" b="b"/>
              <a:pathLst>
                <a:path w="1041804" h="1808606" extrusionOk="0">
                  <a:moveTo>
                    <a:pt x="1041805" y="904303"/>
                  </a:moveTo>
                  <a:cubicBezTo>
                    <a:pt x="1041805" y="1403736"/>
                    <a:pt x="808589" y="1808606"/>
                    <a:pt x="520902" y="1808606"/>
                  </a:cubicBezTo>
                  <a:cubicBezTo>
                    <a:pt x="233216" y="1808606"/>
                    <a:pt x="0" y="1403736"/>
                    <a:pt x="0" y="904303"/>
                  </a:cubicBezTo>
                  <a:cubicBezTo>
                    <a:pt x="0" y="404870"/>
                    <a:pt x="233216" y="0"/>
                    <a:pt x="520902" y="0"/>
                  </a:cubicBezTo>
                  <a:cubicBezTo>
                    <a:pt x="808589" y="0"/>
                    <a:pt x="1041805" y="404870"/>
                    <a:pt x="1041805" y="90430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4549;p48">
              <a:extLst>
                <a:ext uri="{FF2B5EF4-FFF2-40B4-BE49-F238E27FC236}">
                  <a16:creationId xmlns:a16="http://schemas.microsoft.com/office/drawing/2014/main" id="{B6A5F687-D61B-4D67-9F19-B24FB8781AEF}"/>
                </a:ext>
              </a:extLst>
            </p:cNvPr>
            <p:cNvSpPr/>
            <p:nvPr/>
          </p:nvSpPr>
          <p:spPr>
            <a:xfrm>
              <a:off x="2779183" y="1414991"/>
              <a:ext cx="1401428" cy="1812826"/>
            </a:xfrm>
            <a:custGeom>
              <a:avLst/>
              <a:gdLst/>
              <a:ahLst/>
              <a:cxnLst/>
              <a:rect l="l" t="t" r="r" b="b"/>
              <a:pathLst>
                <a:path w="1401428" h="1812826" extrusionOk="0">
                  <a:moveTo>
                    <a:pt x="700714" y="1717343"/>
                  </a:moveTo>
                  <a:cubicBezTo>
                    <a:pt x="314480" y="1493695"/>
                    <a:pt x="0" y="948104"/>
                    <a:pt x="0" y="500905"/>
                  </a:cubicBezTo>
                  <a:cubicBezTo>
                    <a:pt x="0" y="53706"/>
                    <a:pt x="314385" y="-127745"/>
                    <a:pt x="700714" y="95521"/>
                  </a:cubicBezTo>
                  <a:cubicBezTo>
                    <a:pt x="1087043" y="318787"/>
                    <a:pt x="1401428" y="864760"/>
                    <a:pt x="1401428" y="1311863"/>
                  </a:cubicBezTo>
                  <a:cubicBezTo>
                    <a:pt x="1401428" y="1758967"/>
                    <a:pt x="1087138" y="1940609"/>
                    <a:pt x="700714" y="1717343"/>
                  </a:cubicBezTo>
                  <a:close/>
                  <a:moveTo>
                    <a:pt x="700714" y="240967"/>
                  </a:moveTo>
                  <a:cubicBezTo>
                    <a:pt x="383573" y="57421"/>
                    <a:pt x="125450" y="206678"/>
                    <a:pt x="125450" y="573771"/>
                  </a:cubicBezTo>
                  <a:cubicBezTo>
                    <a:pt x="125450" y="940864"/>
                    <a:pt x="383573" y="1388920"/>
                    <a:pt x="700714" y="1572467"/>
                  </a:cubicBezTo>
                  <a:cubicBezTo>
                    <a:pt x="1017855" y="1756014"/>
                    <a:pt x="1276073" y="1606662"/>
                    <a:pt x="1276073" y="1239568"/>
                  </a:cubicBezTo>
                  <a:cubicBezTo>
                    <a:pt x="1276073" y="872475"/>
                    <a:pt x="1017760" y="424229"/>
                    <a:pt x="700714" y="2406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4550;p48">
              <a:extLst>
                <a:ext uri="{FF2B5EF4-FFF2-40B4-BE49-F238E27FC236}">
                  <a16:creationId xmlns:a16="http://schemas.microsoft.com/office/drawing/2014/main" id="{37C896F0-CF4F-4431-84C0-9A1ABA6398F5}"/>
                </a:ext>
              </a:extLst>
            </p:cNvPr>
            <p:cNvSpPr/>
            <p:nvPr/>
          </p:nvSpPr>
          <p:spPr>
            <a:xfrm>
              <a:off x="3046144" y="1759790"/>
              <a:ext cx="868170" cy="1123263"/>
            </a:xfrm>
            <a:custGeom>
              <a:avLst/>
              <a:gdLst/>
              <a:ahLst/>
              <a:cxnLst/>
              <a:rect l="l" t="t" r="r" b="b"/>
              <a:pathLst>
                <a:path w="868170" h="1123263" extrusionOk="0">
                  <a:moveTo>
                    <a:pt x="433753" y="1063934"/>
                  </a:moveTo>
                  <a:cubicBezTo>
                    <a:pt x="194447" y="925440"/>
                    <a:pt x="0" y="587398"/>
                    <a:pt x="0" y="310411"/>
                  </a:cubicBezTo>
                  <a:cubicBezTo>
                    <a:pt x="0" y="33424"/>
                    <a:pt x="194733" y="-79257"/>
                    <a:pt x="434038" y="59237"/>
                  </a:cubicBezTo>
                  <a:cubicBezTo>
                    <a:pt x="673343" y="197730"/>
                    <a:pt x="868171" y="535487"/>
                    <a:pt x="868171" y="812759"/>
                  </a:cubicBezTo>
                  <a:cubicBezTo>
                    <a:pt x="868171" y="1090032"/>
                    <a:pt x="673153" y="1202523"/>
                    <a:pt x="433753" y="1063934"/>
                  </a:cubicBezTo>
                  <a:close/>
                  <a:moveTo>
                    <a:pt x="433753" y="204398"/>
                  </a:moveTo>
                  <a:cubicBezTo>
                    <a:pt x="263540" y="105909"/>
                    <a:pt x="125070" y="186015"/>
                    <a:pt x="125070" y="382992"/>
                  </a:cubicBezTo>
                  <a:cubicBezTo>
                    <a:pt x="125070" y="579969"/>
                    <a:pt x="263540" y="820380"/>
                    <a:pt x="433753" y="918868"/>
                  </a:cubicBezTo>
                  <a:cubicBezTo>
                    <a:pt x="603966" y="1017356"/>
                    <a:pt x="742436" y="937156"/>
                    <a:pt x="742436" y="740179"/>
                  </a:cubicBezTo>
                  <a:cubicBezTo>
                    <a:pt x="742436" y="543202"/>
                    <a:pt x="603966" y="302886"/>
                    <a:pt x="433753" y="2043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4551;p48">
              <a:extLst>
                <a:ext uri="{FF2B5EF4-FFF2-40B4-BE49-F238E27FC236}">
                  <a16:creationId xmlns:a16="http://schemas.microsoft.com/office/drawing/2014/main" id="{D6C99239-7095-47E6-B401-7FC70ABA8E97}"/>
                </a:ext>
              </a:extLst>
            </p:cNvPr>
            <p:cNvSpPr/>
            <p:nvPr/>
          </p:nvSpPr>
          <p:spPr>
            <a:xfrm>
              <a:off x="3308258" y="2099261"/>
              <a:ext cx="343371" cy="444102"/>
            </a:xfrm>
            <a:custGeom>
              <a:avLst/>
              <a:gdLst/>
              <a:ahLst/>
              <a:cxnLst/>
              <a:rect l="l" t="t" r="r" b="b"/>
              <a:pathLst>
                <a:path w="343371" h="444102" extrusionOk="0">
                  <a:moveTo>
                    <a:pt x="171638" y="420806"/>
                  </a:moveTo>
                  <a:cubicBezTo>
                    <a:pt x="76600" y="366037"/>
                    <a:pt x="0" y="232306"/>
                    <a:pt x="0" y="122768"/>
                  </a:cubicBezTo>
                  <a:cubicBezTo>
                    <a:pt x="0" y="13231"/>
                    <a:pt x="76981" y="-31346"/>
                    <a:pt x="171638" y="23423"/>
                  </a:cubicBezTo>
                  <a:cubicBezTo>
                    <a:pt x="266296" y="78191"/>
                    <a:pt x="343372" y="211922"/>
                    <a:pt x="343372" y="321460"/>
                  </a:cubicBezTo>
                  <a:cubicBezTo>
                    <a:pt x="343372" y="430997"/>
                    <a:pt x="266391" y="475289"/>
                    <a:pt x="171638" y="420806"/>
                  </a:cubicBezTo>
                  <a:close/>
                  <a:moveTo>
                    <a:pt x="171638" y="168584"/>
                  </a:moveTo>
                  <a:cubicBezTo>
                    <a:pt x="146168" y="153820"/>
                    <a:pt x="125355" y="165821"/>
                    <a:pt x="125355" y="195349"/>
                  </a:cubicBezTo>
                  <a:cubicBezTo>
                    <a:pt x="127170" y="227962"/>
                    <a:pt x="144353" y="257776"/>
                    <a:pt x="171638" y="275644"/>
                  </a:cubicBezTo>
                  <a:cubicBezTo>
                    <a:pt x="197204" y="290408"/>
                    <a:pt x="217922" y="278407"/>
                    <a:pt x="217922" y="248879"/>
                  </a:cubicBezTo>
                  <a:cubicBezTo>
                    <a:pt x="216145" y="216247"/>
                    <a:pt x="198952" y="186424"/>
                    <a:pt x="171638" y="1685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4552;p48">
              <a:extLst>
                <a:ext uri="{FF2B5EF4-FFF2-40B4-BE49-F238E27FC236}">
                  <a16:creationId xmlns:a16="http://schemas.microsoft.com/office/drawing/2014/main" id="{6D0D01BA-B2B3-4448-93D3-A9E93B665CE7}"/>
                </a:ext>
              </a:extLst>
            </p:cNvPr>
            <p:cNvSpPr/>
            <p:nvPr/>
          </p:nvSpPr>
          <p:spPr>
            <a:xfrm>
              <a:off x="2221786" y="2914306"/>
              <a:ext cx="208703" cy="88772"/>
            </a:xfrm>
            <a:custGeom>
              <a:avLst/>
              <a:gdLst/>
              <a:ahLst/>
              <a:cxnLst/>
              <a:rect l="l" t="t" r="r" b="b"/>
              <a:pathLst>
                <a:path w="208703" h="88772" extrusionOk="0">
                  <a:moveTo>
                    <a:pt x="64246" y="87916"/>
                  </a:moveTo>
                  <a:lnTo>
                    <a:pt x="0" y="88773"/>
                  </a:lnTo>
                  <a:lnTo>
                    <a:pt x="208703" y="0"/>
                  </a:lnTo>
                  <a:lnTo>
                    <a:pt x="87720" y="75342"/>
                  </a:lnTo>
                  <a:lnTo>
                    <a:pt x="64246" y="87916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4553;p48">
              <a:extLst>
                <a:ext uri="{FF2B5EF4-FFF2-40B4-BE49-F238E27FC236}">
                  <a16:creationId xmlns:a16="http://schemas.microsoft.com/office/drawing/2014/main" id="{F915EA31-D46C-42F9-A989-205F065EE327}"/>
                </a:ext>
              </a:extLst>
            </p:cNvPr>
            <p:cNvSpPr/>
            <p:nvPr/>
          </p:nvSpPr>
          <p:spPr>
            <a:xfrm rot="-1801764">
              <a:off x="2288993" y="2988576"/>
              <a:ext cx="26776" cy="46440"/>
            </a:xfrm>
            <a:custGeom>
              <a:avLst/>
              <a:gdLst/>
              <a:ahLst/>
              <a:cxnLst/>
              <a:rect l="l" t="t" r="r" b="b"/>
              <a:pathLst>
                <a:path w="26800" h="46481" extrusionOk="0">
                  <a:moveTo>
                    <a:pt x="26801" y="23241"/>
                  </a:moveTo>
                  <a:cubicBezTo>
                    <a:pt x="26801" y="36076"/>
                    <a:pt x="20801" y="46482"/>
                    <a:pt x="13400" y="46482"/>
                  </a:cubicBezTo>
                  <a:cubicBezTo>
                    <a:pt x="6000" y="46482"/>
                    <a:pt x="0" y="36076"/>
                    <a:pt x="0" y="23241"/>
                  </a:cubicBezTo>
                  <a:cubicBezTo>
                    <a:pt x="0" y="10405"/>
                    <a:pt x="6000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4554;p48">
              <a:extLst>
                <a:ext uri="{FF2B5EF4-FFF2-40B4-BE49-F238E27FC236}">
                  <a16:creationId xmlns:a16="http://schemas.microsoft.com/office/drawing/2014/main" id="{C10F65E9-F036-445D-B5A0-10910A35698F}"/>
                </a:ext>
              </a:extLst>
            </p:cNvPr>
            <p:cNvSpPr/>
            <p:nvPr/>
          </p:nvSpPr>
          <p:spPr>
            <a:xfrm rot="-1801764">
              <a:off x="3469496" y="2304051"/>
              <a:ext cx="26776" cy="46440"/>
            </a:xfrm>
            <a:custGeom>
              <a:avLst/>
              <a:gdLst/>
              <a:ahLst/>
              <a:cxnLst/>
              <a:rect l="l" t="t" r="r" b="b"/>
              <a:pathLst>
                <a:path w="26800" h="46481" extrusionOk="0">
                  <a:moveTo>
                    <a:pt x="26801" y="23241"/>
                  </a:moveTo>
                  <a:cubicBezTo>
                    <a:pt x="26801" y="36077"/>
                    <a:pt x="20801" y="46482"/>
                    <a:pt x="13400" y="46482"/>
                  </a:cubicBezTo>
                  <a:cubicBezTo>
                    <a:pt x="5999" y="46482"/>
                    <a:pt x="0" y="36077"/>
                    <a:pt x="0" y="23241"/>
                  </a:cubicBezTo>
                  <a:cubicBezTo>
                    <a:pt x="0" y="10405"/>
                    <a:pt x="5999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4555;p48">
              <a:extLst>
                <a:ext uri="{FF2B5EF4-FFF2-40B4-BE49-F238E27FC236}">
                  <a16:creationId xmlns:a16="http://schemas.microsoft.com/office/drawing/2014/main" id="{40163011-B3B1-44DE-A28B-2510019C0C5E}"/>
                </a:ext>
              </a:extLst>
            </p:cNvPr>
            <p:cNvSpPr/>
            <p:nvPr/>
          </p:nvSpPr>
          <p:spPr>
            <a:xfrm>
              <a:off x="2314638" y="2924117"/>
              <a:ext cx="167836" cy="171354"/>
            </a:xfrm>
            <a:custGeom>
              <a:avLst/>
              <a:gdLst/>
              <a:ahLst/>
              <a:cxnLst/>
              <a:rect l="l" t="t" r="r" b="b"/>
              <a:pathLst>
                <a:path w="167836" h="171354" extrusionOk="0">
                  <a:moveTo>
                    <a:pt x="15301" y="171355"/>
                  </a:moveTo>
                  <a:lnTo>
                    <a:pt x="0" y="107251"/>
                  </a:lnTo>
                  <a:lnTo>
                    <a:pt x="167837" y="0"/>
                  </a:lnTo>
                  <a:lnTo>
                    <a:pt x="160519" y="15145"/>
                  </a:lnTo>
                  <a:lnTo>
                    <a:pt x="15301" y="171355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4556;p48">
              <a:extLst>
                <a:ext uri="{FF2B5EF4-FFF2-40B4-BE49-F238E27FC236}">
                  <a16:creationId xmlns:a16="http://schemas.microsoft.com/office/drawing/2014/main" id="{42EA9286-2577-46C5-9EEE-3BF60F576B73}"/>
                </a:ext>
              </a:extLst>
            </p:cNvPr>
            <p:cNvSpPr/>
            <p:nvPr/>
          </p:nvSpPr>
          <p:spPr>
            <a:xfrm>
              <a:off x="2290498" y="2306802"/>
              <a:ext cx="1203749" cy="724947"/>
            </a:xfrm>
            <a:custGeom>
              <a:avLst/>
              <a:gdLst/>
              <a:ahLst/>
              <a:cxnLst/>
              <a:rect l="l" t="t" r="r" b="b"/>
              <a:pathLst>
                <a:path w="1203749" h="724947" extrusionOk="0">
                  <a:moveTo>
                    <a:pt x="23855" y="724948"/>
                  </a:moveTo>
                  <a:cubicBezTo>
                    <a:pt x="25280" y="723709"/>
                    <a:pt x="1203750" y="40958"/>
                    <a:pt x="1203750" y="40958"/>
                  </a:cubicBezTo>
                  <a:lnTo>
                    <a:pt x="1182081" y="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12" name="Picture 211" descr="Icon&#10;&#10;Description automatically generated">
            <a:extLst>
              <a:ext uri="{FF2B5EF4-FFF2-40B4-BE49-F238E27FC236}">
                <a16:creationId xmlns:a16="http://schemas.microsoft.com/office/drawing/2014/main" id="{EBB43AFA-6A96-421E-8328-737B8E9299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302"/>
          <a:stretch/>
        </p:blipFill>
        <p:spPr>
          <a:xfrm>
            <a:off x="1926641" y="793231"/>
            <a:ext cx="1240158" cy="119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07588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>
            <a:extLst>
              <a:ext uri="{FF2B5EF4-FFF2-40B4-BE49-F238E27FC236}">
                <a16:creationId xmlns:a16="http://schemas.microsoft.com/office/drawing/2014/main" id="{C2F55F97-0DD7-420B-AA9E-11AC2889F4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What's Next</a:t>
            </a:r>
          </a:p>
        </p:txBody>
      </p:sp>
      <p:sp>
        <p:nvSpPr>
          <p:cNvPr id="56325" name="Rectangle 3">
            <a:extLst>
              <a:ext uri="{FF2B5EF4-FFF2-40B4-BE49-F238E27FC236}">
                <a16:creationId xmlns:a16="http://schemas.microsoft.com/office/drawing/2014/main" id="{692C9E97-0EFF-4D03-8A55-5579F16A9B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Data Transfer Instructions</a:t>
            </a:r>
          </a:p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Addition and Subtraction</a:t>
            </a:r>
          </a:p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Data-Related Operators and Directives</a:t>
            </a:r>
          </a:p>
          <a:p>
            <a:pPr eaLnBrk="1" hangingPunct="1"/>
            <a:r>
              <a:rPr lang="en-US" altLang="en-PK" b="1" dirty="0">
                <a:solidFill>
                  <a:schemeClr val="tx1"/>
                </a:solidFill>
              </a:rPr>
              <a:t>Indirect Addressing</a:t>
            </a:r>
          </a:p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JMP and LOOP Instructions</a:t>
            </a:r>
          </a:p>
        </p:txBody>
      </p:sp>
      <p:sp>
        <p:nvSpPr>
          <p:cNvPr id="56322" name="Footer Placeholder 3">
            <a:extLst>
              <a:ext uri="{FF2B5EF4-FFF2-40B4-BE49-F238E27FC236}">
                <a16:creationId xmlns:a16="http://schemas.microsoft.com/office/drawing/2014/main" id="{D867C5A5-8832-4E94-A214-2242E427C3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56323" name="Slide Number Placeholder 4">
            <a:extLst>
              <a:ext uri="{FF2B5EF4-FFF2-40B4-BE49-F238E27FC236}">
                <a16:creationId xmlns:a16="http://schemas.microsoft.com/office/drawing/2014/main" id="{C4AA0DBB-84A9-402C-A092-446B008A6D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11810D8-4160-4578-BE6D-EC47428095E3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74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>
            <a:extLst>
              <a:ext uri="{FF2B5EF4-FFF2-40B4-BE49-F238E27FC236}">
                <a16:creationId xmlns:a16="http://schemas.microsoft.com/office/drawing/2014/main" id="{5EDB9E0F-A022-443C-9BC9-48ACBF1132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Indirect Addressing</a:t>
            </a:r>
          </a:p>
        </p:txBody>
      </p:sp>
      <p:sp>
        <p:nvSpPr>
          <p:cNvPr id="57349" name="Rectangle 3">
            <a:extLst>
              <a:ext uri="{FF2B5EF4-FFF2-40B4-BE49-F238E27FC236}">
                <a16:creationId xmlns:a16="http://schemas.microsoft.com/office/drawing/2014/main" id="{7BC2F242-17E2-48B4-A20A-978639462C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PK"/>
              <a:t>Indirect Operands</a:t>
            </a:r>
          </a:p>
          <a:p>
            <a:pPr eaLnBrk="1" hangingPunct="1"/>
            <a:r>
              <a:rPr lang="en-US" altLang="en-PK"/>
              <a:t>Array Sum Example</a:t>
            </a:r>
          </a:p>
          <a:p>
            <a:pPr eaLnBrk="1" hangingPunct="1"/>
            <a:r>
              <a:rPr lang="en-US" altLang="en-PK"/>
              <a:t>Indexed Operands</a:t>
            </a:r>
          </a:p>
        </p:txBody>
      </p:sp>
      <p:sp>
        <p:nvSpPr>
          <p:cNvPr id="57346" name="Footer Placeholder 3">
            <a:extLst>
              <a:ext uri="{FF2B5EF4-FFF2-40B4-BE49-F238E27FC236}">
                <a16:creationId xmlns:a16="http://schemas.microsoft.com/office/drawing/2014/main" id="{EB4AF904-1363-4499-9266-704BCD37AC9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57347" name="Slide Number Placeholder 4">
            <a:extLst>
              <a:ext uri="{FF2B5EF4-FFF2-40B4-BE49-F238E27FC236}">
                <a16:creationId xmlns:a16="http://schemas.microsoft.com/office/drawing/2014/main" id="{9F402D93-1D24-498C-B899-0D059A62E3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57C05F4-62F8-43AB-B517-750835582E8C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75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Indirect Operands (1/3)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976" y="1688300"/>
            <a:ext cx="8191824" cy="2679000"/>
          </a:xfrm>
        </p:spPr>
        <p:txBody>
          <a:bodyPr/>
          <a:lstStyle/>
          <a:p>
            <a:r>
              <a:rPr lang="en-US" dirty="0"/>
              <a:t>In Protected Mode</a:t>
            </a:r>
          </a:p>
          <a:p>
            <a:pPr lvl="1"/>
            <a:r>
              <a:rPr lang="en-US" dirty="0"/>
              <a:t>A 32-bit general purpose register can be used as an indirect operand surrounded by square brackets</a:t>
            </a:r>
          </a:p>
          <a:p>
            <a:pPr lvl="1"/>
            <a:r>
              <a:rPr lang="en-US" dirty="0"/>
              <a:t>The register contains the address of variable</a:t>
            </a:r>
          </a:p>
          <a:p>
            <a:r>
              <a:rPr lang="en-US" dirty="0"/>
              <a:t>In Real-Address Mode</a:t>
            </a:r>
          </a:p>
          <a:p>
            <a:pPr lvl="1"/>
            <a:r>
              <a:rPr lang="en-US" dirty="0"/>
              <a:t>A 16-bit register holds the offset of variable</a:t>
            </a:r>
          </a:p>
          <a:p>
            <a:pPr lvl="1"/>
            <a:r>
              <a:rPr lang="en-US" dirty="0"/>
              <a:t>Any of SI, DI, BX or BP can be used</a:t>
            </a:r>
          </a:p>
          <a:p>
            <a:r>
              <a:rPr lang="en-US" dirty="0"/>
              <a:t>Indirect Operands are useful to step through arrays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BB565D-BC98-4CA7-9642-B2EC25C3A286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55020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Indirect Operands (2/3)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11815" y="1257300"/>
            <a:ext cx="3422732" cy="3445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pPr>
              <a:lnSpc>
                <a:spcPct val="150000"/>
              </a:lnSpc>
            </a:pP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DB 10h, 20h, 30h</a:t>
            </a:r>
          </a:p>
          <a:p>
            <a:pPr>
              <a:lnSpc>
                <a:spcPct val="150000"/>
              </a:lnSpc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.code</a:t>
            </a:r>
          </a:p>
          <a:p>
            <a:pPr>
              <a:lnSpc>
                <a:spcPct val="150000"/>
              </a:lnSpc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esi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, OFFSET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endParaRPr lang="en-US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MOV al, [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esi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INC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esi</a:t>
            </a:r>
            <a:endParaRPr lang="en-US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, [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esi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BB565D-BC98-4CA7-9642-B2EC25C3A286}" type="slidenum">
              <a:rPr lang="en-US" smtClean="0"/>
              <a:pPr/>
              <a:t>77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485900" y="1200151"/>
            <a:ext cx="6172200" cy="3394472"/>
          </a:xfrm>
        </p:spPr>
        <p:txBody>
          <a:bodyPr/>
          <a:lstStyle/>
          <a:p>
            <a:r>
              <a:rPr lang="en-US" dirty="0"/>
              <a:t>Protected Mode</a:t>
            </a:r>
          </a:p>
        </p:txBody>
      </p:sp>
    </p:spTree>
    <p:extLst>
      <p:ext uri="{BB962C8B-B14F-4D97-AF65-F5344CB8AC3E}">
        <p14:creationId xmlns:p14="http://schemas.microsoft.com/office/powerpoint/2010/main" val="33250800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Indirect Operands (3/3)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Real-Address Mode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BB565D-BC98-4CA7-9642-B2EC25C3A286}" type="slidenum">
              <a:rPr lang="en-US" smtClean="0"/>
              <a:pPr/>
              <a:t>78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11815" y="1257300"/>
            <a:ext cx="3422732" cy="3445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pPr>
              <a:lnSpc>
                <a:spcPct val="150000"/>
              </a:lnSpc>
            </a:pP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DB 10h, 20h, 30h</a:t>
            </a:r>
          </a:p>
          <a:p>
            <a:pPr>
              <a:lnSpc>
                <a:spcPct val="150000"/>
              </a:lnSpc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.code</a:t>
            </a:r>
          </a:p>
          <a:p>
            <a:pPr>
              <a:lnSpc>
                <a:spcPct val="150000"/>
              </a:lnSpc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, OFFSET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endParaRPr lang="en-US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MOV al, [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INC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</a:t>
            </a:r>
            <a:endParaRPr lang="en-US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, [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0529488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813" y="1343325"/>
            <a:ext cx="8191824" cy="2679000"/>
          </a:xfrm>
        </p:spPr>
        <p:txBody>
          <a:bodyPr/>
          <a:lstStyle/>
          <a:p>
            <a:r>
              <a:rPr lang="en-US" dirty="0"/>
              <a:t>A pointer can be declared in the following way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BB565D-BC98-4CA7-9642-B2EC25C3A286}" type="slidenum">
              <a:rPr lang="en-US" smtClean="0"/>
              <a:pPr/>
              <a:t>79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11815" y="1657350"/>
            <a:ext cx="2127505" cy="29604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pPr>
              <a:lnSpc>
                <a:spcPct val="150000"/>
              </a:lnSpc>
            </a:pP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DW 10h</a:t>
            </a:r>
          </a:p>
          <a:p>
            <a:pPr>
              <a:lnSpc>
                <a:spcPct val="150000"/>
              </a:lnSpc>
            </a:pPr>
            <a:r>
              <a:rPr lang="en-US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vptr</a:t>
            </a: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DW </a:t>
            </a:r>
            <a:r>
              <a:rPr lang="en-US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endParaRPr lang="en-US" sz="2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.code</a:t>
            </a:r>
          </a:p>
          <a:p>
            <a:pPr>
              <a:lnSpc>
                <a:spcPct val="150000"/>
              </a:lnSpc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vptr</a:t>
            </a:r>
            <a:endParaRPr lang="en-US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MOV al, [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243463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 Instruction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096" y="1343325"/>
            <a:ext cx="8191824" cy="2679000"/>
          </a:xfrm>
        </p:spPr>
        <p:txBody>
          <a:bodyPr/>
          <a:lstStyle/>
          <a:p>
            <a:r>
              <a:rPr lang="en-US" dirty="0"/>
              <a:t>Some rules to follow when using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MOV</a:t>
            </a:r>
          </a:p>
          <a:p>
            <a:pPr lvl="1"/>
            <a:r>
              <a:rPr lang="en-US" dirty="0"/>
              <a:t>Both operands must have same size</a:t>
            </a:r>
          </a:p>
          <a:p>
            <a:pPr lvl="1"/>
            <a:r>
              <a:rPr lang="en-US" dirty="0"/>
              <a:t>Both operands cannot be memory operands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CS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EIP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IP</a:t>
            </a:r>
            <a:r>
              <a:rPr lang="en-US" dirty="0"/>
              <a:t> cannot be destination operands</a:t>
            </a:r>
          </a:p>
          <a:p>
            <a:pPr lvl="1"/>
            <a:r>
              <a:rPr lang="en-US" dirty="0"/>
              <a:t>An immediate value cannot be moved to a segment register</a:t>
            </a:r>
          </a:p>
          <a:p>
            <a:r>
              <a:rPr lang="en-US" dirty="0"/>
              <a:t>Some useful variants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MOV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48008" y="3666172"/>
            <a:ext cx="18389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MOV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reg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MOV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mem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MOV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imm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MOV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mem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reg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MOV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mem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imm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BB565D-BC98-4CA7-9642-B2EC25C3A28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4190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AD106083-DC54-421F-ABFD-FBCA708EEA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Indirect Operands </a:t>
            </a:r>
            <a:r>
              <a:rPr lang="en-US" sz="1800"/>
              <a:t>(1 of 2)</a:t>
            </a:r>
          </a:p>
        </p:txBody>
      </p:sp>
      <p:sp>
        <p:nvSpPr>
          <p:cNvPr id="58370" name="Footer Placeholder 2">
            <a:extLst>
              <a:ext uri="{FF2B5EF4-FFF2-40B4-BE49-F238E27FC236}">
                <a16:creationId xmlns:a16="http://schemas.microsoft.com/office/drawing/2014/main" id="{852E7488-7BA2-4F44-80CB-A8D92AD802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58371" name="Slide Number Placeholder 3">
            <a:extLst>
              <a:ext uri="{FF2B5EF4-FFF2-40B4-BE49-F238E27FC236}">
                <a16:creationId xmlns:a16="http://schemas.microsoft.com/office/drawing/2014/main" id="{E105CEB9-DE37-48A9-9203-FDEABF6073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0EDBECB-4180-41FA-A21D-F2165427DA31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80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58373" name="Text Box 3">
            <a:extLst>
              <a:ext uri="{FF2B5EF4-FFF2-40B4-BE49-F238E27FC236}">
                <a16:creationId xmlns:a16="http://schemas.microsoft.com/office/drawing/2014/main" id="{DA7C7160-399E-4D1F-A262-47C5FA86A6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2020" y="2686050"/>
            <a:ext cx="7325710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7145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val1 BYTE 10h,20h,30h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mov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esi,OFFSET</a:t>
            </a:r>
            <a:r>
              <a:rPr lang="en-US" altLang="en-PK" sz="1350" b="1" dirty="0">
                <a:latin typeface="Courier New" panose="02070309020205020404" pitchFamily="49" charset="0"/>
              </a:rPr>
              <a:t> val1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mov al,[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esi</a:t>
            </a:r>
            <a:r>
              <a:rPr lang="en-US" altLang="en-PK" sz="1350" b="1" dirty="0">
                <a:latin typeface="Courier New" panose="02070309020205020404" pitchFamily="49" charset="0"/>
              </a:rPr>
              <a:t>]	; dereference ESI (AL = 10h)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PK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 err="1">
                <a:latin typeface="Courier New" panose="02070309020205020404" pitchFamily="49" charset="0"/>
              </a:rPr>
              <a:t>inc</a:t>
            </a:r>
            <a:r>
              <a:rPr lang="en-US" altLang="en-PK" sz="1350" b="1" dirty="0">
                <a:latin typeface="Courier New" panose="02070309020205020404" pitchFamily="49" charset="0"/>
              </a:rPr>
              <a:t>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esi</a:t>
            </a:r>
            <a:endParaRPr lang="en-US" altLang="en-PK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mov al,[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esi</a:t>
            </a:r>
            <a:r>
              <a:rPr lang="en-US" altLang="en-PK" sz="1350" b="1" dirty="0">
                <a:latin typeface="Courier New" panose="02070309020205020404" pitchFamily="49" charset="0"/>
              </a:rPr>
              <a:t>]	; AL = 20h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PK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 err="1">
                <a:latin typeface="Courier New" panose="02070309020205020404" pitchFamily="49" charset="0"/>
              </a:rPr>
              <a:t>inc</a:t>
            </a:r>
            <a:r>
              <a:rPr lang="en-US" altLang="en-PK" sz="1350" b="1" dirty="0">
                <a:latin typeface="Courier New" panose="02070309020205020404" pitchFamily="49" charset="0"/>
              </a:rPr>
              <a:t>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esi</a:t>
            </a:r>
            <a:endParaRPr lang="en-US" altLang="en-PK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mov al,[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esi</a:t>
            </a:r>
            <a:r>
              <a:rPr lang="en-US" altLang="en-PK" sz="1350" b="1" dirty="0">
                <a:latin typeface="Courier New" panose="02070309020205020404" pitchFamily="49" charset="0"/>
              </a:rPr>
              <a:t>]	; AL = 30h</a:t>
            </a:r>
          </a:p>
        </p:txBody>
      </p:sp>
      <p:sp>
        <p:nvSpPr>
          <p:cNvPr id="58374" name="Text Box 4">
            <a:extLst>
              <a:ext uri="{FF2B5EF4-FFF2-40B4-BE49-F238E27FC236}">
                <a16:creationId xmlns:a16="http://schemas.microsoft.com/office/drawing/2014/main" id="{AAF436C4-7E68-4C1D-9214-569C8DD214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5925" y="1688300"/>
            <a:ext cx="5772150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575" dirty="0"/>
              <a:t>An indirect operand holds the address of a variable, usually an array or string. It can be dereferenced (just like a pointer).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>
            <a:extLst>
              <a:ext uri="{FF2B5EF4-FFF2-40B4-BE49-F238E27FC236}">
                <a16:creationId xmlns:a16="http://schemas.microsoft.com/office/drawing/2014/main" id="{8F2452B5-8643-44FD-91AB-73C531BD87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Indirect Operands </a:t>
            </a:r>
            <a:r>
              <a:rPr lang="en-US" sz="1800"/>
              <a:t>(2 of 2)</a:t>
            </a:r>
          </a:p>
        </p:txBody>
      </p:sp>
      <p:sp>
        <p:nvSpPr>
          <p:cNvPr id="59394" name="Footer Placeholder 2">
            <a:extLst>
              <a:ext uri="{FF2B5EF4-FFF2-40B4-BE49-F238E27FC236}">
                <a16:creationId xmlns:a16="http://schemas.microsoft.com/office/drawing/2014/main" id="{537D38E0-CDCD-4816-86DB-D9CC59836A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59395" name="Slide Number Placeholder 3">
            <a:extLst>
              <a:ext uri="{FF2B5EF4-FFF2-40B4-BE49-F238E27FC236}">
                <a16:creationId xmlns:a16="http://schemas.microsoft.com/office/drawing/2014/main" id="{E34D7168-3865-43F1-B72B-B9AE5D9195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B874E85-2D0C-4DA3-A4E0-EF05B482E5EE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81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59397" name="Text Box 3">
            <a:extLst>
              <a:ext uri="{FF2B5EF4-FFF2-40B4-BE49-F238E27FC236}">
                <a16:creationId xmlns:a16="http://schemas.microsoft.com/office/drawing/2014/main" id="{9083EBC1-EEDB-47C0-9977-24FD76E8B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9154" y="2362425"/>
            <a:ext cx="644284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7145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 err="1">
                <a:latin typeface="Courier New" panose="02070309020205020404" pitchFamily="49" charset="0"/>
              </a:rPr>
              <a:t>myCount</a:t>
            </a:r>
            <a:r>
              <a:rPr lang="en-US" altLang="en-PK" sz="1350" b="1" dirty="0">
                <a:latin typeface="Courier New" panose="02070309020205020404" pitchFamily="49" charset="0"/>
              </a:rPr>
              <a:t> WORD 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PK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mov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esi,OFFSET</a:t>
            </a:r>
            <a:r>
              <a:rPr lang="en-US" altLang="en-PK" sz="1350" b="1" dirty="0">
                <a:latin typeface="Courier New" panose="02070309020205020404" pitchFamily="49" charset="0"/>
              </a:rPr>
              <a:t>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myCount</a:t>
            </a:r>
            <a:endParaRPr lang="en-US" altLang="en-PK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 err="1">
                <a:latin typeface="Courier New" panose="02070309020205020404" pitchFamily="49" charset="0"/>
              </a:rPr>
              <a:t>inc</a:t>
            </a:r>
            <a:r>
              <a:rPr lang="en-US" altLang="en-PK" sz="1350" b="1" dirty="0">
                <a:latin typeface="Courier New" panose="02070309020205020404" pitchFamily="49" charset="0"/>
              </a:rPr>
              <a:t> [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esi</a:t>
            </a:r>
            <a:r>
              <a:rPr lang="en-US" altLang="en-PK" sz="1350" b="1" dirty="0">
                <a:latin typeface="Courier New" panose="02070309020205020404" pitchFamily="49" charset="0"/>
              </a:rPr>
              <a:t>]	; error: ambiguous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 err="1">
                <a:latin typeface="Courier New" panose="02070309020205020404" pitchFamily="49" charset="0"/>
              </a:rPr>
              <a:t>inc</a:t>
            </a:r>
            <a:r>
              <a:rPr lang="en-US" altLang="en-PK" sz="1350" b="1" dirty="0">
                <a:latin typeface="Courier New" panose="02070309020205020404" pitchFamily="49" charset="0"/>
              </a:rPr>
              <a:t> WORD PTR [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esi</a:t>
            </a:r>
            <a:r>
              <a:rPr lang="en-US" altLang="en-PK" sz="1350" b="1" dirty="0">
                <a:latin typeface="Courier New" panose="02070309020205020404" pitchFamily="49" charset="0"/>
              </a:rPr>
              <a:t>]	; ok</a:t>
            </a:r>
          </a:p>
        </p:txBody>
      </p:sp>
      <p:sp>
        <p:nvSpPr>
          <p:cNvPr id="59398" name="Text Box 4">
            <a:extLst>
              <a:ext uri="{FF2B5EF4-FFF2-40B4-BE49-F238E27FC236}">
                <a16:creationId xmlns:a16="http://schemas.microsoft.com/office/drawing/2014/main" id="{5787E14C-EC90-409D-84D7-4C06380F66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491511"/>
            <a:ext cx="5772150" cy="450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575" dirty="0"/>
              <a:t>Use PTR to clarify the size attribute of a memory operand.</a:t>
            </a:r>
          </a:p>
        </p:txBody>
      </p:sp>
      <p:sp>
        <p:nvSpPr>
          <p:cNvPr id="125957" name="Text Box 5">
            <a:extLst>
              <a:ext uri="{FF2B5EF4-FFF2-40B4-BE49-F238E27FC236}">
                <a16:creationId xmlns:a16="http://schemas.microsoft.com/office/drawing/2014/main" id="{9AE178C7-CD0E-4070-A225-0B250B17DA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900" y="4158809"/>
            <a:ext cx="3943350" cy="813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575"/>
              <a:t>Should PTR be used here? 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575"/>
              <a:t>	</a:t>
            </a:r>
            <a:r>
              <a:rPr lang="en-US" altLang="en-PK" sz="1350" b="1">
                <a:latin typeface="Courier New" panose="02070309020205020404" pitchFamily="49" charset="0"/>
              </a:rPr>
              <a:t> add [esi],20</a:t>
            </a:r>
          </a:p>
        </p:txBody>
      </p:sp>
      <p:sp>
        <p:nvSpPr>
          <p:cNvPr id="125958" name="Text Box 6">
            <a:extLst>
              <a:ext uri="{FF2B5EF4-FFF2-40B4-BE49-F238E27FC236}">
                <a16:creationId xmlns:a16="http://schemas.microsoft.com/office/drawing/2014/main" id="{D2E17AD4-7C6E-4D3C-B96E-130B9014B2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0" y="4215959"/>
            <a:ext cx="2171700" cy="79637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275" dirty="0"/>
              <a:t>yes, because [</a:t>
            </a:r>
            <a:r>
              <a:rPr lang="en-US" altLang="en-PK" sz="1275" dirty="0" err="1"/>
              <a:t>esi</a:t>
            </a:r>
            <a:r>
              <a:rPr lang="en-US" altLang="en-PK" sz="1275" dirty="0"/>
              <a:t>] could point to a byte, word, or doubleword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7" grpId="0" autoUpdateAnimBg="0"/>
      <p:bldP spid="125958" grpId="0" animBg="1" autoUpdateAnimBg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>
            <a:extLst>
              <a:ext uri="{FF2B5EF4-FFF2-40B4-BE49-F238E27FC236}">
                <a16:creationId xmlns:a16="http://schemas.microsoft.com/office/drawing/2014/main" id="{E13254B0-65CA-40AC-9A36-24F0994F78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Array Sum Example</a:t>
            </a:r>
          </a:p>
        </p:txBody>
      </p:sp>
      <p:sp>
        <p:nvSpPr>
          <p:cNvPr id="60418" name="Footer Placeholder 2">
            <a:extLst>
              <a:ext uri="{FF2B5EF4-FFF2-40B4-BE49-F238E27FC236}">
                <a16:creationId xmlns:a16="http://schemas.microsoft.com/office/drawing/2014/main" id="{E34EC3B0-895D-474B-8DDE-F32329FF23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60419" name="Slide Number Placeholder 3">
            <a:extLst>
              <a:ext uri="{FF2B5EF4-FFF2-40B4-BE49-F238E27FC236}">
                <a16:creationId xmlns:a16="http://schemas.microsoft.com/office/drawing/2014/main" id="{DCBCCB93-7094-43C9-9F48-1B8103E462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B3501B4-F64A-42CE-AB55-7DBB715E3926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82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60421" name="Text Box 3">
            <a:extLst>
              <a:ext uri="{FF2B5EF4-FFF2-40B4-BE49-F238E27FC236}">
                <a16:creationId xmlns:a16="http://schemas.microsoft.com/office/drawing/2014/main" id="{5DD3E9FF-0747-43D7-8309-B0ECA30B3C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931" y="2445625"/>
            <a:ext cx="7567448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7145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 err="1">
                <a:latin typeface="Courier New" panose="02070309020205020404" pitchFamily="49" charset="0"/>
              </a:rPr>
              <a:t>arrayW</a:t>
            </a:r>
            <a:r>
              <a:rPr lang="en-US" altLang="en-PK" sz="1350" b="1" dirty="0">
                <a:latin typeface="Courier New" panose="02070309020205020404" pitchFamily="49" charset="0"/>
              </a:rPr>
              <a:t> WORD 1000h,2000h,3000h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.code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mov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esi,OFFSET</a:t>
            </a:r>
            <a:r>
              <a:rPr lang="en-US" altLang="en-PK" sz="1350" b="1" dirty="0">
                <a:latin typeface="Courier New" panose="02070309020205020404" pitchFamily="49" charset="0"/>
              </a:rPr>
              <a:t>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arrayW</a:t>
            </a:r>
            <a:endParaRPr lang="en-US" altLang="en-PK" sz="1350" b="1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mov ax,[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esi</a:t>
            </a:r>
            <a:r>
              <a:rPr lang="en-US" altLang="en-PK" sz="1350" b="1" dirty="0">
                <a:latin typeface="Courier New" panose="02070309020205020404" pitchFamily="49" charset="0"/>
              </a:rPr>
              <a:t>]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add esi,2	; or: add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esi,TYPE</a:t>
            </a:r>
            <a:r>
              <a:rPr lang="en-US" altLang="en-PK" sz="1350" b="1" dirty="0">
                <a:latin typeface="Courier New" panose="02070309020205020404" pitchFamily="49" charset="0"/>
              </a:rPr>
              <a:t>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arrayW</a:t>
            </a:r>
            <a:endParaRPr lang="en-US" altLang="en-PK" sz="1350" b="1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add ax,[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esi</a:t>
            </a:r>
            <a:r>
              <a:rPr lang="en-US" altLang="en-PK" sz="1350" b="1" dirty="0">
                <a:latin typeface="Courier New" panose="02070309020205020404" pitchFamily="49" charset="0"/>
              </a:rPr>
              <a:t>]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add esi,2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add ax,[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esi</a:t>
            </a:r>
            <a:r>
              <a:rPr lang="en-US" altLang="en-PK" sz="1350" b="1" dirty="0">
                <a:latin typeface="Courier New" panose="02070309020205020404" pitchFamily="49" charset="0"/>
              </a:rPr>
              <a:t>]	; AX = sum of the array</a:t>
            </a:r>
          </a:p>
        </p:txBody>
      </p:sp>
      <p:sp>
        <p:nvSpPr>
          <p:cNvPr id="60422" name="Text Box 4">
            <a:extLst>
              <a:ext uri="{FF2B5EF4-FFF2-40B4-BE49-F238E27FC236}">
                <a16:creationId xmlns:a16="http://schemas.microsoft.com/office/drawing/2014/main" id="{D7B7D5A8-746A-4CEF-8865-09EE1579F5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143" y="1282154"/>
            <a:ext cx="5772150" cy="934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575" dirty="0"/>
              <a:t>Indirect operands are ideal for traversing an array. Note that the register in brackets must be incremented by a value that matches the array type.</a:t>
            </a:r>
          </a:p>
        </p:txBody>
      </p:sp>
      <p:sp>
        <p:nvSpPr>
          <p:cNvPr id="126981" name="Text Box 5">
            <a:extLst>
              <a:ext uri="{FF2B5EF4-FFF2-40B4-BE49-F238E27FC236}">
                <a16:creationId xmlns:a16="http://schemas.microsoft.com/office/drawing/2014/main" id="{C458C7A1-3167-4533-A334-D1EC339D8A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0" y="4674475"/>
            <a:ext cx="5772150" cy="450123"/>
          </a:xfrm>
          <a:prstGeom prst="rect">
            <a:avLst/>
          </a:prstGeom>
          <a:noFill/>
          <a:ln w="9525">
            <a:solidFill>
              <a:srgbClr val="B2B2B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575"/>
              <a:t>ToDo: Modify this example for an array of doublewords.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1" grpId="0" animBg="1" autoUpdateAnimBg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BCF960A4-7907-4BEE-8076-29BC57A992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Indexed Operands</a:t>
            </a:r>
          </a:p>
        </p:txBody>
      </p:sp>
      <p:sp>
        <p:nvSpPr>
          <p:cNvPr id="61442" name="Footer Placeholder 2">
            <a:extLst>
              <a:ext uri="{FF2B5EF4-FFF2-40B4-BE49-F238E27FC236}">
                <a16:creationId xmlns:a16="http://schemas.microsoft.com/office/drawing/2014/main" id="{5EFCA3EE-6DB1-4258-86BE-E9BD5D60D6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61443" name="Slide Number Placeholder 3">
            <a:extLst>
              <a:ext uri="{FF2B5EF4-FFF2-40B4-BE49-F238E27FC236}">
                <a16:creationId xmlns:a16="http://schemas.microsoft.com/office/drawing/2014/main" id="{73C8EBD0-2606-4288-AE5E-6907F3E0EA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86BCA14-21E7-4181-936B-D7768B0E2F64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83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61445" name="Text Box 3">
            <a:extLst>
              <a:ext uri="{FF2B5EF4-FFF2-40B4-BE49-F238E27FC236}">
                <a16:creationId xmlns:a16="http://schemas.microsoft.com/office/drawing/2014/main" id="{64E51AEF-EA8C-4841-92DB-5C005C5454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6648" y="2571750"/>
            <a:ext cx="7355928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7145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 err="1">
                <a:latin typeface="Courier New" panose="02070309020205020404" pitchFamily="49" charset="0"/>
              </a:rPr>
              <a:t>arrayW</a:t>
            </a:r>
            <a:r>
              <a:rPr lang="en-US" altLang="en-PK" sz="1350" b="1" dirty="0">
                <a:latin typeface="Courier New" panose="02070309020205020404" pitchFamily="49" charset="0"/>
              </a:rPr>
              <a:t> WORD 1000h,2000h,3000h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	mov esi,0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	mov ax,[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arrayW</a:t>
            </a:r>
            <a:r>
              <a:rPr lang="en-US" altLang="en-PK" sz="1350" b="1" dirty="0">
                <a:latin typeface="Courier New" panose="02070309020205020404" pitchFamily="49" charset="0"/>
              </a:rPr>
              <a:t> +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esi</a:t>
            </a:r>
            <a:r>
              <a:rPr lang="en-US" altLang="en-PK" sz="1350" b="1" dirty="0">
                <a:latin typeface="Courier New" panose="02070309020205020404" pitchFamily="49" charset="0"/>
              </a:rPr>
              <a:t>] 		; AX = 1000h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	mov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ax,arrayW</a:t>
            </a:r>
            <a:r>
              <a:rPr lang="en-US" altLang="en-PK" sz="1350" b="1" dirty="0">
                <a:latin typeface="Courier New" panose="02070309020205020404" pitchFamily="49" charset="0"/>
              </a:rPr>
              <a:t>[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esi</a:t>
            </a:r>
            <a:r>
              <a:rPr lang="en-US" altLang="en-PK" sz="1350" b="1" dirty="0">
                <a:latin typeface="Courier New" panose="02070309020205020404" pitchFamily="49" charset="0"/>
              </a:rPr>
              <a:t>]		; alternate format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	add esi,2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	add ax,[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arrayW</a:t>
            </a:r>
            <a:r>
              <a:rPr lang="en-US" altLang="en-PK" sz="1350" b="1" dirty="0">
                <a:latin typeface="Courier New" panose="02070309020205020404" pitchFamily="49" charset="0"/>
              </a:rPr>
              <a:t> +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esi</a:t>
            </a:r>
            <a:r>
              <a:rPr lang="en-US" altLang="en-PK" sz="1350" b="1" dirty="0">
                <a:latin typeface="Courier New" panose="02070309020205020404" pitchFamily="49" charset="0"/>
              </a:rPr>
              <a:t>]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	etc.</a:t>
            </a:r>
          </a:p>
        </p:txBody>
      </p:sp>
      <p:sp>
        <p:nvSpPr>
          <p:cNvPr id="61446" name="Text Box 4">
            <a:extLst>
              <a:ext uri="{FF2B5EF4-FFF2-40B4-BE49-F238E27FC236}">
                <a16:creationId xmlns:a16="http://schemas.microsoft.com/office/drawing/2014/main" id="{37467B7C-1C5C-4C0E-A28A-098AE695B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537" y="1399189"/>
            <a:ext cx="5772150" cy="162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575" dirty="0"/>
              <a:t>An indexed operand adds a constant to a register to generate an effective address. There are two notational forms: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575" dirty="0"/>
              <a:t>	</a:t>
            </a:r>
            <a:r>
              <a:rPr lang="en-US" altLang="en-PK" sz="1350" b="1" dirty="0">
                <a:latin typeface="Courier New" panose="02070309020205020404" pitchFamily="49" charset="0"/>
              </a:rPr>
              <a:t>[</a:t>
            </a:r>
            <a:r>
              <a:rPr lang="en-US" altLang="en-PK" sz="1350" b="1" i="1" dirty="0">
                <a:latin typeface="Courier New" panose="02070309020205020404" pitchFamily="49" charset="0"/>
              </a:rPr>
              <a:t>label</a:t>
            </a:r>
            <a:r>
              <a:rPr lang="en-US" altLang="en-PK" sz="1350" b="1" dirty="0">
                <a:latin typeface="Courier New" panose="02070309020205020404" pitchFamily="49" charset="0"/>
              </a:rPr>
              <a:t> + </a:t>
            </a:r>
            <a:r>
              <a:rPr lang="en-US" altLang="en-PK" sz="1350" b="1" i="1" dirty="0">
                <a:latin typeface="Courier New" panose="02070309020205020404" pitchFamily="49" charset="0"/>
              </a:rPr>
              <a:t>reg</a:t>
            </a:r>
            <a:r>
              <a:rPr lang="en-US" altLang="en-PK" sz="1350" b="1" dirty="0">
                <a:latin typeface="Courier New" panose="02070309020205020404" pitchFamily="49" charset="0"/>
              </a:rPr>
              <a:t>]			</a:t>
            </a:r>
            <a:r>
              <a:rPr lang="en-US" altLang="en-PK" sz="1350" b="1" i="1" dirty="0">
                <a:latin typeface="Courier New" panose="02070309020205020404" pitchFamily="49" charset="0"/>
              </a:rPr>
              <a:t>label</a:t>
            </a:r>
            <a:r>
              <a:rPr lang="en-US" altLang="en-PK" sz="1350" b="1" dirty="0">
                <a:latin typeface="Courier New" panose="02070309020205020404" pitchFamily="49" charset="0"/>
              </a:rPr>
              <a:t>[</a:t>
            </a:r>
            <a:r>
              <a:rPr lang="en-US" altLang="en-PK" sz="1350" b="1" i="1" dirty="0">
                <a:latin typeface="Courier New" panose="02070309020205020404" pitchFamily="49" charset="0"/>
              </a:rPr>
              <a:t>reg</a:t>
            </a:r>
            <a:r>
              <a:rPr lang="en-US" altLang="en-PK" sz="1350" b="1" dirty="0">
                <a:latin typeface="Courier New" panose="02070309020205020404" pitchFamily="49" charset="0"/>
              </a:rPr>
              <a:t>]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575" dirty="0"/>
              <a:t>	</a:t>
            </a:r>
          </a:p>
        </p:txBody>
      </p:sp>
      <p:sp>
        <p:nvSpPr>
          <p:cNvPr id="129029" name="Text Box 5">
            <a:extLst>
              <a:ext uri="{FF2B5EF4-FFF2-40B4-BE49-F238E27FC236}">
                <a16:creationId xmlns:a16="http://schemas.microsoft.com/office/drawing/2014/main" id="{F6F60769-2A18-42FE-9100-974AC1CE4E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7350" y="4656735"/>
            <a:ext cx="5772150" cy="450123"/>
          </a:xfrm>
          <a:prstGeom prst="rect">
            <a:avLst/>
          </a:prstGeom>
          <a:noFill/>
          <a:ln w="9525">
            <a:solidFill>
              <a:srgbClr val="B2B2B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575"/>
              <a:t>ToDo: Modify this example for an array of doublewords.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9" grpId="0" animBg="1" autoUpdateAnimBg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>
            <a:extLst>
              <a:ext uri="{FF2B5EF4-FFF2-40B4-BE49-F238E27FC236}">
                <a16:creationId xmlns:a16="http://schemas.microsoft.com/office/drawing/2014/main" id="{D2E424E1-180C-4CEE-B54B-EE5686FD65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Index Scaling</a:t>
            </a:r>
          </a:p>
        </p:txBody>
      </p:sp>
      <p:sp>
        <p:nvSpPr>
          <p:cNvPr id="62466" name="Footer Placeholder 2">
            <a:extLst>
              <a:ext uri="{FF2B5EF4-FFF2-40B4-BE49-F238E27FC236}">
                <a16:creationId xmlns:a16="http://schemas.microsoft.com/office/drawing/2014/main" id="{B75BE6BE-B722-4FD2-B21F-E96AD07F61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62467" name="Slide Number Placeholder 3">
            <a:extLst>
              <a:ext uri="{FF2B5EF4-FFF2-40B4-BE49-F238E27FC236}">
                <a16:creationId xmlns:a16="http://schemas.microsoft.com/office/drawing/2014/main" id="{0CCC3540-D05E-4D2C-9069-FD3683B327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C00696A-1A3F-49FF-98EE-EDDA555C6313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84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62469" name="Text Box 3">
            <a:extLst>
              <a:ext uri="{FF2B5EF4-FFF2-40B4-BE49-F238E27FC236}">
                <a16:creationId xmlns:a16="http://schemas.microsoft.com/office/drawing/2014/main" id="{13A39256-A9EE-4D07-86D3-FB8451B85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1449" y="2400300"/>
            <a:ext cx="6360072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7145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 err="1">
                <a:latin typeface="Courier New" panose="02070309020205020404" pitchFamily="49" charset="0"/>
              </a:rPr>
              <a:t>arrayB</a:t>
            </a:r>
            <a:r>
              <a:rPr lang="en-US" altLang="en-PK" sz="1350" b="1" dirty="0">
                <a:latin typeface="Courier New" panose="02070309020205020404" pitchFamily="49" charset="0"/>
              </a:rPr>
              <a:t> BYTE  0,1,2,3,4,5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 err="1">
                <a:latin typeface="Courier New" panose="02070309020205020404" pitchFamily="49" charset="0"/>
              </a:rPr>
              <a:t>arrayW</a:t>
            </a:r>
            <a:r>
              <a:rPr lang="en-US" altLang="en-PK" sz="1350" b="1" dirty="0">
                <a:latin typeface="Courier New" panose="02070309020205020404" pitchFamily="49" charset="0"/>
              </a:rPr>
              <a:t> WORD  0,1,2,3,4,5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 err="1">
                <a:latin typeface="Courier New" panose="02070309020205020404" pitchFamily="49" charset="0"/>
              </a:rPr>
              <a:t>arrayD</a:t>
            </a:r>
            <a:r>
              <a:rPr lang="en-US" altLang="en-PK" sz="1350" b="1" dirty="0">
                <a:latin typeface="Courier New" panose="02070309020205020404" pitchFamily="49" charset="0"/>
              </a:rPr>
              <a:t> DWORD 0,1,2,3,4,5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endParaRPr lang="en-US" altLang="en-PK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.code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mov esi,4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mov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al,arrayB</a:t>
            </a:r>
            <a:r>
              <a:rPr lang="en-US" altLang="en-PK" sz="1350" b="1" dirty="0">
                <a:latin typeface="Courier New" panose="02070309020205020404" pitchFamily="49" charset="0"/>
              </a:rPr>
              <a:t>[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esi</a:t>
            </a:r>
            <a:r>
              <a:rPr lang="en-US" altLang="en-PK" sz="1350" b="1" dirty="0">
                <a:latin typeface="Courier New" panose="02070309020205020404" pitchFamily="49" charset="0"/>
              </a:rPr>
              <a:t>*TYPE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arrayB</a:t>
            </a:r>
            <a:r>
              <a:rPr lang="en-US" altLang="en-PK" sz="1350" b="1" dirty="0">
                <a:latin typeface="Courier New" panose="02070309020205020404" pitchFamily="49" charset="0"/>
              </a:rPr>
              <a:t>]		; 04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mov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bx,arrayW</a:t>
            </a:r>
            <a:r>
              <a:rPr lang="en-US" altLang="en-PK" sz="1350" b="1" dirty="0">
                <a:latin typeface="Courier New" panose="02070309020205020404" pitchFamily="49" charset="0"/>
              </a:rPr>
              <a:t>[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esi</a:t>
            </a:r>
            <a:r>
              <a:rPr lang="en-US" altLang="en-PK" sz="1350" b="1" dirty="0">
                <a:latin typeface="Courier New" panose="02070309020205020404" pitchFamily="49" charset="0"/>
              </a:rPr>
              <a:t>*TYPE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arrayW</a:t>
            </a:r>
            <a:r>
              <a:rPr lang="en-US" altLang="en-PK" sz="1350" b="1" dirty="0">
                <a:latin typeface="Courier New" panose="02070309020205020404" pitchFamily="49" charset="0"/>
              </a:rPr>
              <a:t>]		; 0004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mov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edx,arrayD</a:t>
            </a:r>
            <a:r>
              <a:rPr lang="en-US" altLang="en-PK" sz="1350" b="1" dirty="0">
                <a:latin typeface="Courier New" panose="02070309020205020404" pitchFamily="49" charset="0"/>
              </a:rPr>
              <a:t>[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esi</a:t>
            </a:r>
            <a:r>
              <a:rPr lang="en-US" altLang="en-PK" sz="1350" b="1" dirty="0">
                <a:latin typeface="Courier New" panose="02070309020205020404" pitchFamily="49" charset="0"/>
              </a:rPr>
              <a:t>*TYPE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arrayD</a:t>
            </a:r>
            <a:r>
              <a:rPr lang="en-US" altLang="en-PK" sz="1350" b="1" dirty="0">
                <a:latin typeface="Courier New" panose="02070309020205020404" pitchFamily="49" charset="0"/>
              </a:rPr>
              <a:t>]	; 00000004</a:t>
            </a:r>
          </a:p>
        </p:txBody>
      </p:sp>
      <p:sp>
        <p:nvSpPr>
          <p:cNvPr id="62470" name="Text Box 4">
            <a:extLst>
              <a:ext uri="{FF2B5EF4-FFF2-40B4-BE49-F238E27FC236}">
                <a16:creationId xmlns:a16="http://schemas.microsoft.com/office/drawing/2014/main" id="{111D421B-C2B7-4E27-8A5C-B58D022890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5410" y="1220864"/>
            <a:ext cx="5772150" cy="934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575" dirty="0"/>
              <a:t>You can scale an indirect or indexed operand to the offset of an array element. This is done by multiplying the index by the array's TYPE: 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>
            <a:extLst>
              <a:ext uri="{FF2B5EF4-FFF2-40B4-BE49-F238E27FC236}">
                <a16:creationId xmlns:a16="http://schemas.microsoft.com/office/drawing/2014/main" id="{CA1E8FF5-9359-4D3A-B9FA-99D600126E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What's Next</a:t>
            </a:r>
          </a:p>
        </p:txBody>
      </p:sp>
      <p:sp>
        <p:nvSpPr>
          <p:cNvPr id="63493" name="Rectangle 3">
            <a:extLst>
              <a:ext uri="{FF2B5EF4-FFF2-40B4-BE49-F238E27FC236}">
                <a16:creationId xmlns:a16="http://schemas.microsoft.com/office/drawing/2014/main" id="{B59543A1-D3A4-470C-95E5-B82F2EC09B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Data Transfer Instructions</a:t>
            </a:r>
          </a:p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Addition and Subtraction</a:t>
            </a:r>
          </a:p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Data-Related Operators and Directives</a:t>
            </a:r>
          </a:p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Indirect Addressing</a:t>
            </a:r>
          </a:p>
          <a:p>
            <a:pPr eaLnBrk="1" hangingPunct="1"/>
            <a:r>
              <a:rPr lang="en-US" altLang="en-PK" b="1" dirty="0">
                <a:solidFill>
                  <a:schemeClr val="tx1"/>
                </a:solidFill>
              </a:rPr>
              <a:t>JMP and LOOP Instructions</a:t>
            </a:r>
          </a:p>
        </p:txBody>
      </p:sp>
      <p:sp>
        <p:nvSpPr>
          <p:cNvPr id="63490" name="Footer Placeholder 3">
            <a:extLst>
              <a:ext uri="{FF2B5EF4-FFF2-40B4-BE49-F238E27FC236}">
                <a16:creationId xmlns:a16="http://schemas.microsoft.com/office/drawing/2014/main" id="{60ED7B76-11CC-4DBE-AB3F-804D501229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63491" name="Slide Number Placeholder 4">
            <a:extLst>
              <a:ext uri="{FF2B5EF4-FFF2-40B4-BE49-F238E27FC236}">
                <a16:creationId xmlns:a16="http://schemas.microsoft.com/office/drawing/2014/main" id="{AE87FBA0-B354-4686-AE04-CCED9B7D4E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F08DB88-2B36-42BD-A038-E8BEFCC0DD3E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85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1026">
            <a:extLst>
              <a:ext uri="{FF2B5EF4-FFF2-40B4-BE49-F238E27FC236}">
                <a16:creationId xmlns:a16="http://schemas.microsoft.com/office/drawing/2014/main" id="{ADF4C2E4-110B-439B-B15A-46CC31A0EF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JMP and LOOP Instructions</a:t>
            </a:r>
          </a:p>
        </p:txBody>
      </p:sp>
      <p:sp>
        <p:nvSpPr>
          <p:cNvPr id="64517" name="Rectangle 1027">
            <a:extLst>
              <a:ext uri="{FF2B5EF4-FFF2-40B4-BE49-F238E27FC236}">
                <a16:creationId xmlns:a16="http://schemas.microsoft.com/office/drawing/2014/main" id="{5B6AB956-8516-4F6A-88AA-085AFFE5EB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PK"/>
              <a:t>JMP Instruction</a:t>
            </a:r>
          </a:p>
          <a:p>
            <a:pPr eaLnBrk="1" hangingPunct="1"/>
            <a:r>
              <a:rPr lang="en-US" altLang="en-PK"/>
              <a:t>LOOP Instruction</a:t>
            </a:r>
          </a:p>
          <a:p>
            <a:pPr eaLnBrk="1" hangingPunct="1"/>
            <a:r>
              <a:rPr lang="en-US" altLang="en-PK"/>
              <a:t>LOOP Example</a:t>
            </a:r>
          </a:p>
          <a:p>
            <a:pPr eaLnBrk="1" hangingPunct="1"/>
            <a:r>
              <a:rPr lang="en-US" altLang="en-PK"/>
              <a:t>Summing an Integer Array</a:t>
            </a:r>
          </a:p>
          <a:p>
            <a:pPr eaLnBrk="1" hangingPunct="1"/>
            <a:r>
              <a:rPr lang="en-US" altLang="en-PK"/>
              <a:t>Copying a String</a:t>
            </a:r>
          </a:p>
          <a:p>
            <a:pPr eaLnBrk="1" hangingPunct="1"/>
            <a:endParaRPr lang="en-US" altLang="en-PK"/>
          </a:p>
        </p:txBody>
      </p:sp>
      <p:sp>
        <p:nvSpPr>
          <p:cNvPr id="64514" name="Footer Placeholder 3">
            <a:extLst>
              <a:ext uri="{FF2B5EF4-FFF2-40B4-BE49-F238E27FC236}">
                <a16:creationId xmlns:a16="http://schemas.microsoft.com/office/drawing/2014/main" id="{B57F5507-80CC-4E90-9E37-7D0F9A8840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64515" name="Slide Number Placeholder 4">
            <a:extLst>
              <a:ext uri="{FF2B5EF4-FFF2-40B4-BE49-F238E27FC236}">
                <a16:creationId xmlns:a16="http://schemas.microsoft.com/office/drawing/2014/main" id="{861A659C-1EBF-4011-AE4E-9C804920BE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77965A2-1504-45BF-A20E-2094DD5DF14B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86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>
            <a:extLst>
              <a:ext uri="{FF2B5EF4-FFF2-40B4-BE49-F238E27FC236}">
                <a16:creationId xmlns:a16="http://schemas.microsoft.com/office/drawing/2014/main" id="{2E88D742-B88F-4A17-ADD3-9D0F190639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JMP Instruction</a:t>
            </a:r>
          </a:p>
        </p:txBody>
      </p:sp>
      <p:sp>
        <p:nvSpPr>
          <p:cNvPr id="65538" name="Footer Placeholder 2">
            <a:extLst>
              <a:ext uri="{FF2B5EF4-FFF2-40B4-BE49-F238E27FC236}">
                <a16:creationId xmlns:a16="http://schemas.microsoft.com/office/drawing/2014/main" id="{2C5F9B01-E056-4C3A-A932-9594158E71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65539" name="Slide Number Placeholder 3">
            <a:extLst>
              <a:ext uri="{FF2B5EF4-FFF2-40B4-BE49-F238E27FC236}">
                <a16:creationId xmlns:a16="http://schemas.microsoft.com/office/drawing/2014/main" id="{D4F25691-B995-4E75-8427-A9A1BBBD74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19BEAA8-0A72-41B9-96F0-7C07562E8BAE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87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65541" name="Text Box 3">
            <a:extLst>
              <a:ext uri="{FF2B5EF4-FFF2-40B4-BE49-F238E27FC236}">
                <a16:creationId xmlns:a16="http://schemas.microsoft.com/office/drawing/2014/main" id="{B9F2F84A-AB49-447A-804C-1237B99E7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7550" y="2951431"/>
            <a:ext cx="3143250" cy="1143000"/>
          </a:xfrm>
          <a:prstGeom prst="rect">
            <a:avLst/>
          </a:prstGeom>
          <a:noFill/>
          <a:ln w="9525">
            <a:solidFill>
              <a:srgbClr val="B2B2B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71450" bIns="17145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top: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	.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	.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	jmp top</a:t>
            </a:r>
          </a:p>
        </p:txBody>
      </p:sp>
      <p:sp>
        <p:nvSpPr>
          <p:cNvPr id="65542" name="Text Box 4">
            <a:extLst>
              <a:ext uri="{FF2B5EF4-FFF2-40B4-BE49-F238E27FC236}">
                <a16:creationId xmlns:a16="http://schemas.microsoft.com/office/drawing/2014/main" id="{92FEA13A-A88F-47C8-8496-CA09571C79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7350" y="1294081"/>
            <a:ext cx="5772150" cy="1783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 marL="2286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</a:pPr>
            <a:r>
              <a:rPr lang="en-US" altLang="en-PK" sz="1575" dirty="0"/>
              <a:t>JMP is an unconditional jump to a label that is usually within the  same procedure.</a:t>
            </a:r>
          </a:p>
          <a:p>
            <a:pPr eaLnBrk="1" hangingPunct="1">
              <a:spcBef>
                <a:spcPct val="50000"/>
              </a:spcBef>
              <a:buClrTx/>
            </a:pPr>
            <a:r>
              <a:rPr lang="en-US" altLang="en-PK" sz="1575" dirty="0"/>
              <a:t>Syntax: JMP </a:t>
            </a:r>
            <a:r>
              <a:rPr lang="en-US" altLang="en-PK" sz="1575" i="1" dirty="0"/>
              <a:t>target</a:t>
            </a:r>
          </a:p>
          <a:p>
            <a:pPr eaLnBrk="1" hangingPunct="1">
              <a:spcBef>
                <a:spcPct val="50000"/>
              </a:spcBef>
              <a:buClrTx/>
            </a:pPr>
            <a:r>
              <a:rPr lang="en-US" altLang="en-PK" sz="1575" dirty="0"/>
              <a:t>Logic: EIP </a:t>
            </a:r>
            <a:r>
              <a:rPr lang="en-US" altLang="en-PK" sz="1575" dirty="0">
                <a:sym typeface="Symbol" panose="05050102010706020507" pitchFamily="18" charset="2"/>
              </a:rPr>
              <a:t> </a:t>
            </a:r>
            <a:r>
              <a:rPr lang="en-US" altLang="en-PK" sz="1575" i="1" dirty="0">
                <a:sym typeface="Symbol" panose="05050102010706020507" pitchFamily="18" charset="2"/>
              </a:rPr>
              <a:t>target</a:t>
            </a:r>
          </a:p>
          <a:p>
            <a:pPr eaLnBrk="1" hangingPunct="1">
              <a:spcBef>
                <a:spcPct val="50000"/>
              </a:spcBef>
              <a:buClrTx/>
            </a:pPr>
            <a:r>
              <a:rPr lang="en-US" altLang="en-PK" sz="1575" dirty="0">
                <a:sym typeface="Symbol" panose="05050102010706020507" pitchFamily="18" charset="2"/>
              </a:rPr>
              <a:t>Example:</a:t>
            </a:r>
          </a:p>
        </p:txBody>
      </p:sp>
      <p:sp>
        <p:nvSpPr>
          <p:cNvPr id="133125" name="Text Box 5">
            <a:extLst>
              <a:ext uri="{FF2B5EF4-FFF2-40B4-BE49-F238E27FC236}">
                <a16:creationId xmlns:a16="http://schemas.microsoft.com/office/drawing/2014/main" id="{415B226F-A1AC-47AD-ABB0-9C9BE19177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0" y="4265881"/>
            <a:ext cx="5772150" cy="671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425" dirty="0"/>
              <a:t>A jump outside the current procedure must be to a special type of label called a global label (see Section 5.5.2.3 for details).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5" grpId="0" autoUpdateAnimBg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>
            <a:extLst>
              <a:ext uri="{FF2B5EF4-FFF2-40B4-BE49-F238E27FC236}">
                <a16:creationId xmlns:a16="http://schemas.microsoft.com/office/drawing/2014/main" id="{1FF74FEF-96A1-4C8E-AB85-3545BAB6D6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LOOP Instruction</a:t>
            </a:r>
          </a:p>
        </p:txBody>
      </p:sp>
      <p:sp>
        <p:nvSpPr>
          <p:cNvPr id="66562" name="Footer Placeholder 2">
            <a:extLst>
              <a:ext uri="{FF2B5EF4-FFF2-40B4-BE49-F238E27FC236}">
                <a16:creationId xmlns:a16="http://schemas.microsoft.com/office/drawing/2014/main" id="{E7D3F87A-FE6F-4666-A571-FBF148C708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66563" name="Slide Number Placeholder 3">
            <a:extLst>
              <a:ext uri="{FF2B5EF4-FFF2-40B4-BE49-F238E27FC236}">
                <a16:creationId xmlns:a16="http://schemas.microsoft.com/office/drawing/2014/main" id="{3A1563B8-5508-4772-9699-9135236463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F6F11F3-112E-4B35-9B3B-4E25D0C1CD04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88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66565" name="Text Box 4">
            <a:extLst>
              <a:ext uri="{FF2B5EF4-FFF2-40B4-BE49-F238E27FC236}">
                <a16:creationId xmlns:a16="http://schemas.microsoft.com/office/drawing/2014/main" id="{3D685631-B002-4E09-AEF1-82ED1463E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9654" y="1447800"/>
            <a:ext cx="6004692" cy="31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102870" bIns="102870">
            <a:spAutoFit/>
          </a:bodyPr>
          <a:lstStyle>
            <a:lvl1pPr marL="2286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</a:pPr>
            <a:r>
              <a:rPr lang="en-US" altLang="en-PK" sz="1575" dirty="0"/>
              <a:t>The LOOP instruction creates a counting loop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</a:pPr>
            <a:r>
              <a:rPr lang="en-US" altLang="en-PK" sz="1575" dirty="0"/>
              <a:t>Syntax: LOOP </a:t>
            </a:r>
            <a:r>
              <a:rPr lang="en-US" altLang="en-PK" sz="1575" i="1" dirty="0"/>
              <a:t>target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</a:pPr>
            <a:r>
              <a:rPr lang="en-US" altLang="en-PK" sz="1575" dirty="0"/>
              <a:t>Logic: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buClrTx/>
            </a:pPr>
            <a:r>
              <a:rPr lang="en-US" altLang="en-PK" sz="1575" dirty="0"/>
              <a:t>ECX </a:t>
            </a:r>
            <a:r>
              <a:rPr lang="en-US" altLang="en-PK" sz="1575" dirty="0">
                <a:sym typeface="Symbol" panose="05050102010706020507" pitchFamily="18" charset="2"/>
              </a:rPr>
              <a:t> ECX – 1</a:t>
            </a:r>
            <a:endParaRPr lang="en-US" altLang="en-PK" sz="1575" dirty="0"/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buClrTx/>
            </a:pPr>
            <a:r>
              <a:rPr lang="en-US" altLang="en-PK" sz="1575" dirty="0"/>
              <a:t>if ECX != 0, jump to </a:t>
            </a:r>
            <a:r>
              <a:rPr lang="en-US" altLang="en-PK" sz="1575" i="1" dirty="0">
                <a:sym typeface="Symbol" panose="05050102010706020507" pitchFamily="18" charset="2"/>
              </a:rPr>
              <a:t>target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</a:pPr>
            <a:r>
              <a:rPr lang="en-US" altLang="en-PK" sz="1575" dirty="0">
                <a:sym typeface="Symbol" panose="05050102010706020507" pitchFamily="18" charset="2"/>
              </a:rPr>
              <a:t>Implementation: </a:t>
            </a:r>
          </a:p>
          <a:p>
            <a:pPr lvl="1" eaLnBrk="1" hangingPunct="1">
              <a:spcBef>
                <a:spcPct val="50000"/>
              </a:spcBef>
              <a:buClrTx/>
            </a:pPr>
            <a:r>
              <a:rPr lang="en-US" altLang="en-PK" sz="1575" dirty="0">
                <a:sym typeface="Symbol" panose="05050102010706020507" pitchFamily="18" charset="2"/>
              </a:rPr>
              <a:t>The assembler calculates the distance, in bytes, between the offset of the following instruction and the offset of the target label. It is called the relative offset.</a:t>
            </a:r>
          </a:p>
          <a:p>
            <a:pPr lvl="1" eaLnBrk="1" hangingPunct="1">
              <a:spcBef>
                <a:spcPct val="50000"/>
              </a:spcBef>
              <a:buClrTx/>
            </a:pPr>
            <a:r>
              <a:rPr lang="en-US" altLang="en-PK" sz="1575" dirty="0">
                <a:sym typeface="Symbol" panose="05050102010706020507" pitchFamily="18" charset="2"/>
              </a:rPr>
              <a:t>The relative offset is added to EIP.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>
            <a:extLst>
              <a:ext uri="{FF2B5EF4-FFF2-40B4-BE49-F238E27FC236}">
                <a16:creationId xmlns:a16="http://schemas.microsoft.com/office/drawing/2014/main" id="{DE04FBD3-1B4A-4A52-A5A9-686264CC62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2095" y="223848"/>
            <a:ext cx="8191825" cy="10827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LOOP Example</a:t>
            </a:r>
          </a:p>
        </p:txBody>
      </p:sp>
      <p:sp>
        <p:nvSpPr>
          <p:cNvPr id="67586" name="Footer Placeholder 2">
            <a:extLst>
              <a:ext uri="{FF2B5EF4-FFF2-40B4-BE49-F238E27FC236}">
                <a16:creationId xmlns:a16="http://schemas.microsoft.com/office/drawing/2014/main" id="{A2A99597-F390-4A80-B71F-EFB839D3AE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67587" name="Slide Number Placeholder 3">
            <a:extLst>
              <a:ext uri="{FF2B5EF4-FFF2-40B4-BE49-F238E27FC236}">
                <a16:creationId xmlns:a16="http://schemas.microsoft.com/office/drawing/2014/main" id="{E8C2D3F8-EA67-4417-8873-BA3A3C9149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70D8A1A-95E1-454B-9ACC-E9300E7B40D7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89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67589" name="Text Box 3">
            <a:extLst>
              <a:ext uri="{FF2B5EF4-FFF2-40B4-BE49-F238E27FC236}">
                <a16:creationId xmlns:a16="http://schemas.microsoft.com/office/drawing/2014/main" id="{15913A26-31FA-451D-B063-80A61D8D8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1311" y="2334631"/>
            <a:ext cx="6098628" cy="1371600"/>
          </a:xfrm>
          <a:prstGeom prst="rect">
            <a:avLst/>
          </a:prstGeom>
          <a:noFill/>
          <a:ln w="9525">
            <a:solidFill>
              <a:srgbClr val="B2B2B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00000000  66 B8 0000		mov  ax,0 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00000004  B9 00000005		mov  ecx,5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PK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00000009  66 03 C1	L1:	add 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ax,cx</a:t>
            </a:r>
            <a:endParaRPr lang="en-US" altLang="en-PK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0000000C  E2 FB		loop L1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0000000E</a:t>
            </a:r>
          </a:p>
        </p:txBody>
      </p:sp>
      <p:sp>
        <p:nvSpPr>
          <p:cNvPr id="67590" name="Text Box 4">
            <a:extLst>
              <a:ext uri="{FF2B5EF4-FFF2-40B4-BE49-F238E27FC236}">
                <a16:creationId xmlns:a16="http://schemas.microsoft.com/office/drawing/2014/main" id="{BB1F9891-DEC5-4F0F-B702-C39195346D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095" y="948372"/>
            <a:ext cx="4914900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575" dirty="0"/>
              <a:t>The following loop calculates the sum of the integers 5 + 4 + 3 +2 + 1:</a:t>
            </a:r>
            <a:endParaRPr lang="en-US" altLang="en-PK" sz="1575" i="1" dirty="0">
              <a:sym typeface="Symbol" panose="05050102010706020507" pitchFamily="18" charset="2"/>
            </a:endParaRPr>
          </a:p>
        </p:txBody>
      </p:sp>
      <p:sp>
        <p:nvSpPr>
          <p:cNvPr id="155653" name="Text Box 5">
            <a:extLst>
              <a:ext uri="{FF2B5EF4-FFF2-40B4-BE49-F238E27FC236}">
                <a16:creationId xmlns:a16="http://schemas.microsoft.com/office/drawing/2014/main" id="{76E01511-5469-4DF0-AB0C-E954E1DA94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1311" y="3848879"/>
            <a:ext cx="5943600" cy="1217641"/>
          </a:xfrm>
          <a:prstGeom prst="rect">
            <a:avLst/>
          </a:prstGeom>
          <a:noFill/>
          <a:ln w="9525">
            <a:solidFill>
              <a:srgbClr val="B2B2B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425" dirty="0"/>
              <a:t>When LOOP is assembled, the current location = 0000000E (offset of the next instruction).  –5 (</a:t>
            </a:r>
            <a:r>
              <a:rPr lang="en-US" altLang="en-PK" sz="1425" dirty="0" err="1"/>
              <a:t>FBh</a:t>
            </a:r>
            <a:r>
              <a:rPr lang="en-US" altLang="en-PK" sz="1425" dirty="0"/>
              <a:t>) is added to the </a:t>
            </a:r>
            <a:r>
              <a:rPr lang="en-US" altLang="en-PK" sz="1575" dirty="0" err="1">
                <a:sym typeface="Symbol" panose="05050102010706020507" pitchFamily="18" charset="2"/>
              </a:rPr>
              <a:t>the</a:t>
            </a:r>
            <a:r>
              <a:rPr lang="en-US" altLang="en-PK" sz="1575" dirty="0">
                <a:sym typeface="Symbol" panose="05050102010706020507" pitchFamily="18" charset="2"/>
              </a:rPr>
              <a:t> current location</a:t>
            </a:r>
            <a:r>
              <a:rPr lang="en-US" altLang="en-PK" sz="1425" dirty="0"/>
              <a:t>, causing a jump to location 00000009: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425" dirty="0"/>
              <a:t>	00000009 </a:t>
            </a:r>
            <a:r>
              <a:rPr lang="en-US" altLang="en-PK" sz="1425" dirty="0">
                <a:sym typeface="Symbol" panose="05050102010706020507" pitchFamily="18" charset="2"/>
              </a:rPr>
              <a:t></a:t>
            </a:r>
            <a:r>
              <a:rPr lang="en-US" altLang="en-PK" sz="1425" dirty="0"/>
              <a:t> 0000000E + FB</a:t>
            </a:r>
          </a:p>
        </p:txBody>
      </p:sp>
      <p:sp>
        <p:nvSpPr>
          <p:cNvPr id="67592" name="Text Box 6">
            <a:extLst>
              <a:ext uri="{FF2B5EF4-FFF2-40B4-BE49-F238E27FC236}">
                <a16:creationId xmlns:a16="http://schemas.microsoft.com/office/drawing/2014/main" id="{C774D538-365D-46FF-9915-3DE1A567E3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7198" y="1688300"/>
            <a:ext cx="48577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1371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1371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1371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1371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1371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371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371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371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371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425" dirty="0"/>
              <a:t>Offset       machine code	source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3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Zero/Sign Extension of Integers (1/4)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/>
              <a:t> cannot copy data directly from a smaller operand to a larger one</a:t>
            </a:r>
          </a:p>
          <a:p>
            <a:r>
              <a:rPr lang="en-US" dirty="0"/>
              <a:t>Suppose we want to move a </a:t>
            </a:r>
            <a:r>
              <a:rPr lang="en-US" i="1" dirty="0"/>
              <a:t>byte</a:t>
            </a:r>
            <a:r>
              <a:rPr lang="en-US" dirty="0"/>
              <a:t> variable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/>
              <a:t> into a 16-bit register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BB565D-BC98-4CA7-9642-B2EC25C3A28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75782" y="2886923"/>
            <a:ext cx="1965603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.data</a:t>
            </a:r>
          </a:p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DB 10h</a:t>
            </a: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.code</a:t>
            </a: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MOV ax, 0</a:t>
            </a: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MOV al,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var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09918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>
            <a:extLst>
              <a:ext uri="{FF2B5EF4-FFF2-40B4-BE49-F238E27FC236}">
                <a16:creationId xmlns:a16="http://schemas.microsoft.com/office/drawing/2014/main" id="{FAD8B990-5A76-42E3-A75D-FD5A180AB2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Your turn . . .</a:t>
            </a:r>
          </a:p>
        </p:txBody>
      </p:sp>
      <p:sp>
        <p:nvSpPr>
          <p:cNvPr id="68610" name="Footer Placeholder 2">
            <a:extLst>
              <a:ext uri="{FF2B5EF4-FFF2-40B4-BE49-F238E27FC236}">
                <a16:creationId xmlns:a16="http://schemas.microsoft.com/office/drawing/2014/main" id="{23D50EC5-217F-4318-B90E-9A28C91334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68611" name="Slide Number Placeholder 3">
            <a:extLst>
              <a:ext uri="{FF2B5EF4-FFF2-40B4-BE49-F238E27FC236}">
                <a16:creationId xmlns:a16="http://schemas.microsoft.com/office/drawing/2014/main" id="{CC4C4C4F-8524-4B8D-86C7-BB4C9CE23B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F975B3A-87CA-4B3B-ACAC-31341B7BF570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90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68613" name="Text Box 4">
            <a:extLst>
              <a:ext uri="{FF2B5EF4-FFF2-40B4-BE49-F238E27FC236}">
                <a16:creationId xmlns:a16="http://schemas.microsoft.com/office/drawing/2014/main" id="{DD4820EF-D580-40E8-926C-34716ADF45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785" y="1536338"/>
            <a:ext cx="5829300" cy="1035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685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685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685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685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685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685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685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685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685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575" dirty="0"/>
              <a:t>If the relative offset is encoded in a single signed byte,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575" dirty="0"/>
              <a:t>	(a) what is the largest possible backward jump?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575" dirty="0"/>
              <a:t>	(b) what is the largest possible forward jump?</a:t>
            </a:r>
            <a:endParaRPr lang="en-US" altLang="en-PK" sz="1575" i="1" dirty="0">
              <a:sym typeface="Symbol" panose="05050102010706020507" pitchFamily="18" charset="2"/>
            </a:endParaRPr>
          </a:p>
        </p:txBody>
      </p:sp>
      <p:sp>
        <p:nvSpPr>
          <p:cNvPr id="156677" name="Text Box 5">
            <a:extLst>
              <a:ext uri="{FF2B5EF4-FFF2-40B4-BE49-F238E27FC236}">
                <a16:creationId xmlns:a16="http://schemas.microsoft.com/office/drawing/2014/main" id="{E530E867-1A05-48AD-93A7-ED99BE7A0D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6385" y="2850788"/>
            <a:ext cx="2571750" cy="755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 marL="457200" indent="-4572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lphaLcParenBoth"/>
            </a:pPr>
            <a:r>
              <a:rPr lang="en-US" altLang="en-PK" sz="1425"/>
              <a:t> </a:t>
            </a:r>
            <a:r>
              <a:rPr lang="en-US" altLang="en-PK" sz="1425">
                <a:latin typeface="Symbol" panose="05050102010706020507" pitchFamily="18" charset="2"/>
              </a:rPr>
              <a:t>-</a:t>
            </a:r>
            <a:r>
              <a:rPr lang="en-US" altLang="en-PK" sz="1425"/>
              <a:t>128</a:t>
            </a:r>
          </a:p>
          <a:p>
            <a:pPr eaLnBrk="1" hangingPunct="1">
              <a:spcBef>
                <a:spcPct val="50000"/>
              </a:spcBef>
              <a:buFontTx/>
              <a:buAutoNum type="alphaLcParenBoth"/>
            </a:pPr>
            <a:r>
              <a:rPr lang="en-US" altLang="en-PK" sz="1425"/>
              <a:t> +127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6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7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>
            <a:extLst>
              <a:ext uri="{FF2B5EF4-FFF2-40B4-BE49-F238E27FC236}">
                <a16:creationId xmlns:a16="http://schemas.microsoft.com/office/drawing/2014/main" id="{13268259-6EC7-4457-BCBE-2BC1D5DF26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Your turn . . .</a:t>
            </a:r>
          </a:p>
        </p:txBody>
      </p:sp>
      <p:sp>
        <p:nvSpPr>
          <p:cNvPr id="69634" name="Footer Placeholder 2">
            <a:extLst>
              <a:ext uri="{FF2B5EF4-FFF2-40B4-BE49-F238E27FC236}">
                <a16:creationId xmlns:a16="http://schemas.microsoft.com/office/drawing/2014/main" id="{20F83B97-5143-4693-9F7E-5B9A0A7EF3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69635" name="Slide Number Placeholder 3">
            <a:extLst>
              <a:ext uri="{FF2B5EF4-FFF2-40B4-BE49-F238E27FC236}">
                <a16:creationId xmlns:a16="http://schemas.microsoft.com/office/drawing/2014/main" id="{C255DFB5-2DB4-4488-87F2-6A2D7AF2B8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C8E7B6-F178-4FE6-B51D-1AF4F2C8FA8E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91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69637" name="Text Box 4">
            <a:extLst>
              <a:ext uri="{FF2B5EF4-FFF2-40B4-BE49-F238E27FC236}">
                <a16:creationId xmlns:a16="http://schemas.microsoft.com/office/drawing/2014/main" id="{21D960C6-9F2C-4ACF-B840-A5C06C5B6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5900" y="2019953"/>
            <a:ext cx="3771900" cy="450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575" dirty="0"/>
              <a:t>What will be the final value of AX?</a:t>
            </a:r>
          </a:p>
        </p:txBody>
      </p:sp>
      <p:sp>
        <p:nvSpPr>
          <p:cNvPr id="69638" name="Text Box 5">
            <a:extLst>
              <a:ext uri="{FF2B5EF4-FFF2-40B4-BE49-F238E27FC236}">
                <a16:creationId xmlns:a16="http://schemas.microsoft.com/office/drawing/2014/main" id="{5120FFB7-7F39-4A58-936D-652870128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1734203"/>
            <a:ext cx="1828800" cy="1200150"/>
          </a:xfrm>
          <a:prstGeom prst="rect">
            <a:avLst/>
          </a:prstGeom>
          <a:noFill/>
          <a:ln w="9525">
            <a:solidFill>
              <a:srgbClr val="B2B2B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02870" bIns="10287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	mov ax,6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	mov ecx,4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L1: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	inc ax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	loop L1</a:t>
            </a:r>
          </a:p>
        </p:txBody>
      </p:sp>
      <p:sp>
        <p:nvSpPr>
          <p:cNvPr id="69639" name="Text Box 6">
            <a:extLst>
              <a:ext uri="{FF2B5EF4-FFF2-40B4-BE49-F238E27FC236}">
                <a16:creationId xmlns:a16="http://schemas.microsoft.com/office/drawing/2014/main" id="{8F963C09-DD92-4967-8F23-21BFA54291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5900" y="3505853"/>
            <a:ext cx="3200400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575"/>
              <a:t>How many times will the loop execute?</a:t>
            </a:r>
          </a:p>
        </p:txBody>
      </p:sp>
      <p:sp>
        <p:nvSpPr>
          <p:cNvPr id="69640" name="Text Box 7">
            <a:extLst>
              <a:ext uri="{FF2B5EF4-FFF2-40B4-BE49-F238E27FC236}">
                <a16:creationId xmlns:a16="http://schemas.microsoft.com/office/drawing/2014/main" id="{B35F7955-2873-4B64-A284-A2BF6B58CF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505853"/>
            <a:ext cx="1828800" cy="971550"/>
          </a:xfrm>
          <a:prstGeom prst="rect">
            <a:avLst/>
          </a:prstGeom>
          <a:noFill/>
          <a:ln w="9525">
            <a:solidFill>
              <a:srgbClr val="B2B2B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02870" bIns="10287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	mov ecx,0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X2: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	inc ax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	loop X2</a:t>
            </a:r>
          </a:p>
        </p:txBody>
      </p:sp>
      <p:sp>
        <p:nvSpPr>
          <p:cNvPr id="139272" name="Text Box 8">
            <a:extLst>
              <a:ext uri="{FF2B5EF4-FFF2-40B4-BE49-F238E27FC236}">
                <a16:creationId xmlns:a16="http://schemas.microsoft.com/office/drawing/2014/main" id="{578D725B-4030-4636-8B0E-AE7D0D9BEB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2420003"/>
            <a:ext cx="457200" cy="450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575"/>
              <a:t>10</a:t>
            </a:r>
          </a:p>
        </p:txBody>
      </p:sp>
      <p:sp>
        <p:nvSpPr>
          <p:cNvPr id="139273" name="Text Box 9">
            <a:extLst>
              <a:ext uri="{FF2B5EF4-FFF2-40B4-BE49-F238E27FC236}">
                <a16:creationId xmlns:a16="http://schemas.microsoft.com/office/drawing/2014/main" id="{BC0B8B7C-D8A3-4788-9745-7C643A544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963053"/>
            <a:ext cx="1600200" cy="450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575" dirty="0"/>
              <a:t>4,294,967,296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9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9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72" grpId="0" autoUpdateAnimBg="0"/>
      <p:bldP spid="139273" grpId="0" autoUpdateAnimBg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>
            <a:extLst>
              <a:ext uri="{FF2B5EF4-FFF2-40B4-BE49-F238E27FC236}">
                <a16:creationId xmlns:a16="http://schemas.microsoft.com/office/drawing/2014/main" id="{A94B2F1D-484F-4666-B856-F51BB16602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Nested Loop</a:t>
            </a:r>
          </a:p>
        </p:txBody>
      </p:sp>
      <p:sp>
        <p:nvSpPr>
          <p:cNvPr id="70658" name="Footer Placeholder 2">
            <a:extLst>
              <a:ext uri="{FF2B5EF4-FFF2-40B4-BE49-F238E27FC236}">
                <a16:creationId xmlns:a16="http://schemas.microsoft.com/office/drawing/2014/main" id="{63AF3FDD-E468-41A8-8365-0F9EAA7D7E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70659" name="Slide Number Placeholder 3">
            <a:extLst>
              <a:ext uri="{FF2B5EF4-FFF2-40B4-BE49-F238E27FC236}">
                <a16:creationId xmlns:a16="http://schemas.microsoft.com/office/drawing/2014/main" id="{B3C51956-564A-42E9-989E-C2FB299E37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B6B46BC-4560-464F-8676-5CA78689AC86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92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70661" name="Text Box 3">
            <a:extLst>
              <a:ext uri="{FF2B5EF4-FFF2-40B4-BE49-F238E27FC236}">
                <a16:creationId xmlns:a16="http://schemas.microsoft.com/office/drawing/2014/main" id="{DC5CF360-1C70-42EF-9682-6E44AC26E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5925" y="1484586"/>
            <a:ext cx="5772150" cy="934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575" dirty="0"/>
              <a:t>If you need to code a loop within a loop, you must save the outer loop counter's ECX value. In the following example, the outer loop executes 100 times, and the inner loop 20 times.</a:t>
            </a:r>
          </a:p>
        </p:txBody>
      </p:sp>
      <p:sp>
        <p:nvSpPr>
          <p:cNvPr id="70662" name="Text Box 4">
            <a:extLst>
              <a:ext uri="{FF2B5EF4-FFF2-40B4-BE49-F238E27FC236}">
                <a16:creationId xmlns:a16="http://schemas.microsoft.com/office/drawing/2014/main" id="{4065E9BA-4547-467F-9AF7-06E91E219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2979" y="2525843"/>
            <a:ext cx="6501305" cy="268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2019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201988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2019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2019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2019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019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019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019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019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count DWORD ?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	mov ecx,100	; set outer loop count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L1: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	mov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count,ecx</a:t>
            </a:r>
            <a:r>
              <a:rPr lang="en-US" altLang="en-PK" sz="1350" b="1" dirty="0">
                <a:latin typeface="Courier New" panose="02070309020205020404" pitchFamily="49" charset="0"/>
              </a:rPr>
              <a:t>	; save outer loop count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	mov ecx,20	; set inner loop count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L2:	.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.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loop L2	; repeat the inner loop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	mov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ecx,count</a:t>
            </a:r>
            <a:r>
              <a:rPr lang="en-US" altLang="en-PK" sz="1350" b="1" dirty="0">
                <a:latin typeface="Courier New" panose="02070309020205020404" pitchFamily="49" charset="0"/>
              </a:rPr>
              <a:t>	; restore outer loop count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	loop L1	; repeat the outer loop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58C194C0-C221-49AF-BEB2-6C96E9B591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Summing an Integer Array</a:t>
            </a:r>
          </a:p>
        </p:txBody>
      </p:sp>
      <p:sp>
        <p:nvSpPr>
          <p:cNvPr id="71682" name="Footer Placeholder 2">
            <a:extLst>
              <a:ext uri="{FF2B5EF4-FFF2-40B4-BE49-F238E27FC236}">
                <a16:creationId xmlns:a16="http://schemas.microsoft.com/office/drawing/2014/main" id="{2382B999-2194-4FA8-AA03-363DDEBACF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71683" name="Slide Number Placeholder 3">
            <a:extLst>
              <a:ext uri="{FF2B5EF4-FFF2-40B4-BE49-F238E27FC236}">
                <a16:creationId xmlns:a16="http://schemas.microsoft.com/office/drawing/2014/main" id="{1B0F6261-331B-4F2E-B317-1AE160899B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4CBC155-575F-4E25-A5A1-38D079A65C31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93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71685" name="Text Box 4">
            <a:extLst>
              <a:ext uri="{FF2B5EF4-FFF2-40B4-BE49-F238E27FC236}">
                <a16:creationId xmlns:a16="http://schemas.microsoft.com/office/drawing/2014/main" id="{977D0C2A-0805-4404-BC43-C6FAD5615C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8472" y="2652626"/>
            <a:ext cx="6787055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200" b="1" dirty="0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200" b="1" dirty="0" err="1">
                <a:latin typeface="Courier New" panose="02070309020205020404" pitchFamily="49" charset="0"/>
              </a:rPr>
              <a:t>intarray</a:t>
            </a:r>
            <a:r>
              <a:rPr lang="en-US" altLang="en-PK" sz="1200" b="1" dirty="0">
                <a:latin typeface="Courier New" panose="02070309020205020404" pitchFamily="49" charset="0"/>
              </a:rPr>
              <a:t> WORD 100h,200h,300h,400h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200" b="1" dirty="0">
                <a:latin typeface="Courier New" panose="02070309020205020404" pitchFamily="49" charset="0"/>
              </a:rPr>
              <a:t>.code</a:t>
            </a:r>
          </a:p>
          <a:p>
            <a:pPr lvl="1"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200" b="1" dirty="0">
                <a:latin typeface="Courier New" panose="02070309020205020404" pitchFamily="49" charset="0"/>
              </a:rPr>
              <a:t>mov </a:t>
            </a:r>
            <a:r>
              <a:rPr lang="en-US" altLang="en-PK" sz="1200" b="1" dirty="0" err="1">
                <a:latin typeface="Courier New" panose="02070309020205020404" pitchFamily="49" charset="0"/>
              </a:rPr>
              <a:t>edi,OFFSET</a:t>
            </a:r>
            <a:r>
              <a:rPr lang="en-US" altLang="en-PK" sz="1200" b="1" dirty="0">
                <a:latin typeface="Courier New" panose="02070309020205020404" pitchFamily="49" charset="0"/>
              </a:rPr>
              <a:t> </a:t>
            </a:r>
            <a:r>
              <a:rPr lang="en-US" altLang="en-PK" sz="1200" b="1" dirty="0" err="1">
                <a:latin typeface="Courier New" panose="02070309020205020404" pitchFamily="49" charset="0"/>
              </a:rPr>
              <a:t>intarray</a:t>
            </a:r>
            <a:r>
              <a:rPr lang="en-US" altLang="en-PK" sz="1200" b="1" dirty="0">
                <a:latin typeface="Courier New" panose="02070309020205020404" pitchFamily="49" charset="0"/>
              </a:rPr>
              <a:t>	; address of </a:t>
            </a:r>
            <a:r>
              <a:rPr lang="en-US" altLang="en-PK" sz="1200" b="1" dirty="0" err="1">
                <a:latin typeface="Courier New" panose="02070309020205020404" pitchFamily="49" charset="0"/>
              </a:rPr>
              <a:t>intarray</a:t>
            </a:r>
            <a:endParaRPr lang="en-US" altLang="en-PK" sz="1200" b="1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200" b="1" dirty="0">
                <a:latin typeface="Courier New" panose="02070309020205020404" pitchFamily="49" charset="0"/>
              </a:rPr>
              <a:t>mov </a:t>
            </a:r>
            <a:r>
              <a:rPr lang="en-US" altLang="en-PK" sz="1200" b="1" dirty="0" err="1">
                <a:latin typeface="Courier New" panose="02070309020205020404" pitchFamily="49" charset="0"/>
              </a:rPr>
              <a:t>ecx,LENGTHOF</a:t>
            </a:r>
            <a:r>
              <a:rPr lang="en-US" altLang="en-PK" sz="1200" b="1" dirty="0">
                <a:latin typeface="Courier New" panose="02070309020205020404" pitchFamily="49" charset="0"/>
              </a:rPr>
              <a:t> </a:t>
            </a:r>
            <a:r>
              <a:rPr lang="en-US" altLang="en-PK" sz="1200" b="1" dirty="0" err="1">
                <a:latin typeface="Courier New" panose="02070309020205020404" pitchFamily="49" charset="0"/>
              </a:rPr>
              <a:t>intarray</a:t>
            </a:r>
            <a:r>
              <a:rPr lang="en-US" altLang="en-PK" sz="1200" b="1" dirty="0">
                <a:latin typeface="Courier New" panose="02070309020205020404" pitchFamily="49" charset="0"/>
              </a:rPr>
              <a:t>	; loop counter</a:t>
            </a:r>
          </a:p>
          <a:p>
            <a:pPr lvl="1"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200" b="1" dirty="0">
                <a:latin typeface="Courier New" panose="02070309020205020404" pitchFamily="49" charset="0"/>
              </a:rPr>
              <a:t>mov ax,0	; zero the accumulator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200" b="1" dirty="0">
                <a:latin typeface="Courier New" panose="02070309020205020404" pitchFamily="49" charset="0"/>
              </a:rPr>
              <a:t>L1:</a:t>
            </a:r>
          </a:p>
          <a:p>
            <a:pPr lvl="1"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200" b="1" dirty="0">
                <a:latin typeface="Courier New" panose="02070309020205020404" pitchFamily="49" charset="0"/>
              </a:rPr>
              <a:t>add ax,[</a:t>
            </a:r>
            <a:r>
              <a:rPr lang="en-US" altLang="en-PK" sz="1200" b="1" dirty="0" err="1">
                <a:latin typeface="Courier New" panose="02070309020205020404" pitchFamily="49" charset="0"/>
              </a:rPr>
              <a:t>edi</a:t>
            </a:r>
            <a:r>
              <a:rPr lang="en-US" altLang="en-PK" sz="1200" b="1" dirty="0">
                <a:latin typeface="Courier New" panose="02070309020205020404" pitchFamily="49" charset="0"/>
              </a:rPr>
              <a:t>]	; add an integer</a:t>
            </a:r>
          </a:p>
          <a:p>
            <a:pPr lvl="1"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200" b="1" dirty="0">
                <a:latin typeface="Courier New" panose="02070309020205020404" pitchFamily="49" charset="0"/>
              </a:rPr>
              <a:t>add </a:t>
            </a:r>
            <a:r>
              <a:rPr lang="en-US" altLang="en-PK" sz="1200" b="1" dirty="0" err="1">
                <a:latin typeface="Courier New" panose="02070309020205020404" pitchFamily="49" charset="0"/>
              </a:rPr>
              <a:t>edi,TYPE</a:t>
            </a:r>
            <a:r>
              <a:rPr lang="en-US" altLang="en-PK" sz="1200" b="1" dirty="0">
                <a:latin typeface="Courier New" panose="02070309020205020404" pitchFamily="49" charset="0"/>
              </a:rPr>
              <a:t> </a:t>
            </a:r>
            <a:r>
              <a:rPr lang="en-US" altLang="en-PK" sz="1200" b="1" dirty="0" err="1">
                <a:latin typeface="Courier New" panose="02070309020205020404" pitchFamily="49" charset="0"/>
              </a:rPr>
              <a:t>intarray</a:t>
            </a:r>
            <a:r>
              <a:rPr lang="en-US" altLang="en-PK" sz="1200" b="1" dirty="0">
                <a:latin typeface="Courier New" panose="02070309020205020404" pitchFamily="49" charset="0"/>
              </a:rPr>
              <a:t>	; point to next integer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200" b="1" dirty="0">
                <a:latin typeface="Courier New" panose="02070309020205020404" pitchFamily="49" charset="0"/>
              </a:rPr>
              <a:t>	loop L1	; repeat until ECX = 0</a:t>
            </a:r>
          </a:p>
        </p:txBody>
      </p:sp>
      <p:sp>
        <p:nvSpPr>
          <p:cNvPr id="71686" name="Text Box 5">
            <a:extLst>
              <a:ext uri="{FF2B5EF4-FFF2-40B4-BE49-F238E27FC236}">
                <a16:creationId xmlns:a16="http://schemas.microsoft.com/office/drawing/2014/main" id="{101360D7-1FD7-43E5-9BD9-8D2A253132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1649" y="1477965"/>
            <a:ext cx="5600700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575" dirty="0"/>
              <a:t>The following code calculates the sum of an array of 16-bit integers.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>
            <a:extLst>
              <a:ext uri="{FF2B5EF4-FFF2-40B4-BE49-F238E27FC236}">
                <a16:creationId xmlns:a16="http://schemas.microsoft.com/office/drawing/2014/main" id="{D19BD1BB-4192-4CD1-80F3-85D2133DC1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Your turn . . .</a:t>
            </a:r>
          </a:p>
        </p:txBody>
      </p:sp>
      <p:sp>
        <p:nvSpPr>
          <p:cNvPr id="72706" name="Footer Placeholder 2">
            <a:extLst>
              <a:ext uri="{FF2B5EF4-FFF2-40B4-BE49-F238E27FC236}">
                <a16:creationId xmlns:a16="http://schemas.microsoft.com/office/drawing/2014/main" id="{5AA3D85F-1855-40E4-8A84-ABB99AE98F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72707" name="Slide Number Placeholder 3">
            <a:extLst>
              <a:ext uri="{FF2B5EF4-FFF2-40B4-BE49-F238E27FC236}">
                <a16:creationId xmlns:a16="http://schemas.microsoft.com/office/drawing/2014/main" id="{19D9DC9F-FB35-4BBC-BB8B-C048C36649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C532904-18C6-4D52-A419-FD406D61CD56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94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72709" name="Text Box 3">
            <a:extLst>
              <a:ext uri="{FF2B5EF4-FFF2-40B4-BE49-F238E27FC236}">
                <a16:creationId xmlns:a16="http://schemas.microsoft.com/office/drawing/2014/main" id="{26E6F24A-5633-425B-B6B8-D79D48E725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6131" y="2044971"/>
            <a:ext cx="3829050" cy="1053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575" dirty="0"/>
              <a:t>What changes would you make to the program on the previous slide if you were summing a doubleword array?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>
            <a:extLst>
              <a:ext uri="{FF2B5EF4-FFF2-40B4-BE49-F238E27FC236}">
                <a16:creationId xmlns:a16="http://schemas.microsoft.com/office/drawing/2014/main" id="{5E56B482-D97E-497B-B41D-F5E3ED1B37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Copying a String</a:t>
            </a:r>
          </a:p>
        </p:txBody>
      </p:sp>
      <p:sp>
        <p:nvSpPr>
          <p:cNvPr id="73730" name="Footer Placeholder 2">
            <a:extLst>
              <a:ext uri="{FF2B5EF4-FFF2-40B4-BE49-F238E27FC236}">
                <a16:creationId xmlns:a16="http://schemas.microsoft.com/office/drawing/2014/main" id="{1B3AE078-BA9B-44FD-89FF-E68A5184AB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73731" name="Slide Number Placeholder 3">
            <a:extLst>
              <a:ext uri="{FF2B5EF4-FFF2-40B4-BE49-F238E27FC236}">
                <a16:creationId xmlns:a16="http://schemas.microsoft.com/office/drawing/2014/main" id="{DDFDC4E1-AD4B-4D4E-B457-9769EC4EA4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FCF8257-CC22-4D72-B145-ED60730A88B0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95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73733" name="Text Box 4">
            <a:extLst>
              <a:ext uri="{FF2B5EF4-FFF2-40B4-BE49-F238E27FC236}">
                <a16:creationId xmlns:a16="http://schemas.microsoft.com/office/drawing/2014/main" id="{A244F081-5003-4AAE-8FE6-0F33B08EC5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695" y="2571750"/>
            <a:ext cx="7029451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200" b="1" dirty="0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200" b="1" dirty="0">
                <a:latin typeface="Courier New" panose="02070309020205020404" pitchFamily="49" charset="0"/>
              </a:rPr>
              <a:t>source  BYTE  "This is the source string",0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200" b="1" dirty="0">
                <a:latin typeface="Courier New" panose="02070309020205020404" pitchFamily="49" charset="0"/>
              </a:rPr>
              <a:t>target  BYTE  SIZEOF source DUP(0)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PK" sz="12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200" b="1" dirty="0">
                <a:latin typeface="Courier New" panose="02070309020205020404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200" b="1" dirty="0">
                <a:latin typeface="Courier New" panose="02070309020205020404" pitchFamily="49" charset="0"/>
              </a:rPr>
              <a:t>	mov  esi,0		; index register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200" b="1" dirty="0">
                <a:latin typeface="Courier New" panose="02070309020205020404" pitchFamily="49" charset="0"/>
              </a:rPr>
              <a:t>	mov  </a:t>
            </a:r>
            <a:r>
              <a:rPr lang="en-US" altLang="en-PK" sz="1200" b="1" dirty="0" err="1">
                <a:latin typeface="Courier New" panose="02070309020205020404" pitchFamily="49" charset="0"/>
              </a:rPr>
              <a:t>ecx,SIZEOF</a:t>
            </a:r>
            <a:r>
              <a:rPr lang="en-US" altLang="en-PK" sz="1200" b="1" dirty="0">
                <a:latin typeface="Courier New" panose="02070309020205020404" pitchFamily="49" charset="0"/>
              </a:rPr>
              <a:t> source		; loop counter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200" b="1" dirty="0">
                <a:latin typeface="Courier New" panose="02070309020205020404" pitchFamily="49" charset="0"/>
              </a:rPr>
              <a:t>L1: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200" b="1" dirty="0">
                <a:latin typeface="Courier New" panose="02070309020205020404" pitchFamily="49" charset="0"/>
              </a:rPr>
              <a:t>	mov  </a:t>
            </a:r>
            <a:r>
              <a:rPr lang="en-US" altLang="en-PK" sz="1200" b="1" dirty="0" err="1">
                <a:latin typeface="Courier New" panose="02070309020205020404" pitchFamily="49" charset="0"/>
              </a:rPr>
              <a:t>al,source</a:t>
            </a:r>
            <a:r>
              <a:rPr lang="en-US" altLang="en-PK" sz="1200" b="1" dirty="0">
                <a:latin typeface="Courier New" panose="02070309020205020404" pitchFamily="49" charset="0"/>
              </a:rPr>
              <a:t>[</a:t>
            </a:r>
            <a:r>
              <a:rPr lang="en-US" altLang="en-PK" sz="1200" b="1" dirty="0" err="1">
                <a:latin typeface="Courier New" panose="02070309020205020404" pitchFamily="49" charset="0"/>
              </a:rPr>
              <a:t>esi</a:t>
            </a:r>
            <a:r>
              <a:rPr lang="en-US" altLang="en-PK" sz="1200" b="1" dirty="0">
                <a:latin typeface="Courier New" panose="02070309020205020404" pitchFamily="49" charset="0"/>
              </a:rPr>
              <a:t>]		; get char from source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200" b="1" dirty="0">
                <a:latin typeface="Courier New" panose="02070309020205020404" pitchFamily="49" charset="0"/>
              </a:rPr>
              <a:t>	mov  target[</a:t>
            </a:r>
            <a:r>
              <a:rPr lang="en-US" altLang="en-PK" sz="1200" b="1" dirty="0" err="1">
                <a:latin typeface="Courier New" panose="02070309020205020404" pitchFamily="49" charset="0"/>
              </a:rPr>
              <a:t>esi</a:t>
            </a:r>
            <a:r>
              <a:rPr lang="en-US" altLang="en-PK" sz="1200" b="1" dirty="0">
                <a:latin typeface="Courier New" panose="02070309020205020404" pitchFamily="49" charset="0"/>
              </a:rPr>
              <a:t>],al		; store it in the target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200" b="1" dirty="0">
                <a:latin typeface="Courier New" panose="02070309020205020404" pitchFamily="49" charset="0"/>
              </a:rPr>
              <a:t>	</a:t>
            </a:r>
            <a:r>
              <a:rPr lang="en-US" altLang="en-PK" sz="1200" b="1" dirty="0" err="1">
                <a:latin typeface="Courier New" panose="02070309020205020404" pitchFamily="49" charset="0"/>
              </a:rPr>
              <a:t>inc</a:t>
            </a:r>
            <a:r>
              <a:rPr lang="en-US" altLang="en-PK" sz="1200" b="1" dirty="0">
                <a:latin typeface="Courier New" panose="02070309020205020404" pitchFamily="49" charset="0"/>
              </a:rPr>
              <a:t>  </a:t>
            </a:r>
            <a:r>
              <a:rPr lang="en-US" altLang="en-PK" sz="1200" b="1" dirty="0" err="1">
                <a:latin typeface="Courier New" panose="02070309020205020404" pitchFamily="49" charset="0"/>
              </a:rPr>
              <a:t>esi</a:t>
            </a:r>
            <a:r>
              <a:rPr lang="en-US" altLang="en-PK" sz="1200" b="1" dirty="0">
                <a:latin typeface="Courier New" panose="02070309020205020404" pitchFamily="49" charset="0"/>
              </a:rPr>
              <a:t>		; move to next character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200" b="1" dirty="0">
                <a:latin typeface="Courier New" panose="02070309020205020404" pitchFamily="49" charset="0"/>
              </a:rPr>
              <a:t>	loop L1		; repeat for entire string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PK" sz="1200" b="1" dirty="0">
              <a:latin typeface="Courier New" panose="02070309020205020404" pitchFamily="49" charset="0"/>
            </a:endParaRPr>
          </a:p>
        </p:txBody>
      </p:sp>
      <p:sp>
        <p:nvSpPr>
          <p:cNvPr id="73734" name="Text Box 7">
            <a:extLst>
              <a:ext uri="{FF2B5EF4-FFF2-40B4-BE49-F238E27FC236}">
                <a16:creationId xmlns:a16="http://schemas.microsoft.com/office/drawing/2014/main" id="{3CF044B1-5BE8-45AF-B819-FEF527787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5150" y="3401328"/>
            <a:ext cx="914400" cy="5078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975" b="1" dirty="0"/>
              <a:t>good use of SIZEOF</a:t>
            </a:r>
          </a:p>
        </p:txBody>
      </p:sp>
      <p:sp>
        <p:nvSpPr>
          <p:cNvPr id="73735" name="Text Box 8">
            <a:extLst>
              <a:ext uri="{FF2B5EF4-FFF2-40B4-BE49-F238E27FC236}">
                <a16:creationId xmlns:a16="http://schemas.microsoft.com/office/drawing/2014/main" id="{A3ECDDF0-AA0F-4F0F-8E2C-45F3A3A436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243" y="1544561"/>
            <a:ext cx="5600700" cy="450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575" dirty="0"/>
              <a:t>The following code copies a string from source to target: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>
            <a:extLst>
              <a:ext uri="{FF2B5EF4-FFF2-40B4-BE49-F238E27FC236}">
                <a16:creationId xmlns:a16="http://schemas.microsoft.com/office/drawing/2014/main" id="{0AD15991-86F5-49D3-8453-31B45CF681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Your turn . . .</a:t>
            </a:r>
          </a:p>
        </p:txBody>
      </p:sp>
      <p:sp>
        <p:nvSpPr>
          <p:cNvPr id="74754" name="Footer Placeholder 2">
            <a:extLst>
              <a:ext uri="{FF2B5EF4-FFF2-40B4-BE49-F238E27FC236}">
                <a16:creationId xmlns:a16="http://schemas.microsoft.com/office/drawing/2014/main" id="{E0375FD0-0E8F-4CE7-87C8-7489731B78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74755" name="Slide Number Placeholder 3">
            <a:extLst>
              <a:ext uri="{FF2B5EF4-FFF2-40B4-BE49-F238E27FC236}">
                <a16:creationId xmlns:a16="http://schemas.microsoft.com/office/drawing/2014/main" id="{9FCE40A7-7423-4274-8688-13ACE50E11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34CE4A2-A609-402C-B909-ABB11549C092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96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74757" name="Text Box 3">
            <a:extLst>
              <a:ext uri="{FF2B5EF4-FFF2-40B4-BE49-F238E27FC236}">
                <a16:creationId xmlns:a16="http://schemas.microsoft.com/office/drawing/2014/main" id="{47188633-ABE6-4FF5-B4E6-6C81D58779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0300" y="1600200"/>
            <a:ext cx="4457700" cy="1073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875"/>
              <a:t>Rewrite the program shown in the previous slide, using indirect addressing rather than indexed addressing.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>
            <a:extLst>
              <a:ext uri="{FF2B5EF4-FFF2-40B4-BE49-F238E27FC236}">
                <a16:creationId xmlns:a16="http://schemas.microsoft.com/office/drawing/2014/main" id="{B6DEA870-1248-4B32-BF22-2AFDAFA947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36150"/>
            <a:ext cx="8191825" cy="10827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Summary</a:t>
            </a:r>
          </a:p>
        </p:txBody>
      </p:sp>
      <p:sp>
        <p:nvSpPr>
          <p:cNvPr id="75781" name="Rectangle 3">
            <a:extLst>
              <a:ext uri="{FF2B5EF4-FFF2-40B4-BE49-F238E27FC236}">
                <a16:creationId xmlns:a16="http://schemas.microsoft.com/office/drawing/2014/main" id="{3A594383-3FDE-4F1D-9760-5F66E9319A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651" y="1146950"/>
            <a:ext cx="8191824" cy="2679000"/>
          </a:xfrm>
        </p:spPr>
        <p:txBody>
          <a:bodyPr/>
          <a:lstStyle/>
          <a:p>
            <a:pPr eaLnBrk="1" hangingPunct="1"/>
            <a:r>
              <a:rPr lang="en-US" altLang="en-PK" dirty="0"/>
              <a:t>Data Transfer</a:t>
            </a:r>
          </a:p>
          <a:p>
            <a:pPr lvl="1" eaLnBrk="1" hangingPunct="1"/>
            <a:r>
              <a:rPr lang="en-US" altLang="en-PK" sz="1500" dirty="0"/>
              <a:t>MOV – data transfer from source to destination</a:t>
            </a:r>
          </a:p>
          <a:p>
            <a:pPr lvl="1" eaLnBrk="1" hangingPunct="1"/>
            <a:r>
              <a:rPr lang="en-US" altLang="en-PK" sz="1500" dirty="0"/>
              <a:t>MOVSX, MOVZX, XCHG</a:t>
            </a:r>
          </a:p>
          <a:p>
            <a:pPr eaLnBrk="1" hangingPunct="1"/>
            <a:r>
              <a:rPr lang="en-US" altLang="en-PK" dirty="0"/>
              <a:t>Operand types</a:t>
            </a:r>
          </a:p>
          <a:p>
            <a:pPr lvl="1" eaLnBrk="1" hangingPunct="1"/>
            <a:r>
              <a:rPr lang="en-US" altLang="en-PK" sz="1500" dirty="0"/>
              <a:t>direct, direct-offset, indirect, indexed</a:t>
            </a:r>
          </a:p>
          <a:p>
            <a:pPr eaLnBrk="1" hangingPunct="1"/>
            <a:r>
              <a:rPr lang="en-US" altLang="en-PK" dirty="0"/>
              <a:t>Arithmetic</a:t>
            </a:r>
          </a:p>
          <a:p>
            <a:pPr lvl="1" eaLnBrk="1" hangingPunct="1"/>
            <a:r>
              <a:rPr lang="en-US" altLang="en-PK" sz="1500" dirty="0"/>
              <a:t>INC, DEC, ADD, SUB, NEG</a:t>
            </a:r>
          </a:p>
          <a:p>
            <a:pPr lvl="1" eaLnBrk="1" hangingPunct="1"/>
            <a:r>
              <a:rPr lang="en-US" altLang="en-PK" sz="1500" dirty="0"/>
              <a:t>Sign, Carry, Zero, Overflow flags</a:t>
            </a:r>
          </a:p>
          <a:p>
            <a:pPr eaLnBrk="1" hangingPunct="1"/>
            <a:r>
              <a:rPr lang="en-US" altLang="en-PK" dirty="0"/>
              <a:t>Operators</a:t>
            </a:r>
          </a:p>
          <a:p>
            <a:pPr lvl="1" eaLnBrk="1" hangingPunct="1"/>
            <a:r>
              <a:rPr lang="en-US" altLang="en-PK" sz="1500" dirty="0"/>
              <a:t>OFFSET, PTR, TYPE, LENGTHOF, SIZEOF, TYPEDEF</a:t>
            </a:r>
          </a:p>
          <a:p>
            <a:pPr eaLnBrk="1" hangingPunct="1"/>
            <a:r>
              <a:rPr lang="en-US" altLang="en-PK" dirty="0"/>
              <a:t>JMP and LOOP – branching instructions</a:t>
            </a:r>
          </a:p>
        </p:txBody>
      </p:sp>
      <p:sp>
        <p:nvSpPr>
          <p:cNvPr id="75778" name="Footer Placeholder 3">
            <a:extLst>
              <a:ext uri="{FF2B5EF4-FFF2-40B4-BE49-F238E27FC236}">
                <a16:creationId xmlns:a16="http://schemas.microsoft.com/office/drawing/2014/main" id="{C07DC784-FF15-4916-8BE7-BB756848E2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75779" name="Slide Number Placeholder 4">
            <a:extLst>
              <a:ext uri="{FF2B5EF4-FFF2-40B4-BE49-F238E27FC236}">
                <a16:creationId xmlns:a16="http://schemas.microsoft.com/office/drawing/2014/main" id="{DF355FB8-E148-4DF5-8AF8-1379AC6437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3249416-5455-4770-8083-BFA49C0B396D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97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98</a:t>
            </a:fld>
            <a:endParaRPr/>
          </a:p>
        </p:txBody>
      </p:sp>
      <p:grpSp>
        <p:nvGrpSpPr>
          <p:cNvPr id="2077" name="Google Shape;2077;p34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2078" name="Google Shape;2078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8" name="Google Shape;2118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9" name="Google Shape;2119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0" name="Google Shape;2120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1" name="Google Shape;2121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2" name="Google Shape;2122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3" name="Google Shape;2123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4" name="Google Shape;2124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5" name="Google Shape;2125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6" name="Google Shape;2126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7" name="Google Shape;2127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8" name="Google Shape;2128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9" name="Google Shape;2129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0" name="Google Shape;2130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1" name="Google Shape;2131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2" name="Google Shape;2132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3" name="Google Shape;2133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4" name="Google Shape;2134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35" name="Google Shape;2135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36" name="Google Shape;2136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37" name="Google Shape;2137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40" name="Google Shape;2140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41" name="Google Shape;2141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42" name="Google Shape;2142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43" name="Google Shape;2143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0" name="Google Shape;2190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1" name="Google Shape;2191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2" name="Google Shape;2192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3" name="Google Shape;2193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4" name="Google Shape;2194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5" name="Google Shape;2195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6" name="Google Shape;2196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7" name="Google Shape;2197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0" name="Google Shape;2200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1" name="Google Shape;2201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2" name="Google Shape;2202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3" name="Google Shape;2203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4" name="Google Shape;2204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5" name="Google Shape;2205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6" name="Google Shape;2206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207" name="Google Shape;2207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208" name="Google Shape;2208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209" name="Google Shape;2209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0" name="Google Shape;2210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1" name="Google Shape;2211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2" name="Google Shape;2212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3" name="Google Shape;2213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214" name="Google Shape;2214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5" name="Google Shape;2215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6" name="Google Shape;2216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17" name="Google Shape;2217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8" name="Google Shape;2218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9" name="Google Shape;2219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0" name="Google Shape;2220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1" name="Google Shape;2221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2" name="Google Shape;2222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23" name="Google Shape;2223;p34"/>
          <p:cNvSpPr txBox="1">
            <a:spLocks noGrp="1"/>
          </p:cNvSpPr>
          <p:nvPr>
            <p:ph type="ctrTitle" idx="4294967295"/>
          </p:nvPr>
        </p:nvSpPr>
        <p:spPr>
          <a:xfrm>
            <a:off x="685800" y="1202438"/>
            <a:ext cx="43437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THANKS!</a:t>
            </a:r>
            <a:endParaRPr sz="7200" dirty="0"/>
          </a:p>
        </p:txBody>
      </p:sp>
      <p:sp>
        <p:nvSpPr>
          <p:cNvPr id="2224" name="Google Shape;2224;p34"/>
          <p:cNvSpPr txBox="1">
            <a:spLocks noGrp="1"/>
          </p:cNvSpPr>
          <p:nvPr>
            <p:ph type="subTitle" idx="4294967295"/>
          </p:nvPr>
        </p:nvSpPr>
        <p:spPr>
          <a:xfrm>
            <a:off x="685800" y="2021059"/>
            <a:ext cx="4343700" cy="19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Any questions?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You can find me at: </a:t>
            </a:r>
            <a:endParaRPr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GB" dirty="0"/>
              <a:t>A.qadeer@nu.edu.pk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-GB" dirty="0"/>
              <a:t>O</a:t>
            </a:r>
            <a:r>
              <a:rPr lang="en" dirty="0"/>
              <a:t>ffice #213, Visiting Hours Only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270249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910FB-557C-4D8D-B6A9-CFB782C83E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Lecture 10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374D9D-D818-462E-B1AE-E04E5945F4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Week 05</a:t>
            </a:r>
            <a:endParaRPr lang="en-PK" dirty="0"/>
          </a:p>
        </p:txBody>
      </p:sp>
      <p:grpSp>
        <p:nvGrpSpPr>
          <p:cNvPr id="4" name="Google Shape;4349;p48">
            <a:extLst>
              <a:ext uri="{FF2B5EF4-FFF2-40B4-BE49-F238E27FC236}">
                <a16:creationId xmlns:a16="http://schemas.microsoft.com/office/drawing/2014/main" id="{4B843817-6BC6-47AA-9308-E64E07042CDE}"/>
              </a:ext>
            </a:extLst>
          </p:cNvPr>
          <p:cNvGrpSpPr/>
          <p:nvPr/>
        </p:nvGrpSpPr>
        <p:grpSpPr>
          <a:xfrm>
            <a:off x="5570483" y="908092"/>
            <a:ext cx="3143086" cy="3406477"/>
            <a:chOff x="2181300" y="231400"/>
            <a:chExt cx="4262637" cy="4762499"/>
          </a:xfrm>
        </p:grpSpPr>
        <p:sp>
          <p:nvSpPr>
            <p:cNvPr id="5" name="Google Shape;4350;p48">
              <a:extLst>
                <a:ext uri="{FF2B5EF4-FFF2-40B4-BE49-F238E27FC236}">
                  <a16:creationId xmlns:a16="http://schemas.microsoft.com/office/drawing/2014/main" id="{94389DF8-6AC1-4D34-B609-2E913CE190A7}"/>
                </a:ext>
              </a:extLst>
            </p:cNvPr>
            <p:cNvSpPr/>
            <p:nvPr/>
          </p:nvSpPr>
          <p:spPr>
            <a:xfrm>
              <a:off x="4504120" y="3382365"/>
              <a:ext cx="236644" cy="133254"/>
            </a:xfrm>
            <a:custGeom>
              <a:avLst/>
              <a:gdLst/>
              <a:ahLst/>
              <a:cxnLst/>
              <a:rect l="l" t="t" r="r" b="b"/>
              <a:pathLst>
                <a:path w="236644" h="133254" extrusionOk="0">
                  <a:moveTo>
                    <a:pt x="125355" y="133255"/>
                  </a:moveTo>
                  <a:lnTo>
                    <a:pt x="0" y="64389"/>
                  </a:lnTo>
                  <a:lnTo>
                    <a:pt x="111289" y="0"/>
                  </a:lnTo>
                  <a:lnTo>
                    <a:pt x="236644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4351;p48">
              <a:extLst>
                <a:ext uri="{FF2B5EF4-FFF2-40B4-BE49-F238E27FC236}">
                  <a16:creationId xmlns:a16="http://schemas.microsoft.com/office/drawing/2014/main" id="{D411DC7A-B15D-480D-BEAD-775E51ECCC2C}"/>
                </a:ext>
              </a:extLst>
            </p:cNvPr>
            <p:cNvSpPr/>
            <p:nvPr/>
          </p:nvSpPr>
          <p:spPr>
            <a:xfrm>
              <a:off x="5178128" y="3780033"/>
              <a:ext cx="236549" cy="133254"/>
            </a:xfrm>
            <a:custGeom>
              <a:avLst/>
              <a:gdLst/>
              <a:ahLst/>
              <a:cxnLst/>
              <a:rect l="l" t="t" r="r" b="b"/>
              <a:pathLst>
                <a:path w="236549" h="133254" extrusionOk="0">
                  <a:moveTo>
                    <a:pt x="125355" y="133255"/>
                  </a:moveTo>
                  <a:lnTo>
                    <a:pt x="0" y="64294"/>
                  </a:lnTo>
                  <a:lnTo>
                    <a:pt x="111290" y="0"/>
                  </a:lnTo>
                  <a:lnTo>
                    <a:pt x="236549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4352;p48">
              <a:extLst>
                <a:ext uri="{FF2B5EF4-FFF2-40B4-BE49-F238E27FC236}">
                  <a16:creationId xmlns:a16="http://schemas.microsoft.com/office/drawing/2014/main" id="{05C56744-4C52-482C-B41D-86619800DF3E}"/>
                </a:ext>
              </a:extLst>
            </p:cNvPr>
            <p:cNvSpPr/>
            <p:nvPr/>
          </p:nvSpPr>
          <p:spPr>
            <a:xfrm>
              <a:off x="4560192" y="2212790"/>
              <a:ext cx="494767" cy="1273873"/>
            </a:xfrm>
            <a:custGeom>
              <a:avLst/>
              <a:gdLst/>
              <a:ahLst/>
              <a:cxnLst/>
              <a:rect l="l" t="t" r="r" b="b"/>
              <a:pathLst>
                <a:path w="494767" h="1273873" extrusionOk="0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4353;p48">
              <a:extLst>
                <a:ext uri="{FF2B5EF4-FFF2-40B4-BE49-F238E27FC236}">
                  <a16:creationId xmlns:a16="http://schemas.microsoft.com/office/drawing/2014/main" id="{B6D360C8-4BEF-421B-B16F-CB0BAF7EE236}"/>
                </a:ext>
              </a:extLst>
            </p:cNvPr>
            <p:cNvSpPr/>
            <p:nvPr/>
          </p:nvSpPr>
          <p:spPr>
            <a:xfrm>
              <a:off x="4629475" y="2174500"/>
              <a:ext cx="494671" cy="1273873"/>
            </a:xfrm>
            <a:custGeom>
              <a:avLst/>
              <a:gdLst/>
              <a:ahLst/>
              <a:cxnLst/>
              <a:rect l="l" t="t" r="r" b="b"/>
              <a:pathLst>
                <a:path w="494671" h="1273873" extrusionOk="0">
                  <a:moveTo>
                    <a:pt x="118227" y="1273873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672" y="68389"/>
                  </a:lnTo>
                  <a:lnTo>
                    <a:pt x="118227" y="127387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4354;p48">
              <a:extLst>
                <a:ext uri="{FF2B5EF4-FFF2-40B4-BE49-F238E27FC236}">
                  <a16:creationId xmlns:a16="http://schemas.microsoft.com/office/drawing/2014/main" id="{8069A179-F22D-44B9-9708-033FE8FD0588}"/>
                </a:ext>
              </a:extLst>
            </p:cNvPr>
            <p:cNvSpPr/>
            <p:nvPr/>
          </p:nvSpPr>
          <p:spPr>
            <a:xfrm>
              <a:off x="4560192" y="2212790"/>
              <a:ext cx="494767" cy="1273873"/>
            </a:xfrm>
            <a:custGeom>
              <a:avLst/>
              <a:gdLst/>
              <a:ahLst/>
              <a:cxnLst/>
              <a:rect l="l" t="t" r="r" b="b"/>
              <a:pathLst>
                <a:path w="494767" h="1273873" extrusionOk="0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4355;p48">
              <a:extLst>
                <a:ext uri="{FF2B5EF4-FFF2-40B4-BE49-F238E27FC236}">
                  <a16:creationId xmlns:a16="http://schemas.microsoft.com/office/drawing/2014/main" id="{C06CB7DE-DE9D-4101-8DD9-D7DE69A2B5EE}"/>
                </a:ext>
              </a:extLst>
            </p:cNvPr>
            <p:cNvSpPr/>
            <p:nvPr/>
          </p:nvSpPr>
          <p:spPr>
            <a:xfrm>
              <a:off x="5160832" y="2249175"/>
              <a:ext cx="281692" cy="1586388"/>
            </a:xfrm>
            <a:custGeom>
              <a:avLst/>
              <a:gdLst/>
              <a:ahLst/>
              <a:cxnLst/>
              <a:rect l="l" t="t" r="r" b="b"/>
              <a:pathLst>
                <a:path w="281692" h="1586388" extrusionOk="0">
                  <a:moveTo>
                    <a:pt x="281692" y="1586389"/>
                  </a:moveTo>
                  <a:lnTo>
                    <a:pt x="162610" y="1517428"/>
                  </a:lnTo>
                  <a:lnTo>
                    <a:pt x="0" y="0"/>
                  </a:lnTo>
                  <a:lnTo>
                    <a:pt x="118227" y="68485"/>
                  </a:lnTo>
                  <a:lnTo>
                    <a:pt x="281692" y="1586389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4356;p48">
              <a:extLst>
                <a:ext uri="{FF2B5EF4-FFF2-40B4-BE49-F238E27FC236}">
                  <a16:creationId xmlns:a16="http://schemas.microsoft.com/office/drawing/2014/main" id="{FFCF3D4A-DEC5-4A06-9DFD-AEADCF70D867}"/>
                </a:ext>
              </a:extLst>
            </p:cNvPr>
            <p:cNvSpPr/>
            <p:nvPr/>
          </p:nvSpPr>
          <p:spPr>
            <a:xfrm>
              <a:off x="5078053" y="2296515"/>
              <a:ext cx="281692" cy="1586388"/>
            </a:xfrm>
            <a:custGeom>
              <a:avLst/>
              <a:gdLst/>
              <a:ahLst/>
              <a:cxnLst/>
              <a:rect l="l" t="t" r="r" b="b"/>
              <a:pathLst>
                <a:path w="281692" h="1586388" extrusionOk="0">
                  <a:moveTo>
                    <a:pt x="281692" y="1586389"/>
                  </a:moveTo>
                  <a:lnTo>
                    <a:pt x="162610" y="1517428"/>
                  </a:lnTo>
                  <a:lnTo>
                    <a:pt x="0" y="0"/>
                  </a:lnTo>
                  <a:lnTo>
                    <a:pt x="118227" y="68390"/>
                  </a:lnTo>
                  <a:lnTo>
                    <a:pt x="281692" y="1586389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4357;p48">
              <a:extLst>
                <a:ext uri="{FF2B5EF4-FFF2-40B4-BE49-F238E27FC236}">
                  <a16:creationId xmlns:a16="http://schemas.microsoft.com/office/drawing/2014/main" id="{30372073-67B3-40D9-9AE6-17FFF4347CB9}"/>
                </a:ext>
              </a:extLst>
            </p:cNvPr>
            <p:cNvSpPr/>
            <p:nvPr/>
          </p:nvSpPr>
          <p:spPr>
            <a:xfrm>
              <a:off x="4075404" y="1596713"/>
              <a:ext cx="2321774" cy="1343501"/>
            </a:xfrm>
            <a:custGeom>
              <a:avLst/>
              <a:gdLst/>
              <a:ahLst/>
              <a:cxnLst/>
              <a:rect l="l" t="t" r="r" b="b"/>
              <a:pathLst>
                <a:path w="2321774" h="1343501" extrusionOk="0">
                  <a:moveTo>
                    <a:pt x="2221415" y="1343501"/>
                  </a:moveTo>
                  <a:lnTo>
                    <a:pt x="0" y="58103"/>
                  </a:lnTo>
                  <a:lnTo>
                    <a:pt x="100360" y="0"/>
                  </a:lnTo>
                  <a:lnTo>
                    <a:pt x="2321775" y="1285399"/>
                  </a:lnTo>
                  <a:lnTo>
                    <a:pt x="2221415" y="1343501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4358;p48">
              <a:extLst>
                <a:ext uri="{FF2B5EF4-FFF2-40B4-BE49-F238E27FC236}">
                  <a16:creationId xmlns:a16="http://schemas.microsoft.com/office/drawing/2014/main" id="{07C54BF5-4F99-406D-BA93-DEE3C5D30503}"/>
                </a:ext>
              </a:extLst>
            </p:cNvPr>
            <p:cNvSpPr/>
            <p:nvPr/>
          </p:nvSpPr>
          <p:spPr>
            <a:xfrm>
              <a:off x="4075404" y="1654530"/>
              <a:ext cx="2221415" cy="1401603"/>
            </a:xfrm>
            <a:custGeom>
              <a:avLst/>
              <a:gdLst/>
              <a:ahLst/>
              <a:cxnLst/>
              <a:rect l="l" t="t" r="r" b="b"/>
              <a:pathLst>
                <a:path w="2221415" h="1401603" extrusionOk="0">
                  <a:moveTo>
                    <a:pt x="2221415" y="1401604"/>
                  </a:moveTo>
                  <a:lnTo>
                    <a:pt x="0" y="116205"/>
                  </a:lnTo>
                  <a:lnTo>
                    <a:pt x="0" y="0"/>
                  </a:lnTo>
                  <a:lnTo>
                    <a:pt x="2221415" y="1285399"/>
                  </a:lnTo>
                  <a:lnTo>
                    <a:pt x="2221415" y="140160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4359;p48">
              <a:extLst>
                <a:ext uri="{FF2B5EF4-FFF2-40B4-BE49-F238E27FC236}">
                  <a16:creationId xmlns:a16="http://schemas.microsoft.com/office/drawing/2014/main" id="{5AE503B7-3C0B-4BAE-8E6E-79F0390900CF}"/>
                </a:ext>
              </a:extLst>
            </p:cNvPr>
            <p:cNvSpPr/>
            <p:nvPr/>
          </p:nvSpPr>
          <p:spPr>
            <a:xfrm>
              <a:off x="4206176" y="231400"/>
              <a:ext cx="2045689" cy="2621660"/>
            </a:xfrm>
            <a:custGeom>
              <a:avLst/>
              <a:gdLst/>
              <a:ahLst/>
              <a:cxnLst/>
              <a:rect l="l" t="t" r="r" b="b"/>
              <a:pathLst>
                <a:path w="2045689" h="2621660" extrusionOk="0">
                  <a:moveTo>
                    <a:pt x="2045690" y="2621661"/>
                  </a:moveTo>
                  <a:lnTo>
                    <a:pt x="0" y="1437894"/>
                  </a:lnTo>
                  <a:lnTo>
                    <a:pt x="0" y="0"/>
                  </a:lnTo>
                  <a:lnTo>
                    <a:pt x="2045690" y="1183767"/>
                  </a:lnTo>
                  <a:lnTo>
                    <a:pt x="2045690" y="262166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4360;p48">
              <a:extLst>
                <a:ext uri="{FF2B5EF4-FFF2-40B4-BE49-F238E27FC236}">
                  <a16:creationId xmlns:a16="http://schemas.microsoft.com/office/drawing/2014/main" id="{6131E1EA-2B6D-414B-B718-98EEA1F90466}"/>
                </a:ext>
              </a:extLst>
            </p:cNvPr>
            <p:cNvSpPr/>
            <p:nvPr/>
          </p:nvSpPr>
          <p:spPr>
            <a:xfrm>
              <a:off x="6296819" y="2879159"/>
              <a:ext cx="101975" cy="176974"/>
            </a:xfrm>
            <a:custGeom>
              <a:avLst/>
              <a:gdLst/>
              <a:ahLst/>
              <a:cxnLst/>
              <a:rect l="l" t="t" r="r" b="b"/>
              <a:pathLst>
                <a:path w="101975" h="176974" extrusionOk="0">
                  <a:moveTo>
                    <a:pt x="101975" y="118015"/>
                  </a:moveTo>
                  <a:lnTo>
                    <a:pt x="0" y="176974"/>
                  </a:lnTo>
                  <a:lnTo>
                    <a:pt x="0" y="58960"/>
                  </a:lnTo>
                  <a:lnTo>
                    <a:pt x="101975" y="0"/>
                  </a:lnTo>
                  <a:lnTo>
                    <a:pt x="101975" y="118015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4361;p48">
              <a:extLst>
                <a:ext uri="{FF2B5EF4-FFF2-40B4-BE49-F238E27FC236}">
                  <a16:creationId xmlns:a16="http://schemas.microsoft.com/office/drawing/2014/main" id="{D5B868E0-5570-463A-BF7C-C57125617ED4}"/>
                </a:ext>
              </a:extLst>
            </p:cNvPr>
            <p:cNvSpPr/>
            <p:nvPr/>
          </p:nvSpPr>
          <p:spPr>
            <a:xfrm>
              <a:off x="4356811" y="496480"/>
              <a:ext cx="169452" cy="163353"/>
            </a:xfrm>
            <a:custGeom>
              <a:avLst/>
              <a:gdLst/>
              <a:ahLst/>
              <a:cxnLst/>
              <a:rect l="l" t="t" r="r" b="b"/>
              <a:pathLst>
                <a:path w="169452" h="163353" extrusionOk="0">
                  <a:moveTo>
                    <a:pt x="169453" y="163354"/>
                  </a:moveTo>
                  <a:lnTo>
                    <a:pt x="0" y="65341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4362;p48">
              <a:extLst>
                <a:ext uri="{FF2B5EF4-FFF2-40B4-BE49-F238E27FC236}">
                  <a16:creationId xmlns:a16="http://schemas.microsoft.com/office/drawing/2014/main" id="{DA396958-6ECF-4BA8-8C7B-3DED5DA5309B}"/>
                </a:ext>
              </a:extLst>
            </p:cNvPr>
            <p:cNvSpPr/>
            <p:nvPr/>
          </p:nvSpPr>
          <p:spPr>
            <a:xfrm>
              <a:off x="4598397" y="636212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4363;p48">
              <a:extLst>
                <a:ext uri="{FF2B5EF4-FFF2-40B4-BE49-F238E27FC236}">
                  <a16:creationId xmlns:a16="http://schemas.microsoft.com/office/drawing/2014/main" id="{3E526219-2770-4301-936D-EBE5E23B4F96}"/>
                </a:ext>
              </a:extLst>
            </p:cNvPr>
            <p:cNvSpPr/>
            <p:nvPr/>
          </p:nvSpPr>
          <p:spPr>
            <a:xfrm>
              <a:off x="4356811" y="619924"/>
              <a:ext cx="169452" cy="163353"/>
            </a:xfrm>
            <a:custGeom>
              <a:avLst/>
              <a:gdLst/>
              <a:ahLst/>
              <a:cxnLst/>
              <a:rect l="l" t="t" r="r" b="b"/>
              <a:pathLst>
                <a:path w="169452" h="163353" extrusionOk="0">
                  <a:moveTo>
                    <a:pt x="169453" y="163354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4364;p48">
              <a:extLst>
                <a:ext uri="{FF2B5EF4-FFF2-40B4-BE49-F238E27FC236}">
                  <a16:creationId xmlns:a16="http://schemas.microsoft.com/office/drawing/2014/main" id="{715B8677-FC7F-4C6E-89E9-A058AAC1071D}"/>
                </a:ext>
              </a:extLst>
            </p:cNvPr>
            <p:cNvSpPr/>
            <p:nvPr/>
          </p:nvSpPr>
          <p:spPr>
            <a:xfrm>
              <a:off x="4598397" y="759656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4365;p48">
              <a:extLst>
                <a:ext uri="{FF2B5EF4-FFF2-40B4-BE49-F238E27FC236}">
                  <a16:creationId xmlns:a16="http://schemas.microsoft.com/office/drawing/2014/main" id="{7AB2AEAC-0AEA-4036-9AA1-A3615B4BC607}"/>
                </a:ext>
              </a:extLst>
            </p:cNvPr>
            <p:cNvSpPr/>
            <p:nvPr/>
          </p:nvSpPr>
          <p:spPr>
            <a:xfrm>
              <a:off x="4356811" y="761466"/>
              <a:ext cx="169452" cy="163448"/>
            </a:xfrm>
            <a:custGeom>
              <a:avLst/>
              <a:gdLst/>
              <a:ahLst/>
              <a:cxnLst/>
              <a:rect l="l" t="t" r="r" b="b"/>
              <a:pathLst>
                <a:path w="169452" h="163448" extrusionOk="0">
                  <a:moveTo>
                    <a:pt x="169453" y="16344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169453" y="98107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4366;p48">
              <a:extLst>
                <a:ext uri="{FF2B5EF4-FFF2-40B4-BE49-F238E27FC236}">
                  <a16:creationId xmlns:a16="http://schemas.microsoft.com/office/drawing/2014/main" id="{69AE4474-6CAE-496C-8BEB-DFEBC7E4913C}"/>
                </a:ext>
              </a:extLst>
            </p:cNvPr>
            <p:cNvSpPr/>
            <p:nvPr/>
          </p:nvSpPr>
          <p:spPr>
            <a:xfrm>
              <a:off x="4598397" y="901293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4367;p48">
              <a:extLst>
                <a:ext uri="{FF2B5EF4-FFF2-40B4-BE49-F238E27FC236}">
                  <a16:creationId xmlns:a16="http://schemas.microsoft.com/office/drawing/2014/main" id="{34885E21-451E-46A5-94DE-B6A907435403}"/>
                </a:ext>
              </a:extLst>
            </p:cNvPr>
            <p:cNvSpPr/>
            <p:nvPr/>
          </p:nvSpPr>
          <p:spPr>
            <a:xfrm>
              <a:off x="4356811" y="903102"/>
              <a:ext cx="169452" cy="163449"/>
            </a:xfrm>
            <a:custGeom>
              <a:avLst/>
              <a:gdLst/>
              <a:ahLst/>
              <a:cxnLst/>
              <a:rect l="l" t="t" r="r" b="b"/>
              <a:pathLst>
                <a:path w="169452" h="163449" extrusionOk="0">
                  <a:moveTo>
                    <a:pt x="169453" y="16344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4368;p48">
              <a:extLst>
                <a:ext uri="{FF2B5EF4-FFF2-40B4-BE49-F238E27FC236}">
                  <a16:creationId xmlns:a16="http://schemas.microsoft.com/office/drawing/2014/main" id="{A7B35C89-395B-4284-8068-8E2C5B729322}"/>
                </a:ext>
              </a:extLst>
            </p:cNvPr>
            <p:cNvSpPr/>
            <p:nvPr/>
          </p:nvSpPr>
          <p:spPr>
            <a:xfrm>
              <a:off x="4598397" y="1042929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4369;p48">
              <a:extLst>
                <a:ext uri="{FF2B5EF4-FFF2-40B4-BE49-F238E27FC236}">
                  <a16:creationId xmlns:a16="http://schemas.microsoft.com/office/drawing/2014/main" id="{7F30121F-1435-4FED-8A98-ACF903A2EE54}"/>
                </a:ext>
              </a:extLst>
            </p:cNvPr>
            <p:cNvSpPr/>
            <p:nvPr/>
          </p:nvSpPr>
          <p:spPr>
            <a:xfrm>
              <a:off x="5115879" y="982814"/>
              <a:ext cx="204046" cy="276142"/>
            </a:xfrm>
            <a:custGeom>
              <a:avLst/>
              <a:gdLst/>
              <a:ahLst/>
              <a:cxnLst/>
              <a:rect l="l" t="t" r="r" b="b"/>
              <a:pathLst>
                <a:path w="204046" h="276142" extrusionOk="0">
                  <a:moveTo>
                    <a:pt x="665" y="41256"/>
                  </a:moveTo>
                  <a:cubicBezTo>
                    <a:pt x="38205" y="-7321"/>
                    <a:pt x="105207" y="-15132"/>
                    <a:pt x="182188" y="29255"/>
                  </a:cubicBezTo>
                  <a:cubicBezTo>
                    <a:pt x="189601" y="33541"/>
                    <a:pt x="196918" y="38208"/>
                    <a:pt x="204046" y="43161"/>
                  </a:cubicBezTo>
                  <a:lnTo>
                    <a:pt x="182663" y="276143"/>
                  </a:lnTo>
                  <a:lnTo>
                    <a:pt x="0" y="42209"/>
                  </a:lnTo>
                  <a:close/>
                </a:path>
              </a:pathLst>
            </a:custGeom>
            <a:solidFill>
              <a:srgbClr val="439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4370;p48">
              <a:extLst>
                <a:ext uri="{FF2B5EF4-FFF2-40B4-BE49-F238E27FC236}">
                  <a16:creationId xmlns:a16="http://schemas.microsoft.com/office/drawing/2014/main" id="{2B34216D-B880-451D-8D1A-AD620CA69D56}"/>
                </a:ext>
              </a:extLst>
            </p:cNvPr>
            <p:cNvSpPr/>
            <p:nvPr/>
          </p:nvSpPr>
          <p:spPr>
            <a:xfrm>
              <a:off x="5297876" y="1025975"/>
              <a:ext cx="199579" cy="260699"/>
            </a:xfrm>
            <a:custGeom>
              <a:avLst/>
              <a:gdLst/>
              <a:ahLst/>
              <a:cxnLst/>
              <a:rect l="l" t="t" r="r" b="b"/>
              <a:pathLst>
                <a:path w="199579" h="260699" extrusionOk="0">
                  <a:moveTo>
                    <a:pt x="199580" y="260699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864"/>
                    <a:pt x="171733" y="158972"/>
                    <a:pt x="199580" y="2606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4371;p48">
              <a:extLst>
                <a:ext uri="{FF2B5EF4-FFF2-40B4-BE49-F238E27FC236}">
                  <a16:creationId xmlns:a16="http://schemas.microsoft.com/office/drawing/2014/main" id="{708C7713-DB60-429A-A041-F08E390DCA30}"/>
                </a:ext>
              </a:extLst>
            </p:cNvPr>
            <p:cNvSpPr/>
            <p:nvPr/>
          </p:nvSpPr>
          <p:spPr>
            <a:xfrm>
              <a:off x="5298541" y="1258956"/>
              <a:ext cx="212884" cy="276193"/>
            </a:xfrm>
            <a:custGeom>
              <a:avLst/>
              <a:gdLst/>
              <a:ahLst/>
              <a:cxnLst/>
              <a:rect l="l" t="t" r="r" b="b"/>
              <a:pathLst>
                <a:path w="212884" h="276193" extrusionOk="0">
                  <a:moveTo>
                    <a:pt x="212885" y="123444"/>
                  </a:moveTo>
                  <a:cubicBezTo>
                    <a:pt x="212885" y="228219"/>
                    <a:pt x="155862" y="285369"/>
                    <a:pt x="76315" y="274987"/>
                  </a:cubicBezTo>
                  <a:lnTo>
                    <a:pt x="0" y="0"/>
                  </a:lnTo>
                  <a:lnTo>
                    <a:pt x="199580" y="27718"/>
                  </a:lnTo>
                  <a:cubicBezTo>
                    <a:pt x="208332" y="58874"/>
                    <a:pt x="212809" y="91078"/>
                    <a:pt x="212885" y="123444"/>
                  </a:cubicBez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4372;p48">
              <a:extLst>
                <a:ext uri="{FF2B5EF4-FFF2-40B4-BE49-F238E27FC236}">
                  <a16:creationId xmlns:a16="http://schemas.microsoft.com/office/drawing/2014/main" id="{13D3F553-1F5E-439A-B218-912CE14FBA69}"/>
                </a:ext>
              </a:extLst>
            </p:cNvPr>
            <p:cNvSpPr/>
            <p:nvPr/>
          </p:nvSpPr>
          <p:spPr>
            <a:xfrm>
              <a:off x="5084706" y="1024070"/>
              <a:ext cx="290055" cy="509778"/>
            </a:xfrm>
            <a:custGeom>
              <a:avLst/>
              <a:gdLst/>
              <a:ahLst/>
              <a:cxnLst/>
              <a:rect l="l" t="t" r="r" b="b"/>
              <a:pathLst>
                <a:path w="290055" h="509778" extrusionOk="0">
                  <a:moveTo>
                    <a:pt x="31172" y="952"/>
                  </a:moveTo>
                  <a:cubicBezTo>
                    <a:pt x="11405" y="26956"/>
                    <a:pt x="0" y="64389"/>
                    <a:pt x="0" y="111442"/>
                  </a:cubicBezTo>
                  <a:cubicBezTo>
                    <a:pt x="0" y="247840"/>
                    <a:pt x="95513" y="413575"/>
                    <a:pt x="213360" y="481775"/>
                  </a:cubicBezTo>
                  <a:cubicBezTo>
                    <a:pt x="236863" y="496024"/>
                    <a:pt x="262913" y="505539"/>
                    <a:pt x="290055" y="509778"/>
                  </a:cubicBezTo>
                  <a:lnTo>
                    <a:pt x="213835" y="234886"/>
                  </a:lnTo>
                  <a:lnTo>
                    <a:pt x="323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4373;p48">
              <a:extLst>
                <a:ext uri="{FF2B5EF4-FFF2-40B4-BE49-F238E27FC236}">
                  <a16:creationId xmlns:a16="http://schemas.microsoft.com/office/drawing/2014/main" id="{53ABF5D1-7BFC-431C-8BF6-686DCAE0FBD1}"/>
                </a:ext>
              </a:extLst>
            </p:cNvPr>
            <p:cNvSpPr/>
            <p:nvPr/>
          </p:nvSpPr>
          <p:spPr>
            <a:xfrm>
              <a:off x="5705494" y="1324174"/>
              <a:ext cx="204331" cy="276159"/>
            </a:xfrm>
            <a:custGeom>
              <a:avLst/>
              <a:gdLst/>
              <a:ahLst/>
              <a:cxnLst/>
              <a:rect l="l" t="t" r="r" b="b"/>
              <a:pathLst>
                <a:path w="204331" h="276159" extrusionOk="0">
                  <a:moveTo>
                    <a:pt x="950" y="41272"/>
                  </a:moveTo>
                  <a:cubicBezTo>
                    <a:pt x="38490" y="-7305"/>
                    <a:pt x="105492" y="-15116"/>
                    <a:pt x="182473" y="29176"/>
                  </a:cubicBezTo>
                  <a:cubicBezTo>
                    <a:pt x="189885" y="33462"/>
                    <a:pt x="197108" y="38129"/>
                    <a:pt x="204331" y="43178"/>
                  </a:cubicBezTo>
                  <a:lnTo>
                    <a:pt x="182283" y="276159"/>
                  </a:lnTo>
                  <a:lnTo>
                    <a:pt x="0" y="42130"/>
                  </a:lnTo>
                  <a:close/>
                </a:path>
              </a:pathLst>
            </a:custGeom>
            <a:solidFill>
              <a:srgbClr val="5435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4374;p48">
              <a:extLst>
                <a:ext uri="{FF2B5EF4-FFF2-40B4-BE49-F238E27FC236}">
                  <a16:creationId xmlns:a16="http://schemas.microsoft.com/office/drawing/2014/main" id="{66D7AF65-9B94-425E-9D6E-B385EBF21846}"/>
                </a:ext>
              </a:extLst>
            </p:cNvPr>
            <p:cNvSpPr/>
            <p:nvPr/>
          </p:nvSpPr>
          <p:spPr>
            <a:xfrm>
              <a:off x="5887776" y="1367351"/>
              <a:ext cx="199579" cy="260603"/>
            </a:xfrm>
            <a:custGeom>
              <a:avLst/>
              <a:gdLst/>
              <a:ahLst/>
              <a:cxnLst/>
              <a:rect l="l" t="t" r="r" b="b"/>
              <a:pathLst>
                <a:path w="199579" h="260603" extrusionOk="0">
                  <a:moveTo>
                    <a:pt x="199580" y="260604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769"/>
                    <a:pt x="171638" y="158877"/>
                    <a:pt x="199580" y="260604"/>
                  </a:cubicBezTo>
                  <a:close/>
                </a:path>
              </a:pathLst>
            </a:custGeom>
            <a:solidFill>
              <a:srgbClr val="1B96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4375;p48">
              <a:extLst>
                <a:ext uri="{FF2B5EF4-FFF2-40B4-BE49-F238E27FC236}">
                  <a16:creationId xmlns:a16="http://schemas.microsoft.com/office/drawing/2014/main" id="{E35DE70C-D0AA-46CD-B092-7DBDE5706DA4}"/>
                </a:ext>
              </a:extLst>
            </p:cNvPr>
            <p:cNvSpPr/>
            <p:nvPr/>
          </p:nvSpPr>
          <p:spPr>
            <a:xfrm>
              <a:off x="5887776" y="1600333"/>
              <a:ext cx="213550" cy="276118"/>
            </a:xfrm>
            <a:custGeom>
              <a:avLst/>
              <a:gdLst/>
              <a:ahLst/>
              <a:cxnLst/>
              <a:rect l="l" t="t" r="r" b="b"/>
              <a:pathLst>
                <a:path w="213550" h="276118" extrusionOk="0">
                  <a:moveTo>
                    <a:pt x="213550" y="123444"/>
                  </a:moveTo>
                  <a:cubicBezTo>
                    <a:pt x="213550" y="228219"/>
                    <a:pt x="156527" y="285369"/>
                    <a:pt x="76981" y="274892"/>
                  </a:cubicBezTo>
                  <a:lnTo>
                    <a:pt x="0" y="0"/>
                  </a:lnTo>
                  <a:lnTo>
                    <a:pt x="199580" y="27622"/>
                  </a:lnTo>
                  <a:cubicBezTo>
                    <a:pt x="208504" y="58788"/>
                    <a:pt x="213208" y="91021"/>
                    <a:pt x="213550" y="1234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4376;p48">
              <a:extLst>
                <a:ext uri="{FF2B5EF4-FFF2-40B4-BE49-F238E27FC236}">
                  <a16:creationId xmlns:a16="http://schemas.microsoft.com/office/drawing/2014/main" id="{9A34396F-F0AE-43F1-AC42-9725E04D8F66}"/>
                </a:ext>
              </a:extLst>
            </p:cNvPr>
            <p:cNvSpPr/>
            <p:nvPr/>
          </p:nvSpPr>
          <p:spPr>
            <a:xfrm>
              <a:off x="5674606" y="1365446"/>
              <a:ext cx="290055" cy="509682"/>
            </a:xfrm>
            <a:custGeom>
              <a:avLst/>
              <a:gdLst/>
              <a:ahLst/>
              <a:cxnLst/>
              <a:rect l="l" t="t" r="r" b="b"/>
              <a:pathLst>
                <a:path w="290055" h="509682" extrusionOk="0">
                  <a:moveTo>
                    <a:pt x="31077" y="857"/>
                  </a:moveTo>
                  <a:cubicBezTo>
                    <a:pt x="11404" y="26956"/>
                    <a:pt x="0" y="64294"/>
                    <a:pt x="0" y="111347"/>
                  </a:cubicBezTo>
                  <a:cubicBezTo>
                    <a:pt x="0" y="247745"/>
                    <a:pt x="95513" y="413575"/>
                    <a:pt x="213360" y="481775"/>
                  </a:cubicBezTo>
                  <a:cubicBezTo>
                    <a:pt x="236844" y="496033"/>
                    <a:pt x="262913" y="505520"/>
                    <a:pt x="290055" y="509683"/>
                  </a:cubicBezTo>
                  <a:lnTo>
                    <a:pt x="213170" y="234887"/>
                  </a:lnTo>
                  <a:lnTo>
                    <a:pt x="31647" y="0"/>
                  </a:ln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4377;p48">
              <a:extLst>
                <a:ext uri="{FF2B5EF4-FFF2-40B4-BE49-F238E27FC236}">
                  <a16:creationId xmlns:a16="http://schemas.microsoft.com/office/drawing/2014/main" id="{9FB4ED13-1DAC-4FEE-B9C7-5E6857177802}"/>
                </a:ext>
              </a:extLst>
            </p:cNvPr>
            <p:cNvSpPr/>
            <p:nvPr/>
          </p:nvSpPr>
          <p:spPr>
            <a:xfrm>
              <a:off x="5115879" y="1943808"/>
              <a:ext cx="971477" cy="359289"/>
            </a:xfrm>
            <a:custGeom>
              <a:avLst/>
              <a:gdLst/>
              <a:ahLst/>
              <a:cxnLst/>
              <a:rect l="l" t="t" r="r" b="b"/>
              <a:pathLst>
                <a:path w="971477" h="359289" extrusionOk="0">
                  <a:moveTo>
                    <a:pt x="0" y="102961"/>
                  </a:moveTo>
                  <a:cubicBezTo>
                    <a:pt x="0" y="102961"/>
                    <a:pt x="144553" y="-173264"/>
                    <a:pt x="511684" y="179161"/>
                  </a:cubicBezTo>
                  <a:cubicBezTo>
                    <a:pt x="878815" y="531586"/>
                    <a:pt x="971477" y="258218"/>
                    <a:pt x="971477" y="258218"/>
                  </a:cubicBezTo>
                </a:path>
              </a:pathLst>
            </a:custGeom>
            <a:noFill/>
            <a:ln w="13475" cap="flat" cmpd="sng">
              <a:solidFill>
                <a:srgbClr val="D6D8E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4378;p48">
              <a:extLst>
                <a:ext uri="{FF2B5EF4-FFF2-40B4-BE49-F238E27FC236}">
                  <a16:creationId xmlns:a16="http://schemas.microsoft.com/office/drawing/2014/main" id="{AAA7D360-085F-4C0E-8888-577A88C7A0B2}"/>
                </a:ext>
              </a:extLst>
            </p:cNvPr>
            <p:cNvSpPr/>
            <p:nvPr/>
          </p:nvSpPr>
          <p:spPr>
            <a:xfrm rot="-1801764">
              <a:off x="5403245" y="1931037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1" y="86677"/>
                    <a:pt x="0" y="67274"/>
                    <a:pt x="0" y="43339"/>
                  </a:cubicBezTo>
                  <a:cubicBezTo>
                    <a:pt x="0" y="19403"/>
                    <a:pt x="11191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4379;p48">
              <a:extLst>
                <a:ext uri="{FF2B5EF4-FFF2-40B4-BE49-F238E27FC236}">
                  <a16:creationId xmlns:a16="http://schemas.microsoft.com/office/drawing/2014/main" id="{B5040743-FA1E-4151-B610-0331538F082F}"/>
                </a:ext>
              </a:extLst>
            </p:cNvPr>
            <p:cNvSpPr/>
            <p:nvPr/>
          </p:nvSpPr>
          <p:spPr>
            <a:xfrm rot="-1801764">
              <a:off x="5143652" y="1930529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0" y="86677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4380;p48">
              <a:extLst>
                <a:ext uri="{FF2B5EF4-FFF2-40B4-BE49-F238E27FC236}">
                  <a16:creationId xmlns:a16="http://schemas.microsoft.com/office/drawing/2014/main" id="{C08D26CA-A7A1-4C17-8C77-0491BF240753}"/>
                </a:ext>
              </a:extLst>
            </p:cNvPr>
            <p:cNvSpPr/>
            <p:nvPr/>
          </p:nvSpPr>
          <p:spPr>
            <a:xfrm rot="-1790023">
              <a:off x="5694653" y="2149239"/>
              <a:ext cx="50164" cy="86979"/>
            </a:xfrm>
            <a:custGeom>
              <a:avLst/>
              <a:gdLst/>
              <a:ahLst/>
              <a:cxnLst/>
              <a:rect l="l" t="t" r="r" b="b"/>
              <a:pathLst>
                <a:path w="50162" h="86976" extrusionOk="0">
                  <a:moveTo>
                    <a:pt x="50164" y="43489"/>
                  </a:moveTo>
                  <a:cubicBezTo>
                    <a:pt x="50164" y="67507"/>
                    <a:pt x="38934" y="86977"/>
                    <a:pt x="25082" y="86977"/>
                  </a:cubicBezTo>
                  <a:cubicBezTo>
                    <a:pt x="11231" y="86977"/>
                    <a:pt x="1" y="67507"/>
                    <a:pt x="1" y="43489"/>
                  </a:cubicBezTo>
                  <a:cubicBezTo>
                    <a:pt x="1" y="19471"/>
                    <a:pt x="11231" y="1"/>
                    <a:pt x="25082" y="1"/>
                  </a:cubicBezTo>
                  <a:cubicBezTo>
                    <a:pt x="38934" y="1"/>
                    <a:pt x="50164" y="19471"/>
                    <a:pt x="50164" y="4348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4381;p48">
              <a:extLst>
                <a:ext uri="{FF2B5EF4-FFF2-40B4-BE49-F238E27FC236}">
                  <a16:creationId xmlns:a16="http://schemas.microsoft.com/office/drawing/2014/main" id="{754B55D1-5AF2-4623-9042-61CD8B275C56}"/>
                </a:ext>
              </a:extLst>
            </p:cNvPr>
            <p:cNvSpPr/>
            <p:nvPr/>
          </p:nvSpPr>
          <p:spPr>
            <a:xfrm rot="-1801764">
              <a:off x="5993267" y="2236949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4382;p48">
              <a:extLst>
                <a:ext uri="{FF2B5EF4-FFF2-40B4-BE49-F238E27FC236}">
                  <a16:creationId xmlns:a16="http://schemas.microsoft.com/office/drawing/2014/main" id="{A988424E-1AB7-4391-A26C-DFFA67F66684}"/>
                </a:ext>
              </a:extLst>
            </p:cNvPr>
            <p:cNvSpPr/>
            <p:nvPr/>
          </p:nvSpPr>
          <p:spPr>
            <a:xfrm>
              <a:off x="4356811" y="1418691"/>
              <a:ext cx="57973" cy="235172"/>
            </a:xfrm>
            <a:custGeom>
              <a:avLst/>
              <a:gdLst/>
              <a:ahLst/>
              <a:cxnLst/>
              <a:rect l="l" t="t" r="r" b="b"/>
              <a:pathLst>
                <a:path w="57973" h="235172" extrusionOk="0">
                  <a:moveTo>
                    <a:pt x="57973" y="235172"/>
                  </a:moveTo>
                  <a:lnTo>
                    <a:pt x="0" y="201549"/>
                  </a:lnTo>
                  <a:lnTo>
                    <a:pt x="0" y="0"/>
                  </a:lnTo>
                  <a:lnTo>
                    <a:pt x="57973" y="33623"/>
                  </a:lnTo>
                  <a:lnTo>
                    <a:pt x="57973" y="23517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4383;p48">
              <a:extLst>
                <a:ext uri="{FF2B5EF4-FFF2-40B4-BE49-F238E27FC236}">
                  <a16:creationId xmlns:a16="http://schemas.microsoft.com/office/drawing/2014/main" id="{618A82CA-EA40-4BB9-B6E5-AFD3129488BD}"/>
                </a:ext>
              </a:extLst>
            </p:cNvPr>
            <p:cNvSpPr/>
            <p:nvPr/>
          </p:nvSpPr>
          <p:spPr>
            <a:xfrm>
              <a:off x="4517330" y="1440789"/>
              <a:ext cx="58068" cy="305942"/>
            </a:xfrm>
            <a:custGeom>
              <a:avLst/>
              <a:gdLst/>
              <a:ahLst/>
              <a:cxnLst/>
              <a:rect l="l" t="t" r="r" b="b"/>
              <a:pathLst>
                <a:path w="58068" h="305942" extrusionOk="0">
                  <a:moveTo>
                    <a:pt x="58068" y="305943"/>
                  </a:moveTo>
                  <a:lnTo>
                    <a:pt x="0" y="272320"/>
                  </a:lnTo>
                  <a:lnTo>
                    <a:pt x="0" y="0"/>
                  </a:lnTo>
                  <a:lnTo>
                    <a:pt x="58068" y="33623"/>
                  </a:lnTo>
                  <a:lnTo>
                    <a:pt x="58068" y="30594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4384;p48">
              <a:extLst>
                <a:ext uri="{FF2B5EF4-FFF2-40B4-BE49-F238E27FC236}">
                  <a16:creationId xmlns:a16="http://schemas.microsoft.com/office/drawing/2014/main" id="{7F89ED2F-2C99-485B-AFA7-A8A902008B76}"/>
                </a:ext>
              </a:extLst>
            </p:cNvPr>
            <p:cNvSpPr/>
            <p:nvPr/>
          </p:nvSpPr>
          <p:spPr>
            <a:xfrm>
              <a:off x="4677849" y="1415738"/>
              <a:ext cx="58067" cy="423862"/>
            </a:xfrm>
            <a:custGeom>
              <a:avLst/>
              <a:gdLst/>
              <a:ahLst/>
              <a:cxnLst/>
              <a:rect l="l" t="t" r="r" b="b"/>
              <a:pathLst>
                <a:path w="58067" h="423862" extrusionOk="0">
                  <a:moveTo>
                    <a:pt x="58068" y="423863"/>
                  </a:moveTo>
                  <a:lnTo>
                    <a:pt x="0" y="390335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423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385;p48">
              <a:extLst>
                <a:ext uri="{FF2B5EF4-FFF2-40B4-BE49-F238E27FC236}">
                  <a16:creationId xmlns:a16="http://schemas.microsoft.com/office/drawing/2014/main" id="{812090CE-9247-40FA-8594-A1F59CC4D313}"/>
                </a:ext>
              </a:extLst>
            </p:cNvPr>
            <p:cNvSpPr/>
            <p:nvPr/>
          </p:nvSpPr>
          <p:spPr>
            <a:xfrm>
              <a:off x="4838368" y="1414214"/>
              <a:ext cx="58068" cy="518255"/>
            </a:xfrm>
            <a:custGeom>
              <a:avLst/>
              <a:gdLst/>
              <a:ahLst/>
              <a:cxnLst/>
              <a:rect l="l" t="t" r="r" b="b"/>
              <a:pathLst>
                <a:path w="58068" h="518255" extrusionOk="0">
                  <a:moveTo>
                    <a:pt x="58068" y="518255"/>
                  </a:moveTo>
                  <a:lnTo>
                    <a:pt x="0" y="484727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518255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386;p48">
              <a:extLst>
                <a:ext uri="{FF2B5EF4-FFF2-40B4-BE49-F238E27FC236}">
                  <a16:creationId xmlns:a16="http://schemas.microsoft.com/office/drawing/2014/main" id="{1EDE550F-FD42-4B2C-97C3-7628D95EBC03}"/>
                </a:ext>
              </a:extLst>
            </p:cNvPr>
            <p:cNvSpPr/>
            <p:nvPr/>
          </p:nvSpPr>
          <p:spPr>
            <a:xfrm>
              <a:off x="5343399" y="3731361"/>
              <a:ext cx="99124" cy="151542"/>
            </a:xfrm>
            <a:custGeom>
              <a:avLst/>
              <a:gdLst/>
              <a:ahLst/>
              <a:cxnLst/>
              <a:rect l="l" t="t" r="r" b="b"/>
              <a:pathLst>
                <a:path w="99124" h="151542" extrusionOk="0">
                  <a:moveTo>
                    <a:pt x="16347" y="151543"/>
                  </a:moveTo>
                  <a:lnTo>
                    <a:pt x="99124" y="104204"/>
                  </a:lnTo>
                  <a:lnTo>
                    <a:pt x="0" y="0"/>
                  </a:lnTo>
                  <a:lnTo>
                    <a:pt x="16347" y="15154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387;p48">
              <a:extLst>
                <a:ext uri="{FF2B5EF4-FFF2-40B4-BE49-F238E27FC236}">
                  <a16:creationId xmlns:a16="http://schemas.microsoft.com/office/drawing/2014/main" id="{10D0D8C5-977F-4AC6-824B-D5F36B3FE6F8}"/>
                </a:ext>
              </a:extLst>
            </p:cNvPr>
            <p:cNvSpPr/>
            <p:nvPr/>
          </p:nvSpPr>
          <p:spPr>
            <a:xfrm>
              <a:off x="4678419" y="3350075"/>
              <a:ext cx="69282" cy="136588"/>
            </a:xfrm>
            <a:custGeom>
              <a:avLst/>
              <a:gdLst/>
              <a:ahLst/>
              <a:cxnLst/>
              <a:rect l="l" t="t" r="r" b="b"/>
              <a:pathLst>
                <a:path w="69282" h="136588" extrusionOk="0">
                  <a:moveTo>
                    <a:pt x="0" y="136588"/>
                  </a:moveTo>
                  <a:lnTo>
                    <a:pt x="69283" y="98298"/>
                  </a:lnTo>
                  <a:lnTo>
                    <a:pt x="42672" y="0"/>
                  </a:lnTo>
                  <a:lnTo>
                    <a:pt x="0" y="136588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" name="Google Shape;4388;p48">
              <a:extLst>
                <a:ext uri="{FF2B5EF4-FFF2-40B4-BE49-F238E27FC236}">
                  <a16:creationId xmlns:a16="http://schemas.microsoft.com/office/drawing/2014/main" id="{981BE346-0397-4303-9F0B-DA0F099AEAB4}"/>
                </a:ext>
              </a:extLst>
            </p:cNvPr>
            <p:cNvGrpSpPr/>
            <p:nvPr/>
          </p:nvGrpSpPr>
          <p:grpSpPr>
            <a:xfrm>
              <a:off x="3103642" y="4105408"/>
              <a:ext cx="746807" cy="516445"/>
              <a:chOff x="4884742" y="4921758"/>
              <a:chExt cx="746807" cy="516445"/>
            </a:xfrm>
          </p:grpSpPr>
          <p:sp>
            <p:nvSpPr>
              <p:cNvPr id="195" name="Google Shape;4389;p48">
                <a:extLst>
                  <a:ext uri="{FF2B5EF4-FFF2-40B4-BE49-F238E27FC236}">
                    <a16:creationId xmlns:a16="http://schemas.microsoft.com/office/drawing/2014/main" id="{F18AC14F-4624-4F62-BB57-1AF387AD3CA0}"/>
                  </a:ext>
                </a:extLst>
              </p:cNvPr>
              <p:cNvSpPr/>
              <p:nvPr/>
            </p:nvSpPr>
            <p:spPr>
              <a:xfrm>
                <a:off x="4884742" y="505358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4390;p48">
                <a:extLst>
                  <a:ext uri="{FF2B5EF4-FFF2-40B4-BE49-F238E27FC236}">
                    <a16:creationId xmlns:a16="http://schemas.microsoft.com/office/drawing/2014/main" id="{A4788D8B-0130-4A3C-A02B-EA9EA27CF1E7}"/>
                  </a:ext>
                </a:extLst>
              </p:cNvPr>
              <p:cNvSpPr/>
              <p:nvPr/>
            </p:nvSpPr>
            <p:spPr>
              <a:xfrm>
                <a:off x="4966950" y="5004149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4391;p48">
                <a:extLst>
                  <a:ext uri="{FF2B5EF4-FFF2-40B4-BE49-F238E27FC236}">
                    <a16:creationId xmlns:a16="http://schemas.microsoft.com/office/drawing/2014/main" id="{D695A356-BA6B-4D12-92C8-7B264B5E71B8}"/>
                  </a:ext>
                </a:extLst>
              </p:cNvPr>
              <p:cNvSpPr/>
              <p:nvPr/>
            </p:nvSpPr>
            <p:spPr>
              <a:xfrm>
                <a:off x="4967045" y="5111781"/>
                <a:ext cx="65671" cy="87534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534" extrusionOk="0">
                    <a:moveTo>
                      <a:pt x="0" y="87534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534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4392;p48">
                <a:extLst>
                  <a:ext uri="{FF2B5EF4-FFF2-40B4-BE49-F238E27FC236}">
                    <a16:creationId xmlns:a16="http://schemas.microsoft.com/office/drawing/2014/main" id="{9D6399EA-15BE-4A93-AED7-5C083E96CB4B}"/>
                  </a:ext>
                </a:extLst>
              </p:cNvPr>
              <p:cNvSpPr/>
              <p:nvPr/>
            </p:nvSpPr>
            <p:spPr>
              <a:xfrm>
                <a:off x="5581465" y="5114067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4393;p48">
                <a:extLst>
                  <a:ext uri="{FF2B5EF4-FFF2-40B4-BE49-F238E27FC236}">
                    <a16:creationId xmlns:a16="http://schemas.microsoft.com/office/drawing/2014/main" id="{BA51C476-E3EA-4342-8ABE-3858DBA44D09}"/>
                  </a:ext>
                </a:extLst>
              </p:cNvPr>
              <p:cNvSpPr/>
              <p:nvPr/>
            </p:nvSpPr>
            <p:spPr>
              <a:xfrm>
                <a:off x="4966950" y="4921758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4394;p48">
                <a:extLst>
                  <a:ext uri="{FF2B5EF4-FFF2-40B4-BE49-F238E27FC236}">
                    <a16:creationId xmlns:a16="http://schemas.microsoft.com/office/drawing/2014/main" id="{12CBB838-193E-4DCE-9F62-6F2C0280356F}"/>
                  </a:ext>
                </a:extLst>
              </p:cNvPr>
              <p:cNvSpPr/>
              <p:nvPr/>
            </p:nvSpPr>
            <p:spPr>
              <a:xfrm>
                <a:off x="5061432" y="4974074"/>
                <a:ext cx="475691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1" h="275248" extrusionOk="0">
                    <a:moveTo>
                      <a:pt x="475270" y="145899"/>
                    </a:moveTo>
                    <a:cubicBezTo>
                      <a:pt x="471849" y="178284"/>
                      <a:pt x="448849" y="210193"/>
                      <a:pt x="405987" y="234958"/>
                    </a:cubicBezTo>
                    <a:cubicBezTo>
                      <a:pt x="313135" y="288679"/>
                      <a:pt x="162500" y="288679"/>
                      <a:pt x="69553" y="234958"/>
                    </a:cubicBezTo>
                    <a:cubicBezTo>
                      <a:pt x="26786" y="210193"/>
                      <a:pt x="3692" y="178284"/>
                      <a:pt x="461" y="145899"/>
                    </a:cubicBezTo>
                    <a:cubicBezTo>
                      <a:pt x="-3626" y="107799"/>
                      <a:pt x="19468" y="69699"/>
                      <a:pt x="69553" y="40362"/>
                    </a:cubicBezTo>
                    <a:cubicBezTo>
                      <a:pt x="162500" y="-13454"/>
                      <a:pt x="313135" y="-13454"/>
                      <a:pt x="405987" y="40362"/>
                    </a:cubicBezTo>
                    <a:cubicBezTo>
                      <a:pt x="456072" y="69318"/>
                      <a:pt x="479167" y="107990"/>
                      <a:pt x="475270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4395;p48">
                <a:extLst>
                  <a:ext uri="{FF2B5EF4-FFF2-40B4-BE49-F238E27FC236}">
                    <a16:creationId xmlns:a16="http://schemas.microsoft.com/office/drawing/2014/main" id="{2F94D7A4-C8E2-4123-AFFC-5ABD9C7F689D}"/>
                  </a:ext>
                </a:extLst>
              </p:cNvPr>
              <p:cNvSpPr/>
              <p:nvPr/>
            </p:nvSpPr>
            <p:spPr>
              <a:xfrm>
                <a:off x="5061893" y="4990552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388" y="161806"/>
                      <a:pt x="448389" y="193715"/>
                      <a:pt x="405527" y="218480"/>
                    </a:cubicBezTo>
                    <a:cubicBezTo>
                      <a:pt x="312675" y="272201"/>
                      <a:pt x="162040" y="272201"/>
                      <a:pt x="69092" y="218480"/>
                    </a:cubicBezTo>
                    <a:cubicBezTo>
                      <a:pt x="26325" y="193715"/>
                      <a:pt x="3231" y="161806"/>
                      <a:pt x="0" y="129421"/>
                    </a:cubicBezTo>
                    <a:cubicBezTo>
                      <a:pt x="3231" y="97036"/>
                      <a:pt x="26325" y="65127"/>
                      <a:pt x="69092" y="40362"/>
                    </a:cubicBezTo>
                    <a:cubicBezTo>
                      <a:pt x="162040" y="-13454"/>
                      <a:pt x="312675" y="-13454"/>
                      <a:pt x="405527" y="40362"/>
                    </a:cubicBezTo>
                    <a:cubicBezTo>
                      <a:pt x="448389" y="65127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4396;p48">
                <a:extLst>
                  <a:ext uri="{FF2B5EF4-FFF2-40B4-BE49-F238E27FC236}">
                    <a16:creationId xmlns:a16="http://schemas.microsoft.com/office/drawing/2014/main" id="{E830BFC6-DDB4-42EA-99CB-A93AE08E752B}"/>
                  </a:ext>
                </a:extLst>
              </p:cNvPr>
              <p:cNvSpPr/>
              <p:nvPr/>
            </p:nvSpPr>
            <p:spPr>
              <a:xfrm>
                <a:off x="5183826" y="5052822"/>
                <a:ext cx="221040" cy="139064"/>
              </a:xfrm>
              <a:custGeom>
                <a:avLst/>
                <a:gdLst/>
                <a:ahLst/>
                <a:cxnLst/>
                <a:rect l="l" t="t" r="r" b="b"/>
                <a:pathLst>
                  <a:path w="221040" h="139064" extrusionOk="0">
                    <a:moveTo>
                      <a:pt x="111955" y="22098"/>
                    </a:moveTo>
                    <a:cubicBezTo>
                      <a:pt x="109027" y="22098"/>
                      <a:pt x="106100" y="22355"/>
                      <a:pt x="103211" y="22860"/>
                    </a:cubicBezTo>
                    <a:cubicBezTo>
                      <a:pt x="99315" y="23336"/>
                      <a:pt x="94943" y="24193"/>
                      <a:pt x="90096" y="25146"/>
                    </a:cubicBezTo>
                    <a:cubicBezTo>
                      <a:pt x="85249" y="26098"/>
                      <a:pt x="80117" y="27527"/>
                      <a:pt x="74890" y="29051"/>
                    </a:cubicBezTo>
                    <a:cubicBezTo>
                      <a:pt x="69796" y="30623"/>
                      <a:pt x="64816" y="32537"/>
                      <a:pt x="59969" y="34766"/>
                    </a:cubicBezTo>
                    <a:lnTo>
                      <a:pt x="97984" y="56864"/>
                    </a:lnTo>
                    <a:lnTo>
                      <a:pt x="104922" y="54483"/>
                    </a:lnTo>
                    <a:cubicBezTo>
                      <a:pt x="114426" y="51244"/>
                      <a:pt x="123929" y="48482"/>
                      <a:pt x="132388" y="46196"/>
                    </a:cubicBezTo>
                    <a:cubicBezTo>
                      <a:pt x="140466" y="44005"/>
                      <a:pt x="148744" y="42634"/>
                      <a:pt x="157098" y="42100"/>
                    </a:cubicBezTo>
                    <a:cubicBezTo>
                      <a:pt x="164739" y="41643"/>
                      <a:pt x="172399" y="42148"/>
                      <a:pt x="179907" y="43624"/>
                    </a:cubicBezTo>
                    <a:cubicBezTo>
                      <a:pt x="187548" y="45291"/>
                      <a:pt x="194856" y="48187"/>
                      <a:pt x="201575" y="52197"/>
                    </a:cubicBezTo>
                    <a:cubicBezTo>
                      <a:pt x="208237" y="55512"/>
                      <a:pt x="213940" y="60503"/>
                      <a:pt x="218112" y="66675"/>
                    </a:cubicBezTo>
                    <a:cubicBezTo>
                      <a:pt x="220868" y="71142"/>
                      <a:pt x="221723" y="76524"/>
                      <a:pt x="220488" y="81629"/>
                    </a:cubicBezTo>
                    <a:cubicBezTo>
                      <a:pt x="218872" y="87258"/>
                      <a:pt x="215793" y="92354"/>
                      <a:pt x="211554" y="96393"/>
                    </a:cubicBezTo>
                    <a:cubicBezTo>
                      <a:pt x="206280" y="101660"/>
                      <a:pt x="200416" y="106299"/>
                      <a:pt x="194067" y="110204"/>
                    </a:cubicBezTo>
                    <a:lnTo>
                      <a:pt x="218397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68" y="123472"/>
                      <a:pt x="156746" y="128101"/>
                      <a:pt x="144172" y="131540"/>
                    </a:cubicBezTo>
                    <a:cubicBezTo>
                      <a:pt x="131010" y="135179"/>
                      <a:pt x="117562" y="137703"/>
                      <a:pt x="103971" y="139065"/>
                    </a:cubicBezTo>
                    <a:lnTo>
                      <a:pt x="91141" y="116014"/>
                    </a:lnTo>
                    <a:cubicBezTo>
                      <a:pt x="93517" y="116014"/>
                      <a:pt x="97129" y="116014"/>
                      <a:pt x="101881" y="115252"/>
                    </a:cubicBezTo>
                    <a:cubicBezTo>
                      <a:pt x="106632" y="114490"/>
                      <a:pt x="112050" y="113729"/>
                      <a:pt x="117942" y="112490"/>
                    </a:cubicBezTo>
                    <a:cubicBezTo>
                      <a:pt x="123834" y="111252"/>
                      <a:pt x="130012" y="109633"/>
                      <a:pt x="136949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2905" y="80486"/>
                    </a:lnTo>
                    <a:lnTo>
                      <a:pt x="107773" y="82010"/>
                    </a:lnTo>
                    <a:cubicBezTo>
                      <a:pt x="99143" y="84982"/>
                      <a:pt x="90352" y="87458"/>
                      <a:pt x="81447" y="89440"/>
                    </a:cubicBezTo>
                    <a:cubicBezTo>
                      <a:pt x="74091" y="91192"/>
                      <a:pt x="66574" y="92212"/>
                      <a:pt x="59018" y="92488"/>
                    </a:cubicBezTo>
                    <a:cubicBezTo>
                      <a:pt x="52375" y="92745"/>
                      <a:pt x="45723" y="92097"/>
                      <a:pt x="39251" y="90583"/>
                    </a:cubicBezTo>
                    <a:cubicBezTo>
                      <a:pt x="32845" y="89049"/>
                      <a:pt x="26696" y="86573"/>
                      <a:pt x="21003" y="83248"/>
                    </a:cubicBezTo>
                    <a:cubicBezTo>
                      <a:pt x="14712" y="79953"/>
                      <a:pt x="9257" y="75257"/>
                      <a:pt x="5037" y="69532"/>
                    </a:cubicBezTo>
                    <a:cubicBezTo>
                      <a:pt x="1977" y="65246"/>
                      <a:pt x="466" y="60036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43" y="34442"/>
                      <a:pt x="16670" y="29689"/>
                      <a:pt x="22524" y="25813"/>
                    </a:cubicBezTo>
                    <a:lnTo>
                      <a:pt x="0" y="12763"/>
                    </a:lnTo>
                    <a:lnTo>
                      <a:pt x="13210" y="5143"/>
                    </a:lnTo>
                    <a:lnTo>
                      <a:pt x="35544" y="18002"/>
                    </a:lnTo>
                    <a:cubicBezTo>
                      <a:pt x="45998" y="12811"/>
                      <a:pt x="56994" y="8782"/>
                      <a:pt x="68332" y="6001"/>
                    </a:cubicBezTo>
                    <a:cubicBezTo>
                      <a:pt x="79109" y="3257"/>
                      <a:pt x="90067" y="1248"/>
                      <a:pt x="101120" y="0"/>
                    </a:cubicBezTo>
                    <a:close/>
                    <a:moveTo>
                      <a:pt x="46949" y="62103"/>
                    </a:moveTo>
                    <a:cubicBezTo>
                      <a:pt x="52005" y="64941"/>
                      <a:pt x="57811" y="66170"/>
                      <a:pt x="63580" y="65627"/>
                    </a:cubicBezTo>
                    <a:cubicBezTo>
                      <a:pt x="71316" y="64770"/>
                      <a:pt x="78938" y="63036"/>
                      <a:pt x="86294" y="60484"/>
                    </a:cubicBezTo>
                    <a:lnTo>
                      <a:pt x="50560" y="39814"/>
                    </a:lnTo>
                    <a:cubicBezTo>
                      <a:pt x="37445" y="48320"/>
                      <a:pt x="36238" y="55750"/>
                      <a:pt x="46949" y="62103"/>
                    </a:cubicBezTo>
                    <a:close/>
                    <a:moveTo>
                      <a:pt x="172399" y="72580"/>
                    </a:moveTo>
                    <a:cubicBezTo>
                      <a:pt x="166953" y="69580"/>
                      <a:pt x="160680" y="68437"/>
                      <a:pt x="154532" y="69342"/>
                    </a:cubicBezTo>
                    <a:cubicBezTo>
                      <a:pt x="146083" y="70418"/>
                      <a:pt x="137748" y="72266"/>
                      <a:pt x="129632" y="74866"/>
                    </a:cubicBezTo>
                    <a:lnTo>
                      <a:pt x="165176" y="95440"/>
                    </a:lnTo>
                    <a:cubicBezTo>
                      <a:pt x="180287" y="86296"/>
                      <a:pt x="182758" y="78676"/>
                      <a:pt x="172399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4397;p48">
                <a:extLst>
                  <a:ext uri="{FF2B5EF4-FFF2-40B4-BE49-F238E27FC236}">
                    <a16:creationId xmlns:a16="http://schemas.microsoft.com/office/drawing/2014/main" id="{A68672D7-23D7-4197-8CA3-1D069978D315}"/>
                  </a:ext>
                </a:extLst>
              </p:cNvPr>
              <p:cNvSpPr/>
              <p:nvPr/>
            </p:nvSpPr>
            <p:spPr>
              <a:xfrm>
                <a:off x="5275158" y="5155977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859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4398;p48">
                <a:extLst>
                  <a:ext uri="{FF2B5EF4-FFF2-40B4-BE49-F238E27FC236}">
                    <a16:creationId xmlns:a16="http://schemas.microsoft.com/office/drawing/2014/main" id="{13B585BA-35EC-44F4-B439-B88351837E16}"/>
                  </a:ext>
                </a:extLst>
              </p:cNvPr>
              <p:cNvSpPr/>
              <p:nvPr/>
            </p:nvSpPr>
            <p:spPr>
              <a:xfrm>
                <a:off x="5370766" y="5164169"/>
                <a:ext cx="31647" cy="14763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763" extrusionOk="0">
                    <a:moveTo>
                      <a:pt x="31648" y="12859"/>
                    </a:moveTo>
                    <a:lnTo>
                      <a:pt x="31648" y="0"/>
                    </a:lnTo>
                    <a:lnTo>
                      <a:pt x="0" y="2381"/>
                    </a:lnTo>
                    <a:lnTo>
                      <a:pt x="18152" y="14764"/>
                    </a:lnTo>
                    <a:lnTo>
                      <a:pt x="31648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4399;p48">
                <a:extLst>
                  <a:ext uri="{FF2B5EF4-FFF2-40B4-BE49-F238E27FC236}">
                    <a16:creationId xmlns:a16="http://schemas.microsoft.com/office/drawing/2014/main" id="{418FA8AD-83B3-4DAD-9AA4-13BBEFE3D815}"/>
                  </a:ext>
                </a:extLst>
              </p:cNvPr>
              <p:cNvSpPr/>
              <p:nvPr/>
            </p:nvSpPr>
            <p:spPr>
              <a:xfrm>
                <a:off x="5381410" y="5116639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4400;p48">
                <a:extLst>
                  <a:ext uri="{FF2B5EF4-FFF2-40B4-BE49-F238E27FC236}">
                    <a16:creationId xmlns:a16="http://schemas.microsoft.com/office/drawing/2014/main" id="{B42EC7E5-2007-41E2-A391-023AD99D99F6}"/>
                  </a:ext>
                </a:extLst>
              </p:cNvPr>
              <p:cNvSpPr/>
              <p:nvPr/>
            </p:nvSpPr>
            <p:spPr>
              <a:xfrm>
                <a:off x="5307090" y="5121401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8" y="24670"/>
                    </a:lnTo>
                    <a:cubicBezTo>
                      <a:pt x="33928" y="24670"/>
                      <a:pt x="13210" y="15907"/>
                      <a:pt x="12545" y="1514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4401;p48">
                <a:extLst>
                  <a:ext uri="{FF2B5EF4-FFF2-40B4-BE49-F238E27FC236}">
                    <a16:creationId xmlns:a16="http://schemas.microsoft.com/office/drawing/2014/main" id="{3F7D6C38-A24B-43BC-88A9-74727EAC4C29}"/>
                  </a:ext>
                </a:extLst>
              </p:cNvPr>
              <p:cNvSpPr/>
              <p:nvPr/>
            </p:nvSpPr>
            <p:spPr>
              <a:xfrm>
                <a:off x="5234481" y="5079968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780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479"/>
                      <a:pt x="39346" y="17907"/>
                    </a:cubicBezTo>
                    <a:cubicBezTo>
                      <a:pt x="36029" y="14192"/>
                      <a:pt x="32189" y="10982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4402;p48">
                <a:extLst>
                  <a:ext uri="{FF2B5EF4-FFF2-40B4-BE49-F238E27FC236}">
                    <a16:creationId xmlns:a16="http://schemas.microsoft.com/office/drawing/2014/main" id="{35033C95-99F3-4E85-9FCC-911EBC6BC2AE}"/>
                  </a:ext>
                </a:extLst>
              </p:cNvPr>
              <p:cNvSpPr/>
              <p:nvPr/>
            </p:nvSpPr>
            <p:spPr>
              <a:xfrm>
                <a:off x="5275158" y="5056536"/>
                <a:ext cx="20623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623" h="18383" extrusionOk="0">
                    <a:moveTo>
                      <a:pt x="20623" y="18383"/>
                    </a:moveTo>
                    <a:lnTo>
                      <a:pt x="20623" y="5525"/>
                    </a:lnTo>
                    <a:lnTo>
                      <a:pt x="3706" y="0"/>
                    </a:lnTo>
                    <a:lnTo>
                      <a:pt x="0" y="10096"/>
                    </a:lnTo>
                    <a:lnTo>
                      <a:pt x="950" y="14764"/>
                    </a:lnTo>
                    <a:lnTo>
                      <a:pt x="20623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4403;p48">
                <a:extLst>
                  <a:ext uri="{FF2B5EF4-FFF2-40B4-BE49-F238E27FC236}">
                    <a16:creationId xmlns:a16="http://schemas.microsoft.com/office/drawing/2014/main" id="{6086CF02-8A90-451B-8F3B-599D11E84E2F}"/>
                  </a:ext>
                </a:extLst>
              </p:cNvPr>
              <p:cNvSpPr/>
              <p:nvPr/>
            </p:nvSpPr>
            <p:spPr>
              <a:xfrm>
                <a:off x="5183351" y="5052726"/>
                <a:ext cx="19577" cy="14573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573" extrusionOk="0">
                    <a:moveTo>
                      <a:pt x="0" y="12859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573"/>
                    </a:lnTo>
                    <a:lnTo>
                      <a:pt x="0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4404;p48">
                <a:extLst>
                  <a:ext uri="{FF2B5EF4-FFF2-40B4-BE49-F238E27FC236}">
                    <a16:creationId xmlns:a16="http://schemas.microsoft.com/office/drawing/2014/main" id="{8A773B44-C1D8-45ED-9F20-EA7E11172E75}"/>
                  </a:ext>
                </a:extLst>
              </p:cNvPr>
              <p:cNvSpPr/>
              <p:nvPr/>
            </p:nvSpPr>
            <p:spPr>
              <a:xfrm>
                <a:off x="5184016" y="5095875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526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97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4405;p48">
                <a:extLst>
                  <a:ext uri="{FF2B5EF4-FFF2-40B4-BE49-F238E27FC236}">
                    <a16:creationId xmlns:a16="http://schemas.microsoft.com/office/drawing/2014/main" id="{25901097-EACB-4458-9BFD-EA66094EBCB8}"/>
                  </a:ext>
                </a:extLst>
              </p:cNvPr>
              <p:cNvSpPr/>
              <p:nvPr/>
            </p:nvSpPr>
            <p:spPr>
              <a:xfrm>
                <a:off x="5183826" y="5039963"/>
                <a:ext cx="221034" cy="138969"/>
              </a:xfrm>
              <a:custGeom>
                <a:avLst/>
                <a:gdLst/>
                <a:ahLst/>
                <a:cxnLst/>
                <a:rect l="l" t="t" r="r" b="b"/>
                <a:pathLst>
                  <a:path w="221034" h="138969" extrusionOk="0">
                    <a:moveTo>
                      <a:pt x="111955" y="22098"/>
                    </a:moveTo>
                    <a:cubicBezTo>
                      <a:pt x="109027" y="22050"/>
                      <a:pt x="106100" y="22279"/>
                      <a:pt x="103211" y="22765"/>
                    </a:cubicBezTo>
                    <a:cubicBezTo>
                      <a:pt x="99315" y="23336"/>
                      <a:pt x="94943" y="24098"/>
                      <a:pt x="90096" y="25146"/>
                    </a:cubicBezTo>
                    <a:cubicBezTo>
                      <a:pt x="85249" y="26194"/>
                      <a:pt x="80117" y="27432"/>
                      <a:pt x="74890" y="29051"/>
                    </a:cubicBezTo>
                    <a:cubicBezTo>
                      <a:pt x="69786" y="30547"/>
                      <a:pt x="64797" y="32433"/>
                      <a:pt x="59969" y="34671"/>
                    </a:cubicBezTo>
                    <a:lnTo>
                      <a:pt x="97984" y="56864"/>
                    </a:lnTo>
                    <a:lnTo>
                      <a:pt x="104922" y="54388"/>
                    </a:lnTo>
                    <a:cubicBezTo>
                      <a:pt x="114426" y="51149"/>
                      <a:pt x="123929" y="48387"/>
                      <a:pt x="132388" y="46196"/>
                    </a:cubicBezTo>
                    <a:cubicBezTo>
                      <a:pt x="140466" y="44005"/>
                      <a:pt x="148744" y="42634"/>
                      <a:pt x="157098" y="42100"/>
                    </a:cubicBezTo>
                    <a:cubicBezTo>
                      <a:pt x="164739" y="41596"/>
                      <a:pt x="172408" y="42100"/>
                      <a:pt x="179907" y="43624"/>
                    </a:cubicBezTo>
                    <a:cubicBezTo>
                      <a:pt x="187548" y="45215"/>
                      <a:pt x="194875" y="48082"/>
                      <a:pt x="201575" y="52102"/>
                    </a:cubicBezTo>
                    <a:cubicBezTo>
                      <a:pt x="208218" y="55454"/>
                      <a:pt x="213911" y="60427"/>
                      <a:pt x="218112" y="66580"/>
                    </a:cubicBezTo>
                    <a:cubicBezTo>
                      <a:pt x="220858" y="71047"/>
                      <a:pt x="221714" y="76428"/>
                      <a:pt x="220488" y="81534"/>
                    </a:cubicBezTo>
                    <a:cubicBezTo>
                      <a:pt x="218901" y="87173"/>
                      <a:pt x="215812" y="92278"/>
                      <a:pt x="211554" y="96298"/>
                    </a:cubicBezTo>
                    <a:cubicBezTo>
                      <a:pt x="206280" y="101565"/>
                      <a:pt x="200416" y="106204"/>
                      <a:pt x="194067" y="110109"/>
                    </a:cubicBezTo>
                    <a:lnTo>
                      <a:pt x="218397" y="124206"/>
                    </a:lnTo>
                    <a:lnTo>
                      <a:pt x="205187" y="131826"/>
                    </a:lnTo>
                    <a:lnTo>
                      <a:pt x="180667" y="117634"/>
                    </a:lnTo>
                    <a:cubicBezTo>
                      <a:pt x="168977" y="123425"/>
                      <a:pt x="156755" y="128045"/>
                      <a:pt x="144172" y="131445"/>
                    </a:cubicBezTo>
                    <a:cubicBezTo>
                      <a:pt x="131019" y="135131"/>
                      <a:pt x="117562" y="137655"/>
                      <a:pt x="103971" y="138970"/>
                    </a:cubicBezTo>
                    <a:lnTo>
                      <a:pt x="91141" y="116014"/>
                    </a:lnTo>
                    <a:cubicBezTo>
                      <a:pt x="94734" y="115929"/>
                      <a:pt x="98317" y="115633"/>
                      <a:pt x="101881" y="115157"/>
                    </a:cubicBezTo>
                    <a:cubicBezTo>
                      <a:pt x="107279" y="114519"/>
                      <a:pt x="112639" y="113595"/>
                      <a:pt x="117942" y="112395"/>
                    </a:cubicBezTo>
                    <a:cubicBezTo>
                      <a:pt x="123834" y="111157"/>
                      <a:pt x="130012" y="109538"/>
                      <a:pt x="136949" y="107632"/>
                    </a:cubicBezTo>
                    <a:cubicBezTo>
                      <a:pt x="143441" y="105775"/>
                      <a:pt x="149799" y="103451"/>
                      <a:pt x="155957" y="100679"/>
                    </a:cubicBezTo>
                    <a:lnTo>
                      <a:pt x="117942" y="78677"/>
                    </a:lnTo>
                    <a:lnTo>
                      <a:pt x="112905" y="80391"/>
                    </a:ln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7" y="89440"/>
                    </a:cubicBezTo>
                    <a:cubicBezTo>
                      <a:pt x="74082" y="91164"/>
                      <a:pt x="66574" y="92154"/>
                      <a:pt x="59018" y="92392"/>
                    </a:cubicBezTo>
                    <a:cubicBezTo>
                      <a:pt x="52375" y="92631"/>
                      <a:pt x="45732" y="92021"/>
                      <a:pt x="39251" y="90583"/>
                    </a:cubicBezTo>
                    <a:cubicBezTo>
                      <a:pt x="32826" y="89049"/>
                      <a:pt x="26668" y="86544"/>
                      <a:pt x="21003" y="83153"/>
                    </a:cubicBezTo>
                    <a:cubicBezTo>
                      <a:pt x="14712" y="79848"/>
                      <a:pt x="9257" y="75162"/>
                      <a:pt x="5037" y="69437"/>
                    </a:cubicBezTo>
                    <a:cubicBezTo>
                      <a:pt x="1958" y="65151"/>
                      <a:pt x="447" y="59941"/>
                      <a:pt x="760" y="54673"/>
                    </a:cubicBezTo>
                    <a:cubicBezTo>
                      <a:pt x="1350" y="49216"/>
                      <a:pt x="3535" y="44044"/>
                      <a:pt x="7033" y="39814"/>
                    </a:cubicBezTo>
                    <a:cubicBezTo>
                      <a:pt x="11424" y="34357"/>
                      <a:pt x="16651" y="29623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5544" y="18002"/>
                    </a:lnTo>
                    <a:cubicBezTo>
                      <a:pt x="45998" y="12782"/>
                      <a:pt x="56994" y="8725"/>
                      <a:pt x="68332" y="5905"/>
                    </a:cubicBezTo>
                    <a:cubicBezTo>
                      <a:pt x="79100" y="3143"/>
                      <a:pt x="90067" y="1171"/>
                      <a:pt x="101120" y="0"/>
                    </a:cubicBezTo>
                    <a:close/>
                    <a:moveTo>
                      <a:pt x="46949" y="62198"/>
                    </a:moveTo>
                    <a:cubicBezTo>
                      <a:pt x="51995" y="65075"/>
                      <a:pt x="57802" y="66332"/>
                      <a:pt x="63580" y="65818"/>
                    </a:cubicBezTo>
                    <a:cubicBezTo>
                      <a:pt x="71307" y="64865"/>
                      <a:pt x="78910" y="63141"/>
                      <a:pt x="86294" y="60674"/>
                    </a:cubicBezTo>
                    <a:lnTo>
                      <a:pt x="50560" y="39910"/>
                    </a:lnTo>
                    <a:cubicBezTo>
                      <a:pt x="37445" y="48606"/>
                      <a:pt x="36238" y="56036"/>
                      <a:pt x="46949" y="62198"/>
                    </a:cubicBezTo>
                    <a:close/>
                    <a:moveTo>
                      <a:pt x="172399" y="72676"/>
                    </a:moveTo>
                    <a:cubicBezTo>
                      <a:pt x="166953" y="69675"/>
                      <a:pt x="160680" y="68532"/>
                      <a:pt x="154532" y="69437"/>
                    </a:cubicBezTo>
                    <a:cubicBezTo>
                      <a:pt x="146092" y="70561"/>
                      <a:pt x="137757" y="72409"/>
                      <a:pt x="129632" y="74962"/>
                    </a:cubicBezTo>
                    <a:lnTo>
                      <a:pt x="165176" y="95536"/>
                    </a:lnTo>
                    <a:cubicBezTo>
                      <a:pt x="180287" y="86296"/>
                      <a:pt x="182758" y="78677"/>
                      <a:pt x="172399" y="7267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" name="Google Shape;4406;p48">
              <a:extLst>
                <a:ext uri="{FF2B5EF4-FFF2-40B4-BE49-F238E27FC236}">
                  <a16:creationId xmlns:a16="http://schemas.microsoft.com/office/drawing/2014/main" id="{75108941-2D8F-499B-9E8F-16CAC719B132}"/>
                </a:ext>
              </a:extLst>
            </p:cNvPr>
            <p:cNvGrpSpPr/>
            <p:nvPr/>
          </p:nvGrpSpPr>
          <p:grpSpPr>
            <a:xfrm>
              <a:off x="3213031" y="4002823"/>
              <a:ext cx="664504" cy="467011"/>
              <a:chOff x="4994131" y="4819173"/>
              <a:chExt cx="664504" cy="467011"/>
            </a:xfrm>
          </p:grpSpPr>
          <p:sp>
            <p:nvSpPr>
              <p:cNvPr id="179" name="Google Shape;4407;p48">
                <a:extLst>
                  <a:ext uri="{FF2B5EF4-FFF2-40B4-BE49-F238E27FC236}">
                    <a16:creationId xmlns:a16="http://schemas.microsoft.com/office/drawing/2014/main" id="{11EFEB3A-3EAF-4657-B6B6-F219B3453CA7}"/>
                  </a:ext>
                </a:extLst>
              </p:cNvPr>
              <p:cNvSpPr/>
              <p:nvPr/>
            </p:nvSpPr>
            <p:spPr>
              <a:xfrm>
                <a:off x="4994131" y="490156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4408;p48">
                <a:extLst>
                  <a:ext uri="{FF2B5EF4-FFF2-40B4-BE49-F238E27FC236}">
                    <a16:creationId xmlns:a16="http://schemas.microsoft.com/office/drawing/2014/main" id="{4824F9AB-A222-4193-ABEC-90C100FF45E3}"/>
                  </a:ext>
                </a:extLst>
              </p:cNvPr>
              <p:cNvSpPr/>
              <p:nvPr/>
            </p:nvSpPr>
            <p:spPr>
              <a:xfrm>
                <a:off x="4994226" y="5009197"/>
                <a:ext cx="65576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576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576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4409;p48">
                <a:extLst>
                  <a:ext uri="{FF2B5EF4-FFF2-40B4-BE49-F238E27FC236}">
                    <a16:creationId xmlns:a16="http://schemas.microsoft.com/office/drawing/2014/main" id="{6CF20DE5-DC4A-4D8F-81DE-371A260509F2}"/>
                  </a:ext>
                </a:extLst>
              </p:cNvPr>
              <p:cNvSpPr/>
              <p:nvPr/>
            </p:nvSpPr>
            <p:spPr>
              <a:xfrm>
                <a:off x="5608645" y="5011483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4410;p48">
                <a:extLst>
                  <a:ext uri="{FF2B5EF4-FFF2-40B4-BE49-F238E27FC236}">
                    <a16:creationId xmlns:a16="http://schemas.microsoft.com/office/drawing/2014/main" id="{76CC53A2-FE9D-4A81-9AB5-3CCC0FA3283F}"/>
                  </a:ext>
                </a:extLst>
              </p:cNvPr>
              <p:cNvSpPr/>
              <p:nvPr/>
            </p:nvSpPr>
            <p:spPr>
              <a:xfrm>
                <a:off x="4994131" y="4819173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4411;p48">
                <a:extLst>
                  <a:ext uri="{FF2B5EF4-FFF2-40B4-BE49-F238E27FC236}">
                    <a16:creationId xmlns:a16="http://schemas.microsoft.com/office/drawing/2014/main" id="{54E0F474-73BE-4C54-8CFE-D18F09393201}"/>
                  </a:ext>
                </a:extLst>
              </p:cNvPr>
              <p:cNvSpPr/>
              <p:nvPr/>
            </p:nvSpPr>
            <p:spPr>
              <a:xfrm>
                <a:off x="5088612" y="4871585"/>
                <a:ext cx="475616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16" h="275248" extrusionOk="0">
                    <a:moveTo>
                      <a:pt x="475175" y="145899"/>
                    </a:moveTo>
                    <a:cubicBezTo>
                      <a:pt x="471849" y="178284"/>
                      <a:pt x="448849" y="210193"/>
                      <a:pt x="405987" y="234958"/>
                    </a:cubicBezTo>
                    <a:cubicBezTo>
                      <a:pt x="313040" y="288679"/>
                      <a:pt x="162500" y="288679"/>
                      <a:pt x="69553" y="234958"/>
                    </a:cubicBezTo>
                    <a:cubicBezTo>
                      <a:pt x="26691" y="210193"/>
                      <a:pt x="3692" y="178284"/>
                      <a:pt x="461" y="145899"/>
                    </a:cubicBezTo>
                    <a:cubicBezTo>
                      <a:pt x="-3626" y="107799"/>
                      <a:pt x="19468" y="69699"/>
                      <a:pt x="69553" y="40362"/>
                    </a:cubicBezTo>
                    <a:cubicBezTo>
                      <a:pt x="162500" y="-13454"/>
                      <a:pt x="313040" y="-13454"/>
                      <a:pt x="405987" y="40362"/>
                    </a:cubicBezTo>
                    <a:cubicBezTo>
                      <a:pt x="456072" y="69223"/>
                      <a:pt x="479167" y="107990"/>
                      <a:pt x="475175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4412;p48">
                <a:extLst>
                  <a:ext uri="{FF2B5EF4-FFF2-40B4-BE49-F238E27FC236}">
                    <a16:creationId xmlns:a16="http://schemas.microsoft.com/office/drawing/2014/main" id="{EC065618-0840-4BCD-AC7D-D59935D5A571}"/>
                  </a:ext>
                </a:extLst>
              </p:cNvPr>
              <p:cNvSpPr/>
              <p:nvPr/>
            </p:nvSpPr>
            <p:spPr>
              <a:xfrm>
                <a:off x="5089073" y="4888063"/>
                <a:ext cx="474714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714" h="258770" extrusionOk="0">
                    <a:moveTo>
                      <a:pt x="474714" y="129421"/>
                    </a:moveTo>
                    <a:cubicBezTo>
                      <a:pt x="471388" y="161806"/>
                      <a:pt x="448389" y="193715"/>
                      <a:pt x="405527" y="218480"/>
                    </a:cubicBezTo>
                    <a:cubicBezTo>
                      <a:pt x="312580" y="272201"/>
                      <a:pt x="162040" y="272201"/>
                      <a:pt x="69092" y="218480"/>
                    </a:cubicBezTo>
                    <a:cubicBezTo>
                      <a:pt x="26230" y="193715"/>
                      <a:pt x="3231" y="161806"/>
                      <a:pt x="0" y="129421"/>
                    </a:cubicBezTo>
                    <a:cubicBezTo>
                      <a:pt x="3231" y="97036"/>
                      <a:pt x="26230" y="65127"/>
                      <a:pt x="69092" y="40362"/>
                    </a:cubicBezTo>
                    <a:cubicBezTo>
                      <a:pt x="162040" y="-13454"/>
                      <a:pt x="312580" y="-13454"/>
                      <a:pt x="405527" y="40362"/>
                    </a:cubicBezTo>
                    <a:cubicBezTo>
                      <a:pt x="448389" y="64937"/>
                      <a:pt x="471388" y="97036"/>
                      <a:pt x="474714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4413;p48">
                <a:extLst>
                  <a:ext uri="{FF2B5EF4-FFF2-40B4-BE49-F238E27FC236}">
                    <a16:creationId xmlns:a16="http://schemas.microsoft.com/office/drawing/2014/main" id="{BA0D0CAB-FA1F-45D2-A0B0-C964F91D9AFB}"/>
                  </a:ext>
                </a:extLst>
              </p:cNvPr>
              <p:cNvSpPr/>
              <p:nvPr/>
            </p:nvSpPr>
            <p:spPr>
              <a:xfrm>
                <a:off x="5211197" y="4950333"/>
                <a:ext cx="220817" cy="138588"/>
              </a:xfrm>
              <a:custGeom>
                <a:avLst/>
                <a:gdLst/>
                <a:ahLst/>
                <a:cxnLst/>
                <a:rect l="l" t="t" r="r" b="b"/>
                <a:pathLst>
                  <a:path w="220817" h="138588" extrusionOk="0">
                    <a:moveTo>
                      <a:pt x="111669" y="21717"/>
                    </a:moveTo>
                    <a:cubicBezTo>
                      <a:pt x="108742" y="21679"/>
                      <a:pt x="105815" y="21898"/>
                      <a:pt x="102926" y="22384"/>
                    </a:cubicBezTo>
                    <a:cubicBezTo>
                      <a:pt x="99030" y="22955"/>
                      <a:pt x="94658" y="23717"/>
                      <a:pt x="89811" y="24765"/>
                    </a:cubicBezTo>
                    <a:cubicBezTo>
                      <a:pt x="84964" y="25813"/>
                      <a:pt x="80307" y="27051"/>
                      <a:pt x="74700" y="28670"/>
                    </a:cubicBezTo>
                    <a:cubicBezTo>
                      <a:pt x="69596" y="30204"/>
                      <a:pt x="64607" y="32109"/>
                      <a:pt x="59779" y="34385"/>
                    </a:cubicBezTo>
                    <a:lnTo>
                      <a:pt x="97794" y="56483"/>
                    </a:lnTo>
                    <a:lnTo>
                      <a:pt x="104637" y="54007"/>
                    </a:lnTo>
                    <a:cubicBezTo>
                      <a:pt x="114141" y="50768"/>
                      <a:pt x="123644" y="48006"/>
                      <a:pt x="132198" y="45815"/>
                    </a:cubicBezTo>
                    <a:cubicBezTo>
                      <a:pt x="140276" y="43624"/>
                      <a:pt x="148554" y="42253"/>
                      <a:pt x="156908" y="41720"/>
                    </a:cubicBezTo>
                    <a:cubicBezTo>
                      <a:pt x="164511" y="41215"/>
                      <a:pt x="172152" y="41720"/>
                      <a:pt x="179622" y="43244"/>
                    </a:cubicBezTo>
                    <a:cubicBezTo>
                      <a:pt x="187282" y="44872"/>
                      <a:pt x="194638" y="47739"/>
                      <a:pt x="201385" y="51721"/>
                    </a:cubicBezTo>
                    <a:cubicBezTo>
                      <a:pt x="208009" y="55064"/>
                      <a:pt x="213664" y="60045"/>
                      <a:pt x="217827" y="66199"/>
                    </a:cubicBezTo>
                    <a:cubicBezTo>
                      <a:pt x="220602" y="70656"/>
                      <a:pt x="221495" y="76038"/>
                      <a:pt x="220298" y="81153"/>
                    </a:cubicBezTo>
                    <a:cubicBezTo>
                      <a:pt x="218673" y="86773"/>
                      <a:pt x="215584" y="91869"/>
                      <a:pt x="211364" y="95917"/>
                    </a:cubicBezTo>
                    <a:cubicBezTo>
                      <a:pt x="206118" y="101213"/>
                      <a:pt x="200245" y="105851"/>
                      <a:pt x="193877" y="109728"/>
                    </a:cubicBezTo>
                    <a:lnTo>
                      <a:pt x="218207" y="123825"/>
                    </a:lnTo>
                    <a:lnTo>
                      <a:pt x="204902" y="131445"/>
                    </a:lnTo>
                    <a:lnTo>
                      <a:pt x="180382" y="117253"/>
                    </a:lnTo>
                    <a:cubicBezTo>
                      <a:pt x="168730" y="123044"/>
                      <a:pt x="156537" y="127663"/>
                      <a:pt x="143982" y="131064"/>
                    </a:cubicBezTo>
                    <a:cubicBezTo>
                      <a:pt x="130829" y="134731"/>
                      <a:pt x="117372" y="137255"/>
                      <a:pt x="103781" y="138589"/>
                    </a:cubicBezTo>
                    <a:lnTo>
                      <a:pt x="91236" y="116014"/>
                    </a:lnTo>
                    <a:cubicBezTo>
                      <a:pt x="94829" y="115919"/>
                      <a:pt x="98412" y="115633"/>
                      <a:pt x="101976" y="115157"/>
                    </a:cubicBezTo>
                    <a:cubicBezTo>
                      <a:pt x="107345" y="114510"/>
                      <a:pt x="112667" y="113586"/>
                      <a:pt x="117942" y="112395"/>
                    </a:cubicBezTo>
                    <a:cubicBezTo>
                      <a:pt x="123834" y="111157"/>
                      <a:pt x="130107" y="109538"/>
                      <a:pt x="136950" y="107632"/>
                    </a:cubicBezTo>
                    <a:cubicBezTo>
                      <a:pt x="143460" y="105823"/>
                      <a:pt x="149818" y="103499"/>
                      <a:pt x="155957" y="100679"/>
                    </a:cubicBezTo>
                    <a:lnTo>
                      <a:pt x="117942" y="78677"/>
                    </a:lnTo>
                    <a:lnTo>
                      <a:pt x="113000" y="80391"/>
                    </a:lnTo>
                    <a:lnTo>
                      <a:pt x="107773" y="82010"/>
                    </a:lnTo>
                    <a:cubicBezTo>
                      <a:pt x="98269" y="85182"/>
                      <a:pt x="89526" y="87659"/>
                      <a:pt x="81543" y="89440"/>
                    </a:cubicBezTo>
                    <a:cubicBezTo>
                      <a:pt x="74177" y="91154"/>
                      <a:pt x="66669" y="92145"/>
                      <a:pt x="59114" y="92393"/>
                    </a:cubicBezTo>
                    <a:cubicBezTo>
                      <a:pt x="52471" y="92678"/>
                      <a:pt x="45827" y="92069"/>
                      <a:pt x="39346" y="90583"/>
                    </a:cubicBezTo>
                    <a:cubicBezTo>
                      <a:pt x="32893" y="89040"/>
                      <a:pt x="26715" y="86535"/>
                      <a:pt x="21003" y="83153"/>
                    </a:cubicBezTo>
                    <a:cubicBezTo>
                      <a:pt x="14769" y="79848"/>
                      <a:pt x="9352" y="75200"/>
                      <a:pt x="5132" y="69532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78" y="49263"/>
                      <a:pt x="3573" y="44044"/>
                      <a:pt x="7128" y="39814"/>
                    </a:cubicBezTo>
                    <a:cubicBezTo>
                      <a:pt x="11481" y="34357"/>
                      <a:pt x="16679" y="29623"/>
                      <a:pt x="22524" y="25813"/>
                    </a:cubicBezTo>
                    <a:lnTo>
                      <a:pt x="0" y="12763"/>
                    </a:lnTo>
                    <a:lnTo>
                      <a:pt x="13305" y="5048"/>
                    </a:lnTo>
                    <a:lnTo>
                      <a:pt x="35639" y="18002"/>
                    </a:lnTo>
                    <a:cubicBezTo>
                      <a:pt x="46093" y="12783"/>
                      <a:pt x="57089" y="8725"/>
                      <a:pt x="68427" y="5905"/>
                    </a:cubicBezTo>
                    <a:cubicBezTo>
                      <a:pt x="79195" y="3143"/>
                      <a:pt x="90162" y="1171"/>
                      <a:pt x="101215" y="0"/>
                    </a:cubicBezTo>
                    <a:close/>
                    <a:moveTo>
                      <a:pt x="46759" y="61817"/>
                    </a:moveTo>
                    <a:cubicBezTo>
                      <a:pt x="51758" y="64732"/>
                      <a:pt x="57546" y="65999"/>
                      <a:pt x="63295" y="65437"/>
                    </a:cubicBezTo>
                    <a:cubicBezTo>
                      <a:pt x="71050" y="64494"/>
                      <a:pt x="78691" y="62770"/>
                      <a:pt x="86104" y="60293"/>
                    </a:cubicBezTo>
                    <a:lnTo>
                      <a:pt x="50275" y="39624"/>
                    </a:lnTo>
                    <a:cubicBezTo>
                      <a:pt x="37160" y="48454"/>
                      <a:pt x="35991" y="55978"/>
                      <a:pt x="46759" y="62198"/>
                    </a:cubicBezTo>
                    <a:close/>
                    <a:moveTo>
                      <a:pt x="172209" y="72295"/>
                    </a:moveTo>
                    <a:cubicBezTo>
                      <a:pt x="166753" y="69323"/>
                      <a:pt x="160481" y="68218"/>
                      <a:pt x="154342" y="69152"/>
                    </a:cubicBezTo>
                    <a:cubicBezTo>
                      <a:pt x="145874" y="70237"/>
                      <a:pt x="137510" y="72057"/>
                      <a:pt x="129347" y="74581"/>
                    </a:cubicBezTo>
                    <a:lnTo>
                      <a:pt x="164891" y="95155"/>
                    </a:lnTo>
                    <a:cubicBezTo>
                      <a:pt x="180097" y="86296"/>
                      <a:pt x="182473" y="78867"/>
                      <a:pt x="17220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4414;p48">
                <a:extLst>
                  <a:ext uri="{FF2B5EF4-FFF2-40B4-BE49-F238E27FC236}">
                    <a16:creationId xmlns:a16="http://schemas.microsoft.com/office/drawing/2014/main" id="{5FD797EF-962E-4712-BC9B-DCB4C19C08DB}"/>
                  </a:ext>
                </a:extLst>
              </p:cNvPr>
              <p:cNvSpPr/>
              <p:nvPr/>
            </p:nvSpPr>
            <p:spPr>
              <a:xfrm>
                <a:off x="5302433" y="5053393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4415;p48">
                <a:extLst>
                  <a:ext uri="{FF2B5EF4-FFF2-40B4-BE49-F238E27FC236}">
                    <a16:creationId xmlns:a16="http://schemas.microsoft.com/office/drawing/2014/main" id="{AED1EDF8-4ABC-45A0-B95C-116E79C7D6C5}"/>
                  </a:ext>
                </a:extLst>
              </p:cNvPr>
              <p:cNvSpPr/>
              <p:nvPr/>
            </p:nvSpPr>
            <p:spPr>
              <a:xfrm>
                <a:off x="5397946" y="5061584"/>
                <a:ext cx="31647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858" extrusionOk="0">
                    <a:moveTo>
                      <a:pt x="31648" y="12954"/>
                    </a:moveTo>
                    <a:lnTo>
                      <a:pt x="31648" y="0"/>
                    </a:lnTo>
                    <a:lnTo>
                      <a:pt x="0" y="2477"/>
                    </a:lnTo>
                    <a:lnTo>
                      <a:pt x="18152" y="14859"/>
                    </a:lnTo>
                    <a:lnTo>
                      <a:pt x="31648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4416;p48">
                <a:extLst>
                  <a:ext uri="{FF2B5EF4-FFF2-40B4-BE49-F238E27FC236}">
                    <a16:creationId xmlns:a16="http://schemas.microsoft.com/office/drawing/2014/main" id="{D6CCBEC1-5369-406D-B963-50CBD6A3A469}"/>
                  </a:ext>
                </a:extLst>
              </p:cNvPr>
              <p:cNvSpPr/>
              <p:nvPr/>
            </p:nvSpPr>
            <p:spPr>
              <a:xfrm>
                <a:off x="5408591" y="5014055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4417;p48">
                <a:extLst>
                  <a:ext uri="{FF2B5EF4-FFF2-40B4-BE49-F238E27FC236}">
                    <a16:creationId xmlns:a16="http://schemas.microsoft.com/office/drawing/2014/main" id="{C3EF3B2A-C8D9-4E29-B86D-D719061C99BD}"/>
                  </a:ext>
                </a:extLst>
              </p:cNvPr>
              <p:cNvSpPr/>
              <p:nvPr/>
            </p:nvSpPr>
            <p:spPr>
              <a:xfrm>
                <a:off x="5334271" y="501891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8" y="24670"/>
                    </a:lnTo>
                    <a:cubicBezTo>
                      <a:pt x="33928" y="24670"/>
                      <a:pt x="13115" y="15907"/>
                      <a:pt x="12450" y="15145"/>
                    </a:cubicBezTo>
                    <a:cubicBezTo>
                      <a:pt x="11785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4418;p48">
                <a:extLst>
                  <a:ext uri="{FF2B5EF4-FFF2-40B4-BE49-F238E27FC236}">
                    <a16:creationId xmlns:a16="http://schemas.microsoft.com/office/drawing/2014/main" id="{02B1779B-CD27-42AD-BA05-EC4A5C156011}"/>
                  </a:ext>
                </a:extLst>
              </p:cNvPr>
              <p:cNvSpPr/>
              <p:nvPr/>
            </p:nvSpPr>
            <p:spPr>
              <a:xfrm>
                <a:off x="5261567" y="4977479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287"/>
                    </a:moveTo>
                    <a:lnTo>
                      <a:pt x="36875" y="29146"/>
                    </a:lnTo>
                    <a:lnTo>
                      <a:pt x="44383" y="23717"/>
                    </a:lnTo>
                    <a:lnTo>
                      <a:pt x="39441" y="17907"/>
                    </a:ln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811"/>
                      <a:pt x="7793" y="0"/>
                      <a:pt x="7793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4419;p48">
                <a:extLst>
                  <a:ext uri="{FF2B5EF4-FFF2-40B4-BE49-F238E27FC236}">
                    <a16:creationId xmlns:a16="http://schemas.microsoft.com/office/drawing/2014/main" id="{87748F64-F8F6-4D48-9A0F-733F1F7C1E07}"/>
                  </a:ext>
                </a:extLst>
              </p:cNvPr>
              <p:cNvSpPr/>
              <p:nvPr/>
            </p:nvSpPr>
            <p:spPr>
              <a:xfrm>
                <a:off x="5302338" y="4953952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4420;p48">
                <a:extLst>
                  <a:ext uri="{FF2B5EF4-FFF2-40B4-BE49-F238E27FC236}">
                    <a16:creationId xmlns:a16="http://schemas.microsoft.com/office/drawing/2014/main" id="{31B20046-236F-4DB9-9287-CE2D2FEFAD0E}"/>
                  </a:ext>
                </a:extLst>
              </p:cNvPr>
              <p:cNvSpPr/>
              <p:nvPr/>
            </p:nvSpPr>
            <p:spPr>
              <a:xfrm>
                <a:off x="5210437" y="4950142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8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4421;p48">
                <a:extLst>
                  <a:ext uri="{FF2B5EF4-FFF2-40B4-BE49-F238E27FC236}">
                    <a16:creationId xmlns:a16="http://schemas.microsoft.com/office/drawing/2014/main" id="{5BBB94A8-28C4-4292-92E6-A2FB05AEE929}"/>
                  </a:ext>
                </a:extLst>
              </p:cNvPr>
              <p:cNvSpPr/>
              <p:nvPr/>
            </p:nvSpPr>
            <p:spPr>
              <a:xfrm>
                <a:off x="5211197" y="4993481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4422;p48">
                <a:extLst>
                  <a:ext uri="{FF2B5EF4-FFF2-40B4-BE49-F238E27FC236}">
                    <a16:creationId xmlns:a16="http://schemas.microsoft.com/office/drawing/2014/main" id="{5F69CEC9-84B1-4A15-96C2-697B9A79C521}"/>
                  </a:ext>
                </a:extLst>
              </p:cNvPr>
              <p:cNvSpPr/>
              <p:nvPr/>
            </p:nvSpPr>
            <p:spPr>
              <a:xfrm>
                <a:off x="5211197" y="4937378"/>
                <a:ext cx="22081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0817" h="139065" extrusionOk="0">
                    <a:moveTo>
                      <a:pt x="111669" y="22098"/>
                    </a:moveTo>
                    <a:cubicBezTo>
                      <a:pt x="108742" y="22098"/>
                      <a:pt x="105815" y="22355"/>
                      <a:pt x="102926" y="22860"/>
                    </a:cubicBezTo>
                    <a:cubicBezTo>
                      <a:pt x="99030" y="23336"/>
                      <a:pt x="94658" y="24194"/>
                      <a:pt x="89811" y="25146"/>
                    </a:cubicBezTo>
                    <a:cubicBezTo>
                      <a:pt x="84964" y="26099"/>
                      <a:pt x="80307" y="27527"/>
                      <a:pt x="74700" y="29051"/>
                    </a:cubicBezTo>
                    <a:cubicBezTo>
                      <a:pt x="69606" y="30623"/>
                      <a:pt x="64626" y="32538"/>
                      <a:pt x="59779" y="34766"/>
                    </a:cubicBezTo>
                    <a:lnTo>
                      <a:pt x="97794" y="56864"/>
                    </a:lnTo>
                    <a:lnTo>
                      <a:pt x="104637" y="54483"/>
                    </a:lnTo>
                    <a:cubicBezTo>
                      <a:pt x="114141" y="51245"/>
                      <a:pt x="123644" y="48483"/>
                      <a:pt x="132198" y="46196"/>
                    </a:cubicBezTo>
                    <a:cubicBezTo>
                      <a:pt x="140276" y="44006"/>
                      <a:pt x="148554" y="42634"/>
                      <a:pt x="156908" y="42101"/>
                    </a:cubicBezTo>
                    <a:cubicBezTo>
                      <a:pt x="164511" y="41643"/>
                      <a:pt x="172142" y="42148"/>
                      <a:pt x="179622" y="43625"/>
                    </a:cubicBezTo>
                    <a:cubicBezTo>
                      <a:pt x="187291" y="45291"/>
                      <a:pt x="194638" y="48187"/>
                      <a:pt x="201385" y="52197"/>
                    </a:cubicBezTo>
                    <a:cubicBezTo>
                      <a:pt x="208028" y="55512"/>
                      <a:pt x="213693" y="60503"/>
                      <a:pt x="217827" y="66675"/>
                    </a:cubicBezTo>
                    <a:cubicBezTo>
                      <a:pt x="220602" y="71133"/>
                      <a:pt x="221495" y="76515"/>
                      <a:pt x="220298" y="81629"/>
                    </a:cubicBezTo>
                    <a:cubicBezTo>
                      <a:pt x="218644" y="87249"/>
                      <a:pt x="215574" y="92335"/>
                      <a:pt x="211364" y="96393"/>
                    </a:cubicBezTo>
                    <a:cubicBezTo>
                      <a:pt x="206090" y="101660"/>
                      <a:pt x="200226" y="106299"/>
                      <a:pt x="193877" y="110204"/>
                    </a:cubicBezTo>
                    <a:lnTo>
                      <a:pt x="218207" y="124206"/>
                    </a:lnTo>
                    <a:lnTo>
                      <a:pt x="204902" y="131921"/>
                    </a:lnTo>
                    <a:lnTo>
                      <a:pt x="180382" y="117729"/>
                    </a:lnTo>
                    <a:cubicBezTo>
                      <a:pt x="168711" y="123473"/>
                      <a:pt x="156527" y="128102"/>
                      <a:pt x="143982" y="131541"/>
                    </a:cubicBezTo>
                    <a:cubicBezTo>
                      <a:pt x="130810" y="135169"/>
                      <a:pt x="117372" y="137684"/>
                      <a:pt x="103781" y="139065"/>
                    </a:cubicBezTo>
                    <a:lnTo>
                      <a:pt x="91236" y="116015"/>
                    </a:lnTo>
                    <a:cubicBezTo>
                      <a:pt x="93612" y="116015"/>
                      <a:pt x="97129" y="116015"/>
                      <a:pt x="101976" y="115253"/>
                    </a:cubicBezTo>
                    <a:cubicBezTo>
                      <a:pt x="106823" y="114491"/>
                      <a:pt x="112050" y="113729"/>
                      <a:pt x="117942" y="112491"/>
                    </a:cubicBezTo>
                    <a:cubicBezTo>
                      <a:pt x="123834" y="111252"/>
                      <a:pt x="130107" y="109633"/>
                      <a:pt x="136950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6"/>
                    </a:lnTo>
                    <a:cubicBezTo>
                      <a:pt x="99163" y="85011"/>
                      <a:pt x="90410" y="87468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1" y="92745"/>
                      <a:pt x="45818" y="92107"/>
                      <a:pt x="39346" y="90583"/>
                    </a:cubicBezTo>
                    <a:cubicBezTo>
                      <a:pt x="32912" y="89030"/>
                      <a:pt x="26734" y="86563"/>
                      <a:pt x="21003" y="83249"/>
                    </a:cubicBezTo>
                    <a:cubicBezTo>
                      <a:pt x="14759" y="79915"/>
                      <a:pt x="9342" y="75229"/>
                      <a:pt x="5132" y="69533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97" y="49292"/>
                      <a:pt x="3592" y="44110"/>
                      <a:pt x="7128" y="39910"/>
                    </a:cubicBezTo>
                    <a:cubicBezTo>
                      <a:pt x="11500" y="34443"/>
                      <a:pt x="16698" y="29689"/>
                      <a:pt x="22524" y="25813"/>
                    </a:cubicBezTo>
                    <a:lnTo>
                      <a:pt x="0" y="12764"/>
                    </a:lnTo>
                    <a:lnTo>
                      <a:pt x="13305" y="5144"/>
                    </a:lnTo>
                    <a:lnTo>
                      <a:pt x="35639" y="18002"/>
                    </a:lnTo>
                    <a:cubicBezTo>
                      <a:pt x="46093" y="12811"/>
                      <a:pt x="57089" y="8782"/>
                      <a:pt x="68427" y="6001"/>
                    </a:cubicBezTo>
                    <a:cubicBezTo>
                      <a:pt x="79205" y="3258"/>
                      <a:pt x="90162" y="1248"/>
                      <a:pt x="101215" y="0"/>
                    </a:cubicBezTo>
                    <a:close/>
                    <a:moveTo>
                      <a:pt x="46759" y="62294"/>
                    </a:moveTo>
                    <a:cubicBezTo>
                      <a:pt x="51786" y="65113"/>
                      <a:pt x="57555" y="66342"/>
                      <a:pt x="63295" y="65818"/>
                    </a:cubicBezTo>
                    <a:cubicBezTo>
                      <a:pt x="71069" y="64970"/>
                      <a:pt x="78720" y="63246"/>
                      <a:pt x="86104" y="60674"/>
                    </a:cubicBezTo>
                    <a:lnTo>
                      <a:pt x="50275" y="40005"/>
                    </a:lnTo>
                    <a:cubicBezTo>
                      <a:pt x="37160" y="48578"/>
                      <a:pt x="35991" y="56007"/>
                      <a:pt x="46759" y="62294"/>
                    </a:cubicBezTo>
                    <a:close/>
                    <a:moveTo>
                      <a:pt x="172209" y="72771"/>
                    </a:moveTo>
                    <a:cubicBezTo>
                      <a:pt x="166763" y="69771"/>
                      <a:pt x="160491" y="68628"/>
                      <a:pt x="154342" y="69533"/>
                    </a:cubicBezTo>
                    <a:cubicBezTo>
                      <a:pt x="145864" y="70609"/>
                      <a:pt x="137491" y="72457"/>
                      <a:pt x="129347" y="75057"/>
                    </a:cubicBezTo>
                    <a:lnTo>
                      <a:pt x="164891" y="95631"/>
                    </a:lnTo>
                    <a:cubicBezTo>
                      <a:pt x="180097" y="86297"/>
                      <a:pt x="182473" y="78677"/>
                      <a:pt x="17220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" name="Google Shape;4423;p48">
              <a:extLst>
                <a:ext uri="{FF2B5EF4-FFF2-40B4-BE49-F238E27FC236}">
                  <a16:creationId xmlns:a16="http://schemas.microsoft.com/office/drawing/2014/main" id="{D1A3A73A-DD83-48A3-A04F-D240940622D2}"/>
                </a:ext>
              </a:extLst>
            </p:cNvPr>
            <p:cNvGrpSpPr/>
            <p:nvPr/>
          </p:nvGrpSpPr>
          <p:grpSpPr>
            <a:xfrm>
              <a:off x="3192597" y="3904144"/>
              <a:ext cx="664599" cy="467011"/>
              <a:chOff x="4973697" y="4720494"/>
              <a:chExt cx="664599" cy="467011"/>
            </a:xfrm>
          </p:grpSpPr>
          <p:sp>
            <p:nvSpPr>
              <p:cNvPr id="163" name="Google Shape;4424;p48">
                <a:extLst>
                  <a:ext uri="{FF2B5EF4-FFF2-40B4-BE49-F238E27FC236}">
                    <a16:creationId xmlns:a16="http://schemas.microsoft.com/office/drawing/2014/main" id="{57FC3512-78A4-417D-B125-81F4617BA199}"/>
                  </a:ext>
                </a:extLst>
              </p:cNvPr>
              <p:cNvSpPr/>
              <p:nvPr/>
            </p:nvSpPr>
            <p:spPr>
              <a:xfrm>
                <a:off x="4973697" y="480288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4425;p48">
                <a:extLst>
                  <a:ext uri="{FF2B5EF4-FFF2-40B4-BE49-F238E27FC236}">
                    <a16:creationId xmlns:a16="http://schemas.microsoft.com/office/drawing/2014/main" id="{52F20116-CE5A-4D58-B723-5089AC4753AA}"/>
                  </a:ext>
                </a:extLst>
              </p:cNvPr>
              <p:cNvSpPr/>
              <p:nvPr/>
            </p:nvSpPr>
            <p:spPr>
              <a:xfrm>
                <a:off x="4973792" y="491051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4426;p48">
                <a:extLst>
                  <a:ext uri="{FF2B5EF4-FFF2-40B4-BE49-F238E27FC236}">
                    <a16:creationId xmlns:a16="http://schemas.microsoft.com/office/drawing/2014/main" id="{D0D9B966-B0D3-4DFC-A915-625ECEEAB166}"/>
                  </a:ext>
                </a:extLst>
              </p:cNvPr>
              <p:cNvSpPr/>
              <p:nvPr/>
            </p:nvSpPr>
            <p:spPr>
              <a:xfrm>
                <a:off x="5588212" y="4912804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536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4427;p48">
                <a:extLst>
                  <a:ext uri="{FF2B5EF4-FFF2-40B4-BE49-F238E27FC236}">
                    <a16:creationId xmlns:a16="http://schemas.microsoft.com/office/drawing/2014/main" id="{90EFAC7D-8945-4F98-844E-E00A07B713AF}"/>
                  </a:ext>
                </a:extLst>
              </p:cNvPr>
              <p:cNvSpPr/>
              <p:nvPr/>
            </p:nvSpPr>
            <p:spPr>
              <a:xfrm>
                <a:off x="4973697" y="472049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4428;p48">
                <a:extLst>
                  <a:ext uri="{FF2B5EF4-FFF2-40B4-BE49-F238E27FC236}">
                    <a16:creationId xmlns:a16="http://schemas.microsoft.com/office/drawing/2014/main" id="{06A0541D-AE80-4259-A2F5-244315F7D2E1}"/>
                  </a:ext>
                </a:extLst>
              </p:cNvPr>
              <p:cNvSpPr/>
              <p:nvPr/>
            </p:nvSpPr>
            <p:spPr>
              <a:xfrm>
                <a:off x="5068198" y="4772810"/>
                <a:ext cx="475691" cy="275343"/>
              </a:xfrm>
              <a:custGeom>
                <a:avLst/>
                <a:gdLst/>
                <a:ahLst/>
                <a:cxnLst/>
                <a:rect l="l" t="t" r="r" b="b"/>
                <a:pathLst>
                  <a:path w="475691" h="275343" extrusionOk="0">
                    <a:moveTo>
                      <a:pt x="475252" y="145899"/>
                    </a:moveTo>
                    <a:cubicBezTo>
                      <a:pt x="471925" y="178284"/>
                      <a:pt x="448831" y="210193"/>
                      <a:pt x="406064" y="235053"/>
                    </a:cubicBezTo>
                    <a:cubicBezTo>
                      <a:pt x="313117" y="288774"/>
                      <a:pt x="162482" y="288774"/>
                      <a:pt x="69630" y="235053"/>
                    </a:cubicBezTo>
                    <a:cubicBezTo>
                      <a:pt x="26768" y="210193"/>
                      <a:pt x="3769" y="177903"/>
                      <a:pt x="443" y="145899"/>
                    </a:cubicBezTo>
                    <a:cubicBezTo>
                      <a:pt x="-3549" y="107799"/>
                      <a:pt x="19450" y="69699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054" y="69318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4429;p48">
                <a:extLst>
                  <a:ext uri="{FF2B5EF4-FFF2-40B4-BE49-F238E27FC236}">
                    <a16:creationId xmlns:a16="http://schemas.microsoft.com/office/drawing/2014/main" id="{819DB099-C2B2-473C-8339-58D2161FFAF6}"/>
                  </a:ext>
                </a:extLst>
              </p:cNvPr>
              <p:cNvSpPr/>
              <p:nvPr/>
            </p:nvSpPr>
            <p:spPr>
              <a:xfrm>
                <a:off x="5068640" y="4789288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575"/>
                    </a:cubicBezTo>
                    <a:cubicBezTo>
                      <a:pt x="312675" y="272296"/>
                      <a:pt x="162040" y="272296"/>
                      <a:pt x="69188" y="218575"/>
                    </a:cubicBezTo>
                    <a:cubicBezTo>
                      <a:pt x="26325" y="193715"/>
                      <a:pt x="3326" y="161425"/>
                      <a:pt x="0" y="129421"/>
                    </a:cubicBezTo>
                    <a:cubicBezTo>
                      <a:pt x="3326" y="97036"/>
                      <a:pt x="26325" y="65223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223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4430;p48">
                <a:extLst>
                  <a:ext uri="{FF2B5EF4-FFF2-40B4-BE49-F238E27FC236}">
                    <a16:creationId xmlns:a16="http://schemas.microsoft.com/office/drawing/2014/main" id="{8DD03BD5-14EB-473C-AB9C-5B314AEF284F}"/>
                  </a:ext>
                </a:extLst>
              </p:cNvPr>
              <p:cNvSpPr/>
              <p:nvPr/>
            </p:nvSpPr>
            <p:spPr>
              <a:xfrm>
                <a:off x="5190479" y="4851558"/>
                <a:ext cx="221040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040" h="139065" extrusionOk="0">
                    <a:moveTo>
                      <a:pt x="111955" y="22193"/>
                    </a:moveTo>
                    <a:cubicBezTo>
                      <a:pt x="109027" y="22155"/>
                      <a:pt x="106100" y="22374"/>
                      <a:pt x="103211" y="22860"/>
                    </a:cubicBezTo>
                    <a:cubicBezTo>
                      <a:pt x="99315" y="23431"/>
                      <a:pt x="94943" y="24194"/>
                      <a:pt x="90096" y="25241"/>
                    </a:cubicBezTo>
                    <a:cubicBezTo>
                      <a:pt x="84992" y="26280"/>
                      <a:pt x="79946" y="27575"/>
                      <a:pt x="74985" y="29146"/>
                    </a:cubicBezTo>
                    <a:cubicBezTo>
                      <a:pt x="69872" y="30632"/>
                      <a:pt x="64882" y="32509"/>
                      <a:pt x="60064" y="34766"/>
                    </a:cubicBezTo>
                    <a:lnTo>
                      <a:pt x="98079" y="56864"/>
                    </a:lnTo>
                    <a:lnTo>
                      <a:pt x="104922" y="54483"/>
                    </a:lnTo>
                    <a:cubicBezTo>
                      <a:pt x="114426" y="51245"/>
                      <a:pt x="123929" y="48482"/>
                      <a:pt x="132388" y="46196"/>
                    </a:cubicBezTo>
                    <a:cubicBezTo>
                      <a:pt x="140476" y="44063"/>
                      <a:pt x="148753" y="42691"/>
                      <a:pt x="157098" y="42100"/>
                    </a:cubicBezTo>
                    <a:cubicBezTo>
                      <a:pt x="164739" y="41672"/>
                      <a:pt x="172399" y="42215"/>
                      <a:pt x="179907" y="43720"/>
                    </a:cubicBezTo>
                    <a:cubicBezTo>
                      <a:pt x="187576" y="45330"/>
                      <a:pt x="194932" y="48187"/>
                      <a:pt x="201670" y="52197"/>
                    </a:cubicBezTo>
                    <a:cubicBezTo>
                      <a:pt x="208294" y="55540"/>
                      <a:pt x="213949" y="60522"/>
                      <a:pt x="218112" y="66675"/>
                    </a:cubicBezTo>
                    <a:cubicBezTo>
                      <a:pt x="220868" y="71142"/>
                      <a:pt x="221723" y="76524"/>
                      <a:pt x="220488" y="81629"/>
                    </a:cubicBezTo>
                    <a:cubicBezTo>
                      <a:pt x="218872" y="87258"/>
                      <a:pt x="215793" y="92354"/>
                      <a:pt x="211554" y="96393"/>
                    </a:cubicBezTo>
                    <a:cubicBezTo>
                      <a:pt x="206318" y="101660"/>
                      <a:pt x="200473" y="106299"/>
                      <a:pt x="194162" y="110204"/>
                    </a:cubicBezTo>
                    <a:lnTo>
                      <a:pt x="218397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87" y="123530"/>
                      <a:pt x="156765" y="128159"/>
                      <a:pt x="144172" y="131540"/>
                    </a:cubicBezTo>
                    <a:cubicBezTo>
                      <a:pt x="131010" y="135179"/>
                      <a:pt x="117562" y="137703"/>
                      <a:pt x="103971" y="139065"/>
                    </a:cubicBezTo>
                    <a:lnTo>
                      <a:pt x="91236" y="116110"/>
                    </a:lnTo>
                    <a:cubicBezTo>
                      <a:pt x="94800" y="116014"/>
                      <a:pt x="98355" y="115729"/>
                      <a:pt x="101881" y="115253"/>
                    </a:cubicBezTo>
                    <a:cubicBezTo>
                      <a:pt x="107279" y="114614"/>
                      <a:pt x="112639" y="113690"/>
                      <a:pt x="117942" y="112490"/>
                    </a:cubicBezTo>
                    <a:cubicBezTo>
                      <a:pt x="123834" y="111252"/>
                      <a:pt x="130012" y="109633"/>
                      <a:pt x="136950" y="107728"/>
                    </a:cubicBezTo>
                    <a:cubicBezTo>
                      <a:pt x="143441" y="105870"/>
                      <a:pt x="149799" y="103546"/>
                      <a:pt x="155957" y="100774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8269" y="85249"/>
                      <a:pt x="89431" y="87725"/>
                      <a:pt x="81447" y="89535"/>
                    </a:cubicBezTo>
                    <a:cubicBezTo>
                      <a:pt x="74111" y="91202"/>
                      <a:pt x="66631" y="92192"/>
                      <a:pt x="59114" y="92488"/>
                    </a:cubicBezTo>
                    <a:cubicBezTo>
                      <a:pt x="52470" y="92726"/>
                      <a:pt x="45827" y="92126"/>
                      <a:pt x="39346" y="90678"/>
                    </a:cubicBezTo>
                    <a:cubicBezTo>
                      <a:pt x="32902" y="89125"/>
                      <a:pt x="26715" y="86620"/>
                      <a:pt x="21003" y="83248"/>
                    </a:cubicBezTo>
                    <a:cubicBezTo>
                      <a:pt x="14712" y="79943"/>
                      <a:pt x="9257" y="75257"/>
                      <a:pt x="5037" y="69532"/>
                    </a:cubicBezTo>
                    <a:cubicBezTo>
                      <a:pt x="1958" y="65246"/>
                      <a:pt x="447" y="60036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71" y="34461"/>
                      <a:pt x="16689" y="29708"/>
                      <a:pt x="22524" y="25813"/>
                    </a:cubicBezTo>
                    <a:lnTo>
                      <a:pt x="0" y="12859"/>
                    </a:lnTo>
                    <a:lnTo>
                      <a:pt x="13210" y="5144"/>
                    </a:lnTo>
                    <a:lnTo>
                      <a:pt x="35544" y="18097"/>
                    </a:lnTo>
                    <a:cubicBezTo>
                      <a:pt x="45998" y="12878"/>
                      <a:pt x="56994" y="8820"/>
                      <a:pt x="68332" y="6001"/>
                    </a:cubicBezTo>
                    <a:cubicBezTo>
                      <a:pt x="79110" y="3257"/>
                      <a:pt x="90067" y="1248"/>
                      <a:pt x="101120" y="0"/>
                    </a:cubicBezTo>
                    <a:close/>
                    <a:moveTo>
                      <a:pt x="47044" y="62294"/>
                    </a:moveTo>
                    <a:cubicBezTo>
                      <a:pt x="52043" y="65199"/>
                      <a:pt x="57830" y="66427"/>
                      <a:pt x="63580" y="65818"/>
                    </a:cubicBezTo>
                    <a:cubicBezTo>
                      <a:pt x="71307" y="64951"/>
                      <a:pt x="78929" y="63265"/>
                      <a:pt x="86294" y="60770"/>
                    </a:cubicBezTo>
                    <a:lnTo>
                      <a:pt x="50560" y="40005"/>
                    </a:lnTo>
                    <a:cubicBezTo>
                      <a:pt x="37540" y="48673"/>
                      <a:pt x="35924" y="56102"/>
                      <a:pt x="47139" y="62294"/>
                    </a:cubicBezTo>
                    <a:close/>
                    <a:moveTo>
                      <a:pt x="172494" y="72771"/>
                    </a:moveTo>
                    <a:cubicBezTo>
                      <a:pt x="167020" y="69752"/>
                      <a:pt x="160709" y="68609"/>
                      <a:pt x="154532" y="69532"/>
                    </a:cubicBezTo>
                    <a:cubicBezTo>
                      <a:pt x="146092" y="70656"/>
                      <a:pt x="137757" y="72504"/>
                      <a:pt x="129632" y="75057"/>
                    </a:cubicBezTo>
                    <a:lnTo>
                      <a:pt x="165176" y="95631"/>
                    </a:lnTo>
                    <a:cubicBezTo>
                      <a:pt x="180382" y="86296"/>
                      <a:pt x="182853" y="78705"/>
                      <a:pt x="172589" y="7286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4431;p48">
                <a:extLst>
                  <a:ext uri="{FF2B5EF4-FFF2-40B4-BE49-F238E27FC236}">
                    <a16:creationId xmlns:a16="http://schemas.microsoft.com/office/drawing/2014/main" id="{531A3C8F-A21B-431E-831C-441BFD095AB5}"/>
                  </a:ext>
                </a:extLst>
              </p:cNvPr>
              <p:cNvSpPr/>
              <p:nvPr/>
            </p:nvSpPr>
            <p:spPr>
              <a:xfrm>
                <a:off x="5282000" y="495471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4432;p48">
                <a:extLst>
                  <a:ext uri="{FF2B5EF4-FFF2-40B4-BE49-F238E27FC236}">
                    <a16:creationId xmlns:a16="http://schemas.microsoft.com/office/drawing/2014/main" id="{C861CD18-46D7-4086-85CE-1C06867946C9}"/>
                  </a:ext>
                </a:extLst>
              </p:cNvPr>
              <p:cNvSpPr/>
              <p:nvPr/>
            </p:nvSpPr>
            <p:spPr>
              <a:xfrm>
                <a:off x="5377608" y="4962906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859"/>
                    </a:moveTo>
                    <a:lnTo>
                      <a:pt x="31552" y="0"/>
                    </a:lnTo>
                    <a:lnTo>
                      <a:pt x="0" y="2381"/>
                    </a:lnTo>
                    <a:lnTo>
                      <a:pt x="18152" y="14859"/>
                    </a:lnTo>
                    <a:lnTo>
                      <a:pt x="31552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4433;p48">
                <a:extLst>
                  <a:ext uri="{FF2B5EF4-FFF2-40B4-BE49-F238E27FC236}">
                    <a16:creationId xmlns:a16="http://schemas.microsoft.com/office/drawing/2014/main" id="{34C5419E-FF43-424D-9FF5-4893ED3CF63D}"/>
                  </a:ext>
                </a:extLst>
              </p:cNvPr>
              <p:cNvSpPr/>
              <p:nvPr/>
            </p:nvSpPr>
            <p:spPr>
              <a:xfrm>
                <a:off x="5388158" y="4915376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4434;p48">
                <a:extLst>
                  <a:ext uri="{FF2B5EF4-FFF2-40B4-BE49-F238E27FC236}">
                    <a16:creationId xmlns:a16="http://schemas.microsoft.com/office/drawing/2014/main" id="{C34E9832-7348-4851-AA11-E3ABFDB975AD}"/>
                  </a:ext>
                </a:extLst>
              </p:cNvPr>
              <p:cNvSpPr/>
              <p:nvPr/>
            </p:nvSpPr>
            <p:spPr>
              <a:xfrm>
                <a:off x="5313838" y="4920138"/>
                <a:ext cx="35639" cy="24765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5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4435;p48">
                <a:extLst>
                  <a:ext uri="{FF2B5EF4-FFF2-40B4-BE49-F238E27FC236}">
                    <a16:creationId xmlns:a16="http://schemas.microsoft.com/office/drawing/2014/main" id="{CD3D588C-B3C9-4437-81D6-5AC0AA54A6A9}"/>
                  </a:ext>
                </a:extLst>
              </p:cNvPr>
              <p:cNvSpPr/>
              <p:nvPr/>
            </p:nvSpPr>
            <p:spPr>
              <a:xfrm>
                <a:off x="5241229" y="4878705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382"/>
                    </a:moveTo>
                    <a:lnTo>
                      <a:pt x="36875" y="29242"/>
                    </a:lnTo>
                    <a:lnTo>
                      <a:pt x="44383" y="23813"/>
                    </a:lnTo>
                    <a:cubicBezTo>
                      <a:pt x="44383" y="23813"/>
                      <a:pt x="39726" y="18479"/>
                      <a:pt x="39441" y="17907"/>
                    </a:cubicBezTo>
                    <a:cubicBezTo>
                      <a:pt x="39156" y="17335"/>
                      <a:pt x="30697" y="8858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4436;p48">
                <a:extLst>
                  <a:ext uri="{FF2B5EF4-FFF2-40B4-BE49-F238E27FC236}">
                    <a16:creationId xmlns:a16="http://schemas.microsoft.com/office/drawing/2014/main" id="{2E8A382C-240F-4C64-ABBE-84762D419068}"/>
                  </a:ext>
                </a:extLst>
              </p:cNvPr>
              <p:cNvSpPr/>
              <p:nvPr/>
            </p:nvSpPr>
            <p:spPr>
              <a:xfrm>
                <a:off x="5282000" y="485527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4437;p48">
                <a:extLst>
                  <a:ext uri="{FF2B5EF4-FFF2-40B4-BE49-F238E27FC236}">
                    <a16:creationId xmlns:a16="http://schemas.microsoft.com/office/drawing/2014/main" id="{CC80945F-AA92-4D0B-B6D2-92A28B718AAC}"/>
                  </a:ext>
                </a:extLst>
              </p:cNvPr>
              <p:cNvSpPr/>
              <p:nvPr/>
            </p:nvSpPr>
            <p:spPr>
              <a:xfrm>
                <a:off x="5190099" y="4851463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4438;p48">
                <a:extLst>
                  <a:ext uri="{FF2B5EF4-FFF2-40B4-BE49-F238E27FC236}">
                    <a16:creationId xmlns:a16="http://schemas.microsoft.com/office/drawing/2014/main" id="{5A95D311-26EA-40E0-B067-C19F293F6D57}"/>
                  </a:ext>
                </a:extLst>
              </p:cNvPr>
              <p:cNvSpPr/>
              <p:nvPr/>
            </p:nvSpPr>
            <p:spPr>
              <a:xfrm>
                <a:off x="5190859" y="4894802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1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4439;p48">
                <a:extLst>
                  <a:ext uri="{FF2B5EF4-FFF2-40B4-BE49-F238E27FC236}">
                    <a16:creationId xmlns:a16="http://schemas.microsoft.com/office/drawing/2014/main" id="{807FF51F-EECC-4391-A16B-11CC68E63DCF}"/>
                  </a:ext>
                </a:extLst>
              </p:cNvPr>
              <p:cNvSpPr/>
              <p:nvPr/>
            </p:nvSpPr>
            <p:spPr>
              <a:xfrm>
                <a:off x="5190764" y="4838795"/>
                <a:ext cx="221036" cy="139064"/>
              </a:xfrm>
              <a:custGeom>
                <a:avLst/>
                <a:gdLst/>
                <a:ahLst/>
                <a:cxnLst/>
                <a:rect l="l" t="t" r="r" b="b"/>
                <a:pathLst>
                  <a:path w="221036" h="139064" extrusionOk="0">
                    <a:moveTo>
                      <a:pt x="111669" y="22003"/>
                    </a:moveTo>
                    <a:cubicBezTo>
                      <a:pt x="108742" y="22012"/>
                      <a:pt x="105825" y="22231"/>
                      <a:pt x="102926" y="22670"/>
                    </a:cubicBezTo>
                    <a:cubicBezTo>
                      <a:pt x="99029" y="23241"/>
                      <a:pt x="94658" y="24003"/>
                      <a:pt x="89811" y="25051"/>
                    </a:cubicBezTo>
                    <a:cubicBezTo>
                      <a:pt x="84964" y="26098"/>
                      <a:pt x="80307" y="27432"/>
                      <a:pt x="74700" y="28956"/>
                    </a:cubicBezTo>
                    <a:cubicBezTo>
                      <a:pt x="69596" y="30518"/>
                      <a:pt x="64616" y="32423"/>
                      <a:pt x="59779" y="34671"/>
                    </a:cubicBezTo>
                    <a:lnTo>
                      <a:pt x="97794" y="56769"/>
                    </a:lnTo>
                    <a:lnTo>
                      <a:pt x="104637" y="54292"/>
                    </a:lnTo>
                    <a:cubicBezTo>
                      <a:pt x="114140" y="51054"/>
                      <a:pt x="123644" y="48387"/>
                      <a:pt x="132103" y="46101"/>
                    </a:cubicBezTo>
                    <a:cubicBezTo>
                      <a:pt x="140181" y="43920"/>
                      <a:pt x="148459" y="42548"/>
                      <a:pt x="156812" y="42005"/>
                    </a:cubicBezTo>
                    <a:cubicBezTo>
                      <a:pt x="164454" y="41500"/>
                      <a:pt x="172123" y="42005"/>
                      <a:pt x="179622" y="43529"/>
                    </a:cubicBezTo>
                    <a:cubicBezTo>
                      <a:pt x="187282" y="45177"/>
                      <a:pt x="194628" y="48035"/>
                      <a:pt x="201385" y="52006"/>
                    </a:cubicBezTo>
                    <a:cubicBezTo>
                      <a:pt x="208123" y="55340"/>
                      <a:pt x="213883" y="60360"/>
                      <a:pt x="218112" y="66580"/>
                    </a:cubicBezTo>
                    <a:cubicBezTo>
                      <a:pt x="220868" y="71085"/>
                      <a:pt x="221714" y="76495"/>
                      <a:pt x="220488" y="81629"/>
                    </a:cubicBezTo>
                    <a:cubicBezTo>
                      <a:pt x="218872" y="87230"/>
                      <a:pt x="215793" y="92297"/>
                      <a:pt x="211554" y="96298"/>
                    </a:cubicBezTo>
                    <a:cubicBezTo>
                      <a:pt x="206337" y="101594"/>
                      <a:pt x="200501" y="106232"/>
                      <a:pt x="194162" y="110109"/>
                    </a:cubicBezTo>
                    <a:lnTo>
                      <a:pt x="218397" y="124206"/>
                    </a:lnTo>
                    <a:lnTo>
                      <a:pt x="205187" y="131826"/>
                    </a:lnTo>
                    <a:lnTo>
                      <a:pt x="180667" y="117729"/>
                    </a:lnTo>
                    <a:cubicBezTo>
                      <a:pt x="168987" y="123501"/>
                      <a:pt x="156765" y="128092"/>
                      <a:pt x="144172" y="131445"/>
                    </a:cubicBezTo>
                    <a:cubicBezTo>
                      <a:pt x="131010" y="135122"/>
                      <a:pt x="117562" y="137665"/>
                      <a:pt x="103971" y="139065"/>
                    </a:cubicBezTo>
                    <a:lnTo>
                      <a:pt x="91236" y="116014"/>
                    </a:lnTo>
                    <a:cubicBezTo>
                      <a:pt x="94800" y="115919"/>
                      <a:pt x="98355" y="115633"/>
                      <a:pt x="101881" y="115157"/>
                    </a:cubicBezTo>
                    <a:cubicBezTo>
                      <a:pt x="107288" y="114567"/>
                      <a:pt x="112648" y="113643"/>
                      <a:pt x="117942" y="112395"/>
                    </a:cubicBezTo>
                    <a:cubicBezTo>
                      <a:pt x="123834" y="111157"/>
                      <a:pt x="130012" y="109538"/>
                      <a:pt x="136950" y="107632"/>
                    </a:cubicBezTo>
                    <a:cubicBezTo>
                      <a:pt x="143460" y="105823"/>
                      <a:pt x="149818" y="103489"/>
                      <a:pt x="155957" y="100679"/>
                    </a:cubicBezTo>
                    <a:lnTo>
                      <a:pt x="117942" y="78676"/>
                    </a:lnTo>
                    <a:cubicBezTo>
                      <a:pt x="116326" y="79334"/>
                      <a:pt x="114673" y="79905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8" y="89440"/>
                    </a:cubicBezTo>
                    <a:cubicBezTo>
                      <a:pt x="74111" y="91135"/>
                      <a:pt x="66631" y="92154"/>
                      <a:pt x="59114" y="92488"/>
                    </a:cubicBezTo>
                    <a:cubicBezTo>
                      <a:pt x="52470" y="92697"/>
                      <a:pt x="45827" y="92059"/>
                      <a:pt x="39346" y="90583"/>
                    </a:cubicBezTo>
                    <a:cubicBezTo>
                      <a:pt x="32883" y="89068"/>
                      <a:pt x="26696" y="86563"/>
                      <a:pt x="21003" y="83153"/>
                    </a:cubicBezTo>
                    <a:cubicBezTo>
                      <a:pt x="14702" y="79915"/>
                      <a:pt x="9238" y="75247"/>
                      <a:pt x="5037" y="69532"/>
                    </a:cubicBezTo>
                    <a:cubicBezTo>
                      <a:pt x="1977" y="65246"/>
                      <a:pt x="466" y="60036"/>
                      <a:pt x="760" y="54769"/>
                    </a:cubicBezTo>
                    <a:cubicBezTo>
                      <a:pt x="1331" y="49273"/>
                      <a:pt x="3507" y="44062"/>
                      <a:pt x="7033" y="39814"/>
                    </a:cubicBezTo>
                    <a:cubicBezTo>
                      <a:pt x="11471" y="34404"/>
                      <a:pt x="16698" y="29680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5544" y="18002"/>
                    </a:lnTo>
                    <a:cubicBezTo>
                      <a:pt x="45998" y="12782"/>
                      <a:pt x="56994" y="8725"/>
                      <a:pt x="68332" y="5905"/>
                    </a:cubicBezTo>
                    <a:cubicBezTo>
                      <a:pt x="79110" y="3143"/>
                      <a:pt x="90067" y="1171"/>
                      <a:pt x="101120" y="0"/>
                    </a:cubicBezTo>
                    <a:close/>
                    <a:moveTo>
                      <a:pt x="46759" y="62103"/>
                    </a:moveTo>
                    <a:cubicBezTo>
                      <a:pt x="51748" y="65037"/>
                      <a:pt x="57536" y="66304"/>
                      <a:pt x="63295" y="65722"/>
                    </a:cubicBezTo>
                    <a:cubicBezTo>
                      <a:pt x="71031" y="64818"/>
                      <a:pt x="78644" y="63094"/>
                      <a:pt x="86009" y="60579"/>
                    </a:cubicBezTo>
                    <a:lnTo>
                      <a:pt x="50275" y="39910"/>
                    </a:lnTo>
                    <a:cubicBezTo>
                      <a:pt x="37255" y="48482"/>
                      <a:pt x="35639" y="55912"/>
                      <a:pt x="46854" y="62103"/>
                    </a:cubicBezTo>
                    <a:close/>
                    <a:moveTo>
                      <a:pt x="172209" y="72580"/>
                    </a:moveTo>
                    <a:cubicBezTo>
                      <a:pt x="166706" y="69637"/>
                      <a:pt x="160414" y="68532"/>
                      <a:pt x="154246" y="69437"/>
                    </a:cubicBezTo>
                    <a:cubicBezTo>
                      <a:pt x="145807" y="70523"/>
                      <a:pt x="137472" y="72342"/>
                      <a:pt x="129347" y="74866"/>
                    </a:cubicBezTo>
                    <a:lnTo>
                      <a:pt x="164891" y="95440"/>
                    </a:lnTo>
                    <a:cubicBezTo>
                      <a:pt x="180097" y="86230"/>
                      <a:pt x="182568" y="78610"/>
                      <a:pt x="172304" y="7258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" name="Google Shape;4440;p48">
              <a:extLst>
                <a:ext uri="{FF2B5EF4-FFF2-40B4-BE49-F238E27FC236}">
                  <a16:creationId xmlns:a16="http://schemas.microsoft.com/office/drawing/2014/main" id="{46C2868A-78AD-4E65-96FF-ED8735166BF5}"/>
                </a:ext>
              </a:extLst>
            </p:cNvPr>
            <p:cNvGrpSpPr/>
            <p:nvPr/>
          </p:nvGrpSpPr>
          <p:grpSpPr>
            <a:xfrm>
              <a:off x="3220919" y="3808894"/>
              <a:ext cx="664504" cy="467011"/>
              <a:chOff x="5002019" y="4625244"/>
              <a:chExt cx="664504" cy="467011"/>
            </a:xfrm>
          </p:grpSpPr>
          <p:sp>
            <p:nvSpPr>
              <p:cNvPr id="147" name="Google Shape;4441;p48">
                <a:extLst>
                  <a:ext uri="{FF2B5EF4-FFF2-40B4-BE49-F238E27FC236}">
                    <a16:creationId xmlns:a16="http://schemas.microsoft.com/office/drawing/2014/main" id="{751FEBF1-B5CC-494D-BC78-A32DA2D6A937}"/>
                  </a:ext>
                </a:extLst>
              </p:cNvPr>
              <p:cNvSpPr/>
              <p:nvPr/>
            </p:nvSpPr>
            <p:spPr>
              <a:xfrm>
                <a:off x="5002019" y="470763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4442;p48">
                <a:extLst>
                  <a:ext uri="{FF2B5EF4-FFF2-40B4-BE49-F238E27FC236}">
                    <a16:creationId xmlns:a16="http://schemas.microsoft.com/office/drawing/2014/main" id="{2328A51C-6275-4302-A4AD-255F99969E10}"/>
                  </a:ext>
                </a:extLst>
              </p:cNvPr>
              <p:cNvSpPr/>
              <p:nvPr/>
            </p:nvSpPr>
            <p:spPr>
              <a:xfrm>
                <a:off x="5002019" y="481526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4443;p48">
                <a:extLst>
                  <a:ext uri="{FF2B5EF4-FFF2-40B4-BE49-F238E27FC236}">
                    <a16:creationId xmlns:a16="http://schemas.microsoft.com/office/drawing/2014/main" id="{770C853C-6ECD-4127-9EB3-7FA07697480D}"/>
                  </a:ext>
                </a:extLst>
              </p:cNvPr>
              <p:cNvSpPr/>
              <p:nvPr/>
            </p:nvSpPr>
            <p:spPr>
              <a:xfrm>
                <a:off x="5616534" y="481755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4444;p48">
                <a:extLst>
                  <a:ext uri="{FF2B5EF4-FFF2-40B4-BE49-F238E27FC236}">
                    <a16:creationId xmlns:a16="http://schemas.microsoft.com/office/drawing/2014/main" id="{6B9E65EE-D8E8-45C4-8697-FEE19886C771}"/>
                  </a:ext>
                </a:extLst>
              </p:cNvPr>
              <p:cNvSpPr/>
              <p:nvPr/>
            </p:nvSpPr>
            <p:spPr>
              <a:xfrm>
                <a:off x="5002019" y="462524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4445;p48">
                <a:extLst>
                  <a:ext uri="{FF2B5EF4-FFF2-40B4-BE49-F238E27FC236}">
                    <a16:creationId xmlns:a16="http://schemas.microsoft.com/office/drawing/2014/main" id="{150B7DE1-0CE7-4A08-A96B-B4C92DA5008E}"/>
                  </a:ext>
                </a:extLst>
              </p:cNvPr>
              <p:cNvSpPr/>
              <p:nvPr/>
            </p:nvSpPr>
            <p:spPr>
              <a:xfrm>
                <a:off x="5096424" y="4677655"/>
                <a:ext cx="475693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3" h="275248" extrusionOk="0">
                    <a:moveTo>
                      <a:pt x="475252" y="145899"/>
                    </a:moveTo>
                    <a:cubicBezTo>
                      <a:pt x="471925" y="178284"/>
                      <a:pt x="448926" y="210193"/>
                      <a:pt x="406064" y="234958"/>
                    </a:cubicBezTo>
                    <a:cubicBezTo>
                      <a:pt x="313117" y="288679"/>
                      <a:pt x="162577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577" y="-13454"/>
                      <a:pt x="313117" y="-13454"/>
                      <a:pt x="406064" y="40362"/>
                    </a:cubicBezTo>
                    <a:cubicBezTo>
                      <a:pt x="456149" y="69223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4446;p48">
                <a:extLst>
                  <a:ext uri="{FF2B5EF4-FFF2-40B4-BE49-F238E27FC236}">
                    <a16:creationId xmlns:a16="http://schemas.microsoft.com/office/drawing/2014/main" id="{595D2926-CA57-4BFA-AF03-79885EB11D82}"/>
                  </a:ext>
                </a:extLst>
              </p:cNvPr>
              <p:cNvSpPr/>
              <p:nvPr/>
            </p:nvSpPr>
            <p:spPr>
              <a:xfrm>
                <a:off x="5096866" y="469413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484" y="193715"/>
                      <a:pt x="405622" y="218480"/>
                    </a:cubicBezTo>
                    <a:cubicBezTo>
                      <a:pt x="312675" y="272201"/>
                      <a:pt x="162135" y="272201"/>
                      <a:pt x="69188" y="218480"/>
                    </a:cubicBezTo>
                    <a:cubicBezTo>
                      <a:pt x="26325" y="193715"/>
                      <a:pt x="3326" y="161806"/>
                      <a:pt x="0" y="129421"/>
                    </a:cubicBezTo>
                    <a:cubicBezTo>
                      <a:pt x="3326" y="97036"/>
                      <a:pt x="26325" y="65127"/>
                      <a:pt x="69188" y="40362"/>
                    </a:cubicBezTo>
                    <a:cubicBezTo>
                      <a:pt x="162135" y="-13454"/>
                      <a:pt x="312675" y="-13454"/>
                      <a:pt x="405622" y="40362"/>
                    </a:cubicBezTo>
                    <a:cubicBezTo>
                      <a:pt x="448484" y="65127"/>
                      <a:pt x="471673" y="96941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4447;p48">
                <a:extLst>
                  <a:ext uri="{FF2B5EF4-FFF2-40B4-BE49-F238E27FC236}">
                    <a16:creationId xmlns:a16="http://schemas.microsoft.com/office/drawing/2014/main" id="{A1B39887-E1A8-4A12-9518-E468D2501E5A}"/>
                  </a:ext>
                </a:extLst>
              </p:cNvPr>
              <p:cNvSpPr/>
              <p:nvPr/>
            </p:nvSpPr>
            <p:spPr>
              <a:xfrm>
                <a:off x="5218990" y="4756403"/>
                <a:ext cx="221102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9065" extrusionOk="0">
                    <a:moveTo>
                      <a:pt x="111955" y="22098"/>
                    </a:moveTo>
                    <a:cubicBezTo>
                      <a:pt x="109027" y="22060"/>
                      <a:pt x="106100" y="22279"/>
                      <a:pt x="103211" y="22765"/>
                    </a:cubicBezTo>
                    <a:cubicBezTo>
                      <a:pt x="99315" y="23336"/>
                      <a:pt x="94943" y="24099"/>
                      <a:pt x="90096" y="25146"/>
                    </a:cubicBezTo>
                    <a:cubicBezTo>
                      <a:pt x="85249" y="26194"/>
                      <a:pt x="80592" y="27527"/>
                      <a:pt x="74985" y="29051"/>
                    </a:cubicBezTo>
                    <a:cubicBezTo>
                      <a:pt x="69881" y="30585"/>
                      <a:pt x="64892" y="32490"/>
                      <a:pt x="60064" y="34766"/>
                    </a:cubicBezTo>
                    <a:lnTo>
                      <a:pt x="98079" y="56864"/>
                    </a:lnTo>
                    <a:lnTo>
                      <a:pt x="104922" y="54388"/>
                    </a:lnTo>
                    <a:cubicBezTo>
                      <a:pt x="114426" y="51149"/>
                      <a:pt x="123929" y="48483"/>
                      <a:pt x="132388" y="46196"/>
                    </a:cubicBezTo>
                    <a:cubicBezTo>
                      <a:pt x="140504" y="44015"/>
                      <a:pt x="148810" y="42644"/>
                      <a:pt x="157193" y="42101"/>
                    </a:cubicBezTo>
                    <a:cubicBezTo>
                      <a:pt x="164796" y="41596"/>
                      <a:pt x="172437" y="42101"/>
                      <a:pt x="179907" y="43625"/>
                    </a:cubicBezTo>
                    <a:cubicBezTo>
                      <a:pt x="187567" y="45253"/>
                      <a:pt x="194923" y="48120"/>
                      <a:pt x="201670" y="52102"/>
                    </a:cubicBezTo>
                    <a:cubicBezTo>
                      <a:pt x="208294" y="55445"/>
                      <a:pt x="213949" y="60427"/>
                      <a:pt x="218112" y="66580"/>
                    </a:cubicBezTo>
                    <a:cubicBezTo>
                      <a:pt x="220887" y="71038"/>
                      <a:pt x="221780" y="76419"/>
                      <a:pt x="220583" y="81534"/>
                    </a:cubicBezTo>
                    <a:cubicBezTo>
                      <a:pt x="218958" y="87154"/>
                      <a:pt x="215869" y="92250"/>
                      <a:pt x="211649" y="96298"/>
                    </a:cubicBezTo>
                    <a:cubicBezTo>
                      <a:pt x="206403" y="101594"/>
                      <a:pt x="200530" y="106232"/>
                      <a:pt x="194162" y="110109"/>
                    </a:cubicBezTo>
                    <a:lnTo>
                      <a:pt x="218492" y="124206"/>
                    </a:lnTo>
                    <a:lnTo>
                      <a:pt x="205187" y="131826"/>
                    </a:lnTo>
                    <a:lnTo>
                      <a:pt x="180667" y="117729"/>
                    </a:lnTo>
                    <a:cubicBezTo>
                      <a:pt x="169015" y="123482"/>
                      <a:pt x="156822" y="128083"/>
                      <a:pt x="144267" y="131445"/>
                    </a:cubicBezTo>
                    <a:cubicBezTo>
                      <a:pt x="131105" y="135103"/>
                      <a:pt x="117657" y="137646"/>
                      <a:pt x="104066" y="139065"/>
                    </a:cubicBezTo>
                    <a:lnTo>
                      <a:pt x="91236" y="116015"/>
                    </a:lnTo>
                    <a:cubicBezTo>
                      <a:pt x="94829" y="115919"/>
                      <a:pt x="98412" y="115634"/>
                      <a:pt x="101976" y="115158"/>
                    </a:cubicBezTo>
                    <a:cubicBezTo>
                      <a:pt x="107345" y="114557"/>
                      <a:pt x="112677" y="113633"/>
                      <a:pt x="117942" y="112395"/>
                    </a:cubicBezTo>
                    <a:cubicBezTo>
                      <a:pt x="123834" y="111157"/>
                      <a:pt x="130107" y="109538"/>
                      <a:pt x="136950" y="107633"/>
                    </a:cubicBezTo>
                    <a:cubicBezTo>
                      <a:pt x="143460" y="105823"/>
                      <a:pt x="149818" y="103499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343"/>
                      <a:pt x="114682" y="79924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82"/>
                      <a:pt x="89526" y="87659"/>
                      <a:pt x="81543" y="89440"/>
                    </a:cubicBezTo>
                    <a:cubicBezTo>
                      <a:pt x="74177" y="91135"/>
                      <a:pt x="66669" y="92155"/>
                      <a:pt x="59114" y="92488"/>
                    </a:cubicBezTo>
                    <a:cubicBezTo>
                      <a:pt x="52470" y="92698"/>
                      <a:pt x="45827" y="92059"/>
                      <a:pt x="39346" y="90583"/>
                    </a:cubicBezTo>
                    <a:cubicBezTo>
                      <a:pt x="32893" y="89040"/>
                      <a:pt x="26715" y="86535"/>
                      <a:pt x="21003" y="83153"/>
                    </a:cubicBezTo>
                    <a:cubicBezTo>
                      <a:pt x="14740" y="79886"/>
                      <a:pt x="9314" y="75229"/>
                      <a:pt x="5132" y="69533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40" y="49254"/>
                      <a:pt x="3535" y="44025"/>
                      <a:pt x="7128" y="39815"/>
                    </a:cubicBezTo>
                    <a:cubicBezTo>
                      <a:pt x="11509" y="34376"/>
                      <a:pt x="16698" y="29651"/>
                      <a:pt x="22524" y="25813"/>
                    </a:cubicBezTo>
                    <a:lnTo>
                      <a:pt x="0" y="12764"/>
                    </a:lnTo>
                    <a:lnTo>
                      <a:pt x="13305" y="5049"/>
                    </a:lnTo>
                    <a:lnTo>
                      <a:pt x="35544" y="18002"/>
                    </a:lnTo>
                    <a:cubicBezTo>
                      <a:pt x="46027" y="12783"/>
                      <a:pt x="57061" y="8725"/>
                      <a:pt x="68427" y="5906"/>
                    </a:cubicBezTo>
                    <a:cubicBezTo>
                      <a:pt x="79205" y="3143"/>
                      <a:pt x="90162" y="1172"/>
                      <a:pt x="101215" y="0"/>
                    </a:cubicBezTo>
                    <a:close/>
                    <a:moveTo>
                      <a:pt x="47044" y="62199"/>
                    </a:moveTo>
                    <a:cubicBezTo>
                      <a:pt x="52043" y="65113"/>
                      <a:pt x="57830" y="66380"/>
                      <a:pt x="63580" y="65818"/>
                    </a:cubicBezTo>
                    <a:cubicBezTo>
                      <a:pt x="71345" y="64922"/>
                      <a:pt x="78995" y="63198"/>
                      <a:pt x="86389" y="60674"/>
                    </a:cubicBezTo>
                    <a:lnTo>
                      <a:pt x="50560" y="40005"/>
                    </a:lnTo>
                    <a:cubicBezTo>
                      <a:pt x="37321" y="48578"/>
                      <a:pt x="36086" y="55979"/>
                      <a:pt x="46854" y="62199"/>
                    </a:cubicBezTo>
                    <a:close/>
                    <a:moveTo>
                      <a:pt x="172494" y="72676"/>
                    </a:moveTo>
                    <a:cubicBezTo>
                      <a:pt x="167029" y="69742"/>
                      <a:pt x="160766" y="68637"/>
                      <a:pt x="154627" y="69533"/>
                    </a:cubicBezTo>
                    <a:cubicBezTo>
                      <a:pt x="146159" y="70618"/>
                      <a:pt x="137795" y="72438"/>
                      <a:pt x="129632" y="74962"/>
                    </a:cubicBezTo>
                    <a:lnTo>
                      <a:pt x="165176" y="95536"/>
                    </a:lnTo>
                    <a:cubicBezTo>
                      <a:pt x="180192" y="86297"/>
                      <a:pt x="182568" y="78677"/>
                      <a:pt x="172304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4448;p48">
                <a:extLst>
                  <a:ext uri="{FF2B5EF4-FFF2-40B4-BE49-F238E27FC236}">
                    <a16:creationId xmlns:a16="http://schemas.microsoft.com/office/drawing/2014/main" id="{8849C6E4-90E1-43E0-BEA8-7A18808C2C01}"/>
                  </a:ext>
                </a:extLst>
              </p:cNvPr>
              <p:cNvSpPr/>
              <p:nvPr/>
            </p:nvSpPr>
            <p:spPr>
              <a:xfrm>
                <a:off x="5310227" y="4859464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4449;p48">
                <a:extLst>
                  <a:ext uri="{FF2B5EF4-FFF2-40B4-BE49-F238E27FC236}">
                    <a16:creationId xmlns:a16="http://schemas.microsoft.com/office/drawing/2014/main" id="{8873C063-B8D7-473A-8559-BF01355C4759}"/>
                  </a:ext>
                </a:extLst>
              </p:cNvPr>
              <p:cNvSpPr/>
              <p:nvPr/>
            </p:nvSpPr>
            <p:spPr>
              <a:xfrm>
                <a:off x="5405835" y="4867656"/>
                <a:ext cx="31647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858" extrusionOk="0">
                    <a:moveTo>
                      <a:pt x="31648" y="12954"/>
                    </a:moveTo>
                    <a:lnTo>
                      <a:pt x="31648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648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4450;p48">
                <a:extLst>
                  <a:ext uri="{FF2B5EF4-FFF2-40B4-BE49-F238E27FC236}">
                    <a16:creationId xmlns:a16="http://schemas.microsoft.com/office/drawing/2014/main" id="{0C9631FB-E4BF-4966-A486-F4110D2962D5}"/>
                  </a:ext>
                </a:extLst>
              </p:cNvPr>
              <p:cNvSpPr/>
              <p:nvPr/>
            </p:nvSpPr>
            <p:spPr>
              <a:xfrm>
                <a:off x="5416479" y="4820126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4451;p48">
                <a:extLst>
                  <a:ext uri="{FF2B5EF4-FFF2-40B4-BE49-F238E27FC236}">
                    <a16:creationId xmlns:a16="http://schemas.microsoft.com/office/drawing/2014/main" id="{FA7DE2D6-12C7-409E-81D7-D9021DEE66FD}"/>
                  </a:ext>
                </a:extLst>
              </p:cNvPr>
              <p:cNvSpPr/>
              <p:nvPr/>
            </p:nvSpPr>
            <p:spPr>
              <a:xfrm>
                <a:off x="5342159" y="4824983"/>
                <a:ext cx="35544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544" h="24669" extrusionOk="0">
                    <a:moveTo>
                      <a:pt x="0" y="7525"/>
                    </a:moveTo>
                    <a:lnTo>
                      <a:pt x="7793" y="0"/>
                    </a:lnTo>
                    <a:lnTo>
                      <a:pt x="35544" y="19050"/>
                    </a:lnTo>
                    <a:lnTo>
                      <a:pt x="33834" y="24670"/>
                    </a:lnTo>
                    <a:cubicBezTo>
                      <a:pt x="33834" y="24670"/>
                      <a:pt x="13115" y="15907"/>
                      <a:pt x="12450" y="15145"/>
                    </a:cubicBezTo>
                    <a:cubicBezTo>
                      <a:pt x="11785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4452;p48">
                <a:extLst>
                  <a:ext uri="{FF2B5EF4-FFF2-40B4-BE49-F238E27FC236}">
                    <a16:creationId xmlns:a16="http://schemas.microsoft.com/office/drawing/2014/main" id="{E928722A-8FA3-4CAA-BFA1-109F7A016628}"/>
                  </a:ext>
                </a:extLst>
              </p:cNvPr>
              <p:cNvSpPr/>
              <p:nvPr/>
            </p:nvSpPr>
            <p:spPr>
              <a:xfrm>
                <a:off x="5269455" y="4783550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lnTo>
                      <a:pt x="39441" y="17907"/>
                    </a:ln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4453;p48">
                <a:extLst>
                  <a:ext uri="{FF2B5EF4-FFF2-40B4-BE49-F238E27FC236}">
                    <a16:creationId xmlns:a16="http://schemas.microsoft.com/office/drawing/2014/main" id="{16B758E8-5E5D-41E5-AF12-0F62FE16C081}"/>
                  </a:ext>
                </a:extLst>
              </p:cNvPr>
              <p:cNvSpPr/>
              <p:nvPr/>
            </p:nvSpPr>
            <p:spPr>
              <a:xfrm>
                <a:off x="5310227" y="4760118"/>
                <a:ext cx="20528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383" extrusionOk="0">
                    <a:moveTo>
                      <a:pt x="20528" y="18383"/>
                    </a:moveTo>
                    <a:lnTo>
                      <a:pt x="20528" y="5429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4454;p48">
                <a:extLst>
                  <a:ext uri="{FF2B5EF4-FFF2-40B4-BE49-F238E27FC236}">
                    <a16:creationId xmlns:a16="http://schemas.microsoft.com/office/drawing/2014/main" id="{509E6D1C-DC50-4C88-87BF-4B2AA4B29A38}"/>
                  </a:ext>
                </a:extLst>
              </p:cNvPr>
              <p:cNvSpPr/>
              <p:nvPr/>
            </p:nvSpPr>
            <p:spPr>
              <a:xfrm>
                <a:off x="5218325" y="475621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4455;p48">
                <a:extLst>
                  <a:ext uri="{FF2B5EF4-FFF2-40B4-BE49-F238E27FC236}">
                    <a16:creationId xmlns:a16="http://schemas.microsoft.com/office/drawing/2014/main" id="{1DD41E68-7B2E-4DC4-A9F7-96B4D6370809}"/>
                  </a:ext>
                </a:extLst>
              </p:cNvPr>
              <p:cNvSpPr/>
              <p:nvPr/>
            </p:nvSpPr>
            <p:spPr>
              <a:xfrm>
                <a:off x="5219085" y="4799552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01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4456;p48">
                <a:extLst>
                  <a:ext uri="{FF2B5EF4-FFF2-40B4-BE49-F238E27FC236}">
                    <a16:creationId xmlns:a16="http://schemas.microsoft.com/office/drawing/2014/main" id="{58FA431A-6593-4636-B1D9-94488039861E}"/>
                  </a:ext>
                </a:extLst>
              </p:cNvPr>
              <p:cNvSpPr/>
              <p:nvPr/>
            </p:nvSpPr>
            <p:spPr>
              <a:xfrm>
                <a:off x="5218990" y="4743450"/>
                <a:ext cx="221102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9065" extrusionOk="0">
                    <a:moveTo>
                      <a:pt x="111955" y="22098"/>
                    </a:moveTo>
                    <a:cubicBezTo>
                      <a:pt x="109027" y="22098"/>
                      <a:pt x="106100" y="22355"/>
                      <a:pt x="103211" y="22860"/>
                    </a:cubicBezTo>
                    <a:cubicBezTo>
                      <a:pt x="99315" y="23431"/>
                      <a:pt x="94943" y="24194"/>
                      <a:pt x="90096" y="25241"/>
                    </a:cubicBezTo>
                    <a:cubicBezTo>
                      <a:pt x="85249" y="26289"/>
                      <a:pt x="80592" y="27527"/>
                      <a:pt x="74985" y="29051"/>
                    </a:cubicBezTo>
                    <a:cubicBezTo>
                      <a:pt x="69891" y="30623"/>
                      <a:pt x="64911" y="32537"/>
                      <a:pt x="60064" y="34766"/>
                    </a:cubicBezTo>
                    <a:lnTo>
                      <a:pt x="98079" y="56864"/>
                    </a:lnTo>
                    <a:lnTo>
                      <a:pt x="104922" y="54483"/>
                    </a:lnTo>
                    <a:cubicBezTo>
                      <a:pt x="114426" y="51245"/>
                      <a:pt x="123929" y="48482"/>
                      <a:pt x="132388" y="46196"/>
                    </a:cubicBezTo>
                    <a:cubicBezTo>
                      <a:pt x="140514" y="44063"/>
                      <a:pt x="148820" y="42691"/>
                      <a:pt x="157193" y="42101"/>
                    </a:cubicBezTo>
                    <a:cubicBezTo>
                      <a:pt x="164796" y="41643"/>
                      <a:pt x="172427" y="42148"/>
                      <a:pt x="179907" y="43624"/>
                    </a:cubicBezTo>
                    <a:cubicBezTo>
                      <a:pt x="187576" y="45291"/>
                      <a:pt x="194923" y="48187"/>
                      <a:pt x="201670" y="52197"/>
                    </a:cubicBezTo>
                    <a:cubicBezTo>
                      <a:pt x="208294" y="55540"/>
                      <a:pt x="213949" y="60522"/>
                      <a:pt x="218112" y="66675"/>
                    </a:cubicBezTo>
                    <a:cubicBezTo>
                      <a:pt x="220887" y="71133"/>
                      <a:pt x="221780" y="76514"/>
                      <a:pt x="220583" y="81629"/>
                    </a:cubicBezTo>
                    <a:cubicBezTo>
                      <a:pt x="218929" y="87249"/>
                      <a:pt x="215859" y="92335"/>
                      <a:pt x="211649" y="96393"/>
                    </a:cubicBezTo>
                    <a:cubicBezTo>
                      <a:pt x="206375" y="101660"/>
                      <a:pt x="200511" y="106299"/>
                      <a:pt x="194162" y="110204"/>
                    </a:cubicBezTo>
                    <a:lnTo>
                      <a:pt x="218492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96" y="123473"/>
                      <a:pt x="156812" y="128102"/>
                      <a:pt x="144267" y="131540"/>
                    </a:cubicBezTo>
                    <a:cubicBezTo>
                      <a:pt x="131095" y="135169"/>
                      <a:pt x="117657" y="137684"/>
                      <a:pt x="104066" y="139065"/>
                    </a:cubicBezTo>
                    <a:lnTo>
                      <a:pt x="91236" y="116014"/>
                    </a:lnTo>
                    <a:cubicBezTo>
                      <a:pt x="94829" y="116014"/>
                      <a:pt x="98421" y="115757"/>
                      <a:pt x="101976" y="115253"/>
                    </a:cubicBezTo>
                    <a:cubicBezTo>
                      <a:pt x="106727" y="114681"/>
                      <a:pt x="112050" y="113729"/>
                      <a:pt x="117942" y="112490"/>
                    </a:cubicBezTo>
                    <a:cubicBezTo>
                      <a:pt x="123834" y="111252"/>
                      <a:pt x="130107" y="109633"/>
                      <a:pt x="136950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9163" y="85011"/>
                      <a:pt x="90410" y="87459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0" y="92726"/>
                      <a:pt x="45827" y="92126"/>
                      <a:pt x="39346" y="90678"/>
                    </a:cubicBezTo>
                    <a:cubicBezTo>
                      <a:pt x="32921" y="89049"/>
                      <a:pt x="26753" y="86544"/>
                      <a:pt x="21003" y="83248"/>
                    </a:cubicBezTo>
                    <a:cubicBezTo>
                      <a:pt x="14759" y="79915"/>
                      <a:pt x="9342" y="75229"/>
                      <a:pt x="5132" y="69532"/>
                    </a:cubicBezTo>
                    <a:cubicBezTo>
                      <a:pt x="2053" y="65246"/>
                      <a:pt x="542" y="60036"/>
                      <a:pt x="855" y="54769"/>
                    </a:cubicBezTo>
                    <a:cubicBezTo>
                      <a:pt x="1359" y="49282"/>
                      <a:pt x="3554" y="44091"/>
                      <a:pt x="7128" y="39910"/>
                    </a:cubicBezTo>
                    <a:cubicBezTo>
                      <a:pt x="11500" y="34442"/>
                      <a:pt x="16698" y="29689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55" y="12849"/>
                      <a:pt x="57070" y="8830"/>
                      <a:pt x="68427" y="6001"/>
                    </a:cubicBezTo>
                    <a:cubicBezTo>
                      <a:pt x="79205" y="3258"/>
                      <a:pt x="90162" y="1248"/>
                      <a:pt x="101215" y="0"/>
                    </a:cubicBezTo>
                    <a:close/>
                    <a:moveTo>
                      <a:pt x="47044" y="62294"/>
                    </a:moveTo>
                    <a:cubicBezTo>
                      <a:pt x="52052" y="65179"/>
                      <a:pt x="57840" y="66408"/>
                      <a:pt x="63580" y="65818"/>
                    </a:cubicBezTo>
                    <a:cubicBezTo>
                      <a:pt x="71345" y="64961"/>
                      <a:pt x="78986" y="63275"/>
                      <a:pt x="86389" y="60770"/>
                    </a:cubicBezTo>
                    <a:lnTo>
                      <a:pt x="50560" y="40005"/>
                    </a:lnTo>
                    <a:cubicBezTo>
                      <a:pt x="37255" y="48673"/>
                      <a:pt x="35924" y="56007"/>
                      <a:pt x="46854" y="62294"/>
                    </a:cubicBezTo>
                    <a:close/>
                    <a:moveTo>
                      <a:pt x="172494" y="72771"/>
                    </a:moveTo>
                    <a:cubicBezTo>
                      <a:pt x="167048" y="69771"/>
                      <a:pt x="160775" y="68628"/>
                      <a:pt x="154627" y="69532"/>
                    </a:cubicBezTo>
                    <a:cubicBezTo>
                      <a:pt x="146149" y="70609"/>
                      <a:pt x="137776" y="72457"/>
                      <a:pt x="129632" y="75057"/>
                    </a:cubicBezTo>
                    <a:lnTo>
                      <a:pt x="165176" y="95631"/>
                    </a:lnTo>
                    <a:cubicBezTo>
                      <a:pt x="180192" y="86296"/>
                      <a:pt x="182568" y="78677"/>
                      <a:pt x="172304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" name="Google Shape;4457;p48">
              <a:extLst>
                <a:ext uri="{FF2B5EF4-FFF2-40B4-BE49-F238E27FC236}">
                  <a16:creationId xmlns:a16="http://schemas.microsoft.com/office/drawing/2014/main" id="{FFABBA72-96E7-4633-8183-B96E98391988}"/>
                </a:ext>
              </a:extLst>
            </p:cNvPr>
            <p:cNvGrpSpPr/>
            <p:nvPr/>
          </p:nvGrpSpPr>
          <p:grpSpPr>
            <a:xfrm>
              <a:off x="3200486" y="3710215"/>
              <a:ext cx="664598" cy="467011"/>
              <a:chOff x="4981586" y="4526565"/>
              <a:chExt cx="664598" cy="467011"/>
            </a:xfrm>
          </p:grpSpPr>
          <p:sp>
            <p:nvSpPr>
              <p:cNvPr id="131" name="Google Shape;4458;p48">
                <a:extLst>
                  <a:ext uri="{FF2B5EF4-FFF2-40B4-BE49-F238E27FC236}">
                    <a16:creationId xmlns:a16="http://schemas.microsoft.com/office/drawing/2014/main" id="{2F418313-FF02-44E0-A6CE-40AC010EA601}"/>
                  </a:ext>
                </a:extLst>
              </p:cNvPr>
              <p:cNvSpPr/>
              <p:nvPr/>
            </p:nvSpPr>
            <p:spPr>
              <a:xfrm>
                <a:off x="4981586" y="4608957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4459;p48">
                <a:extLst>
                  <a:ext uri="{FF2B5EF4-FFF2-40B4-BE49-F238E27FC236}">
                    <a16:creationId xmlns:a16="http://schemas.microsoft.com/office/drawing/2014/main" id="{D8736794-6B59-4E06-967C-DFC375AB46F5}"/>
                  </a:ext>
                </a:extLst>
              </p:cNvPr>
              <p:cNvSpPr/>
              <p:nvPr/>
            </p:nvSpPr>
            <p:spPr>
              <a:xfrm>
                <a:off x="4981681" y="4716589"/>
                <a:ext cx="65671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4460;p48">
                <a:extLst>
                  <a:ext uri="{FF2B5EF4-FFF2-40B4-BE49-F238E27FC236}">
                    <a16:creationId xmlns:a16="http://schemas.microsoft.com/office/drawing/2014/main" id="{FB5CF0DB-36BE-41F2-B0C9-ED7D44700F90}"/>
                  </a:ext>
                </a:extLst>
              </p:cNvPr>
              <p:cNvSpPr/>
              <p:nvPr/>
            </p:nvSpPr>
            <p:spPr>
              <a:xfrm>
                <a:off x="5596100" y="4718875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4461;p48">
                <a:extLst>
                  <a:ext uri="{FF2B5EF4-FFF2-40B4-BE49-F238E27FC236}">
                    <a16:creationId xmlns:a16="http://schemas.microsoft.com/office/drawing/2014/main" id="{AF89B5D5-1B4D-4FBE-912D-7845CBEDEB4C}"/>
                  </a:ext>
                </a:extLst>
              </p:cNvPr>
              <p:cNvSpPr/>
              <p:nvPr/>
            </p:nvSpPr>
            <p:spPr>
              <a:xfrm>
                <a:off x="4981586" y="452656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4462;p48">
                <a:extLst>
                  <a:ext uri="{FF2B5EF4-FFF2-40B4-BE49-F238E27FC236}">
                    <a16:creationId xmlns:a16="http://schemas.microsoft.com/office/drawing/2014/main" id="{C1FB60DB-574B-476C-A1EF-C30ADEE189E2}"/>
                  </a:ext>
                </a:extLst>
              </p:cNvPr>
              <p:cNvSpPr/>
              <p:nvPr/>
            </p:nvSpPr>
            <p:spPr>
              <a:xfrm>
                <a:off x="5076086" y="4578881"/>
                <a:ext cx="475673" cy="275344"/>
              </a:xfrm>
              <a:custGeom>
                <a:avLst/>
                <a:gdLst/>
                <a:ahLst/>
                <a:cxnLst/>
                <a:rect l="l" t="t" r="r" b="b"/>
                <a:pathLst>
                  <a:path w="475673" h="275344" extrusionOk="0">
                    <a:moveTo>
                      <a:pt x="475252" y="145994"/>
                    </a:moveTo>
                    <a:cubicBezTo>
                      <a:pt x="471830" y="178380"/>
                      <a:pt x="448831" y="210193"/>
                      <a:pt x="405969" y="235053"/>
                    </a:cubicBezTo>
                    <a:cubicBezTo>
                      <a:pt x="313117" y="288774"/>
                      <a:pt x="162482" y="288774"/>
                      <a:pt x="69535" y="235053"/>
                    </a:cubicBezTo>
                    <a:cubicBezTo>
                      <a:pt x="26768" y="210193"/>
                      <a:pt x="3769" y="178380"/>
                      <a:pt x="443" y="145994"/>
                    </a:cubicBezTo>
                    <a:cubicBezTo>
                      <a:pt x="-3549" y="107894"/>
                      <a:pt x="19450" y="69318"/>
                      <a:pt x="69535" y="40362"/>
                    </a:cubicBezTo>
                    <a:cubicBezTo>
                      <a:pt x="162482" y="-13454"/>
                      <a:pt x="313117" y="-13454"/>
                      <a:pt x="405969" y="40362"/>
                    </a:cubicBezTo>
                    <a:cubicBezTo>
                      <a:pt x="456054" y="69318"/>
                      <a:pt x="479148" y="108085"/>
                      <a:pt x="475252" y="14599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4463;p48">
                <a:extLst>
                  <a:ext uri="{FF2B5EF4-FFF2-40B4-BE49-F238E27FC236}">
                    <a16:creationId xmlns:a16="http://schemas.microsoft.com/office/drawing/2014/main" id="{55F567D4-F320-43FA-8EF2-0CB2C0477858}"/>
                  </a:ext>
                </a:extLst>
              </p:cNvPr>
              <p:cNvSpPr/>
              <p:nvPr/>
            </p:nvSpPr>
            <p:spPr>
              <a:xfrm>
                <a:off x="5076528" y="4595360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516"/>
                    </a:moveTo>
                    <a:cubicBezTo>
                      <a:pt x="471388" y="161901"/>
                      <a:pt x="448389" y="193715"/>
                      <a:pt x="405526" y="218575"/>
                    </a:cubicBezTo>
                    <a:cubicBezTo>
                      <a:pt x="312675" y="272296"/>
                      <a:pt x="162040" y="272296"/>
                      <a:pt x="69092" y="218575"/>
                    </a:cubicBezTo>
                    <a:cubicBezTo>
                      <a:pt x="26325" y="193715"/>
                      <a:pt x="3326" y="161901"/>
                      <a:pt x="0" y="129516"/>
                    </a:cubicBezTo>
                    <a:cubicBezTo>
                      <a:pt x="3326" y="97131"/>
                      <a:pt x="26325" y="65222"/>
                      <a:pt x="69092" y="40362"/>
                    </a:cubicBezTo>
                    <a:cubicBezTo>
                      <a:pt x="162040" y="-13454"/>
                      <a:pt x="312675" y="-13454"/>
                      <a:pt x="405526" y="40362"/>
                    </a:cubicBezTo>
                    <a:cubicBezTo>
                      <a:pt x="448389" y="65222"/>
                      <a:pt x="471388" y="97131"/>
                      <a:pt x="474809" y="129516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4464;p48">
                <a:extLst>
                  <a:ext uri="{FF2B5EF4-FFF2-40B4-BE49-F238E27FC236}">
                    <a16:creationId xmlns:a16="http://schemas.microsoft.com/office/drawing/2014/main" id="{23142584-17BB-42B0-8B27-1A7447B3E53C}"/>
                  </a:ext>
                </a:extLst>
              </p:cNvPr>
              <p:cNvSpPr/>
              <p:nvPr/>
            </p:nvSpPr>
            <p:spPr>
              <a:xfrm>
                <a:off x="5197892" y="4657629"/>
                <a:ext cx="221515" cy="139160"/>
              </a:xfrm>
              <a:custGeom>
                <a:avLst/>
                <a:gdLst/>
                <a:ahLst/>
                <a:cxnLst/>
                <a:rect l="l" t="t" r="r" b="b"/>
                <a:pathLst>
                  <a:path w="221515" h="139160" extrusionOk="0">
                    <a:moveTo>
                      <a:pt x="112525" y="22193"/>
                    </a:moveTo>
                    <a:cubicBezTo>
                      <a:pt x="109598" y="22155"/>
                      <a:pt x="106670" y="22374"/>
                      <a:pt x="103781" y="22860"/>
                    </a:cubicBezTo>
                    <a:cubicBezTo>
                      <a:pt x="99885" y="23432"/>
                      <a:pt x="95513" y="24194"/>
                      <a:pt x="90666" y="25241"/>
                    </a:cubicBezTo>
                    <a:cubicBezTo>
                      <a:pt x="85819" y="26289"/>
                      <a:pt x="81162" y="27527"/>
                      <a:pt x="75460" y="29146"/>
                    </a:cubicBezTo>
                    <a:cubicBezTo>
                      <a:pt x="70376" y="30632"/>
                      <a:pt x="65424" y="32509"/>
                      <a:pt x="60634" y="34766"/>
                    </a:cubicBezTo>
                    <a:lnTo>
                      <a:pt x="98649" y="56960"/>
                    </a:lnTo>
                    <a:lnTo>
                      <a:pt x="105492" y="54483"/>
                    </a:lnTo>
                    <a:cubicBezTo>
                      <a:pt x="114996" y="51245"/>
                      <a:pt x="124500" y="48482"/>
                      <a:pt x="132958" y="46196"/>
                    </a:cubicBezTo>
                    <a:cubicBezTo>
                      <a:pt x="141046" y="44044"/>
                      <a:pt x="149324" y="42701"/>
                      <a:pt x="157668" y="42196"/>
                    </a:cubicBezTo>
                    <a:cubicBezTo>
                      <a:pt x="165309" y="41691"/>
                      <a:pt x="172978" y="42196"/>
                      <a:pt x="180477" y="43720"/>
                    </a:cubicBezTo>
                    <a:cubicBezTo>
                      <a:pt x="188146" y="45330"/>
                      <a:pt x="195502" y="48187"/>
                      <a:pt x="202241" y="52197"/>
                    </a:cubicBezTo>
                    <a:cubicBezTo>
                      <a:pt x="208817" y="55607"/>
                      <a:pt x="214443" y="60617"/>
                      <a:pt x="218587" y="66770"/>
                    </a:cubicBezTo>
                    <a:cubicBezTo>
                      <a:pt x="221343" y="71238"/>
                      <a:pt x="222199" y="76619"/>
                      <a:pt x="220963" y="81725"/>
                    </a:cubicBezTo>
                    <a:cubicBezTo>
                      <a:pt x="219347" y="87354"/>
                      <a:pt x="216268" y="92450"/>
                      <a:pt x="212029" y="96488"/>
                    </a:cubicBezTo>
                    <a:cubicBezTo>
                      <a:pt x="206755" y="101756"/>
                      <a:pt x="200891" y="106394"/>
                      <a:pt x="194543" y="110300"/>
                    </a:cubicBezTo>
                    <a:lnTo>
                      <a:pt x="218872" y="124396"/>
                    </a:lnTo>
                    <a:lnTo>
                      <a:pt x="205662" y="132017"/>
                    </a:lnTo>
                    <a:lnTo>
                      <a:pt x="181142" y="117824"/>
                    </a:lnTo>
                    <a:cubicBezTo>
                      <a:pt x="169462" y="123625"/>
                      <a:pt x="157240" y="128254"/>
                      <a:pt x="144648" y="131636"/>
                    </a:cubicBezTo>
                    <a:cubicBezTo>
                      <a:pt x="131494" y="135322"/>
                      <a:pt x="118037" y="137846"/>
                      <a:pt x="104447" y="139160"/>
                    </a:cubicBezTo>
                    <a:lnTo>
                      <a:pt x="91711" y="116205"/>
                    </a:lnTo>
                    <a:cubicBezTo>
                      <a:pt x="95275" y="116110"/>
                      <a:pt x="98830" y="115824"/>
                      <a:pt x="102356" y="115348"/>
                    </a:cubicBezTo>
                    <a:cubicBezTo>
                      <a:pt x="107754" y="114710"/>
                      <a:pt x="113114" y="113786"/>
                      <a:pt x="118417" y="112586"/>
                    </a:cubicBezTo>
                    <a:cubicBezTo>
                      <a:pt x="124310" y="111347"/>
                      <a:pt x="130487" y="109728"/>
                      <a:pt x="137425" y="107823"/>
                    </a:cubicBezTo>
                    <a:cubicBezTo>
                      <a:pt x="143925" y="105985"/>
                      <a:pt x="150283" y="103661"/>
                      <a:pt x="156432" y="100870"/>
                    </a:cubicBezTo>
                    <a:lnTo>
                      <a:pt x="118417" y="78867"/>
                    </a:lnTo>
                    <a:lnTo>
                      <a:pt x="113475" y="80582"/>
                    </a:lnTo>
                    <a:lnTo>
                      <a:pt x="108248" y="82201"/>
                    </a:lnTo>
                    <a:cubicBezTo>
                      <a:pt x="98744" y="85344"/>
                      <a:pt x="89906" y="87821"/>
                      <a:pt x="81923" y="89630"/>
                    </a:cubicBezTo>
                    <a:cubicBezTo>
                      <a:pt x="74557" y="91307"/>
                      <a:pt x="67049" y="92297"/>
                      <a:pt x="59494" y="92583"/>
                    </a:cubicBezTo>
                    <a:cubicBezTo>
                      <a:pt x="52851" y="92812"/>
                      <a:pt x="46217" y="92212"/>
                      <a:pt x="39726" y="90773"/>
                    </a:cubicBezTo>
                    <a:cubicBezTo>
                      <a:pt x="33301" y="89240"/>
                      <a:pt x="27143" y="86735"/>
                      <a:pt x="21479" y="83344"/>
                    </a:cubicBezTo>
                    <a:cubicBezTo>
                      <a:pt x="15187" y="80039"/>
                      <a:pt x="9732" y="75352"/>
                      <a:pt x="5512" y="69628"/>
                    </a:cubicBezTo>
                    <a:cubicBezTo>
                      <a:pt x="2433" y="65342"/>
                      <a:pt x="922" y="60132"/>
                      <a:pt x="1236" y="54864"/>
                    </a:cubicBezTo>
                    <a:cubicBezTo>
                      <a:pt x="1825" y="49406"/>
                      <a:pt x="4011" y="44234"/>
                      <a:pt x="7508" y="40005"/>
                    </a:cubicBezTo>
                    <a:cubicBezTo>
                      <a:pt x="11918" y="34566"/>
                      <a:pt x="17145" y="29842"/>
                      <a:pt x="22999" y="26003"/>
                    </a:cubicBezTo>
                    <a:lnTo>
                      <a:pt x="0" y="12859"/>
                    </a:lnTo>
                    <a:lnTo>
                      <a:pt x="13210" y="5144"/>
                    </a:lnTo>
                    <a:lnTo>
                      <a:pt x="35544" y="18098"/>
                    </a:lnTo>
                    <a:cubicBezTo>
                      <a:pt x="45998" y="12878"/>
                      <a:pt x="56994" y="8820"/>
                      <a:pt x="68332" y="6001"/>
                    </a:cubicBezTo>
                    <a:cubicBezTo>
                      <a:pt x="79110" y="3258"/>
                      <a:pt x="90067" y="1248"/>
                      <a:pt x="101120" y="0"/>
                    </a:cubicBezTo>
                    <a:close/>
                    <a:moveTo>
                      <a:pt x="47519" y="62294"/>
                    </a:moveTo>
                    <a:cubicBezTo>
                      <a:pt x="52556" y="65189"/>
                      <a:pt x="58372" y="66418"/>
                      <a:pt x="64151" y="65818"/>
                    </a:cubicBezTo>
                    <a:cubicBezTo>
                      <a:pt x="71877" y="64951"/>
                      <a:pt x="79499" y="63265"/>
                      <a:pt x="86865" y="60770"/>
                    </a:cubicBezTo>
                    <a:lnTo>
                      <a:pt x="51130" y="40005"/>
                    </a:lnTo>
                    <a:cubicBezTo>
                      <a:pt x="38015" y="48701"/>
                      <a:pt x="36808" y="56131"/>
                      <a:pt x="47519" y="62294"/>
                    </a:cubicBezTo>
                    <a:close/>
                    <a:moveTo>
                      <a:pt x="172969" y="72771"/>
                    </a:moveTo>
                    <a:cubicBezTo>
                      <a:pt x="167523" y="69771"/>
                      <a:pt x="161251" y="68628"/>
                      <a:pt x="155102" y="69533"/>
                    </a:cubicBezTo>
                    <a:cubicBezTo>
                      <a:pt x="146663" y="70656"/>
                      <a:pt x="138328" y="72504"/>
                      <a:pt x="130202" y="75057"/>
                    </a:cubicBezTo>
                    <a:lnTo>
                      <a:pt x="165746" y="95631"/>
                    </a:lnTo>
                    <a:cubicBezTo>
                      <a:pt x="180572" y="86392"/>
                      <a:pt x="183328" y="78677"/>
                      <a:pt x="172969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4465;p48">
                <a:extLst>
                  <a:ext uri="{FF2B5EF4-FFF2-40B4-BE49-F238E27FC236}">
                    <a16:creationId xmlns:a16="http://schemas.microsoft.com/office/drawing/2014/main" id="{88243866-3F88-4696-8889-CAB1FC0BCD5F}"/>
                  </a:ext>
                </a:extLst>
              </p:cNvPr>
              <p:cNvSpPr/>
              <p:nvPr/>
            </p:nvSpPr>
            <p:spPr>
              <a:xfrm>
                <a:off x="5289888" y="4760785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4466;p48">
                <a:extLst>
                  <a:ext uri="{FF2B5EF4-FFF2-40B4-BE49-F238E27FC236}">
                    <a16:creationId xmlns:a16="http://schemas.microsoft.com/office/drawing/2014/main" id="{92FB057C-D8F2-4A74-A49E-731A9283FDC5}"/>
                  </a:ext>
                </a:extLst>
              </p:cNvPr>
              <p:cNvSpPr/>
              <p:nvPr/>
            </p:nvSpPr>
            <p:spPr>
              <a:xfrm>
                <a:off x="5385496" y="4768976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954"/>
                    </a:moveTo>
                    <a:lnTo>
                      <a:pt x="31552" y="0"/>
                    </a:lnTo>
                    <a:lnTo>
                      <a:pt x="0" y="2477"/>
                    </a:lnTo>
                    <a:lnTo>
                      <a:pt x="18152" y="14859"/>
                    </a:lnTo>
                    <a:lnTo>
                      <a:pt x="31552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4467;p48">
                <a:extLst>
                  <a:ext uri="{FF2B5EF4-FFF2-40B4-BE49-F238E27FC236}">
                    <a16:creationId xmlns:a16="http://schemas.microsoft.com/office/drawing/2014/main" id="{4E5E66BB-1191-4D45-993E-B10DCCCEA0CF}"/>
                  </a:ext>
                </a:extLst>
              </p:cNvPr>
              <p:cNvSpPr/>
              <p:nvPr/>
            </p:nvSpPr>
            <p:spPr>
              <a:xfrm>
                <a:off x="5396046" y="4721447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4468;p48">
                <a:extLst>
                  <a:ext uri="{FF2B5EF4-FFF2-40B4-BE49-F238E27FC236}">
                    <a16:creationId xmlns:a16="http://schemas.microsoft.com/office/drawing/2014/main" id="{8752CFC3-1278-462F-BC37-070A35F06818}"/>
                  </a:ext>
                </a:extLst>
              </p:cNvPr>
              <p:cNvSpPr/>
              <p:nvPr/>
            </p:nvSpPr>
            <p:spPr>
              <a:xfrm>
                <a:off x="5321441" y="4726305"/>
                <a:ext cx="35639" cy="24764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4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4469;p48">
                <a:extLst>
                  <a:ext uri="{FF2B5EF4-FFF2-40B4-BE49-F238E27FC236}">
                    <a16:creationId xmlns:a16="http://schemas.microsoft.com/office/drawing/2014/main" id="{B3964E2D-72A3-41E4-AB7D-DD2B3B37C0E5}"/>
                  </a:ext>
                </a:extLst>
              </p:cNvPr>
              <p:cNvSpPr/>
              <p:nvPr/>
            </p:nvSpPr>
            <p:spPr>
              <a:xfrm>
                <a:off x="5249117" y="4684871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287"/>
                    </a:moveTo>
                    <a:lnTo>
                      <a:pt x="36780" y="29146"/>
                    </a:lnTo>
                    <a:lnTo>
                      <a:pt x="44383" y="23717"/>
                    </a:lnTo>
                    <a:lnTo>
                      <a:pt x="39346" y="17907"/>
                    </a:lnTo>
                    <a:cubicBezTo>
                      <a:pt x="36105" y="14116"/>
                      <a:pt x="32246" y="10896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4470;p48">
                <a:extLst>
                  <a:ext uri="{FF2B5EF4-FFF2-40B4-BE49-F238E27FC236}">
                    <a16:creationId xmlns:a16="http://schemas.microsoft.com/office/drawing/2014/main" id="{D7FD45CD-5577-4E3E-A70E-06E0E8EF180D}"/>
                  </a:ext>
                </a:extLst>
              </p:cNvPr>
              <p:cNvSpPr/>
              <p:nvPr/>
            </p:nvSpPr>
            <p:spPr>
              <a:xfrm>
                <a:off x="5289888" y="4661344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4471;p48">
                <a:extLst>
                  <a:ext uri="{FF2B5EF4-FFF2-40B4-BE49-F238E27FC236}">
                    <a16:creationId xmlns:a16="http://schemas.microsoft.com/office/drawing/2014/main" id="{E4A78F70-2D00-4767-AA03-6C860BAD5B52}"/>
                  </a:ext>
                </a:extLst>
              </p:cNvPr>
              <p:cNvSpPr/>
              <p:nvPr/>
            </p:nvSpPr>
            <p:spPr>
              <a:xfrm>
                <a:off x="5197987" y="4657534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8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4472;p48">
                <a:extLst>
                  <a:ext uri="{FF2B5EF4-FFF2-40B4-BE49-F238E27FC236}">
                    <a16:creationId xmlns:a16="http://schemas.microsoft.com/office/drawing/2014/main" id="{A5184784-8BE4-4502-9E0B-F7CB77E9533E}"/>
                  </a:ext>
                </a:extLst>
              </p:cNvPr>
              <p:cNvSpPr/>
              <p:nvPr/>
            </p:nvSpPr>
            <p:spPr>
              <a:xfrm>
                <a:off x="5198652" y="4700873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cubicBezTo>
                      <a:pt x="0" y="13430"/>
                      <a:pt x="0" y="0"/>
                      <a:pt x="0" y="0"/>
                    </a:cubicBezTo>
                    <a:lnTo>
                      <a:pt x="22429" y="0"/>
                    </a:lnTo>
                    <a:lnTo>
                      <a:pt x="16917" y="12002"/>
                    </a:lnTo>
                    <a:lnTo>
                      <a:pt x="7413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4473;p48">
                <a:extLst>
                  <a:ext uri="{FF2B5EF4-FFF2-40B4-BE49-F238E27FC236}">
                    <a16:creationId xmlns:a16="http://schemas.microsoft.com/office/drawing/2014/main" id="{588E0E89-894E-4F9D-80AE-B59A8F892DAF}"/>
                  </a:ext>
                </a:extLst>
              </p:cNvPr>
              <p:cNvSpPr/>
              <p:nvPr/>
            </p:nvSpPr>
            <p:spPr>
              <a:xfrm>
                <a:off x="5197892" y="4644961"/>
                <a:ext cx="221610" cy="138874"/>
              </a:xfrm>
              <a:custGeom>
                <a:avLst/>
                <a:gdLst/>
                <a:ahLst/>
                <a:cxnLst/>
                <a:rect l="l" t="t" r="r" b="b"/>
                <a:pathLst>
                  <a:path w="221610" h="138874" extrusionOk="0">
                    <a:moveTo>
                      <a:pt x="112525" y="22288"/>
                    </a:moveTo>
                    <a:cubicBezTo>
                      <a:pt x="109598" y="22298"/>
                      <a:pt x="106680" y="22517"/>
                      <a:pt x="103781" y="22955"/>
                    </a:cubicBezTo>
                    <a:cubicBezTo>
                      <a:pt x="99885" y="23527"/>
                      <a:pt x="95513" y="24289"/>
                      <a:pt x="90666" y="25337"/>
                    </a:cubicBezTo>
                    <a:cubicBezTo>
                      <a:pt x="85819" y="26384"/>
                      <a:pt x="81162" y="27718"/>
                      <a:pt x="75460" y="29242"/>
                    </a:cubicBezTo>
                    <a:cubicBezTo>
                      <a:pt x="70395" y="30804"/>
                      <a:pt x="65434" y="32709"/>
                      <a:pt x="60634" y="34957"/>
                    </a:cubicBezTo>
                    <a:lnTo>
                      <a:pt x="98649" y="57055"/>
                    </a:lnTo>
                    <a:lnTo>
                      <a:pt x="105492" y="54578"/>
                    </a:lnTo>
                    <a:cubicBezTo>
                      <a:pt x="114996" y="51435"/>
                      <a:pt x="124500" y="48673"/>
                      <a:pt x="132958" y="46387"/>
                    </a:cubicBezTo>
                    <a:cubicBezTo>
                      <a:pt x="141036" y="44205"/>
                      <a:pt x="149314" y="42834"/>
                      <a:pt x="157668" y="42291"/>
                    </a:cubicBezTo>
                    <a:cubicBezTo>
                      <a:pt x="165309" y="41786"/>
                      <a:pt x="172978" y="42291"/>
                      <a:pt x="180477" y="43815"/>
                    </a:cubicBezTo>
                    <a:cubicBezTo>
                      <a:pt x="188127" y="45501"/>
                      <a:pt x="195464" y="48358"/>
                      <a:pt x="202241" y="52292"/>
                    </a:cubicBezTo>
                    <a:cubicBezTo>
                      <a:pt x="208846" y="55702"/>
                      <a:pt x="214501" y="60712"/>
                      <a:pt x="218682" y="66865"/>
                    </a:cubicBezTo>
                    <a:cubicBezTo>
                      <a:pt x="221438" y="71333"/>
                      <a:pt x="222294" y="76714"/>
                      <a:pt x="221058" y="81820"/>
                    </a:cubicBezTo>
                    <a:cubicBezTo>
                      <a:pt x="219442" y="87449"/>
                      <a:pt x="216363" y="92545"/>
                      <a:pt x="212125" y="96583"/>
                    </a:cubicBezTo>
                    <a:cubicBezTo>
                      <a:pt x="206869" y="101851"/>
                      <a:pt x="200996" y="106451"/>
                      <a:pt x="194638" y="110299"/>
                    </a:cubicBezTo>
                    <a:lnTo>
                      <a:pt x="218967" y="124396"/>
                    </a:lnTo>
                    <a:lnTo>
                      <a:pt x="205757" y="132112"/>
                    </a:lnTo>
                    <a:lnTo>
                      <a:pt x="181427" y="117538"/>
                    </a:lnTo>
                    <a:cubicBezTo>
                      <a:pt x="169728" y="123301"/>
                      <a:pt x="157506" y="127930"/>
                      <a:pt x="144933" y="131350"/>
                    </a:cubicBezTo>
                    <a:cubicBezTo>
                      <a:pt x="131760" y="134950"/>
                      <a:pt x="118313" y="137465"/>
                      <a:pt x="104732" y="138874"/>
                    </a:cubicBezTo>
                    <a:lnTo>
                      <a:pt x="91997" y="115824"/>
                    </a:lnTo>
                    <a:cubicBezTo>
                      <a:pt x="95561" y="115729"/>
                      <a:pt x="99115" y="115443"/>
                      <a:pt x="102641" y="114967"/>
                    </a:cubicBezTo>
                    <a:cubicBezTo>
                      <a:pt x="108039" y="114367"/>
                      <a:pt x="113399" y="113471"/>
                      <a:pt x="118702" y="112300"/>
                    </a:cubicBezTo>
                    <a:cubicBezTo>
                      <a:pt x="124595" y="110966"/>
                      <a:pt x="130772" y="109347"/>
                      <a:pt x="137710" y="107442"/>
                    </a:cubicBezTo>
                    <a:cubicBezTo>
                      <a:pt x="144229" y="105651"/>
                      <a:pt x="150578" y="103327"/>
                      <a:pt x="156717" y="100489"/>
                    </a:cubicBezTo>
                    <a:lnTo>
                      <a:pt x="118702" y="78486"/>
                    </a:lnTo>
                    <a:lnTo>
                      <a:pt x="113760" y="80296"/>
                    </a:lnTo>
                    <a:lnTo>
                      <a:pt x="108533" y="81820"/>
                    </a:lnTo>
                    <a:cubicBezTo>
                      <a:pt x="99029" y="84963"/>
                      <a:pt x="90191" y="87439"/>
                      <a:pt x="82208" y="89249"/>
                    </a:cubicBezTo>
                    <a:cubicBezTo>
                      <a:pt x="74842" y="90954"/>
                      <a:pt x="67334" y="91973"/>
                      <a:pt x="59779" y="92297"/>
                    </a:cubicBezTo>
                    <a:cubicBezTo>
                      <a:pt x="53136" y="92497"/>
                      <a:pt x="46493" y="91859"/>
                      <a:pt x="40011" y="90392"/>
                    </a:cubicBezTo>
                    <a:cubicBezTo>
                      <a:pt x="33586" y="88859"/>
                      <a:pt x="27428" y="86354"/>
                      <a:pt x="21764" y="82963"/>
                    </a:cubicBezTo>
                    <a:cubicBezTo>
                      <a:pt x="15463" y="79724"/>
                      <a:pt x="9998" y="75057"/>
                      <a:pt x="5797" y="69342"/>
                    </a:cubicBezTo>
                    <a:cubicBezTo>
                      <a:pt x="2737" y="65056"/>
                      <a:pt x="1226" y="59845"/>
                      <a:pt x="1521" y="54578"/>
                    </a:cubicBezTo>
                    <a:cubicBezTo>
                      <a:pt x="2091" y="49111"/>
                      <a:pt x="4277" y="43939"/>
                      <a:pt x="7793" y="39719"/>
                    </a:cubicBezTo>
                    <a:cubicBezTo>
                      <a:pt x="12203" y="34252"/>
                      <a:pt x="17430" y="29499"/>
                      <a:pt x="23284" y="25622"/>
                    </a:cubicBezTo>
                    <a:lnTo>
                      <a:pt x="0" y="12763"/>
                    </a:lnTo>
                    <a:lnTo>
                      <a:pt x="13210" y="5144"/>
                    </a:lnTo>
                    <a:lnTo>
                      <a:pt x="35544" y="18002"/>
                    </a:lnTo>
                    <a:cubicBezTo>
                      <a:pt x="46017" y="12821"/>
                      <a:pt x="57004" y="8763"/>
                      <a:pt x="68332" y="5905"/>
                    </a:cubicBezTo>
                    <a:cubicBezTo>
                      <a:pt x="79119" y="3191"/>
                      <a:pt x="90067" y="1219"/>
                      <a:pt x="101120" y="0"/>
                    </a:cubicBezTo>
                    <a:close/>
                    <a:moveTo>
                      <a:pt x="47519" y="62008"/>
                    </a:moveTo>
                    <a:cubicBezTo>
                      <a:pt x="52547" y="64932"/>
                      <a:pt x="58363" y="66199"/>
                      <a:pt x="64151" y="65627"/>
                    </a:cubicBezTo>
                    <a:cubicBezTo>
                      <a:pt x="71887" y="64770"/>
                      <a:pt x="79509" y="63037"/>
                      <a:pt x="86865" y="60484"/>
                    </a:cubicBezTo>
                    <a:lnTo>
                      <a:pt x="51130" y="39814"/>
                    </a:lnTo>
                    <a:cubicBezTo>
                      <a:pt x="38015" y="48387"/>
                      <a:pt x="36808" y="55788"/>
                      <a:pt x="47519" y="62008"/>
                    </a:cubicBezTo>
                    <a:close/>
                    <a:moveTo>
                      <a:pt x="172969" y="72485"/>
                    </a:moveTo>
                    <a:cubicBezTo>
                      <a:pt x="167514" y="69513"/>
                      <a:pt x="161241" y="68409"/>
                      <a:pt x="155102" y="69342"/>
                    </a:cubicBezTo>
                    <a:cubicBezTo>
                      <a:pt x="146663" y="70428"/>
                      <a:pt x="138328" y="72247"/>
                      <a:pt x="130202" y="74771"/>
                    </a:cubicBezTo>
                    <a:lnTo>
                      <a:pt x="165746" y="95345"/>
                    </a:lnTo>
                    <a:cubicBezTo>
                      <a:pt x="180572" y="86106"/>
                      <a:pt x="183328" y="78486"/>
                      <a:pt x="172969" y="72485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" name="Google Shape;4474;p48">
              <a:extLst>
                <a:ext uri="{FF2B5EF4-FFF2-40B4-BE49-F238E27FC236}">
                  <a16:creationId xmlns:a16="http://schemas.microsoft.com/office/drawing/2014/main" id="{D8A71BE8-ED98-47B1-BCE6-FE4750A827AA}"/>
                </a:ext>
              </a:extLst>
            </p:cNvPr>
            <p:cNvGrpSpPr/>
            <p:nvPr/>
          </p:nvGrpSpPr>
          <p:grpSpPr>
            <a:xfrm>
              <a:off x="2181300" y="4477454"/>
              <a:ext cx="746806" cy="516445"/>
              <a:chOff x="3962400" y="5293804"/>
              <a:chExt cx="746806" cy="516445"/>
            </a:xfrm>
          </p:grpSpPr>
          <p:sp>
            <p:nvSpPr>
              <p:cNvPr id="114" name="Google Shape;4475;p48">
                <a:extLst>
                  <a:ext uri="{FF2B5EF4-FFF2-40B4-BE49-F238E27FC236}">
                    <a16:creationId xmlns:a16="http://schemas.microsoft.com/office/drawing/2014/main" id="{A7713051-5E6B-4E46-ADA7-CC2D2DA4F358}"/>
                  </a:ext>
                </a:extLst>
              </p:cNvPr>
              <p:cNvSpPr/>
              <p:nvPr/>
            </p:nvSpPr>
            <p:spPr>
              <a:xfrm>
                <a:off x="3962400" y="5425630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4476;p48">
                <a:extLst>
                  <a:ext uri="{FF2B5EF4-FFF2-40B4-BE49-F238E27FC236}">
                    <a16:creationId xmlns:a16="http://schemas.microsoft.com/office/drawing/2014/main" id="{51C07B42-3D18-4B50-84CE-0EC7A872D507}"/>
                  </a:ext>
                </a:extLst>
              </p:cNvPr>
              <p:cNvSpPr/>
              <p:nvPr/>
            </p:nvSpPr>
            <p:spPr>
              <a:xfrm>
                <a:off x="4044607" y="537619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19"/>
                      <a:pt x="332252" y="384619"/>
                    </a:cubicBezTo>
                    <a:cubicBezTo>
                      <a:pt x="148754" y="384619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4477;p48">
                <a:extLst>
                  <a:ext uri="{FF2B5EF4-FFF2-40B4-BE49-F238E27FC236}">
                    <a16:creationId xmlns:a16="http://schemas.microsoft.com/office/drawing/2014/main" id="{591E25D6-C3A8-4F57-9AC6-76AFFF9B8F05}"/>
                  </a:ext>
                </a:extLst>
              </p:cNvPr>
              <p:cNvSpPr/>
              <p:nvPr/>
            </p:nvSpPr>
            <p:spPr>
              <a:xfrm>
                <a:off x="4044702" y="548382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4478;p48">
                <a:extLst>
                  <a:ext uri="{FF2B5EF4-FFF2-40B4-BE49-F238E27FC236}">
                    <a16:creationId xmlns:a16="http://schemas.microsoft.com/office/drawing/2014/main" id="{FE294D21-12DC-4E0B-8C7F-2FD59636E886}"/>
                  </a:ext>
                </a:extLst>
              </p:cNvPr>
              <p:cNvSpPr/>
              <p:nvPr/>
            </p:nvSpPr>
            <p:spPr>
              <a:xfrm>
                <a:off x="4659217" y="548611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4479;p48">
                <a:extLst>
                  <a:ext uri="{FF2B5EF4-FFF2-40B4-BE49-F238E27FC236}">
                    <a16:creationId xmlns:a16="http://schemas.microsoft.com/office/drawing/2014/main" id="{9C91353C-F90A-4533-86A4-DEB360FDA41A}"/>
                  </a:ext>
                </a:extLst>
              </p:cNvPr>
              <p:cNvSpPr/>
              <p:nvPr/>
            </p:nvSpPr>
            <p:spPr>
              <a:xfrm>
                <a:off x="4044607" y="529380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4480;p48">
                <a:extLst>
                  <a:ext uri="{FF2B5EF4-FFF2-40B4-BE49-F238E27FC236}">
                    <a16:creationId xmlns:a16="http://schemas.microsoft.com/office/drawing/2014/main" id="{36EB66C5-AA23-4A3D-934E-6EE1F2B97A09}"/>
                  </a:ext>
                </a:extLst>
              </p:cNvPr>
              <p:cNvSpPr/>
              <p:nvPr/>
            </p:nvSpPr>
            <p:spPr>
              <a:xfrm>
                <a:off x="4139107" y="5346215"/>
                <a:ext cx="475657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57" h="275248" extrusionOk="0">
                    <a:moveTo>
                      <a:pt x="475252" y="145899"/>
                    </a:moveTo>
                    <a:cubicBezTo>
                      <a:pt x="471926" y="178284"/>
                      <a:pt x="448831" y="210193"/>
                      <a:pt x="406064" y="234958"/>
                    </a:cubicBezTo>
                    <a:cubicBezTo>
                      <a:pt x="313117" y="288679"/>
                      <a:pt x="162482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149" y="69223"/>
                      <a:pt x="47905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4481;p48">
                <a:extLst>
                  <a:ext uri="{FF2B5EF4-FFF2-40B4-BE49-F238E27FC236}">
                    <a16:creationId xmlns:a16="http://schemas.microsoft.com/office/drawing/2014/main" id="{F08B37DE-D4A4-4214-B95C-0F300CED0EFD}"/>
                  </a:ext>
                </a:extLst>
              </p:cNvPr>
              <p:cNvSpPr/>
              <p:nvPr/>
            </p:nvSpPr>
            <p:spPr>
              <a:xfrm>
                <a:off x="4139550" y="536269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480"/>
                    </a:cubicBezTo>
                    <a:cubicBezTo>
                      <a:pt x="312675" y="272201"/>
                      <a:pt x="162040" y="272201"/>
                      <a:pt x="69188" y="218480"/>
                    </a:cubicBezTo>
                    <a:cubicBezTo>
                      <a:pt x="26325" y="193715"/>
                      <a:pt x="3326" y="161806"/>
                      <a:pt x="0" y="129421"/>
                    </a:cubicBezTo>
                    <a:cubicBezTo>
                      <a:pt x="3326" y="97036"/>
                      <a:pt x="26325" y="65127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127"/>
                      <a:pt x="471483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4482;p48">
                <a:extLst>
                  <a:ext uri="{FF2B5EF4-FFF2-40B4-BE49-F238E27FC236}">
                    <a16:creationId xmlns:a16="http://schemas.microsoft.com/office/drawing/2014/main" id="{FD5386CE-496E-4325-94E7-7136E5FF20DD}"/>
                  </a:ext>
                </a:extLst>
              </p:cNvPr>
              <p:cNvSpPr/>
              <p:nvPr/>
            </p:nvSpPr>
            <p:spPr>
              <a:xfrm>
                <a:off x="4261389" y="5424963"/>
                <a:ext cx="221102" cy="138970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8970" extrusionOk="0">
                    <a:moveTo>
                      <a:pt x="112050" y="22098"/>
                    </a:moveTo>
                    <a:cubicBezTo>
                      <a:pt x="109122" y="22060"/>
                      <a:pt x="106194" y="22279"/>
                      <a:pt x="103306" y="22765"/>
                    </a:cubicBezTo>
                    <a:cubicBezTo>
                      <a:pt x="99410" y="23336"/>
                      <a:pt x="95038" y="24098"/>
                      <a:pt x="90191" y="25146"/>
                    </a:cubicBezTo>
                    <a:cubicBezTo>
                      <a:pt x="85344" y="26194"/>
                      <a:pt x="80687" y="27432"/>
                      <a:pt x="75080" y="29051"/>
                    </a:cubicBezTo>
                    <a:cubicBezTo>
                      <a:pt x="69967" y="30566"/>
                      <a:pt x="64977" y="32480"/>
                      <a:pt x="60159" y="34766"/>
                    </a:cubicBezTo>
                    <a:lnTo>
                      <a:pt x="98174" y="56864"/>
                    </a:lnTo>
                    <a:lnTo>
                      <a:pt x="105017" y="54388"/>
                    </a:lnTo>
                    <a:cubicBezTo>
                      <a:pt x="114521" y="51149"/>
                      <a:pt x="124024" y="48387"/>
                      <a:pt x="132483" y="46196"/>
                    </a:cubicBezTo>
                    <a:cubicBezTo>
                      <a:pt x="140574" y="44120"/>
                      <a:pt x="148851" y="42844"/>
                      <a:pt x="157193" y="42386"/>
                    </a:cubicBezTo>
                    <a:cubicBezTo>
                      <a:pt x="164798" y="41881"/>
                      <a:pt x="172437" y="42386"/>
                      <a:pt x="179907" y="43910"/>
                    </a:cubicBezTo>
                    <a:cubicBezTo>
                      <a:pt x="187570" y="45539"/>
                      <a:pt x="194919" y="48406"/>
                      <a:pt x="201670" y="52388"/>
                    </a:cubicBezTo>
                    <a:cubicBezTo>
                      <a:pt x="208292" y="55731"/>
                      <a:pt x="213951" y="60713"/>
                      <a:pt x="218112" y="66866"/>
                    </a:cubicBezTo>
                    <a:cubicBezTo>
                      <a:pt x="220891" y="71323"/>
                      <a:pt x="221780" y="76705"/>
                      <a:pt x="220583" y="81820"/>
                    </a:cubicBezTo>
                    <a:cubicBezTo>
                      <a:pt x="218785" y="87506"/>
                      <a:pt x="215504" y="92602"/>
                      <a:pt x="211079" y="96584"/>
                    </a:cubicBezTo>
                    <a:cubicBezTo>
                      <a:pt x="205885" y="101898"/>
                      <a:pt x="200041" y="106547"/>
                      <a:pt x="193687" y="110395"/>
                    </a:cubicBezTo>
                    <a:lnTo>
                      <a:pt x="217922" y="124492"/>
                    </a:lnTo>
                    <a:lnTo>
                      <a:pt x="204712" y="132112"/>
                    </a:lnTo>
                    <a:lnTo>
                      <a:pt x="180952" y="117634"/>
                    </a:lnTo>
                    <a:cubicBezTo>
                      <a:pt x="169319" y="123463"/>
                      <a:pt x="157122" y="128092"/>
                      <a:pt x="144553" y="131445"/>
                    </a:cubicBezTo>
                    <a:cubicBezTo>
                      <a:pt x="131396" y="135112"/>
                      <a:pt x="117944" y="137636"/>
                      <a:pt x="104352" y="138970"/>
                    </a:cubicBezTo>
                    <a:lnTo>
                      <a:pt x="91521" y="116015"/>
                    </a:lnTo>
                    <a:cubicBezTo>
                      <a:pt x="95114" y="115919"/>
                      <a:pt x="98699" y="115634"/>
                      <a:pt x="102261" y="115158"/>
                    </a:cubicBezTo>
                    <a:cubicBezTo>
                      <a:pt x="107627" y="114510"/>
                      <a:pt x="112956" y="113586"/>
                      <a:pt x="118227" y="112395"/>
                    </a:cubicBezTo>
                    <a:cubicBezTo>
                      <a:pt x="124119" y="111157"/>
                      <a:pt x="130392" y="109538"/>
                      <a:pt x="137235" y="107633"/>
                    </a:cubicBezTo>
                    <a:cubicBezTo>
                      <a:pt x="143743" y="105823"/>
                      <a:pt x="150098" y="103489"/>
                      <a:pt x="156242" y="100679"/>
                    </a:cubicBezTo>
                    <a:lnTo>
                      <a:pt x="118227" y="78677"/>
                    </a:lnTo>
                    <a:cubicBezTo>
                      <a:pt x="116611" y="79248"/>
                      <a:pt x="114996" y="79915"/>
                      <a:pt x="113285" y="80391"/>
                    </a:cubicBezTo>
                    <a:lnTo>
                      <a:pt x="108058" y="82010"/>
                    </a:lnTo>
                    <a:cubicBezTo>
                      <a:pt x="98554" y="85154"/>
                      <a:pt x="89716" y="87630"/>
                      <a:pt x="81828" y="89440"/>
                    </a:cubicBezTo>
                    <a:cubicBezTo>
                      <a:pt x="74465" y="91154"/>
                      <a:pt x="66953" y="92145"/>
                      <a:pt x="59399" y="92393"/>
                    </a:cubicBezTo>
                    <a:cubicBezTo>
                      <a:pt x="52758" y="92678"/>
                      <a:pt x="46110" y="92069"/>
                      <a:pt x="39631" y="90583"/>
                    </a:cubicBezTo>
                    <a:cubicBezTo>
                      <a:pt x="33176" y="89059"/>
                      <a:pt x="26991" y="86554"/>
                      <a:pt x="21288" y="83153"/>
                    </a:cubicBezTo>
                    <a:cubicBezTo>
                      <a:pt x="14928" y="79924"/>
                      <a:pt x="9398" y="75257"/>
                      <a:pt x="5132" y="69533"/>
                    </a:cubicBezTo>
                    <a:cubicBezTo>
                      <a:pt x="2001" y="65275"/>
                      <a:pt x="454" y="60055"/>
                      <a:pt x="760" y="54769"/>
                    </a:cubicBezTo>
                    <a:cubicBezTo>
                      <a:pt x="1328" y="49273"/>
                      <a:pt x="3511" y="44063"/>
                      <a:pt x="7033" y="39815"/>
                    </a:cubicBezTo>
                    <a:cubicBezTo>
                      <a:pt x="11446" y="34376"/>
                      <a:pt x="16672" y="29651"/>
                      <a:pt x="22524" y="25813"/>
                    </a:cubicBezTo>
                    <a:lnTo>
                      <a:pt x="0" y="12764"/>
                    </a:lnTo>
                    <a:lnTo>
                      <a:pt x="13305" y="5048"/>
                    </a:lnTo>
                    <a:lnTo>
                      <a:pt x="35544" y="18002"/>
                    </a:lnTo>
                    <a:cubicBezTo>
                      <a:pt x="45998" y="12783"/>
                      <a:pt x="56994" y="8725"/>
                      <a:pt x="68332" y="5906"/>
                    </a:cubicBezTo>
                    <a:cubicBezTo>
                      <a:pt x="79137" y="3143"/>
                      <a:pt x="90126" y="1172"/>
                      <a:pt x="101215" y="0"/>
                    </a:cubicBezTo>
                    <a:close/>
                    <a:moveTo>
                      <a:pt x="47139" y="62198"/>
                    </a:moveTo>
                    <a:cubicBezTo>
                      <a:pt x="52133" y="65122"/>
                      <a:pt x="57921" y="66389"/>
                      <a:pt x="63675" y="65818"/>
                    </a:cubicBezTo>
                    <a:cubicBezTo>
                      <a:pt x="71401" y="64875"/>
                      <a:pt x="79011" y="63151"/>
                      <a:pt x="86389" y="60674"/>
                    </a:cubicBezTo>
                    <a:lnTo>
                      <a:pt x="50655" y="40005"/>
                    </a:lnTo>
                    <a:cubicBezTo>
                      <a:pt x="37540" y="48578"/>
                      <a:pt x="36368" y="55979"/>
                      <a:pt x="47139" y="62198"/>
                    </a:cubicBezTo>
                    <a:close/>
                    <a:moveTo>
                      <a:pt x="172589" y="72676"/>
                    </a:moveTo>
                    <a:cubicBezTo>
                      <a:pt x="167122" y="69742"/>
                      <a:pt x="160859" y="68637"/>
                      <a:pt x="154722" y="69533"/>
                    </a:cubicBezTo>
                    <a:cubicBezTo>
                      <a:pt x="146250" y="70618"/>
                      <a:pt x="137887" y="72438"/>
                      <a:pt x="129727" y="74962"/>
                    </a:cubicBezTo>
                    <a:lnTo>
                      <a:pt x="165271" y="95536"/>
                    </a:lnTo>
                    <a:cubicBezTo>
                      <a:pt x="180477" y="86296"/>
                      <a:pt x="182853" y="78677"/>
                      <a:pt x="17258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4483;p48">
                <a:extLst>
                  <a:ext uri="{FF2B5EF4-FFF2-40B4-BE49-F238E27FC236}">
                    <a16:creationId xmlns:a16="http://schemas.microsoft.com/office/drawing/2014/main" id="{9559EE1E-7BBE-40A9-9DA1-949144B7A07A}"/>
                  </a:ext>
                </a:extLst>
              </p:cNvPr>
              <p:cNvSpPr/>
              <p:nvPr/>
            </p:nvSpPr>
            <p:spPr>
              <a:xfrm>
                <a:off x="4352910" y="552802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4484;p48">
                <a:extLst>
                  <a:ext uri="{FF2B5EF4-FFF2-40B4-BE49-F238E27FC236}">
                    <a16:creationId xmlns:a16="http://schemas.microsoft.com/office/drawing/2014/main" id="{3E09826D-C80E-4857-BE2C-1EE352BFD44B}"/>
                  </a:ext>
                </a:extLst>
              </p:cNvPr>
              <p:cNvSpPr/>
              <p:nvPr/>
            </p:nvSpPr>
            <p:spPr>
              <a:xfrm>
                <a:off x="4448518" y="5536215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3" y="12954"/>
                    </a:moveTo>
                    <a:lnTo>
                      <a:pt x="31553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553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4485;p48">
                <a:extLst>
                  <a:ext uri="{FF2B5EF4-FFF2-40B4-BE49-F238E27FC236}">
                    <a16:creationId xmlns:a16="http://schemas.microsoft.com/office/drawing/2014/main" id="{6B93A9A9-04ED-42F6-BE9E-604D64289170}"/>
                  </a:ext>
                </a:extLst>
              </p:cNvPr>
              <p:cNvSpPr/>
              <p:nvPr/>
            </p:nvSpPr>
            <p:spPr>
              <a:xfrm>
                <a:off x="4459162" y="5488685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4486;p48">
                <a:extLst>
                  <a:ext uri="{FF2B5EF4-FFF2-40B4-BE49-F238E27FC236}">
                    <a16:creationId xmlns:a16="http://schemas.microsoft.com/office/drawing/2014/main" id="{81BCA7BE-0C48-4B2D-89D7-FF2AF9117F31}"/>
                  </a:ext>
                </a:extLst>
              </p:cNvPr>
              <p:cNvSpPr/>
              <p:nvPr/>
            </p:nvSpPr>
            <p:spPr>
              <a:xfrm>
                <a:off x="4384748" y="549354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670"/>
                    </a:lnTo>
                    <a:cubicBezTo>
                      <a:pt x="33929" y="24670"/>
                      <a:pt x="13210" y="15907"/>
                      <a:pt x="12545" y="15145"/>
                    </a:cubicBezTo>
                    <a:cubicBezTo>
                      <a:pt x="11880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4487;p48">
                <a:extLst>
                  <a:ext uri="{FF2B5EF4-FFF2-40B4-BE49-F238E27FC236}">
                    <a16:creationId xmlns:a16="http://schemas.microsoft.com/office/drawing/2014/main" id="{A2782A09-DCC4-4A76-A3D9-BE898DEDEDCE}"/>
                  </a:ext>
                </a:extLst>
              </p:cNvPr>
              <p:cNvSpPr/>
              <p:nvPr/>
            </p:nvSpPr>
            <p:spPr>
              <a:xfrm>
                <a:off x="4312139" y="5452109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441" y="17907"/>
                    </a:cubicBezTo>
                    <a:cubicBezTo>
                      <a:pt x="36140" y="14135"/>
                      <a:pt x="32258" y="10925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4488;p48">
                <a:extLst>
                  <a:ext uri="{FF2B5EF4-FFF2-40B4-BE49-F238E27FC236}">
                    <a16:creationId xmlns:a16="http://schemas.microsoft.com/office/drawing/2014/main" id="{6BEF537C-DBDA-4921-BBC9-5F098035F8BA}"/>
                  </a:ext>
                </a:extLst>
              </p:cNvPr>
              <p:cNvSpPr/>
              <p:nvPr/>
            </p:nvSpPr>
            <p:spPr>
              <a:xfrm>
                <a:off x="4352910" y="542858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4489;p48">
                <a:extLst>
                  <a:ext uri="{FF2B5EF4-FFF2-40B4-BE49-F238E27FC236}">
                    <a16:creationId xmlns:a16="http://schemas.microsoft.com/office/drawing/2014/main" id="{6A73CBE0-C5B5-4284-A7D6-E43DDACAB24E}"/>
                  </a:ext>
                </a:extLst>
              </p:cNvPr>
              <p:cNvSpPr/>
              <p:nvPr/>
            </p:nvSpPr>
            <p:spPr>
              <a:xfrm>
                <a:off x="4261008" y="542477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4490;p48">
                <a:extLst>
                  <a:ext uri="{FF2B5EF4-FFF2-40B4-BE49-F238E27FC236}">
                    <a16:creationId xmlns:a16="http://schemas.microsoft.com/office/drawing/2014/main" id="{CB7F80B2-B138-42F3-A4E4-04AF5D984806}"/>
                  </a:ext>
                </a:extLst>
              </p:cNvPr>
              <p:cNvSpPr/>
              <p:nvPr/>
            </p:nvSpPr>
            <p:spPr>
              <a:xfrm>
                <a:off x="4261769" y="5468111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4491;p48">
                <a:extLst>
                  <a:ext uri="{FF2B5EF4-FFF2-40B4-BE49-F238E27FC236}">
                    <a16:creationId xmlns:a16="http://schemas.microsoft.com/office/drawing/2014/main" id="{BC9C8BBD-C898-4032-B11C-28CA784ECE45}"/>
                  </a:ext>
                </a:extLst>
              </p:cNvPr>
              <p:cNvSpPr/>
              <p:nvPr/>
            </p:nvSpPr>
            <p:spPr>
              <a:xfrm>
                <a:off x="4261389" y="5412009"/>
                <a:ext cx="22119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97" h="139065" extrusionOk="0">
                    <a:moveTo>
                      <a:pt x="112050" y="22098"/>
                    </a:moveTo>
                    <a:cubicBezTo>
                      <a:pt x="109119" y="22098"/>
                      <a:pt x="106193" y="22355"/>
                      <a:pt x="103306" y="22860"/>
                    </a:cubicBezTo>
                    <a:cubicBezTo>
                      <a:pt x="99441" y="23431"/>
                      <a:pt x="95069" y="24194"/>
                      <a:pt x="90191" y="25146"/>
                    </a:cubicBezTo>
                    <a:cubicBezTo>
                      <a:pt x="85344" y="26194"/>
                      <a:pt x="80687" y="27527"/>
                      <a:pt x="75080" y="29051"/>
                    </a:cubicBezTo>
                    <a:cubicBezTo>
                      <a:pt x="69981" y="30613"/>
                      <a:pt x="64995" y="32518"/>
                      <a:pt x="60159" y="34766"/>
                    </a:cubicBezTo>
                    <a:lnTo>
                      <a:pt x="98174" y="56864"/>
                    </a:lnTo>
                    <a:lnTo>
                      <a:pt x="105017" y="54483"/>
                    </a:lnTo>
                    <a:cubicBezTo>
                      <a:pt x="114521" y="51245"/>
                      <a:pt x="124024" y="48482"/>
                      <a:pt x="132483" y="46196"/>
                    </a:cubicBezTo>
                    <a:cubicBezTo>
                      <a:pt x="140606" y="44063"/>
                      <a:pt x="148910" y="42691"/>
                      <a:pt x="157288" y="42100"/>
                    </a:cubicBezTo>
                    <a:cubicBezTo>
                      <a:pt x="164893" y="41643"/>
                      <a:pt x="172525" y="42158"/>
                      <a:pt x="180002" y="43624"/>
                    </a:cubicBezTo>
                    <a:cubicBezTo>
                      <a:pt x="187668" y="45291"/>
                      <a:pt x="195018" y="48187"/>
                      <a:pt x="201765" y="52197"/>
                    </a:cubicBezTo>
                    <a:cubicBezTo>
                      <a:pt x="208387" y="55540"/>
                      <a:pt x="214046" y="60522"/>
                      <a:pt x="218207" y="66675"/>
                    </a:cubicBezTo>
                    <a:cubicBezTo>
                      <a:pt x="220986" y="71133"/>
                      <a:pt x="221875" y="76514"/>
                      <a:pt x="220678" y="81629"/>
                    </a:cubicBezTo>
                    <a:cubicBezTo>
                      <a:pt x="218855" y="87297"/>
                      <a:pt x="215578" y="92393"/>
                      <a:pt x="211174" y="96393"/>
                    </a:cubicBezTo>
                    <a:cubicBezTo>
                      <a:pt x="205956" y="101689"/>
                      <a:pt x="200116" y="106318"/>
                      <a:pt x="193782" y="110204"/>
                    </a:cubicBezTo>
                    <a:lnTo>
                      <a:pt x="218017" y="124206"/>
                    </a:lnTo>
                    <a:lnTo>
                      <a:pt x="204807" y="131921"/>
                    </a:lnTo>
                    <a:lnTo>
                      <a:pt x="180287" y="117729"/>
                    </a:lnTo>
                    <a:cubicBezTo>
                      <a:pt x="168831" y="123434"/>
                      <a:pt x="156868" y="128064"/>
                      <a:pt x="144553" y="131540"/>
                    </a:cubicBezTo>
                    <a:cubicBezTo>
                      <a:pt x="131385" y="135169"/>
                      <a:pt x="117937" y="137684"/>
                      <a:pt x="104352" y="139065"/>
                    </a:cubicBezTo>
                    <a:lnTo>
                      <a:pt x="91521" y="116014"/>
                    </a:lnTo>
                    <a:cubicBezTo>
                      <a:pt x="95113" y="115967"/>
                      <a:pt x="98698" y="115710"/>
                      <a:pt x="102261" y="115253"/>
                    </a:cubicBezTo>
                    <a:cubicBezTo>
                      <a:pt x="107013" y="114681"/>
                      <a:pt x="112335" y="113729"/>
                      <a:pt x="118227" y="112490"/>
                    </a:cubicBezTo>
                    <a:cubicBezTo>
                      <a:pt x="124119" y="111252"/>
                      <a:pt x="130392" y="109633"/>
                      <a:pt x="137235" y="107728"/>
                    </a:cubicBezTo>
                    <a:cubicBezTo>
                      <a:pt x="143731" y="105842"/>
                      <a:pt x="150083" y="103479"/>
                      <a:pt x="156242" y="100679"/>
                    </a:cubicBezTo>
                    <a:lnTo>
                      <a:pt x="118227" y="78772"/>
                    </a:lnTo>
                    <a:lnTo>
                      <a:pt x="113285" y="80486"/>
                    </a:lnTo>
                    <a:lnTo>
                      <a:pt x="108058" y="82105"/>
                    </a:lnTo>
                    <a:cubicBezTo>
                      <a:pt x="99447" y="85001"/>
                      <a:pt x="90692" y="87449"/>
                      <a:pt x="81828" y="89440"/>
                    </a:cubicBezTo>
                    <a:cubicBezTo>
                      <a:pt x="74467" y="91183"/>
                      <a:pt x="66956" y="92202"/>
                      <a:pt x="59399" y="92488"/>
                    </a:cubicBezTo>
                    <a:cubicBezTo>
                      <a:pt x="52754" y="92745"/>
                      <a:pt x="46105" y="92107"/>
                      <a:pt x="39631" y="90583"/>
                    </a:cubicBezTo>
                    <a:cubicBezTo>
                      <a:pt x="33193" y="89049"/>
                      <a:pt x="27013" y="86573"/>
                      <a:pt x="21288" y="83248"/>
                    </a:cubicBezTo>
                    <a:cubicBezTo>
                      <a:pt x="14922" y="79981"/>
                      <a:pt x="9393" y="75286"/>
                      <a:pt x="5132" y="69532"/>
                    </a:cubicBezTo>
                    <a:cubicBezTo>
                      <a:pt x="2001" y="65275"/>
                      <a:pt x="454" y="60055"/>
                      <a:pt x="760" y="54769"/>
                    </a:cubicBezTo>
                    <a:cubicBezTo>
                      <a:pt x="1351" y="49311"/>
                      <a:pt x="3533" y="44139"/>
                      <a:pt x="7033" y="39910"/>
                    </a:cubicBezTo>
                    <a:cubicBezTo>
                      <a:pt x="11467" y="34462"/>
                      <a:pt x="16689" y="29708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19" y="12849"/>
                      <a:pt x="57010" y="8830"/>
                      <a:pt x="68332" y="6001"/>
                    </a:cubicBezTo>
                    <a:cubicBezTo>
                      <a:pt x="79145" y="3258"/>
                      <a:pt x="90131" y="1248"/>
                      <a:pt x="101215" y="0"/>
                    </a:cubicBezTo>
                    <a:close/>
                    <a:moveTo>
                      <a:pt x="47139" y="62294"/>
                    </a:moveTo>
                    <a:cubicBezTo>
                      <a:pt x="52142" y="65189"/>
                      <a:pt x="57930" y="66418"/>
                      <a:pt x="63675" y="65818"/>
                    </a:cubicBezTo>
                    <a:cubicBezTo>
                      <a:pt x="71416" y="64970"/>
                      <a:pt x="79036" y="63246"/>
                      <a:pt x="86389" y="60674"/>
                    </a:cubicBezTo>
                    <a:lnTo>
                      <a:pt x="50655" y="40005"/>
                    </a:lnTo>
                    <a:cubicBezTo>
                      <a:pt x="37540" y="48578"/>
                      <a:pt x="36368" y="56007"/>
                      <a:pt x="47139" y="62294"/>
                    </a:cubicBezTo>
                    <a:close/>
                    <a:moveTo>
                      <a:pt x="172589" y="72771"/>
                    </a:moveTo>
                    <a:cubicBezTo>
                      <a:pt x="167144" y="69771"/>
                      <a:pt x="160871" y="68628"/>
                      <a:pt x="154722" y="69532"/>
                    </a:cubicBezTo>
                    <a:cubicBezTo>
                      <a:pt x="146240" y="70609"/>
                      <a:pt x="137873" y="72457"/>
                      <a:pt x="129727" y="75057"/>
                    </a:cubicBezTo>
                    <a:lnTo>
                      <a:pt x="165271" y="95631"/>
                    </a:lnTo>
                    <a:cubicBezTo>
                      <a:pt x="180477" y="86296"/>
                      <a:pt x="182853" y="78677"/>
                      <a:pt x="17258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" name="Google Shape;4492;p48">
              <a:extLst>
                <a:ext uri="{FF2B5EF4-FFF2-40B4-BE49-F238E27FC236}">
                  <a16:creationId xmlns:a16="http://schemas.microsoft.com/office/drawing/2014/main" id="{973CB141-0565-41D1-8289-1BEE8BAA525B}"/>
                </a:ext>
              </a:extLst>
            </p:cNvPr>
            <p:cNvGrpSpPr/>
            <p:nvPr/>
          </p:nvGrpSpPr>
          <p:grpSpPr>
            <a:xfrm>
              <a:off x="2290688" y="4374965"/>
              <a:ext cx="664599" cy="467010"/>
              <a:chOff x="4071788" y="5191315"/>
              <a:chExt cx="664599" cy="467010"/>
            </a:xfrm>
          </p:grpSpPr>
          <p:sp>
            <p:nvSpPr>
              <p:cNvPr id="98" name="Google Shape;4493;p48">
                <a:extLst>
                  <a:ext uri="{FF2B5EF4-FFF2-40B4-BE49-F238E27FC236}">
                    <a16:creationId xmlns:a16="http://schemas.microsoft.com/office/drawing/2014/main" id="{4E4A3C3B-32E9-4ABE-B54B-501E87F17541}"/>
                  </a:ext>
                </a:extLst>
              </p:cNvPr>
              <p:cNvSpPr/>
              <p:nvPr/>
            </p:nvSpPr>
            <p:spPr>
              <a:xfrm>
                <a:off x="4071788" y="527370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4494;p48">
                <a:extLst>
                  <a:ext uri="{FF2B5EF4-FFF2-40B4-BE49-F238E27FC236}">
                    <a16:creationId xmlns:a16="http://schemas.microsoft.com/office/drawing/2014/main" id="{71BE4A11-C568-4550-8C7E-322B7BF8845F}"/>
                  </a:ext>
                </a:extLst>
              </p:cNvPr>
              <p:cNvSpPr/>
              <p:nvPr/>
            </p:nvSpPr>
            <p:spPr>
              <a:xfrm>
                <a:off x="4071883" y="5381339"/>
                <a:ext cx="65671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4495;p48">
                <a:extLst>
                  <a:ext uri="{FF2B5EF4-FFF2-40B4-BE49-F238E27FC236}">
                    <a16:creationId xmlns:a16="http://schemas.microsoft.com/office/drawing/2014/main" id="{D86DA38B-F1C3-491C-8321-0A38D05567F7}"/>
                  </a:ext>
                </a:extLst>
              </p:cNvPr>
              <p:cNvSpPr/>
              <p:nvPr/>
            </p:nvSpPr>
            <p:spPr>
              <a:xfrm>
                <a:off x="4686303" y="5383625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4496;p48">
                <a:extLst>
                  <a:ext uri="{FF2B5EF4-FFF2-40B4-BE49-F238E27FC236}">
                    <a16:creationId xmlns:a16="http://schemas.microsoft.com/office/drawing/2014/main" id="{03B0786D-483A-4625-880B-10F33DDC4A99}"/>
                  </a:ext>
                </a:extLst>
              </p:cNvPr>
              <p:cNvSpPr/>
              <p:nvPr/>
            </p:nvSpPr>
            <p:spPr>
              <a:xfrm>
                <a:off x="4071788" y="519131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4497;p48">
                <a:extLst>
                  <a:ext uri="{FF2B5EF4-FFF2-40B4-BE49-F238E27FC236}">
                    <a16:creationId xmlns:a16="http://schemas.microsoft.com/office/drawing/2014/main" id="{9191F4D8-06E3-4EF0-A685-7FB2BEDA58F5}"/>
                  </a:ext>
                </a:extLst>
              </p:cNvPr>
              <p:cNvSpPr/>
              <p:nvPr/>
            </p:nvSpPr>
            <p:spPr>
              <a:xfrm>
                <a:off x="4166288" y="5243631"/>
                <a:ext cx="475673" cy="275343"/>
              </a:xfrm>
              <a:custGeom>
                <a:avLst/>
                <a:gdLst/>
                <a:ahLst/>
                <a:cxnLst/>
                <a:rect l="l" t="t" r="r" b="b"/>
                <a:pathLst>
                  <a:path w="475673" h="275343" extrusionOk="0">
                    <a:moveTo>
                      <a:pt x="475252" y="145899"/>
                    </a:moveTo>
                    <a:cubicBezTo>
                      <a:pt x="471830" y="178284"/>
                      <a:pt x="448831" y="210193"/>
                      <a:pt x="405969" y="235053"/>
                    </a:cubicBezTo>
                    <a:cubicBezTo>
                      <a:pt x="313117" y="288774"/>
                      <a:pt x="162482" y="288774"/>
                      <a:pt x="69535" y="235053"/>
                    </a:cubicBezTo>
                    <a:cubicBezTo>
                      <a:pt x="26768" y="210193"/>
                      <a:pt x="3769" y="177903"/>
                      <a:pt x="443" y="145899"/>
                    </a:cubicBezTo>
                    <a:cubicBezTo>
                      <a:pt x="-3549" y="107799"/>
                      <a:pt x="19450" y="69699"/>
                      <a:pt x="69535" y="40362"/>
                    </a:cubicBezTo>
                    <a:cubicBezTo>
                      <a:pt x="162482" y="-13454"/>
                      <a:pt x="313117" y="-13454"/>
                      <a:pt x="405969" y="40362"/>
                    </a:cubicBezTo>
                    <a:cubicBezTo>
                      <a:pt x="456054" y="69318"/>
                      <a:pt x="479148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4498;p48">
                <a:extLst>
                  <a:ext uri="{FF2B5EF4-FFF2-40B4-BE49-F238E27FC236}">
                    <a16:creationId xmlns:a16="http://schemas.microsoft.com/office/drawing/2014/main" id="{54B8DDDD-37D1-45F4-9831-24C7A0C5CBCC}"/>
                  </a:ext>
                </a:extLst>
              </p:cNvPr>
              <p:cNvSpPr/>
              <p:nvPr/>
            </p:nvSpPr>
            <p:spPr>
              <a:xfrm>
                <a:off x="4166731" y="5260109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421"/>
                    </a:moveTo>
                    <a:cubicBezTo>
                      <a:pt x="471388" y="161806"/>
                      <a:pt x="448389" y="193715"/>
                      <a:pt x="405527" y="218575"/>
                    </a:cubicBezTo>
                    <a:cubicBezTo>
                      <a:pt x="312675" y="272296"/>
                      <a:pt x="162040" y="272296"/>
                      <a:pt x="69093" y="218575"/>
                    </a:cubicBezTo>
                    <a:cubicBezTo>
                      <a:pt x="26325" y="193715"/>
                      <a:pt x="3326" y="161425"/>
                      <a:pt x="0" y="129421"/>
                    </a:cubicBezTo>
                    <a:cubicBezTo>
                      <a:pt x="3326" y="97036"/>
                      <a:pt x="26325" y="65222"/>
                      <a:pt x="69093" y="40362"/>
                    </a:cubicBezTo>
                    <a:cubicBezTo>
                      <a:pt x="162040" y="-13454"/>
                      <a:pt x="312675" y="-13454"/>
                      <a:pt x="405527" y="40362"/>
                    </a:cubicBezTo>
                    <a:cubicBezTo>
                      <a:pt x="448389" y="65222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4499;p48">
                <a:extLst>
                  <a:ext uri="{FF2B5EF4-FFF2-40B4-BE49-F238E27FC236}">
                    <a16:creationId xmlns:a16="http://schemas.microsoft.com/office/drawing/2014/main" id="{E7165DC9-7A2B-421E-B450-C8B3E301F850}"/>
                  </a:ext>
                </a:extLst>
              </p:cNvPr>
              <p:cNvSpPr/>
              <p:nvPr/>
            </p:nvSpPr>
            <p:spPr>
              <a:xfrm>
                <a:off x="4287999" y="5322379"/>
                <a:ext cx="221706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706" h="139065" extrusionOk="0">
                    <a:moveTo>
                      <a:pt x="112620" y="22098"/>
                    </a:moveTo>
                    <a:cubicBezTo>
                      <a:pt x="109691" y="22146"/>
                      <a:pt x="106769" y="22403"/>
                      <a:pt x="103876" y="22860"/>
                    </a:cubicBezTo>
                    <a:cubicBezTo>
                      <a:pt x="99980" y="23431"/>
                      <a:pt x="95608" y="24194"/>
                      <a:pt x="90761" y="25241"/>
                    </a:cubicBezTo>
                    <a:cubicBezTo>
                      <a:pt x="85627" y="26280"/>
                      <a:pt x="80552" y="27575"/>
                      <a:pt x="75555" y="29146"/>
                    </a:cubicBezTo>
                    <a:cubicBezTo>
                      <a:pt x="70475" y="30632"/>
                      <a:pt x="65518" y="32509"/>
                      <a:pt x="60729" y="34766"/>
                    </a:cubicBezTo>
                    <a:lnTo>
                      <a:pt x="98744" y="56864"/>
                    </a:lnTo>
                    <a:lnTo>
                      <a:pt x="105587" y="54483"/>
                    </a:lnTo>
                    <a:cubicBezTo>
                      <a:pt x="115091" y="51245"/>
                      <a:pt x="124595" y="48482"/>
                      <a:pt x="133053" y="46196"/>
                    </a:cubicBezTo>
                    <a:cubicBezTo>
                      <a:pt x="141144" y="44063"/>
                      <a:pt x="149417" y="42691"/>
                      <a:pt x="157763" y="42101"/>
                    </a:cubicBezTo>
                    <a:cubicBezTo>
                      <a:pt x="165404" y="41624"/>
                      <a:pt x="173074" y="42167"/>
                      <a:pt x="180572" y="43720"/>
                    </a:cubicBezTo>
                    <a:cubicBezTo>
                      <a:pt x="188218" y="45310"/>
                      <a:pt x="195542" y="48178"/>
                      <a:pt x="202241" y="52197"/>
                    </a:cubicBezTo>
                    <a:cubicBezTo>
                      <a:pt x="208885" y="55550"/>
                      <a:pt x="214575" y="60522"/>
                      <a:pt x="218777" y="66675"/>
                    </a:cubicBezTo>
                    <a:cubicBezTo>
                      <a:pt x="221533" y="71142"/>
                      <a:pt x="222390" y="76524"/>
                      <a:pt x="221153" y="81629"/>
                    </a:cubicBezTo>
                    <a:cubicBezTo>
                      <a:pt x="219541" y="87259"/>
                      <a:pt x="216457" y="92355"/>
                      <a:pt x="212220" y="96393"/>
                    </a:cubicBezTo>
                    <a:cubicBezTo>
                      <a:pt x="206946" y="101660"/>
                      <a:pt x="201077" y="106299"/>
                      <a:pt x="194733" y="110204"/>
                    </a:cubicBezTo>
                    <a:lnTo>
                      <a:pt x="219062" y="124206"/>
                    </a:lnTo>
                    <a:lnTo>
                      <a:pt x="205852" y="131921"/>
                    </a:lnTo>
                    <a:lnTo>
                      <a:pt x="181332" y="117729"/>
                    </a:lnTo>
                    <a:cubicBezTo>
                      <a:pt x="169629" y="123473"/>
                      <a:pt x="157410" y="128102"/>
                      <a:pt x="144838" y="131540"/>
                    </a:cubicBezTo>
                    <a:cubicBezTo>
                      <a:pt x="131674" y="135179"/>
                      <a:pt x="118225" y="137703"/>
                      <a:pt x="104637" y="139065"/>
                    </a:cubicBezTo>
                    <a:lnTo>
                      <a:pt x="92567" y="116396"/>
                    </a:lnTo>
                    <a:cubicBezTo>
                      <a:pt x="96128" y="116300"/>
                      <a:pt x="99680" y="116014"/>
                      <a:pt x="103211" y="115538"/>
                    </a:cubicBezTo>
                    <a:cubicBezTo>
                      <a:pt x="108058" y="114967"/>
                      <a:pt x="113380" y="114014"/>
                      <a:pt x="119273" y="112776"/>
                    </a:cubicBezTo>
                    <a:cubicBezTo>
                      <a:pt x="125165" y="111538"/>
                      <a:pt x="131342" y="109919"/>
                      <a:pt x="138280" y="108013"/>
                    </a:cubicBezTo>
                    <a:cubicBezTo>
                      <a:pt x="144781" y="106175"/>
                      <a:pt x="151135" y="103851"/>
                      <a:pt x="157288" y="101060"/>
                    </a:cubicBezTo>
                    <a:lnTo>
                      <a:pt x="119273" y="79057"/>
                    </a:lnTo>
                    <a:lnTo>
                      <a:pt x="114236" y="80772"/>
                    </a:lnTo>
                    <a:lnTo>
                      <a:pt x="109104" y="82391"/>
                    </a:lnTo>
                    <a:cubicBezTo>
                      <a:pt x="99600" y="85535"/>
                      <a:pt x="90761" y="88011"/>
                      <a:pt x="82778" y="89821"/>
                    </a:cubicBezTo>
                    <a:cubicBezTo>
                      <a:pt x="75409" y="91497"/>
                      <a:pt x="67901" y="92488"/>
                      <a:pt x="60349" y="92773"/>
                    </a:cubicBezTo>
                    <a:cubicBezTo>
                      <a:pt x="53710" y="93002"/>
                      <a:pt x="47068" y="92402"/>
                      <a:pt x="40581" y="90964"/>
                    </a:cubicBezTo>
                    <a:cubicBezTo>
                      <a:pt x="34183" y="89354"/>
                      <a:pt x="28042" y="86849"/>
                      <a:pt x="22334" y="83534"/>
                    </a:cubicBezTo>
                    <a:cubicBezTo>
                      <a:pt x="16043" y="80229"/>
                      <a:pt x="10584" y="75543"/>
                      <a:pt x="6368" y="69818"/>
                    </a:cubicBezTo>
                    <a:cubicBezTo>
                      <a:pt x="3291" y="65532"/>
                      <a:pt x="1781" y="60322"/>
                      <a:pt x="2091" y="55054"/>
                    </a:cubicBezTo>
                    <a:cubicBezTo>
                      <a:pt x="2294" y="49730"/>
                      <a:pt x="4009" y="44577"/>
                      <a:pt x="7033" y="40196"/>
                    </a:cubicBezTo>
                    <a:cubicBezTo>
                      <a:pt x="11467" y="34747"/>
                      <a:pt x="16689" y="29994"/>
                      <a:pt x="22524" y="26098"/>
                    </a:cubicBezTo>
                    <a:lnTo>
                      <a:pt x="0" y="13049"/>
                    </a:lnTo>
                    <a:lnTo>
                      <a:pt x="13210" y="5429"/>
                    </a:lnTo>
                    <a:lnTo>
                      <a:pt x="35544" y="18002"/>
                    </a:lnTo>
                    <a:cubicBezTo>
                      <a:pt x="46019" y="12849"/>
                      <a:pt x="57010" y="8830"/>
                      <a:pt x="68332" y="6001"/>
                    </a:cubicBezTo>
                    <a:cubicBezTo>
                      <a:pt x="79113" y="3258"/>
                      <a:pt x="90067" y="1248"/>
                      <a:pt x="101120" y="0"/>
                    </a:cubicBezTo>
                    <a:close/>
                    <a:moveTo>
                      <a:pt x="47614" y="62294"/>
                    </a:moveTo>
                    <a:cubicBezTo>
                      <a:pt x="52651" y="65189"/>
                      <a:pt x="58470" y="66418"/>
                      <a:pt x="64246" y="65818"/>
                    </a:cubicBezTo>
                    <a:cubicBezTo>
                      <a:pt x="71975" y="64951"/>
                      <a:pt x="79590" y="63265"/>
                      <a:pt x="86960" y="60770"/>
                    </a:cubicBezTo>
                    <a:lnTo>
                      <a:pt x="51225" y="40196"/>
                    </a:lnTo>
                    <a:cubicBezTo>
                      <a:pt x="38110" y="48673"/>
                      <a:pt x="36875" y="56007"/>
                      <a:pt x="47614" y="62294"/>
                    </a:cubicBezTo>
                    <a:close/>
                    <a:moveTo>
                      <a:pt x="173064" y="72771"/>
                    </a:moveTo>
                    <a:cubicBezTo>
                      <a:pt x="167619" y="69771"/>
                      <a:pt x="161346" y="68628"/>
                      <a:pt x="155197" y="69532"/>
                    </a:cubicBezTo>
                    <a:cubicBezTo>
                      <a:pt x="146746" y="70609"/>
                      <a:pt x="138412" y="72457"/>
                      <a:pt x="130297" y="75057"/>
                    </a:cubicBezTo>
                    <a:lnTo>
                      <a:pt x="165841" y="95631"/>
                    </a:lnTo>
                    <a:cubicBezTo>
                      <a:pt x="180952" y="86296"/>
                      <a:pt x="183423" y="78296"/>
                      <a:pt x="173064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4500;p48">
                <a:extLst>
                  <a:ext uri="{FF2B5EF4-FFF2-40B4-BE49-F238E27FC236}">
                    <a16:creationId xmlns:a16="http://schemas.microsoft.com/office/drawing/2014/main" id="{B112ADE4-B0B2-4F93-BF16-B0014C7C761C}"/>
                  </a:ext>
                </a:extLst>
              </p:cNvPr>
              <p:cNvSpPr/>
              <p:nvPr/>
            </p:nvSpPr>
            <p:spPr>
              <a:xfrm>
                <a:off x="4380566" y="5425821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4501;p48">
                <a:extLst>
                  <a:ext uri="{FF2B5EF4-FFF2-40B4-BE49-F238E27FC236}">
                    <a16:creationId xmlns:a16="http://schemas.microsoft.com/office/drawing/2014/main" id="{9F744782-15EC-4CDF-94A6-CD6558BB1EF0}"/>
                  </a:ext>
                </a:extLst>
              </p:cNvPr>
              <p:cNvSpPr/>
              <p:nvPr/>
            </p:nvSpPr>
            <p:spPr>
              <a:xfrm>
                <a:off x="4475699" y="5433726"/>
                <a:ext cx="31552" cy="14763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763" extrusionOk="0">
                    <a:moveTo>
                      <a:pt x="31553" y="12859"/>
                    </a:moveTo>
                    <a:lnTo>
                      <a:pt x="31553" y="0"/>
                    </a:lnTo>
                    <a:lnTo>
                      <a:pt x="0" y="2381"/>
                    </a:lnTo>
                    <a:lnTo>
                      <a:pt x="18152" y="14764"/>
                    </a:lnTo>
                    <a:lnTo>
                      <a:pt x="31553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4502;p48">
                <a:extLst>
                  <a:ext uri="{FF2B5EF4-FFF2-40B4-BE49-F238E27FC236}">
                    <a16:creationId xmlns:a16="http://schemas.microsoft.com/office/drawing/2014/main" id="{DF807853-59C1-40DE-907F-34AC85286D2A}"/>
                  </a:ext>
                </a:extLst>
              </p:cNvPr>
              <p:cNvSpPr/>
              <p:nvPr/>
            </p:nvSpPr>
            <p:spPr>
              <a:xfrm>
                <a:off x="4486248" y="5386197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4503;p48">
                <a:extLst>
                  <a:ext uri="{FF2B5EF4-FFF2-40B4-BE49-F238E27FC236}">
                    <a16:creationId xmlns:a16="http://schemas.microsoft.com/office/drawing/2014/main" id="{3C40D572-45DB-4055-8E88-8E53DE7862C9}"/>
                  </a:ext>
                </a:extLst>
              </p:cNvPr>
              <p:cNvSpPr/>
              <p:nvPr/>
            </p:nvSpPr>
            <p:spPr>
              <a:xfrm>
                <a:off x="4411929" y="5390959"/>
                <a:ext cx="35639" cy="24764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4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4504;p48">
                <a:extLst>
                  <a:ext uri="{FF2B5EF4-FFF2-40B4-BE49-F238E27FC236}">
                    <a16:creationId xmlns:a16="http://schemas.microsoft.com/office/drawing/2014/main" id="{0CD6F4E7-C50F-45A9-A6D9-5A68BC91B550}"/>
                  </a:ext>
                </a:extLst>
              </p:cNvPr>
              <p:cNvSpPr/>
              <p:nvPr/>
            </p:nvSpPr>
            <p:spPr>
              <a:xfrm>
                <a:off x="4339320" y="5349621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191"/>
                    </a:moveTo>
                    <a:lnTo>
                      <a:pt x="36780" y="29146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346" y="17812"/>
                    </a:cubicBezTo>
                    <a:cubicBezTo>
                      <a:pt x="36032" y="14097"/>
                      <a:pt x="32188" y="10887"/>
                      <a:pt x="27941" y="8287"/>
                    </a:cubicBezTo>
                    <a:cubicBezTo>
                      <a:pt x="25185" y="7810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4505;p48">
                <a:extLst>
                  <a:ext uri="{FF2B5EF4-FFF2-40B4-BE49-F238E27FC236}">
                    <a16:creationId xmlns:a16="http://schemas.microsoft.com/office/drawing/2014/main" id="{ED96C591-FC2F-4226-8A3F-07B8DE3712F7}"/>
                  </a:ext>
                </a:extLst>
              </p:cNvPr>
              <p:cNvSpPr/>
              <p:nvPr/>
            </p:nvSpPr>
            <p:spPr>
              <a:xfrm>
                <a:off x="4380091" y="5326094"/>
                <a:ext cx="20528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383" extrusionOk="0">
                    <a:moveTo>
                      <a:pt x="20528" y="18383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4506;p48">
                <a:extLst>
                  <a:ext uri="{FF2B5EF4-FFF2-40B4-BE49-F238E27FC236}">
                    <a16:creationId xmlns:a16="http://schemas.microsoft.com/office/drawing/2014/main" id="{6E0BAA1E-E5A0-42EE-8034-6DA75D08F989}"/>
                  </a:ext>
                </a:extLst>
              </p:cNvPr>
              <p:cNvSpPr/>
              <p:nvPr/>
            </p:nvSpPr>
            <p:spPr>
              <a:xfrm>
                <a:off x="4288189" y="5322284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4507;p48">
                <a:extLst>
                  <a:ext uri="{FF2B5EF4-FFF2-40B4-BE49-F238E27FC236}">
                    <a16:creationId xmlns:a16="http://schemas.microsoft.com/office/drawing/2014/main" id="{69796C26-F98B-470A-8DF6-09E4DFAF4D6B}"/>
                  </a:ext>
                </a:extLst>
              </p:cNvPr>
              <p:cNvSpPr/>
              <p:nvPr/>
            </p:nvSpPr>
            <p:spPr>
              <a:xfrm>
                <a:off x="4288855" y="5365623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cubicBezTo>
                      <a:pt x="0" y="13430"/>
                      <a:pt x="0" y="0"/>
                      <a:pt x="0" y="0"/>
                    </a:cubicBezTo>
                    <a:lnTo>
                      <a:pt x="22429" y="0"/>
                    </a:lnTo>
                    <a:lnTo>
                      <a:pt x="16917" y="12001"/>
                    </a:lnTo>
                    <a:lnTo>
                      <a:pt x="7413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4508;p48">
                <a:extLst>
                  <a:ext uri="{FF2B5EF4-FFF2-40B4-BE49-F238E27FC236}">
                    <a16:creationId xmlns:a16="http://schemas.microsoft.com/office/drawing/2014/main" id="{599E39B3-FD35-41F0-B573-7D25B3255207}"/>
                  </a:ext>
                </a:extLst>
              </p:cNvPr>
              <p:cNvSpPr/>
              <p:nvPr/>
            </p:nvSpPr>
            <p:spPr>
              <a:xfrm>
                <a:off x="4289330" y="5309520"/>
                <a:ext cx="220369" cy="139160"/>
              </a:xfrm>
              <a:custGeom>
                <a:avLst/>
                <a:gdLst/>
                <a:ahLst/>
                <a:cxnLst/>
                <a:rect l="l" t="t" r="r" b="b"/>
                <a:pathLst>
                  <a:path w="220369" h="139160" extrusionOk="0">
                    <a:moveTo>
                      <a:pt x="111289" y="22098"/>
                    </a:moveTo>
                    <a:cubicBezTo>
                      <a:pt x="108361" y="22060"/>
                      <a:pt x="105434" y="22279"/>
                      <a:pt x="102546" y="22765"/>
                    </a:cubicBezTo>
                    <a:cubicBezTo>
                      <a:pt x="98649" y="23336"/>
                      <a:pt x="94278" y="24098"/>
                      <a:pt x="89431" y="25146"/>
                    </a:cubicBezTo>
                    <a:cubicBezTo>
                      <a:pt x="84584" y="26194"/>
                      <a:pt x="79452" y="27432"/>
                      <a:pt x="74225" y="29051"/>
                    </a:cubicBezTo>
                    <a:cubicBezTo>
                      <a:pt x="69142" y="30566"/>
                      <a:pt x="64185" y="32480"/>
                      <a:pt x="59399" y="34766"/>
                    </a:cubicBezTo>
                    <a:lnTo>
                      <a:pt x="97414" y="56864"/>
                    </a:lnTo>
                    <a:lnTo>
                      <a:pt x="104257" y="54388"/>
                    </a:lnTo>
                    <a:cubicBezTo>
                      <a:pt x="113760" y="51149"/>
                      <a:pt x="123264" y="48482"/>
                      <a:pt x="131722" y="46196"/>
                    </a:cubicBezTo>
                    <a:cubicBezTo>
                      <a:pt x="139804" y="44015"/>
                      <a:pt x="148080" y="42644"/>
                      <a:pt x="156432" y="42101"/>
                    </a:cubicBezTo>
                    <a:cubicBezTo>
                      <a:pt x="164070" y="41596"/>
                      <a:pt x="171739" y="42101"/>
                      <a:pt x="179241" y="43625"/>
                    </a:cubicBezTo>
                    <a:cubicBezTo>
                      <a:pt x="186874" y="45253"/>
                      <a:pt x="194193" y="48120"/>
                      <a:pt x="200910" y="52102"/>
                    </a:cubicBezTo>
                    <a:cubicBezTo>
                      <a:pt x="207554" y="55455"/>
                      <a:pt x="213244" y="60427"/>
                      <a:pt x="217447" y="66580"/>
                    </a:cubicBezTo>
                    <a:cubicBezTo>
                      <a:pt x="220193" y="71047"/>
                      <a:pt x="221049" y="76429"/>
                      <a:pt x="219823" y="81534"/>
                    </a:cubicBezTo>
                    <a:cubicBezTo>
                      <a:pt x="218233" y="87173"/>
                      <a:pt x="215145" y="92278"/>
                      <a:pt x="210889" y="96298"/>
                    </a:cubicBezTo>
                    <a:cubicBezTo>
                      <a:pt x="205705" y="101613"/>
                      <a:pt x="199897" y="106289"/>
                      <a:pt x="193592" y="110204"/>
                    </a:cubicBezTo>
                    <a:lnTo>
                      <a:pt x="217922" y="124301"/>
                    </a:lnTo>
                    <a:lnTo>
                      <a:pt x="204712" y="131921"/>
                    </a:lnTo>
                    <a:lnTo>
                      <a:pt x="180192" y="117729"/>
                    </a:lnTo>
                    <a:cubicBezTo>
                      <a:pt x="168525" y="123558"/>
                      <a:pt x="156297" y="128188"/>
                      <a:pt x="143697" y="131540"/>
                    </a:cubicBezTo>
                    <a:cubicBezTo>
                      <a:pt x="130535" y="135217"/>
                      <a:pt x="117088" y="137760"/>
                      <a:pt x="103496" y="139160"/>
                    </a:cubicBezTo>
                    <a:lnTo>
                      <a:pt x="91236" y="116014"/>
                    </a:lnTo>
                    <a:cubicBezTo>
                      <a:pt x="94797" y="115919"/>
                      <a:pt x="98350" y="115634"/>
                      <a:pt x="101881" y="115157"/>
                    </a:cubicBezTo>
                    <a:cubicBezTo>
                      <a:pt x="107279" y="114519"/>
                      <a:pt x="112641" y="113595"/>
                      <a:pt x="117942" y="112395"/>
                    </a:cubicBezTo>
                    <a:cubicBezTo>
                      <a:pt x="123834" y="111157"/>
                      <a:pt x="130012" y="109538"/>
                      <a:pt x="136950" y="107633"/>
                    </a:cubicBezTo>
                    <a:cubicBezTo>
                      <a:pt x="143464" y="105842"/>
                      <a:pt x="149821" y="103518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248"/>
                      <a:pt x="114616" y="79915"/>
                      <a:pt x="112905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7" y="89440"/>
                    </a:cubicBezTo>
                    <a:cubicBezTo>
                      <a:pt x="74081" y="91145"/>
                      <a:pt x="66572" y="92164"/>
                      <a:pt x="59019" y="92488"/>
                    </a:cubicBezTo>
                    <a:cubicBezTo>
                      <a:pt x="52375" y="92688"/>
                      <a:pt x="45733" y="92050"/>
                      <a:pt x="39251" y="90583"/>
                    </a:cubicBezTo>
                    <a:cubicBezTo>
                      <a:pt x="32826" y="89049"/>
                      <a:pt x="26672" y="86544"/>
                      <a:pt x="21003" y="83153"/>
                    </a:cubicBezTo>
                    <a:cubicBezTo>
                      <a:pt x="14721" y="79886"/>
                      <a:pt x="9261" y="75229"/>
                      <a:pt x="5037" y="69533"/>
                    </a:cubicBezTo>
                    <a:cubicBezTo>
                      <a:pt x="1975" y="65246"/>
                      <a:pt x="466" y="60036"/>
                      <a:pt x="760" y="54769"/>
                    </a:cubicBezTo>
                    <a:cubicBezTo>
                      <a:pt x="1328" y="49273"/>
                      <a:pt x="3511" y="44063"/>
                      <a:pt x="7033" y="39814"/>
                    </a:cubicBezTo>
                    <a:cubicBezTo>
                      <a:pt x="11472" y="34404"/>
                      <a:pt x="16693" y="29680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4214" y="18002"/>
                    </a:lnTo>
                    <a:cubicBezTo>
                      <a:pt x="44668" y="12783"/>
                      <a:pt x="55664" y="8725"/>
                      <a:pt x="67002" y="5905"/>
                    </a:cubicBezTo>
                    <a:cubicBezTo>
                      <a:pt x="77774" y="3143"/>
                      <a:pt x="88732" y="1172"/>
                      <a:pt x="99790" y="0"/>
                    </a:cubicBezTo>
                    <a:close/>
                    <a:moveTo>
                      <a:pt x="46283" y="62579"/>
                    </a:moveTo>
                    <a:cubicBezTo>
                      <a:pt x="51312" y="65504"/>
                      <a:pt x="57130" y="66770"/>
                      <a:pt x="62915" y="66199"/>
                    </a:cubicBezTo>
                    <a:cubicBezTo>
                      <a:pt x="70639" y="65246"/>
                      <a:pt x="78248" y="63522"/>
                      <a:pt x="85629" y="61055"/>
                    </a:cubicBezTo>
                    <a:lnTo>
                      <a:pt x="49895" y="40386"/>
                    </a:lnTo>
                    <a:cubicBezTo>
                      <a:pt x="36780" y="48835"/>
                      <a:pt x="35576" y="56226"/>
                      <a:pt x="46283" y="62579"/>
                    </a:cubicBezTo>
                    <a:close/>
                    <a:moveTo>
                      <a:pt x="171733" y="73057"/>
                    </a:moveTo>
                    <a:cubicBezTo>
                      <a:pt x="166278" y="70085"/>
                      <a:pt x="160005" y="68980"/>
                      <a:pt x="153866" y="69913"/>
                    </a:cubicBezTo>
                    <a:cubicBezTo>
                      <a:pt x="145426" y="70999"/>
                      <a:pt x="137095" y="72819"/>
                      <a:pt x="128966" y="75343"/>
                    </a:cubicBezTo>
                    <a:lnTo>
                      <a:pt x="164511" y="95917"/>
                    </a:lnTo>
                    <a:cubicBezTo>
                      <a:pt x="179622" y="86296"/>
                      <a:pt x="182093" y="78677"/>
                      <a:pt x="171733" y="7267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" name="Google Shape;4509;p48">
              <a:extLst>
                <a:ext uri="{FF2B5EF4-FFF2-40B4-BE49-F238E27FC236}">
                  <a16:creationId xmlns:a16="http://schemas.microsoft.com/office/drawing/2014/main" id="{F13C7989-4B5D-41E9-9730-B07AC7AE54F4}"/>
                </a:ext>
              </a:extLst>
            </p:cNvPr>
            <p:cNvGrpSpPr/>
            <p:nvPr/>
          </p:nvGrpSpPr>
          <p:grpSpPr>
            <a:xfrm>
              <a:off x="3915836" y="4477454"/>
              <a:ext cx="746806" cy="516445"/>
              <a:chOff x="5696936" y="5293804"/>
              <a:chExt cx="746806" cy="516445"/>
            </a:xfrm>
          </p:grpSpPr>
          <p:sp>
            <p:nvSpPr>
              <p:cNvPr id="81" name="Google Shape;4510;p48">
                <a:extLst>
                  <a:ext uri="{FF2B5EF4-FFF2-40B4-BE49-F238E27FC236}">
                    <a16:creationId xmlns:a16="http://schemas.microsoft.com/office/drawing/2014/main" id="{1F772507-8D32-41B8-AB89-4C097669BF0E}"/>
                  </a:ext>
                </a:extLst>
              </p:cNvPr>
              <p:cNvSpPr/>
              <p:nvPr/>
            </p:nvSpPr>
            <p:spPr>
              <a:xfrm>
                <a:off x="5696936" y="5425630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4511;p48">
                <a:extLst>
                  <a:ext uri="{FF2B5EF4-FFF2-40B4-BE49-F238E27FC236}">
                    <a16:creationId xmlns:a16="http://schemas.microsoft.com/office/drawing/2014/main" id="{E95A1F73-0937-4B37-9269-EF5599FBA676}"/>
                  </a:ext>
                </a:extLst>
              </p:cNvPr>
              <p:cNvSpPr/>
              <p:nvPr/>
            </p:nvSpPr>
            <p:spPr>
              <a:xfrm>
                <a:off x="5779143" y="537619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19"/>
                      <a:pt x="332252" y="384619"/>
                    </a:cubicBezTo>
                    <a:cubicBezTo>
                      <a:pt x="148754" y="384619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4512;p48">
                <a:extLst>
                  <a:ext uri="{FF2B5EF4-FFF2-40B4-BE49-F238E27FC236}">
                    <a16:creationId xmlns:a16="http://schemas.microsoft.com/office/drawing/2014/main" id="{5F71A988-66D6-4522-A3E6-D3F029E8F82E}"/>
                  </a:ext>
                </a:extLst>
              </p:cNvPr>
              <p:cNvSpPr/>
              <p:nvPr/>
            </p:nvSpPr>
            <p:spPr>
              <a:xfrm>
                <a:off x="5779238" y="548382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4513;p48">
                <a:extLst>
                  <a:ext uri="{FF2B5EF4-FFF2-40B4-BE49-F238E27FC236}">
                    <a16:creationId xmlns:a16="http://schemas.microsoft.com/office/drawing/2014/main" id="{CDE39728-FFB6-446A-BE46-93FB9104E598}"/>
                  </a:ext>
                </a:extLst>
              </p:cNvPr>
              <p:cNvSpPr/>
              <p:nvPr/>
            </p:nvSpPr>
            <p:spPr>
              <a:xfrm>
                <a:off x="6393753" y="548611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4514;p48">
                <a:extLst>
                  <a:ext uri="{FF2B5EF4-FFF2-40B4-BE49-F238E27FC236}">
                    <a16:creationId xmlns:a16="http://schemas.microsoft.com/office/drawing/2014/main" id="{0BE5D1B0-D05A-4869-A5EC-1D1520B1A15B}"/>
                  </a:ext>
                </a:extLst>
              </p:cNvPr>
              <p:cNvSpPr/>
              <p:nvPr/>
            </p:nvSpPr>
            <p:spPr>
              <a:xfrm>
                <a:off x="5779143" y="529380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4515;p48">
                <a:extLst>
                  <a:ext uri="{FF2B5EF4-FFF2-40B4-BE49-F238E27FC236}">
                    <a16:creationId xmlns:a16="http://schemas.microsoft.com/office/drawing/2014/main" id="{630C52E9-9CB9-43F0-A798-77BE7BC7AA5A}"/>
                  </a:ext>
                </a:extLst>
              </p:cNvPr>
              <p:cNvSpPr/>
              <p:nvPr/>
            </p:nvSpPr>
            <p:spPr>
              <a:xfrm>
                <a:off x="5873643" y="5346215"/>
                <a:ext cx="475693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3" h="275248" extrusionOk="0">
                    <a:moveTo>
                      <a:pt x="475252" y="145899"/>
                    </a:moveTo>
                    <a:cubicBezTo>
                      <a:pt x="471926" y="178284"/>
                      <a:pt x="448831" y="210193"/>
                      <a:pt x="406064" y="234958"/>
                    </a:cubicBezTo>
                    <a:cubicBezTo>
                      <a:pt x="313117" y="288679"/>
                      <a:pt x="162482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149" y="69223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4516;p48">
                <a:extLst>
                  <a:ext uri="{FF2B5EF4-FFF2-40B4-BE49-F238E27FC236}">
                    <a16:creationId xmlns:a16="http://schemas.microsoft.com/office/drawing/2014/main" id="{9B555FEF-E788-43E5-9BAE-00040103D49A}"/>
                  </a:ext>
                </a:extLst>
              </p:cNvPr>
              <p:cNvSpPr/>
              <p:nvPr/>
            </p:nvSpPr>
            <p:spPr>
              <a:xfrm>
                <a:off x="5874086" y="536269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480"/>
                    </a:cubicBezTo>
                    <a:cubicBezTo>
                      <a:pt x="312675" y="272201"/>
                      <a:pt x="162040" y="272201"/>
                      <a:pt x="69188" y="218480"/>
                    </a:cubicBezTo>
                    <a:cubicBezTo>
                      <a:pt x="26326" y="193715"/>
                      <a:pt x="3326" y="161806"/>
                      <a:pt x="0" y="129421"/>
                    </a:cubicBezTo>
                    <a:cubicBezTo>
                      <a:pt x="3326" y="97036"/>
                      <a:pt x="26326" y="65127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127"/>
                      <a:pt x="471483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4517;p48">
                <a:extLst>
                  <a:ext uri="{FF2B5EF4-FFF2-40B4-BE49-F238E27FC236}">
                    <a16:creationId xmlns:a16="http://schemas.microsoft.com/office/drawing/2014/main" id="{EB41D300-6ECA-4310-991E-50CFA184BCF0}"/>
                  </a:ext>
                </a:extLst>
              </p:cNvPr>
              <p:cNvSpPr/>
              <p:nvPr/>
            </p:nvSpPr>
            <p:spPr>
              <a:xfrm>
                <a:off x="5996115" y="5424963"/>
                <a:ext cx="220987" cy="138970"/>
              </a:xfrm>
              <a:custGeom>
                <a:avLst/>
                <a:gdLst/>
                <a:ahLst/>
                <a:cxnLst/>
                <a:rect l="l" t="t" r="r" b="b"/>
                <a:pathLst>
                  <a:path w="220987" h="138970" extrusionOk="0">
                    <a:moveTo>
                      <a:pt x="111859" y="22098"/>
                    </a:moveTo>
                    <a:cubicBezTo>
                      <a:pt x="108932" y="22060"/>
                      <a:pt x="106005" y="22279"/>
                      <a:pt x="103116" y="22765"/>
                    </a:cubicBezTo>
                    <a:cubicBezTo>
                      <a:pt x="99219" y="23336"/>
                      <a:pt x="94848" y="24098"/>
                      <a:pt x="90001" y="25146"/>
                    </a:cubicBezTo>
                    <a:cubicBezTo>
                      <a:pt x="85154" y="26194"/>
                      <a:pt x="80497" y="27432"/>
                      <a:pt x="74890" y="29051"/>
                    </a:cubicBezTo>
                    <a:cubicBezTo>
                      <a:pt x="69777" y="30566"/>
                      <a:pt x="64787" y="32480"/>
                      <a:pt x="59969" y="34766"/>
                    </a:cubicBezTo>
                    <a:lnTo>
                      <a:pt x="97984" y="56864"/>
                    </a:lnTo>
                    <a:lnTo>
                      <a:pt x="104827" y="54388"/>
                    </a:lnTo>
                    <a:cubicBezTo>
                      <a:pt x="114331" y="51149"/>
                      <a:pt x="123834" y="48387"/>
                      <a:pt x="132293" y="46196"/>
                    </a:cubicBezTo>
                    <a:cubicBezTo>
                      <a:pt x="140409" y="44015"/>
                      <a:pt x="148715" y="42644"/>
                      <a:pt x="157098" y="42101"/>
                    </a:cubicBezTo>
                    <a:cubicBezTo>
                      <a:pt x="164701" y="41596"/>
                      <a:pt x="172342" y="42101"/>
                      <a:pt x="179812" y="43625"/>
                    </a:cubicBezTo>
                    <a:cubicBezTo>
                      <a:pt x="187472" y="45253"/>
                      <a:pt x="194828" y="48120"/>
                      <a:pt x="201575" y="52102"/>
                    </a:cubicBezTo>
                    <a:cubicBezTo>
                      <a:pt x="208199" y="55445"/>
                      <a:pt x="213854" y="60427"/>
                      <a:pt x="218017" y="66580"/>
                    </a:cubicBezTo>
                    <a:cubicBezTo>
                      <a:pt x="220839" y="71019"/>
                      <a:pt x="221695" y="76438"/>
                      <a:pt x="220393" y="81534"/>
                    </a:cubicBezTo>
                    <a:cubicBezTo>
                      <a:pt x="218806" y="87173"/>
                      <a:pt x="215717" y="92278"/>
                      <a:pt x="211459" y="96298"/>
                    </a:cubicBezTo>
                    <a:cubicBezTo>
                      <a:pt x="206261" y="101613"/>
                      <a:pt x="200425" y="106261"/>
                      <a:pt x="194067" y="110109"/>
                    </a:cubicBezTo>
                    <a:lnTo>
                      <a:pt x="218302" y="124206"/>
                    </a:lnTo>
                    <a:lnTo>
                      <a:pt x="205092" y="131826"/>
                    </a:lnTo>
                    <a:lnTo>
                      <a:pt x="180667" y="117634"/>
                    </a:lnTo>
                    <a:cubicBezTo>
                      <a:pt x="169034" y="123463"/>
                      <a:pt x="156841" y="128092"/>
                      <a:pt x="144267" y="131445"/>
                    </a:cubicBezTo>
                    <a:cubicBezTo>
                      <a:pt x="131114" y="135112"/>
                      <a:pt x="117657" y="137636"/>
                      <a:pt x="104066" y="138970"/>
                    </a:cubicBezTo>
                    <a:lnTo>
                      <a:pt x="91236" y="116015"/>
                    </a:lnTo>
                    <a:cubicBezTo>
                      <a:pt x="94829" y="115919"/>
                      <a:pt x="98412" y="115634"/>
                      <a:pt x="101976" y="115158"/>
                    </a:cubicBezTo>
                    <a:cubicBezTo>
                      <a:pt x="107345" y="114510"/>
                      <a:pt x="112667" y="113586"/>
                      <a:pt x="117942" y="112395"/>
                    </a:cubicBezTo>
                    <a:cubicBezTo>
                      <a:pt x="123834" y="111157"/>
                      <a:pt x="130012" y="109538"/>
                      <a:pt x="136949" y="107633"/>
                    </a:cubicBezTo>
                    <a:cubicBezTo>
                      <a:pt x="143460" y="105823"/>
                      <a:pt x="149818" y="103489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248"/>
                      <a:pt x="114711" y="79915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543" y="89440"/>
                    </a:cubicBezTo>
                    <a:cubicBezTo>
                      <a:pt x="74177" y="91154"/>
                      <a:pt x="66669" y="92145"/>
                      <a:pt x="59114" y="92393"/>
                    </a:cubicBezTo>
                    <a:cubicBezTo>
                      <a:pt x="52470" y="92678"/>
                      <a:pt x="45827" y="92069"/>
                      <a:pt x="39346" y="90583"/>
                    </a:cubicBezTo>
                    <a:cubicBezTo>
                      <a:pt x="32893" y="89059"/>
                      <a:pt x="26706" y="86554"/>
                      <a:pt x="21003" y="83153"/>
                    </a:cubicBezTo>
                    <a:cubicBezTo>
                      <a:pt x="14750" y="79886"/>
                      <a:pt x="9314" y="75229"/>
                      <a:pt x="5132" y="69533"/>
                    </a:cubicBezTo>
                    <a:cubicBezTo>
                      <a:pt x="2005" y="65275"/>
                      <a:pt x="456" y="60055"/>
                      <a:pt x="760" y="54769"/>
                    </a:cubicBezTo>
                    <a:cubicBezTo>
                      <a:pt x="1331" y="49273"/>
                      <a:pt x="3507" y="44063"/>
                      <a:pt x="7033" y="39815"/>
                    </a:cubicBezTo>
                    <a:cubicBezTo>
                      <a:pt x="11443" y="34376"/>
                      <a:pt x="16670" y="29651"/>
                      <a:pt x="22524" y="25813"/>
                    </a:cubicBezTo>
                    <a:lnTo>
                      <a:pt x="0" y="12764"/>
                    </a:lnTo>
                    <a:lnTo>
                      <a:pt x="13305" y="5048"/>
                    </a:lnTo>
                    <a:lnTo>
                      <a:pt x="35544" y="18002"/>
                    </a:lnTo>
                    <a:cubicBezTo>
                      <a:pt x="45998" y="12783"/>
                      <a:pt x="56994" y="8725"/>
                      <a:pt x="68332" y="5906"/>
                    </a:cubicBezTo>
                    <a:cubicBezTo>
                      <a:pt x="79109" y="3153"/>
                      <a:pt x="90067" y="1181"/>
                      <a:pt x="101120" y="0"/>
                    </a:cubicBezTo>
                    <a:close/>
                    <a:moveTo>
                      <a:pt x="46949" y="62198"/>
                    </a:moveTo>
                    <a:cubicBezTo>
                      <a:pt x="51948" y="65122"/>
                      <a:pt x="57726" y="66389"/>
                      <a:pt x="63485" y="65818"/>
                    </a:cubicBezTo>
                    <a:cubicBezTo>
                      <a:pt x="71212" y="64875"/>
                      <a:pt x="78824" y="63151"/>
                      <a:pt x="86199" y="60674"/>
                    </a:cubicBezTo>
                    <a:lnTo>
                      <a:pt x="50465" y="40005"/>
                    </a:lnTo>
                    <a:cubicBezTo>
                      <a:pt x="37350" y="48578"/>
                      <a:pt x="36181" y="55979"/>
                      <a:pt x="46949" y="62198"/>
                    </a:cubicBezTo>
                    <a:close/>
                    <a:moveTo>
                      <a:pt x="172399" y="72676"/>
                    </a:moveTo>
                    <a:cubicBezTo>
                      <a:pt x="166896" y="69733"/>
                      <a:pt x="160605" y="68628"/>
                      <a:pt x="154437" y="69533"/>
                    </a:cubicBezTo>
                    <a:cubicBezTo>
                      <a:pt x="145997" y="70628"/>
                      <a:pt x="137672" y="72447"/>
                      <a:pt x="129537" y="74962"/>
                    </a:cubicBezTo>
                    <a:lnTo>
                      <a:pt x="165081" y="95536"/>
                    </a:lnTo>
                    <a:cubicBezTo>
                      <a:pt x="180667" y="86296"/>
                      <a:pt x="182663" y="78677"/>
                      <a:pt x="17239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4518;p48">
                <a:extLst>
                  <a:ext uri="{FF2B5EF4-FFF2-40B4-BE49-F238E27FC236}">
                    <a16:creationId xmlns:a16="http://schemas.microsoft.com/office/drawing/2014/main" id="{2EDDB2E3-CC68-4C43-8A18-E3E52D303541}"/>
                  </a:ext>
                </a:extLst>
              </p:cNvPr>
              <p:cNvSpPr/>
              <p:nvPr/>
            </p:nvSpPr>
            <p:spPr>
              <a:xfrm>
                <a:off x="6087446" y="552802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4519;p48">
                <a:extLst>
                  <a:ext uri="{FF2B5EF4-FFF2-40B4-BE49-F238E27FC236}">
                    <a16:creationId xmlns:a16="http://schemas.microsoft.com/office/drawing/2014/main" id="{41F6BA60-58B1-46AD-938A-D5F2C496456C}"/>
                  </a:ext>
                </a:extLst>
              </p:cNvPr>
              <p:cNvSpPr/>
              <p:nvPr/>
            </p:nvSpPr>
            <p:spPr>
              <a:xfrm>
                <a:off x="6183054" y="5536215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954"/>
                    </a:moveTo>
                    <a:lnTo>
                      <a:pt x="31552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552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4520;p48">
                <a:extLst>
                  <a:ext uri="{FF2B5EF4-FFF2-40B4-BE49-F238E27FC236}">
                    <a16:creationId xmlns:a16="http://schemas.microsoft.com/office/drawing/2014/main" id="{D35504BE-063F-4E14-9A88-F22E33768C7D}"/>
                  </a:ext>
                </a:extLst>
              </p:cNvPr>
              <p:cNvSpPr/>
              <p:nvPr/>
            </p:nvSpPr>
            <p:spPr>
              <a:xfrm>
                <a:off x="6193698" y="5488685"/>
                <a:ext cx="23569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569" h="13049" extrusionOk="0">
                    <a:moveTo>
                      <a:pt x="23569" y="13049"/>
                    </a:moveTo>
                    <a:lnTo>
                      <a:pt x="23569" y="0"/>
                    </a:lnTo>
                    <a:lnTo>
                      <a:pt x="0" y="8573"/>
                    </a:lnTo>
                    <a:lnTo>
                      <a:pt x="23569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4521;p48">
                <a:extLst>
                  <a:ext uri="{FF2B5EF4-FFF2-40B4-BE49-F238E27FC236}">
                    <a16:creationId xmlns:a16="http://schemas.microsoft.com/office/drawing/2014/main" id="{EB67DC6C-237B-4C85-8B8E-F404CBCB527B}"/>
                  </a:ext>
                </a:extLst>
              </p:cNvPr>
              <p:cNvSpPr/>
              <p:nvPr/>
            </p:nvSpPr>
            <p:spPr>
              <a:xfrm>
                <a:off x="6119759" y="549354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670"/>
                    </a:lnTo>
                    <a:cubicBezTo>
                      <a:pt x="33929" y="24670"/>
                      <a:pt x="13210" y="15907"/>
                      <a:pt x="12545" y="15145"/>
                    </a:cubicBezTo>
                    <a:cubicBezTo>
                      <a:pt x="11880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4522;p48">
                <a:extLst>
                  <a:ext uri="{FF2B5EF4-FFF2-40B4-BE49-F238E27FC236}">
                    <a16:creationId xmlns:a16="http://schemas.microsoft.com/office/drawing/2014/main" id="{062D5171-E38B-4B81-845D-74D7B5B001E5}"/>
                  </a:ext>
                </a:extLst>
              </p:cNvPr>
              <p:cNvSpPr/>
              <p:nvPr/>
            </p:nvSpPr>
            <p:spPr>
              <a:xfrm>
                <a:off x="6046675" y="5452109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441" y="17907"/>
                    </a:cubicBez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4523;p48">
                <a:extLst>
                  <a:ext uri="{FF2B5EF4-FFF2-40B4-BE49-F238E27FC236}">
                    <a16:creationId xmlns:a16="http://schemas.microsoft.com/office/drawing/2014/main" id="{2B5D0EF4-9756-48DC-81FE-D305D3F4B915}"/>
                  </a:ext>
                </a:extLst>
              </p:cNvPr>
              <p:cNvSpPr/>
              <p:nvPr/>
            </p:nvSpPr>
            <p:spPr>
              <a:xfrm>
                <a:off x="6087446" y="542858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4524;p48">
                <a:extLst>
                  <a:ext uri="{FF2B5EF4-FFF2-40B4-BE49-F238E27FC236}">
                    <a16:creationId xmlns:a16="http://schemas.microsoft.com/office/drawing/2014/main" id="{CDFFF65D-69F4-47E6-B741-1D92951885FB}"/>
                  </a:ext>
                </a:extLst>
              </p:cNvPr>
              <p:cNvSpPr/>
              <p:nvPr/>
            </p:nvSpPr>
            <p:spPr>
              <a:xfrm>
                <a:off x="5995544" y="542477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4525;p48">
                <a:extLst>
                  <a:ext uri="{FF2B5EF4-FFF2-40B4-BE49-F238E27FC236}">
                    <a16:creationId xmlns:a16="http://schemas.microsoft.com/office/drawing/2014/main" id="{3EA3E716-49FB-4120-9C9E-02D22B44E14E}"/>
                  </a:ext>
                </a:extLst>
              </p:cNvPr>
              <p:cNvSpPr/>
              <p:nvPr/>
            </p:nvSpPr>
            <p:spPr>
              <a:xfrm>
                <a:off x="5996210" y="5468111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4526;p48">
                <a:extLst>
                  <a:ext uri="{FF2B5EF4-FFF2-40B4-BE49-F238E27FC236}">
                    <a16:creationId xmlns:a16="http://schemas.microsoft.com/office/drawing/2014/main" id="{2452DA6A-8505-4DC1-A031-F26192C82B67}"/>
                  </a:ext>
                </a:extLst>
              </p:cNvPr>
              <p:cNvSpPr/>
              <p:nvPr/>
            </p:nvSpPr>
            <p:spPr>
              <a:xfrm>
                <a:off x="5996115" y="5412009"/>
                <a:ext cx="22098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0987" h="139065" extrusionOk="0">
                    <a:moveTo>
                      <a:pt x="111859" y="22098"/>
                    </a:moveTo>
                    <a:cubicBezTo>
                      <a:pt x="108932" y="22098"/>
                      <a:pt x="106005" y="22355"/>
                      <a:pt x="103116" y="22860"/>
                    </a:cubicBezTo>
                    <a:cubicBezTo>
                      <a:pt x="99248" y="23431"/>
                      <a:pt x="94876" y="24194"/>
                      <a:pt x="90001" y="25146"/>
                    </a:cubicBezTo>
                    <a:cubicBezTo>
                      <a:pt x="85154" y="26194"/>
                      <a:pt x="80497" y="27527"/>
                      <a:pt x="74890" y="29051"/>
                    </a:cubicBezTo>
                    <a:cubicBezTo>
                      <a:pt x="69786" y="30613"/>
                      <a:pt x="64806" y="32518"/>
                      <a:pt x="59969" y="34766"/>
                    </a:cubicBezTo>
                    <a:lnTo>
                      <a:pt x="97984" y="56864"/>
                    </a:lnTo>
                    <a:lnTo>
                      <a:pt x="104827" y="54483"/>
                    </a:lnTo>
                    <a:cubicBezTo>
                      <a:pt x="114331" y="51245"/>
                      <a:pt x="123834" y="48482"/>
                      <a:pt x="132293" y="46196"/>
                    </a:cubicBezTo>
                    <a:cubicBezTo>
                      <a:pt x="140418" y="44063"/>
                      <a:pt x="148725" y="42691"/>
                      <a:pt x="157098" y="42100"/>
                    </a:cubicBezTo>
                    <a:cubicBezTo>
                      <a:pt x="164701" y="41643"/>
                      <a:pt x="172332" y="42158"/>
                      <a:pt x="179812" y="43624"/>
                    </a:cubicBezTo>
                    <a:cubicBezTo>
                      <a:pt x="187481" y="45291"/>
                      <a:pt x="194828" y="48187"/>
                      <a:pt x="201575" y="52197"/>
                    </a:cubicBezTo>
                    <a:cubicBezTo>
                      <a:pt x="208199" y="55540"/>
                      <a:pt x="213854" y="60522"/>
                      <a:pt x="218017" y="66675"/>
                    </a:cubicBezTo>
                    <a:cubicBezTo>
                      <a:pt x="220839" y="71114"/>
                      <a:pt x="221695" y="76533"/>
                      <a:pt x="220393" y="81629"/>
                    </a:cubicBezTo>
                    <a:cubicBezTo>
                      <a:pt x="218777" y="87259"/>
                      <a:pt x="215698" y="92354"/>
                      <a:pt x="211459" y="96393"/>
                    </a:cubicBezTo>
                    <a:cubicBezTo>
                      <a:pt x="206242" y="101689"/>
                      <a:pt x="200397" y="106318"/>
                      <a:pt x="194067" y="110204"/>
                    </a:cubicBezTo>
                    <a:lnTo>
                      <a:pt x="218302" y="124206"/>
                    </a:lnTo>
                    <a:lnTo>
                      <a:pt x="205092" y="131921"/>
                    </a:lnTo>
                    <a:lnTo>
                      <a:pt x="180667" y="117729"/>
                    </a:lnTo>
                    <a:cubicBezTo>
                      <a:pt x="168996" y="123473"/>
                      <a:pt x="156812" y="128102"/>
                      <a:pt x="144267" y="131540"/>
                    </a:cubicBezTo>
                    <a:cubicBezTo>
                      <a:pt x="131095" y="135169"/>
                      <a:pt x="117657" y="137684"/>
                      <a:pt x="104066" y="139065"/>
                    </a:cubicBezTo>
                    <a:lnTo>
                      <a:pt x="91236" y="116014"/>
                    </a:lnTo>
                    <a:cubicBezTo>
                      <a:pt x="94829" y="115967"/>
                      <a:pt x="98412" y="115710"/>
                      <a:pt x="101976" y="115253"/>
                    </a:cubicBezTo>
                    <a:cubicBezTo>
                      <a:pt x="106727" y="114681"/>
                      <a:pt x="112050" y="113729"/>
                      <a:pt x="117942" y="112490"/>
                    </a:cubicBezTo>
                    <a:cubicBezTo>
                      <a:pt x="123834" y="111252"/>
                      <a:pt x="130012" y="109633"/>
                      <a:pt x="136949" y="107728"/>
                    </a:cubicBezTo>
                    <a:cubicBezTo>
                      <a:pt x="143450" y="105842"/>
                      <a:pt x="149799" y="10347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9162" y="85001"/>
                      <a:pt x="90410" y="87449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0" y="92745"/>
                      <a:pt x="45818" y="92107"/>
                      <a:pt x="39346" y="90583"/>
                    </a:cubicBezTo>
                    <a:cubicBezTo>
                      <a:pt x="32912" y="89049"/>
                      <a:pt x="26725" y="86573"/>
                      <a:pt x="21003" y="83248"/>
                    </a:cubicBezTo>
                    <a:cubicBezTo>
                      <a:pt x="14740" y="79943"/>
                      <a:pt x="9314" y="75257"/>
                      <a:pt x="5132" y="69532"/>
                    </a:cubicBezTo>
                    <a:cubicBezTo>
                      <a:pt x="2005" y="65275"/>
                      <a:pt x="456" y="60055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71" y="34462"/>
                      <a:pt x="16689" y="29708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17" y="12849"/>
                      <a:pt x="57013" y="8830"/>
                      <a:pt x="68332" y="6001"/>
                    </a:cubicBezTo>
                    <a:cubicBezTo>
                      <a:pt x="79119" y="3267"/>
                      <a:pt x="90067" y="1257"/>
                      <a:pt x="101120" y="0"/>
                    </a:cubicBezTo>
                    <a:close/>
                    <a:moveTo>
                      <a:pt x="46949" y="62294"/>
                    </a:moveTo>
                    <a:cubicBezTo>
                      <a:pt x="51948" y="65189"/>
                      <a:pt x="57735" y="66418"/>
                      <a:pt x="63485" y="65818"/>
                    </a:cubicBezTo>
                    <a:cubicBezTo>
                      <a:pt x="71231" y="64970"/>
                      <a:pt x="78843" y="63246"/>
                      <a:pt x="86199" y="60674"/>
                    </a:cubicBezTo>
                    <a:lnTo>
                      <a:pt x="50465" y="40005"/>
                    </a:lnTo>
                    <a:cubicBezTo>
                      <a:pt x="37350" y="48578"/>
                      <a:pt x="36181" y="56007"/>
                      <a:pt x="46949" y="62294"/>
                    </a:cubicBezTo>
                    <a:close/>
                    <a:moveTo>
                      <a:pt x="172399" y="72771"/>
                    </a:moveTo>
                    <a:cubicBezTo>
                      <a:pt x="166924" y="69752"/>
                      <a:pt x="160614" y="68609"/>
                      <a:pt x="154437" y="69532"/>
                    </a:cubicBezTo>
                    <a:cubicBezTo>
                      <a:pt x="145988" y="70618"/>
                      <a:pt x="137653" y="72466"/>
                      <a:pt x="129537" y="75057"/>
                    </a:cubicBezTo>
                    <a:lnTo>
                      <a:pt x="165081" y="95631"/>
                    </a:lnTo>
                    <a:cubicBezTo>
                      <a:pt x="180667" y="86296"/>
                      <a:pt x="182663" y="78677"/>
                      <a:pt x="17239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1" name="Google Shape;4527;p48">
              <a:extLst>
                <a:ext uri="{FF2B5EF4-FFF2-40B4-BE49-F238E27FC236}">
                  <a16:creationId xmlns:a16="http://schemas.microsoft.com/office/drawing/2014/main" id="{278BA5FC-8314-4CBE-A9AD-48F7BBCC3B8E}"/>
                </a:ext>
              </a:extLst>
            </p:cNvPr>
            <p:cNvSpPr/>
            <p:nvPr/>
          </p:nvSpPr>
          <p:spPr>
            <a:xfrm>
              <a:off x="5615017" y="4460119"/>
              <a:ext cx="828920" cy="479679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4528;p48">
              <a:extLst>
                <a:ext uri="{FF2B5EF4-FFF2-40B4-BE49-F238E27FC236}">
                  <a16:creationId xmlns:a16="http://schemas.microsoft.com/office/drawing/2014/main" id="{82B40DA5-9B9E-45EF-ABD6-C2C11325105A}"/>
                </a:ext>
              </a:extLst>
            </p:cNvPr>
            <p:cNvSpPr/>
            <p:nvPr/>
          </p:nvSpPr>
          <p:spPr>
            <a:xfrm>
              <a:off x="5846435" y="2182763"/>
              <a:ext cx="465451" cy="682637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4529;p48">
              <a:extLst>
                <a:ext uri="{FF2B5EF4-FFF2-40B4-BE49-F238E27FC236}">
                  <a16:creationId xmlns:a16="http://schemas.microsoft.com/office/drawing/2014/main" id="{C94EFCE8-D944-4FB6-8D43-56D29B17F56D}"/>
                </a:ext>
              </a:extLst>
            </p:cNvPr>
            <p:cNvSpPr/>
            <p:nvPr/>
          </p:nvSpPr>
          <p:spPr>
            <a:xfrm>
              <a:off x="5832052" y="2673876"/>
              <a:ext cx="86758" cy="504907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4530;p48">
              <a:extLst>
                <a:ext uri="{FF2B5EF4-FFF2-40B4-BE49-F238E27FC236}">
                  <a16:creationId xmlns:a16="http://schemas.microsoft.com/office/drawing/2014/main" id="{CC0E4008-E9BE-42DC-A8D4-647CEB0BEAAA}"/>
                </a:ext>
              </a:extLst>
            </p:cNvPr>
            <p:cNvSpPr/>
            <p:nvPr/>
          </p:nvSpPr>
          <p:spPr>
            <a:xfrm>
              <a:off x="5882176" y="2176405"/>
              <a:ext cx="221715" cy="275766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4531;p48">
              <a:extLst>
                <a:ext uri="{FF2B5EF4-FFF2-40B4-BE49-F238E27FC236}">
                  <a16:creationId xmlns:a16="http://schemas.microsoft.com/office/drawing/2014/main" id="{924DA898-4968-4695-8B56-3EFD6B55C76D}"/>
                </a:ext>
              </a:extLst>
            </p:cNvPr>
            <p:cNvSpPr/>
            <p:nvPr/>
          </p:nvSpPr>
          <p:spPr>
            <a:xfrm>
              <a:off x="5925036" y="2475870"/>
              <a:ext cx="274953" cy="308347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4532;p48">
              <a:extLst>
                <a:ext uri="{FF2B5EF4-FFF2-40B4-BE49-F238E27FC236}">
                  <a16:creationId xmlns:a16="http://schemas.microsoft.com/office/drawing/2014/main" id="{B2B122F5-E41B-4F5F-B53E-ACF7D27B6840}"/>
                </a:ext>
              </a:extLst>
            </p:cNvPr>
            <p:cNvSpPr/>
            <p:nvPr/>
          </p:nvSpPr>
          <p:spPr>
            <a:xfrm>
              <a:off x="5845497" y="2576533"/>
              <a:ext cx="400459" cy="461811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4533;p48">
              <a:extLst>
                <a:ext uri="{FF2B5EF4-FFF2-40B4-BE49-F238E27FC236}">
                  <a16:creationId xmlns:a16="http://schemas.microsoft.com/office/drawing/2014/main" id="{7C194499-00D8-401D-8387-06080A7E9755}"/>
                </a:ext>
              </a:extLst>
            </p:cNvPr>
            <p:cNvSpPr/>
            <p:nvPr/>
          </p:nvSpPr>
          <p:spPr>
            <a:xfrm>
              <a:off x="5916607" y="2198526"/>
              <a:ext cx="294816" cy="364308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4534;p48">
              <a:extLst>
                <a:ext uri="{FF2B5EF4-FFF2-40B4-BE49-F238E27FC236}">
                  <a16:creationId xmlns:a16="http://schemas.microsoft.com/office/drawing/2014/main" id="{ADCCBBBF-05B7-44A2-B6C3-CF3734D9F03F}"/>
                </a:ext>
              </a:extLst>
            </p:cNvPr>
            <p:cNvSpPr/>
            <p:nvPr/>
          </p:nvSpPr>
          <p:spPr>
            <a:xfrm>
              <a:off x="5928072" y="2197020"/>
              <a:ext cx="296585" cy="278850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4535;p48">
              <a:extLst>
                <a:ext uri="{FF2B5EF4-FFF2-40B4-BE49-F238E27FC236}">
                  <a16:creationId xmlns:a16="http://schemas.microsoft.com/office/drawing/2014/main" id="{6D2A19DA-77CB-436A-BEC1-8667C138D02A}"/>
                </a:ext>
              </a:extLst>
            </p:cNvPr>
            <p:cNvSpPr/>
            <p:nvPr/>
          </p:nvSpPr>
          <p:spPr>
            <a:xfrm>
              <a:off x="5977205" y="4610895"/>
              <a:ext cx="232912" cy="178155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4536;p48">
              <a:extLst>
                <a:ext uri="{FF2B5EF4-FFF2-40B4-BE49-F238E27FC236}">
                  <a16:creationId xmlns:a16="http://schemas.microsoft.com/office/drawing/2014/main" id="{DAB2383B-CA7C-42AA-8B3A-FEE213711154}"/>
                </a:ext>
              </a:extLst>
            </p:cNvPr>
            <p:cNvSpPr/>
            <p:nvPr/>
          </p:nvSpPr>
          <p:spPr>
            <a:xfrm>
              <a:off x="5978157" y="4667764"/>
              <a:ext cx="231905" cy="121227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4537;p48">
              <a:extLst>
                <a:ext uri="{FF2B5EF4-FFF2-40B4-BE49-F238E27FC236}">
                  <a16:creationId xmlns:a16="http://schemas.microsoft.com/office/drawing/2014/main" id="{511AFDB9-3BD8-45D3-93C8-3C966E95CBFF}"/>
                </a:ext>
              </a:extLst>
            </p:cNvPr>
            <p:cNvSpPr/>
            <p:nvPr/>
          </p:nvSpPr>
          <p:spPr>
            <a:xfrm>
              <a:off x="5800764" y="4571652"/>
              <a:ext cx="213680" cy="165568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4538;p48">
              <a:extLst>
                <a:ext uri="{FF2B5EF4-FFF2-40B4-BE49-F238E27FC236}">
                  <a16:creationId xmlns:a16="http://schemas.microsoft.com/office/drawing/2014/main" id="{F345AADA-1B83-4E02-9840-D6EDF32705A8}"/>
                </a:ext>
              </a:extLst>
            </p:cNvPr>
            <p:cNvSpPr/>
            <p:nvPr/>
          </p:nvSpPr>
          <p:spPr>
            <a:xfrm>
              <a:off x="5801482" y="4626139"/>
              <a:ext cx="212755" cy="111143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4539;p48">
              <a:extLst>
                <a:ext uri="{FF2B5EF4-FFF2-40B4-BE49-F238E27FC236}">
                  <a16:creationId xmlns:a16="http://schemas.microsoft.com/office/drawing/2014/main" id="{6B9907E5-E33A-462A-A9DC-EB6A5B6E126C}"/>
                </a:ext>
              </a:extLst>
            </p:cNvPr>
            <p:cNvSpPr/>
            <p:nvPr/>
          </p:nvSpPr>
          <p:spPr>
            <a:xfrm>
              <a:off x="5835285" y="3032607"/>
              <a:ext cx="455829" cy="159522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4540;p48">
              <a:extLst>
                <a:ext uri="{FF2B5EF4-FFF2-40B4-BE49-F238E27FC236}">
                  <a16:creationId xmlns:a16="http://schemas.microsoft.com/office/drawing/2014/main" id="{FD5F5931-739E-48E6-A563-12906F5D54CF}"/>
                </a:ext>
              </a:extLst>
            </p:cNvPr>
            <p:cNvSpPr/>
            <p:nvPr/>
          </p:nvSpPr>
          <p:spPr>
            <a:xfrm>
              <a:off x="5815995" y="3000698"/>
              <a:ext cx="485198" cy="1060979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4541;p48">
              <a:extLst>
                <a:ext uri="{FF2B5EF4-FFF2-40B4-BE49-F238E27FC236}">
                  <a16:creationId xmlns:a16="http://schemas.microsoft.com/office/drawing/2014/main" id="{C2A42485-0504-4312-AD35-039D546EB88E}"/>
                </a:ext>
              </a:extLst>
            </p:cNvPr>
            <p:cNvSpPr/>
            <p:nvPr/>
          </p:nvSpPr>
          <p:spPr>
            <a:xfrm>
              <a:off x="5561118" y="2683306"/>
              <a:ext cx="698939" cy="60971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4542;p48">
              <a:extLst>
                <a:ext uri="{FF2B5EF4-FFF2-40B4-BE49-F238E27FC236}">
                  <a16:creationId xmlns:a16="http://schemas.microsoft.com/office/drawing/2014/main" id="{D9247231-E4BB-4633-A0E0-71E557D7E6EC}"/>
                </a:ext>
              </a:extLst>
            </p:cNvPr>
            <p:cNvSpPr/>
            <p:nvPr/>
          </p:nvSpPr>
          <p:spPr>
            <a:xfrm>
              <a:off x="6103702" y="2644294"/>
              <a:ext cx="168312" cy="197615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4543;p48">
              <a:extLst>
                <a:ext uri="{FF2B5EF4-FFF2-40B4-BE49-F238E27FC236}">
                  <a16:creationId xmlns:a16="http://schemas.microsoft.com/office/drawing/2014/main" id="{F84BBD66-CD58-4187-A872-E55160410A30}"/>
                </a:ext>
              </a:extLst>
            </p:cNvPr>
            <p:cNvSpPr/>
            <p:nvPr/>
          </p:nvSpPr>
          <p:spPr>
            <a:xfrm>
              <a:off x="5833319" y="2576558"/>
              <a:ext cx="135999" cy="14296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4544;p48">
              <a:extLst>
                <a:ext uri="{FF2B5EF4-FFF2-40B4-BE49-F238E27FC236}">
                  <a16:creationId xmlns:a16="http://schemas.microsoft.com/office/drawing/2014/main" id="{6D6CD2CF-74E3-476F-8ED7-97630C5EBDD5}"/>
                </a:ext>
              </a:extLst>
            </p:cNvPr>
            <p:cNvSpPr/>
            <p:nvPr/>
          </p:nvSpPr>
          <p:spPr>
            <a:xfrm>
              <a:off x="2925535" y="2722330"/>
              <a:ext cx="1200895" cy="746478"/>
            </a:xfrm>
            <a:custGeom>
              <a:avLst/>
              <a:gdLst/>
              <a:ahLst/>
              <a:cxnLst/>
              <a:rect l="l" t="t" r="r" b="b"/>
              <a:pathLst>
                <a:path w="1200895" h="746478" extrusionOk="0">
                  <a:moveTo>
                    <a:pt x="1109954" y="738045"/>
                  </a:moveTo>
                  <a:lnTo>
                    <a:pt x="30323" y="113395"/>
                  </a:lnTo>
                  <a:cubicBezTo>
                    <a:pt x="1323" y="96612"/>
                    <a:pt x="-8610" y="59446"/>
                    <a:pt x="8136" y="30385"/>
                  </a:cubicBezTo>
                  <a:cubicBezTo>
                    <a:pt x="13457" y="21145"/>
                    <a:pt x="21109" y="13478"/>
                    <a:pt x="30323" y="8144"/>
                  </a:cubicBezTo>
                  <a:lnTo>
                    <a:pt x="30323" y="8144"/>
                  </a:lnTo>
                  <a:cubicBezTo>
                    <a:pt x="49084" y="-2715"/>
                    <a:pt x="72197" y="-2715"/>
                    <a:pt x="90957" y="8144"/>
                  </a:cubicBezTo>
                  <a:lnTo>
                    <a:pt x="1170588" y="633270"/>
                  </a:lnTo>
                  <a:cubicBezTo>
                    <a:pt x="1199584" y="650062"/>
                    <a:pt x="1209506" y="687229"/>
                    <a:pt x="1192750" y="716290"/>
                  </a:cubicBezTo>
                  <a:cubicBezTo>
                    <a:pt x="1186117" y="727805"/>
                    <a:pt x="1175891" y="736816"/>
                    <a:pt x="1163650" y="741950"/>
                  </a:cubicBezTo>
                  <a:lnTo>
                    <a:pt x="1163650" y="741950"/>
                  </a:lnTo>
                  <a:cubicBezTo>
                    <a:pt x="1146125" y="749151"/>
                    <a:pt x="1126253" y="747703"/>
                    <a:pt x="1109954" y="7380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4545;p48">
              <a:extLst>
                <a:ext uri="{FF2B5EF4-FFF2-40B4-BE49-F238E27FC236}">
                  <a16:creationId xmlns:a16="http://schemas.microsoft.com/office/drawing/2014/main" id="{A3F797B5-009A-491B-A056-5C9204653EB3}"/>
                </a:ext>
              </a:extLst>
            </p:cNvPr>
            <p:cNvSpPr/>
            <p:nvPr/>
          </p:nvSpPr>
          <p:spPr>
            <a:xfrm>
              <a:off x="2868613" y="1365288"/>
              <a:ext cx="1401428" cy="1812876"/>
            </a:xfrm>
            <a:custGeom>
              <a:avLst/>
              <a:gdLst/>
              <a:ahLst/>
              <a:cxnLst/>
              <a:rect l="l" t="t" r="r" b="b"/>
              <a:pathLst>
                <a:path w="1401428" h="1812876" extrusionOk="0">
                  <a:moveTo>
                    <a:pt x="700714" y="1717230"/>
                  </a:moveTo>
                  <a:cubicBezTo>
                    <a:pt x="314290" y="1493678"/>
                    <a:pt x="0" y="947991"/>
                    <a:pt x="0" y="500888"/>
                  </a:cubicBezTo>
                  <a:cubicBezTo>
                    <a:pt x="0" y="53784"/>
                    <a:pt x="314290" y="-127762"/>
                    <a:pt x="700714" y="95504"/>
                  </a:cubicBezTo>
                  <a:cubicBezTo>
                    <a:pt x="1087138" y="318770"/>
                    <a:pt x="1401428" y="864647"/>
                    <a:pt x="1401428" y="1311846"/>
                  </a:cubicBezTo>
                  <a:cubicBezTo>
                    <a:pt x="1401428" y="1759045"/>
                    <a:pt x="1087043" y="1940782"/>
                    <a:pt x="700714" y="1717230"/>
                  </a:cubicBezTo>
                  <a:close/>
                  <a:moveTo>
                    <a:pt x="700714" y="240855"/>
                  </a:moveTo>
                  <a:cubicBezTo>
                    <a:pt x="383478" y="57308"/>
                    <a:pt x="125355" y="206660"/>
                    <a:pt x="125355" y="573754"/>
                  </a:cubicBezTo>
                  <a:cubicBezTo>
                    <a:pt x="125355" y="940847"/>
                    <a:pt x="383478" y="1388808"/>
                    <a:pt x="700714" y="1572355"/>
                  </a:cubicBezTo>
                  <a:cubicBezTo>
                    <a:pt x="1017951" y="1755902"/>
                    <a:pt x="1275978" y="1606645"/>
                    <a:pt x="1275978" y="1239551"/>
                  </a:cubicBezTo>
                  <a:cubicBezTo>
                    <a:pt x="1275978" y="872458"/>
                    <a:pt x="1017951" y="424116"/>
                    <a:pt x="700714" y="24056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4546;p48">
              <a:extLst>
                <a:ext uri="{FF2B5EF4-FFF2-40B4-BE49-F238E27FC236}">
                  <a16:creationId xmlns:a16="http://schemas.microsoft.com/office/drawing/2014/main" id="{10C2890E-AAF6-4C59-B6B7-1BEDFBAB09CA}"/>
                </a:ext>
              </a:extLst>
            </p:cNvPr>
            <p:cNvSpPr/>
            <p:nvPr/>
          </p:nvSpPr>
          <p:spPr>
            <a:xfrm>
              <a:off x="2977907" y="1395545"/>
              <a:ext cx="128396" cy="88201"/>
            </a:xfrm>
            <a:custGeom>
              <a:avLst/>
              <a:gdLst/>
              <a:ahLst/>
              <a:cxnLst/>
              <a:rect l="l" t="t" r="r" b="b"/>
              <a:pathLst>
                <a:path w="128396" h="88201" extrusionOk="0">
                  <a:moveTo>
                    <a:pt x="0" y="70295"/>
                  </a:moveTo>
                  <a:lnTo>
                    <a:pt x="128396" y="0"/>
                  </a:lnTo>
                  <a:lnTo>
                    <a:pt x="109198" y="88201"/>
                  </a:lnTo>
                  <a:lnTo>
                    <a:pt x="0" y="70295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4547;p48">
              <a:extLst>
                <a:ext uri="{FF2B5EF4-FFF2-40B4-BE49-F238E27FC236}">
                  <a16:creationId xmlns:a16="http://schemas.microsoft.com/office/drawing/2014/main" id="{537E0365-94C3-481D-B10E-BB1B746CEDA6}"/>
                </a:ext>
              </a:extLst>
            </p:cNvPr>
            <p:cNvSpPr/>
            <p:nvPr/>
          </p:nvSpPr>
          <p:spPr>
            <a:xfrm>
              <a:off x="3945392" y="3100901"/>
              <a:ext cx="140370" cy="95440"/>
            </a:xfrm>
            <a:custGeom>
              <a:avLst/>
              <a:gdLst/>
              <a:ahLst/>
              <a:cxnLst/>
              <a:rect l="l" t="t" r="r" b="b"/>
              <a:pathLst>
                <a:path w="140370" h="95440" extrusionOk="0">
                  <a:moveTo>
                    <a:pt x="0" y="95440"/>
                  </a:moveTo>
                  <a:cubicBezTo>
                    <a:pt x="3136" y="94012"/>
                    <a:pt x="140371" y="17050"/>
                    <a:pt x="140371" y="17050"/>
                  </a:cubicBezTo>
                  <a:lnTo>
                    <a:pt x="34309" y="0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4548;p48">
              <a:extLst>
                <a:ext uri="{FF2B5EF4-FFF2-40B4-BE49-F238E27FC236}">
                  <a16:creationId xmlns:a16="http://schemas.microsoft.com/office/drawing/2014/main" id="{491C4685-1398-4EFF-9B0E-810D2D1071B9}"/>
                </a:ext>
              </a:extLst>
            </p:cNvPr>
            <p:cNvSpPr/>
            <p:nvPr/>
          </p:nvSpPr>
          <p:spPr>
            <a:xfrm rot="-1801764">
              <a:off x="2958862" y="1416978"/>
              <a:ext cx="1040879" cy="1807000"/>
            </a:xfrm>
            <a:custGeom>
              <a:avLst/>
              <a:gdLst/>
              <a:ahLst/>
              <a:cxnLst/>
              <a:rect l="l" t="t" r="r" b="b"/>
              <a:pathLst>
                <a:path w="1041804" h="1808606" extrusionOk="0">
                  <a:moveTo>
                    <a:pt x="1041805" y="904303"/>
                  </a:moveTo>
                  <a:cubicBezTo>
                    <a:pt x="1041805" y="1403736"/>
                    <a:pt x="808589" y="1808606"/>
                    <a:pt x="520902" y="1808606"/>
                  </a:cubicBezTo>
                  <a:cubicBezTo>
                    <a:pt x="233216" y="1808606"/>
                    <a:pt x="0" y="1403736"/>
                    <a:pt x="0" y="904303"/>
                  </a:cubicBezTo>
                  <a:cubicBezTo>
                    <a:pt x="0" y="404870"/>
                    <a:pt x="233216" y="0"/>
                    <a:pt x="520902" y="0"/>
                  </a:cubicBezTo>
                  <a:cubicBezTo>
                    <a:pt x="808589" y="0"/>
                    <a:pt x="1041805" y="404870"/>
                    <a:pt x="1041805" y="90430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4549;p48">
              <a:extLst>
                <a:ext uri="{FF2B5EF4-FFF2-40B4-BE49-F238E27FC236}">
                  <a16:creationId xmlns:a16="http://schemas.microsoft.com/office/drawing/2014/main" id="{B6A5F687-D61B-4D67-9F19-B24FB8781AEF}"/>
                </a:ext>
              </a:extLst>
            </p:cNvPr>
            <p:cNvSpPr/>
            <p:nvPr/>
          </p:nvSpPr>
          <p:spPr>
            <a:xfrm>
              <a:off x="2779183" y="1414991"/>
              <a:ext cx="1401428" cy="1812826"/>
            </a:xfrm>
            <a:custGeom>
              <a:avLst/>
              <a:gdLst/>
              <a:ahLst/>
              <a:cxnLst/>
              <a:rect l="l" t="t" r="r" b="b"/>
              <a:pathLst>
                <a:path w="1401428" h="1812826" extrusionOk="0">
                  <a:moveTo>
                    <a:pt x="700714" y="1717343"/>
                  </a:moveTo>
                  <a:cubicBezTo>
                    <a:pt x="314480" y="1493695"/>
                    <a:pt x="0" y="948104"/>
                    <a:pt x="0" y="500905"/>
                  </a:cubicBezTo>
                  <a:cubicBezTo>
                    <a:pt x="0" y="53706"/>
                    <a:pt x="314385" y="-127745"/>
                    <a:pt x="700714" y="95521"/>
                  </a:cubicBezTo>
                  <a:cubicBezTo>
                    <a:pt x="1087043" y="318787"/>
                    <a:pt x="1401428" y="864760"/>
                    <a:pt x="1401428" y="1311863"/>
                  </a:cubicBezTo>
                  <a:cubicBezTo>
                    <a:pt x="1401428" y="1758967"/>
                    <a:pt x="1087138" y="1940609"/>
                    <a:pt x="700714" y="1717343"/>
                  </a:cubicBezTo>
                  <a:close/>
                  <a:moveTo>
                    <a:pt x="700714" y="240967"/>
                  </a:moveTo>
                  <a:cubicBezTo>
                    <a:pt x="383573" y="57421"/>
                    <a:pt x="125450" y="206678"/>
                    <a:pt x="125450" y="573771"/>
                  </a:cubicBezTo>
                  <a:cubicBezTo>
                    <a:pt x="125450" y="940864"/>
                    <a:pt x="383573" y="1388920"/>
                    <a:pt x="700714" y="1572467"/>
                  </a:cubicBezTo>
                  <a:cubicBezTo>
                    <a:pt x="1017855" y="1756014"/>
                    <a:pt x="1276073" y="1606662"/>
                    <a:pt x="1276073" y="1239568"/>
                  </a:cubicBezTo>
                  <a:cubicBezTo>
                    <a:pt x="1276073" y="872475"/>
                    <a:pt x="1017760" y="424229"/>
                    <a:pt x="700714" y="2406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4550;p48">
              <a:extLst>
                <a:ext uri="{FF2B5EF4-FFF2-40B4-BE49-F238E27FC236}">
                  <a16:creationId xmlns:a16="http://schemas.microsoft.com/office/drawing/2014/main" id="{37C896F0-CF4F-4431-84C0-9A1ABA6398F5}"/>
                </a:ext>
              </a:extLst>
            </p:cNvPr>
            <p:cNvSpPr/>
            <p:nvPr/>
          </p:nvSpPr>
          <p:spPr>
            <a:xfrm>
              <a:off x="3046144" y="1759790"/>
              <a:ext cx="868170" cy="1123263"/>
            </a:xfrm>
            <a:custGeom>
              <a:avLst/>
              <a:gdLst/>
              <a:ahLst/>
              <a:cxnLst/>
              <a:rect l="l" t="t" r="r" b="b"/>
              <a:pathLst>
                <a:path w="868170" h="1123263" extrusionOk="0">
                  <a:moveTo>
                    <a:pt x="433753" y="1063934"/>
                  </a:moveTo>
                  <a:cubicBezTo>
                    <a:pt x="194447" y="925440"/>
                    <a:pt x="0" y="587398"/>
                    <a:pt x="0" y="310411"/>
                  </a:cubicBezTo>
                  <a:cubicBezTo>
                    <a:pt x="0" y="33424"/>
                    <a:pt x="194733" y="-79257"/>
                    <a:pt x="434038" y="59237"/>
                  </a:cubicBezTo>
                  <a:cubicBezTo>
                    <a:pt x="673343" y="197730"/>
                    <a:pt x="868171" y="535487"/>
                    <a:pt x="868171" y="812759"/>
                  </a:cubicBezTo>
                  <a:cubicBezTo>
                    <a:pt x="868171" y="1090032"/>
                    <a:pt x="673153" y="1202523"/>
                    <a:pt x="433753" y="1063934"/>
                  </a:cubicBezTo>
                  <a:close/>
                  <a:moveTo>
                    <a:pt x="433753" y="204398"/>
                  </a:moveTo>
                  <a:cubicBezTo>
                    <a:pt x="263540" y="105909"/>
                    <a:pt x="125070" y="186015"/>
                    <a:pt x="125070" y="382992"/>
                  </a:cubicBezTo>
                  <a:cubicBezTo>
                    <a:pt x="125070" y="579969"/>
                    <a:pt x="263540" y="820380"/>
                    <a:pt x="433753" y="918868"/>
                  </a:cubicBezTo>
                  <a:cubicBezTo>
                    <a:pt x="603966" y="1017356"/>
                    <a:pt x="742436" y="937156"/>
                    <a:pt x="742436" y="740179"/>
                  </a:cubicBezTo>
                  <a:cubicBezTo>
                    <a:pt x="742436" y="543202"/>
                    <a:pt x="603966" y="302886"/>
                    <a:pt x="433753" y="2043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4551;p48">
              <a:extLst>
                <a:ext uri="{FF2B5EF4-FFF2-40B4-BE49-F238E27FC236}">
                  <a16:creationId xmlns:a16="http://schemas.microsoft.com/office/drawing/2014/main" id="{D6C99239-7095-47E6-B401-7FC70ABA8E97}"/>
                </a:ext>
              </a:extLst>
            </p:cNvPr>
            <p:cNvSpPr/>
            <p:nvPr/>
          </p:nvSpPr>
          <p:spPr>
            <a:xfrm>
              <a:off x="3308258" y="2099261"/>
              <a:ext cx="343371" cy="444102"/>
            </a:xfrm>
            <a:custGeom>
              <a:avLst/>
              <a:gdLst/>
              <a:ahLst/>
              <a:cxnLst/>
              <a:rect l="l" t="t" r="r" b="b"/>
              <a:pathLst>
                <a:path w="343371" h="444102" extrusionOk="0">
                  <a:moveTo>
                    <a:pt x="171638" y="420806"/>
                  </a:moveTo>
                  <a:cubicBezTo>
                    <a:pt x="76600" y="366037"/>
                    <a:pt x="0" y="232306"/>
                    <a:pt x="0" y="122768"/>
                  </a:cubicBezTo>
                  <a:cubicBezTo>
                    <a:pt x="0" y="13231"/>
                    <a:pt x="76981" y="-31346"/>
                    <a:pt x="171638" y="23423"/>
                  </a:cubicBezTo>
                  <a:cubicBezTo>
                    <a:pt x="266296" y="78191"/>
                    <a:pt x="343372" y="211922"/>
                    <a:pt x="343372" y="321460"/>
                  </a:cubicBezTo>
                  <a:cubicBezTo>
                    <a:pt x="343372" y="430997"/>
                    <a:pt x="266391" y="475289"/>
                    <a:pt x="171638" y="420806"/>
                  </a:cubicBezTo>
                  <a:close/>
                  <a:moveTo>
                    <a:pt x="171638" y="168584"/>
                  </a:moveTo>
                  <a:cubicBezTo>
                    <a:pt x="146168" y="153820"/>
                    <a:pt x="125355" y="165821"/>
                    <a:pt x="125355" y="195349"/>
                  </a:cubicBezTo>
                  <a:cubicBezTo>
                    <a:pt x="127170" y="227962"/>
                    <a:pt x="144353" y="257776"/>
                    <a:pt x="171638" y="275644"/>
                  </a:cubicBezTo>
                  <a:cubicBezTo>
                    <a:pt x="197204" y="290408"/>
                    <a:pt x="217922" y="278407"/>
                    <a:pt x="217922" y="248879"/>
                  </a:cubicBezTo>
                  <a:cubicBezTo>
                    <a:pt x="216145" y="216247"/>
                    <a:pt x="198952" y="186424"/>
                    <a:pt x="171638" y="1685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4552;p48">
              <a:extLst>
                <a:ext uri="{FF2B5EF4-FFF2-40B4-BE49-F238E27FC236}">
                  <a16:creationId xmlns:a16="http://schemas.microsoft.com/office/drawing/2014/main" id="{6D0D01BA-B2B3-4448-93D3-A9E93B665CE7}"/>
                </a:ext>
              </a:extLst>
            </p:cNvPr>
            <p:cNvSpPr/>
            <p:nvPr/>
          </p:nvSpPr>
          <p:spPr>
            <a:xfrm>
              <a:off x="2221786" y="2914306"/>
              <a:ext cx="208703" cy="88772"/>
            </a:xfrm>
            <a:custGeom>
              <a:avLst/>
              <a:gdLst/>
              <a:ahLst/>
              <a:cxnLst/>
              <a:rect l="l" t="t" r="r" b="b"/>
              <a:pathLst>
                <a:path w="208703" h="88772" extrusionOk="0">
                  <a:moveTo>
                    <a:pt x="64246" y="87916"/>
                  </a:moveTo>
                  <a:lnTo>
                    <a:pt x="0" y="88773"/>
                  </a:lnTo>
                  <a:lnTo>
                    <a:pt x="208703" y="0"/>
                  </a:lnTo>
                  <a:lnTo>
                    <a:pt x="87720" y="75342"/>
                  </a:lnTo>
                  <a:lnTo>
                    <a:pt x="64246" y="87916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4553;p48">
              <a:extLst>
                <a:ext uri="{FF2B5EF4-FFF2-40B4-BE49-F238E27FC236}">
                  <a16:creationId xmlns:a16="http://schemas.microsoft.com/office/drawing/2014/main" id="{F915EA31-D46C-42F9-A989-205F065EE327}"/>
                </a:ext>
              </a:extLst>
            </p:cNvPr>
            <p:cNvSpPr/>
            <p:nvPr/>
          </p:nvSpPr>
          <p:spPr>
            <a:xfrm rot="-1801764">
              <a:off x="2288993" y="2988576"/>
              <a:ext cx="26776" cy="46440"/>
            </a:xfrm>
            <a:custGeom>
              <a:avLst/>
              <a:gdLst/>
              <a:ahLst/>
              <a:cxnLst/>
              <a:rect l="l" t="t" r="r" b="b"/>
              <a:pathLst>
                <a:path w="26800" h="46481" extrusionOk="0">
                  <a:moveTo>
                    <a:pt x="26801" y="23241"/>
                  </a:moveTo>
                  <a:cubicBezTo>
                    <a:pt x="26801" y="36076"/>
                    <a:pt x="20801" y="46482"/>
                    <a:pt x="13400" y="46482"/>
                  </a:cubicBezTo>
                  <a:cubicBezTo>
                    <a:pt x="6000" y="46482"/>
                    <a:pt x="0" y="36076"/>
                    <a:pt x="0" y="23241"/>
                  </a:cubicBezTo>
                  <a:cubicBezTo>
                    <a:pt x="0" y="10405"/>
                    <a:pt x="6000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4554;p48">
              <a:extLst>
                <a:ext uri="{FF2B5EF4-FFF2-40B4-BE49-F238E27FC236}">
                  <a16:creationId xmlns:a16="http://schemas.microsoft.com/office/drawing/2014/main" id="{C10F65E9-F036-445D-B5A0-10910A35698F}"/>
                </a:ext>
              </a:extLst>
            </p:cNvPr>
            <p:cNvSpPr/>
            <p:nvPr/>
          </p:nvSpPr>
          <p:spPr>
            <a:xfrm rot="-1801764">
              <a:off x="3469496" y="2304051"/>
              <a:ext cx="26776" cy="46440"/>
            </a:xfrm>
            <a:custGeom>
              <a:avLst/>
              <a:gdLst/>
              <a:ahLst/>
              <a:cxnLst/>
              <a:rect l="l" t="t" r="r" b="b"/>
              <a:pathLst>
                <a:path w="26800" h="46481" extrusionOk="0">
                  <a:moveTo>
                    <a:pt x="26801" y="23241"/>
                  </a:moveTo>
                  <a:cubicBezTo>
                    <a:pt x="26801" y="36077"/>
                    <a:pt x="20801" y="46482"/>
                    <a:pt x="13400" y="46482"/>
                  </a:cubicBezTo>
                  <a:cubicBezTo>
                    <a:pt x="5999" y="46482"/>
                    <a:pt x="0" y="36077"/>
                    <a:pt x="0" y="23241"/>
                  </a:cubicBezTo>
                  <a:cubicBezTo>
                    <a:pt x="0" y="10405"/>
                    <a:pt x="5999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4555;p48">
              <a:extLst>
                <a:ext uri="{FF2B5EF4-FFF2-40B4-BE49-F238E27FC236}">
                  <a16:creationId xmlns:a16="http://schemas.microsoft.com/office/drawing/2014/main" id="{40163011-B3B1-44DE-A28B-2510019C0C5E}"/>
                </a:ext>
              </a:extLst>
            </p:cNvPr>
            <p:cNvSpPr/>
            <p:nvPr/>
          </p:nvSpPr>
          <p:spPr>
            <a:xfrm>
              <a:off x="2314638" y="2924117"/>
              <a:ext cx="167836" cy="171354"/>
            </a:xfrm>
            <a:custGeom>
              <a:avLst/>
              <a:gdLst/>
              <a:ahLst/>
              <a:cxnLst/>
              <a:rect l="l" t="t" r="r" b="b"/>
              <a:pathLst>
                <a:path w="167836" h="171354" extrusionOk="0">
                  <a:moveTo>
                    <a:pt x="15301" y="171355"/>
                  </a:moveTo>
                  <a:lnTo>
                    <a:pt x="0" y="107251"/>
                  </a:lnTo>
                  <a:lnTo>
                    <a:pt x="167837" y="0"/>
                  </a:lnTo>
                  <a:lnTo>
                    <a:pt x="160519" y="15145"/>
                  </a:lnTo>
                  <a:lnTo>
                    <a:pt x="15301" y="171355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4556;p48">
              <a:extLst>
                <a:ext uri="{FF2B5EF4-FFF2-40B4-BE49-F238E27FC236}">
                  <a16:creationId xmlns:a16="http://schemas.microsoft.com/office/drawing/2014/main" id="{42EA9286-2577-46C5-9EEE-3BF60F576B73}"/>
                </a:ext>
              </a:extLst>
            </p:cNvPr>
            <p:cNvSpPr/>
            <p:nvPr/>
          </p:nvSpPr>
          <p:spPr>
            <a:xfrm>
              <a:off x="2290498" y="2306802"/>
              <a:ext cx="1203749" cy="724947"/>
            </a:xfrm>
            <a:custGeom>
              <a:avLst/>
              <a:gdLst/>
              <a:ahLst/>
              <a:cxnLst/>
              <a:rect l="l" t="t" r="r" b="b"/>
              <a:pathLst>
                <a:path w="1203749" h="724947" extrusionOk="0">
                  <a:moveTo>
                    <a:pt x="23855" y="724948"/>
                  </a:moveTo>
                  <a:cubicBezTo>
                    <a:pt x="25280" y="723709"/>
                    <a:pt x="1203750" y="40958"/>
                    <a:pt x="1203750" y="40958"/>
                  </a:cubicBezTo>
                  <a:lnTo>
                    <a:pt x="1182081" y="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12" name="Picture 211" descr="Icon&#10;&#10;Description automatically generated">
            <a:extLst>
              <a:ext uri="{FF2B5EF4-FFF2-40B4-BE49-F238E27FC236}">
                <a16:creationId xmlns:a16="http://schemas.microsoft.com/office/drawing/2014/main" id="{EBB43AFA-6A96-421E-8328-737B8E9299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302"/>
          <a:stretch/>
        </p:blipFill>
        <p:spPr>
          <a:xfrm>
            <a:off x="1926641" y="793231"/>
            <a:ext cx="1240158" cy="119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59420"/>
      </p:ext>
    </p:extLst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</TotalTime>
  <Words>5991</Words>
  <Application>Microsoft Office PowerPoint</Application>
  <PresentationFormat>On-screen Show (16:9)</PresentationFormat>
  <Paragraphs>1129</Paragraphs>
  <Slides>103</Slides>
  <Notes>5</Notes>
  <HiddenSlides>0</HiddenSlides>
  <MMClips>1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103</vt:i4>
      </vt:variant>
    </vt:vector>
  </HeadingPairs>
  <TitlesOfParts>
    <vt:vector size="115" baseType="lpstr">
      <vt:lpstr>Barlow</vt:lpstr>
      <vt:lpstr>Wingdings</vt:lpstr>
      <vt:lpstr>Symbol</vt:lpstr>
      <vt:lpstr>Courier</vt:lpstr>
      <vt:lpstr>Times New Roman</vt:lpstr>
      <vt:lpstr>Courier New</vt:lpstr>
      <vt:lpstr>Arial</vt:lpstr>
      <vt:lpstr>Calibri</vt:lpstr>
      <vt:lpstr>Raleway Thin</vt:lpstr>
      <vt:lpstr>Barlow Light</vt:lpstr>
      <vt:lpstr>Gaoler template</vt:lpstr>
      <vt:lpstr>VISIO</vt:lpstr>
      <vt:lpstr>Computer Organization &amp; Assembly Language  - EE2003</vt:lpstr>
      <vt:lpstr>Lecture 07</vt:lpstr>
      <vt:lpstr>Data Transfer Instructions</vt:lpstr>
      <vt:lpstr>Operand Types</vt:lpstr>
      <vt:lpstr>Instruction Operand Notation</vt:lpstr>
      <vt:lpstr>Direct Memory Operands</vt:lpstr>
      <vt:lpstr>MOV Instruction</vt:lpstr>
      <vt:lpstr>MOV Instruction (2/2)</vt:lpstr>
      <vt:lpstr>Zero/Sign Extension of Integers (1/4)</vt:lpstr>
      <vt:lpstr>Zero/Sign Extension of Integers (2/4)</vt:lpstr>
      <vt:lpstr>Zero/Sign Extension of Integers (3/4)</vt:lpstr>
      <vt:lpstr>Zero/Sign Extension of Integers (4/4)</vt:lpstr>
      <vt:lpstr>Your turn . . .</vt:lpstr>
      <vt:lpstr>Zero Extension</vt:lpstr>
      <vt:lpstr>MOVZX Instruction (1/2)</vt:lpstr>
      <vt:lpstr>MOVZX Instruction (2/2)</vt:lpstr>
      <vt:lpstr>Sign Extension</vt:lpstr>
      <vt:lpstr>MOVSX Instruction (1/2)</vt:lpstr>
      <vt:lpstr>MOVSX Instruction (2/2)</vt:lpstr>
      <vt:lpstr>LAHF and SAHD Instructions</vt:lpstr>
      <vt:lpstr>XCHG Instruction</vt:lpstr>
      <vt:lpstr>XCHG Instruction</vt:lpstr>
      <vt:lpstr>Direct-Offset Operands</vt:lpstr>
      <vt:lpstr>Direct-Offset Operands</vt:lpstr>
      <vt:lpstr>Direct-Offset Operands (cont)</vt:lpstr>
      <vt:lpstr>Your turn. . .</vt:lpstr>
      <vt:lpstr>Evaluate this . . . </vt:lpstr>
      <vt:lpstr>Evaluate this . . . (cont)</vt:lpstr>
      <vt:lpstr>THANKS!</vt:lpstr>
      <vt:lpstr>Lecture 08</vt:lpstr>
      <vt:lpstr>What's Next</vt:lpstr>
      <vt:lpstr>Addition and Subtraction</vt:lpstr>
      <vt:lpstr>INC and DEC Instructions</vt:lpstr>
      <vt:lpstr>INC and DEC Instructions</vt:lpstr>
      <vt:lpstr>INC and DEC Examples</vt:lpstr>
      <vt:lpstr>Your turn...</vt:lpstr>
      <vt:lpstr>ADD and SUB Instructions</vt:lpstr>
      <vt:lpstr>ADD Instruction</vt:lpstr>
      <vt:lpstr>SUB Instruction</vt:lpstr>
      <vt:lpstr>ADD and SUB Examples</vt:lpstr>
      <vt:lpstr>NEG (negate) Instruction</vt:lpstr>
      <vt:lpstr>NEG Instruction</vt:lpstr>
      <vt:lpstr>NEG Instruction and the Flags</vt:lpstr>
      <vt:lpstr>Implementing Arithmetic Expressions</vt:lpstr>
      <vt:lpstr>Your turn...</vt:lpstr>
      <vt:lpstr>Flags Affected by Arithmetic</vt:lpstr>
      <vt:lpstr>Concept Map</vt:lpstr>
      <vt:lpstr>Zero Flag (ZF)</vt:lpstr>
      <vt:lpstr>Zero Flag (ZF)</vt:lpstr>
      <vt:lpstr>Sign Flag (SF)</vt:lpstr>
      <vt:lpstr>Sign Flag (SF)</vt:lpstr>
      <vt:lpstr>Signed and Unsigned Integers A Hardware Viewpoint</vt:lpstr>
      <vt:lpstr>Overflow and Carry Flags A Hardware Viewpoint</vt:lpstr>
      <vt:lpstr>Carry Flag (CF)</vt:lpstr>
      <vt:lpstr>Your turn . . .</vt:lpstr>
      <vt:lpstr>Overflow Flag (OF)</vt:lpstr>
      <vt:lpstr>A Rule of Thumb</vt:lpstr>
      <vt:lpstr>Your turn . . .</vt:lpstr>
      <vt:lpstr>What's Next</vt:lpstr>
      <vt:lpstr>Data-Related Operators and Directives</vt:lpstr>
      <vt:lpstr>OFFSET Operator</vt:lpstr>
      <vt:lpstr>OFFSET Examples</vt:lpstr>
      <vt:lpstr>Relating to C/C++</vt:lpstr>
      <vt:lpstr>PTR Operator</vt:lpstr>
      <vt:lpstr>Little Endian Order</vt:lpstr>
      <vt:lpstr>PTR Operator Examples</vt:lpstr>
      <vt:lpstr>PTR Operator (cont)</vt:lpstr>
      <vt:lpstr>Your turn . . .</vt:lpstr>
      <vt:lpstr>TYPE Operator</vt:lpstr>
      <vt:lpstr>LENGTHOF Operator</vt:lpstr>
      <vt:lpstr>SIZEOF Operator</vt:lpstr>
      <vt:lpstr>THANKS!</vt:lpstr>
      <vt:lpstr>Lecture 09</vt:lpstr>
      <vt:lpstr>What's Next</vt:lpstr>
      <vt:lpstr>Indirect Addressing</vt:lpstr>
      <vt:lpstr>Indirect Operands (1/3)</vt:lpstr>
      <vt:lpstr>Indirect Operands (2/3)</vt:lpstr>
      <vt:lpstr>Indirect Operands (3/3)</vt:lpstr>
      <vt:lpstr>Pointer</vt:lpstr>
      <vt:lpstr>Indirect Operands (1 of 2)</vt:lpstr>
      <vt:lpstr>Indirect Operands (2 of 2)</vt:lpstr>
      <vt:lpstr>Array Sum Example</vt:lpstr>
      <vt:lpstr>Indexed Operands</vt:lpstr>
      <vt:lpstr>Index Scaling</vt:lpstr>
      <vt:lpstr>What's Next</vt:lpstr>
      <vt:lpstr>JMP and LOOP Instructions</vt:lpstr>
      <vt:lpstr>JMP Instruction</vt:lpstr>
      <vt:lpstr>LOOP Instruction</vt:lpstr>
      <vt:lpstr>LOOP Example</vt:lpstr>
      <vt:lpstr>Your turn . . .</vt:lpstr>
      <vt:lpstr>Your turn . . .</vt:lpstr>
      <vt:lpstr>Nested Loop</vt:lpstr>
      <vt:lpstr>Summing an Integer Array</vt:lpstr>
      <vt:lpstr>Your turn . . .</vt:lpstr>
      <vt:lpstr>Copying a String</vt:lpstr>
      <vt:lpstr>Your turn . . .</vt:lpstr>
      <vt:lpstr>Summary</vt:lpstr>
      <vt:lpstr>THANKS!</vt:lpstr>
      <vt:lpstr>Lecture 10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AQBilal</dc:creator>
  <cp:lastModifiedBy>Abdul Qadeer Bilal</cp:lastModifiedBy>
  <cp:revision>45</cp:revision>
  <dcterms:modified xsi:type="dcterms:W3CDTF">2021-09-25T07:11:14Z</dcterms:modified>
</cp:coreProperties>
</file>