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28" autoAdjust="0"/>
  </p:normalViewPr>
  <p:slideViewPr>
    <p:cSldViewPr>
      <p:cViewPr varScale="1">
        <p:scale>
          <a:sx n="61" d="100"/>
          <a:sy n="61" d="100"/>
        </p:scale>
        <p:origin x="144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9C0BF-7BE5-4E46-B144-CD62E27055C0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6C160-AB76-4021-A217-C1283EECE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66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Needed For decision making </a:t>
            </a:r>
            <a:r>
              <a:rPr lang="en-US" dirty="0" err="1"/>
              <a:t>e.g</a:t>
            </a:r>
            <a:r>
              <a:rPr lang="en-US" dirty="0"/>
              <a:t>… </a:t>
            </a:r>
          </a:p>
          <a:p>
            <a:r>
              <a:rPr lang="en-US" dirty="0"/>
              <a:t>1)customer profiling through clustering, decision trees, association rule mining</a:t>
            </a:r>
          </a:p>
          <a:p>
            <a:r>
              <a:rPr lang="en-US" dirty="0"/>
              <a:t>2) fraud detection through outliers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6C160-AB76-4021-A217-C1283EECE5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61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6C160-AB76-4021-A217-C1283EECE5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04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A. Disease prediction and prevention, clinical decision support, personalized medicine </a:t>
            </a:r>
            <a:r>
              <a:rPr lang="en-US" dirty="0" err="1"/>
              <a:t>etc</a:t>
            </a:r>
            <a:r>
              <a:rPr lang="en-US" dirty="0"/>
              <a:t>…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B. Pattern recognition for prediction, extreme weather event prediction/early warning, impact assessment(on crops)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C. Factors like energy consumption, energy sources, environmental factors, wind patterns by energy optimization</a:t>
            </a:r>
          </a:p>
          <a:p>
            <a:r>
              <a:rPr lang="en-US" dirty="0"/>
              <a:t>D. Factors like soil condition, climate impact, market trends, economic condition</a:t>
            </a:r>
          </a:p>
          <a:p>
            <a:r>
              <a:rPr lang="en-US" dirty="0"/>
              <a:t>1)Crops prediction and yield optimization by planning the </a:t>
            </a:r>
            <a:r>
              <a:rPr lang="en-US" dirty="0" err="1"/>
              <a:t>schedules,pest</a:t>
            </a:r>
            <a:r>
              <a:rPr lang="en-US" dirty="0"/>
              <a:t> control</a:t>
            </a:r>
          </a:p>
          <a:p>
            <a:r>
              <a:rPr lang="en-US" dirty="0"/>
              <a:t>2) Supply chain optimization for reaching the crops in market timely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6C160-AB76-4021-A217-C1283EECE5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97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Entire dataset analysis, knowledge not info, not predefined output, not matching criteria,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6C160-AB76-4021-A217-C1283EECE5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94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Traditinal</a:t>
            </a:r>
            <a:r>
              <a:rPr lang="en-US" dirty="0"/>
              <a:t> techniques may be manual sampling, conventional database system, SQL,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6C160-AB76-4021-A217-C1283EECE5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29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4E67C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4E67C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4E67C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8091" y="441325"/>
            <a:ext cx="2720340" cy="108585"/>
          </a:xfrm>
          <a:custGeom>
            <a:avLst/>
            <a:gdLst/>
            <a:ahLst/>
            <a:cxnLst/>
            <a:rect l="l" t="t" r="r" b="b"/>
            <a:pathLst>
              <a:path w="2720340" h="108584">
                <a:moveTo>
                  <a:pt x="2719908" y="0"/>
                </a:moveTo>
                <a:lnTo>
                  <a:pt x="0" y="0"/>
                </a:lnTo>
                <a:lnTo>
                  <a:pt x="0" y="107999"/>
                </a:lnTo>
                <a:lnTo>
                  <a:pt x="2719908" y="107999"/>
                </a:lnTo>
                <a:lnTo>
                  <a:pt x="2719908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76000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801" y="0"/>
                </a:moveTo>
                <a:lnTo>
                  <a:pt x="0" y="0"/>
                </a:lnTo>
                <a:lnTo>
                  <a:pt x="0" y="107999"/>
                </a:lnTo>
                <a:lnTo>
                  <a:pt x="2710801" y="107999"/>
                </a:lnTo>
                <a:lnTo>
                  <a:pt x="2710801" y="0"/>
                </a:lnTo>
                <a:close/>
              </a:path>
            </a:pathLst>
          </a:custGeom>
          <a:solidFill>
            <a:srgbClr val="5DC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216601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799" y="0"/>
                </a:moveTo>
                <a:lnTo>
                  <a:pt x="0" y="0"/>
                </a:lnTo>
                <a:lnTo>
                  <a:pt x="0" y="107999"/>
                </a:lnTo>
                <a:lnTo>
                  <a:pt x="2710799" y="107999"/>
                </a:lnTo>
                <a:lnTo>
                  <a:pt x="2710799" y="0"/>
                </a:lnTo>
                <a:close/>
              </a:path>
            </a:pathLst>
          </a:custGeom>
          <a:solidFill>
            <a:srgbClr val="5EC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95692" y="892555"/>
            <a:ext cx="490347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4E67C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93850" y="2271640"/>
            <a:ext cx="6219825" cy="3324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59932" y="6062436"/>
            <a:ext cx="1373505" cy="158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26890" y="6065484"/>
            <a:ext cx="190500" cy="158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rabia.maqsood@nu.edu.pk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jpg"/><Relationship Id="rId5" Type="http://schemas.openxmlformats.org/officeDocument/2006/relationships/image" Target="../media/image39.jp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4.jpg"/><Relationship Id="rId4" Type="http://schemas.openxmlformats.org/officeDocument/2006/relationships/image" Target="../media/image4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091" y="1620818"/>
            <a:ext cx="8240395" cy="4770120"/>
            <a:chOff x="448091" y="1620818"/>
            <a:chExt cx="8240395" cy="4770120"/>
          </a:xfrm>
        </p:grpSpPr>
        <p:sp>
          <p:nvSpPr>
            <p:cNvPr id="3" name="object 3"/>
            <p:cNvSpPr/>
            <p:nvPr/>
          </p:nvSpPr>
          <p:spPr>
            <a:xfrm>
              <a:off x="448081" y="3085769"/>
              <a:ext cx="8240395" cy="3305175"/>
            </a:xfrm>
            <a:custGeom>
              <a:avLst/>
              <a:gdLst/>
              <a:ahLst/>
              <a:cxnLst/>
              <a:rect l="l" t="t" r="r" b="b"/>
              <a:pathLst>
                <a:path w="8240395" h="3305175">
                  <a:moveTo>
                    <a:pt x="8240115" y="0"/>
                  </a:moveTo>
                  <a:lnTo>
                    <a:pt x="0" y="0"/>
                  </a:lnTo>
                  <a:lnTo>
                    <a:pt x="0" y="267030"/>
                  </a:lnTo>
                  <a:lnTo>
                    <a:pt x="0" y="3304806"/>
                  </a:lnTo>
                  <a:lnTo>
                    <a:pt x="8240115" y="3304806"/>
                  </a:lnTo>
                  <a:lnTo>
                    <a:pt x="8240115" y="267030"/>
                  </a:lnTo>
                  <a:lnTo>
                    <a:pt x="8240115" y="0"/>
                  </a:lnTo>
                  <a:close/>
                </a:path>
              </a:pathLst>
            </a:custGeom>
            <a:solidFill>
              <a:srgbClr val="4E6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25250" y="1620818"/>
              <a:ext cx="7046595" cy="1732280"/>
            </a:xfrm>
            <a:custGeom>
              <a:avLst/>
              <a:gdLst/>
              <a:ahLst/>
              <a:cxnLst/>
              <a:rect l="l" t="t" r="r" b="b"/>
              <a:pathLst>
                <a:path w="7046595" h="1732279">
                  <a:moveTo>
                    <a:pt x="7046259" y="0"/>
                  </a:moveTo>
                  <a:lnTo>
                    <a:pt x="0" y="0"/>
                  </a:lnTo>
                  <a:lnTo>
                    <a:pt x="0" y="1731981"/>
                  </a:lnTo>
                  <a:lnTo>
                    <a:pt x="7046259" y="1731981"/>
                  </a:lnTo>
                  <a:lnTo>
                    <a:pt x="70462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85" dirty="0"/>
              <a:t>     </a:t>
            </a:r>
            <a:r>
              <a:rPr spc="85" dirty="0"/>
              <a:t>CS</a:t>
            </a:r>
            <a:r>
              <a:rPr lang="en-US" spc="85" dirty="0"/>
              <a:t>4038</a:t>
            </a:r>
            <a:endParaRPr spc="85" dirty="0"/>
          </a:p>
        </p:txBody>
      </p:sp>
      <p:sp>
        <p:nvSpPr>
          <p:cNvPr id="6" name="object 6"/>
          <p:cNvSpPr txBox="1"/>
          <p:nvPr/>
        </p:nvSpPr>
        <p:spPr>
          <a:xfrm>
            <a:off x="1331318" y="1627123"/>
            <a:ext cx="6834505" cy="533992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-635" algn="ctr">
              <a:lnSpc>
                <a:spcPct val="100800"/>
              </a:lnSpc>
              <a:spcBef>
                <a:spcPts val="65"/>
              </a:spcBef>
            </a:pPr>
            <a:r>
              <a:rPr sz="3600" spc="290" dirty="0">
                <a:solidFill>
                  <a:srgbClr val="4E67C8"/>
                </a:solidFill>
                <a:latin typeface="Trebuchet MS"/>
                <a:cs typeface="Trebuchet MS"/>
              </a:rPr>
              <a:t>D</a:t>
            </a:r>
            <a:r>
              <a:rPr sz="3600" spc="-90" dirty="0">
                <a:solidFill>
                  <a:srgbClr val="4E67C8"/>
                </a:solidFill>
                <a:latin typeface="Trebuchet MS"/>
                <a:cs typeface="Trebuchet MS"/>
              </a:rPr>
              <a:t>A</a:t>
            </a:r>
            <a:r>
              <a:rPr sz="3600" spc="-280" dirty="0">
                <a:solidFill>
                  <a:srgbClr val="4E67C8"/>
                </a:solidFill>
                <a:latin typeface="Trebuchet MS"/>
                <a:cs typeface="Trebuchet MS"/>
              </a:rPr>
              <a:t>T</a:t>
            </a:r>
            <a:r>
              <a:rPr sz="3600" spc="275" dirty="0">
                <a:solidFill>
                  <a:srgbClr val="4E67C8"/>
                </a:solidFill>
                <a:latin typeface="Trebuchet MS"/>
                <a:cs typeface="Trebuchet MS"/>
              </a:rPr>
              <a:t>A</a:t>
            </a:r>
            <a:r>
              <a:rPr sz="3600" spc="-90" dirty="0">
                <a:solidFill>
                  <a:srgbClr val="4E67C8"/>
                </a:solidFill>
                <a:latin typeface="Trebuchet MS"/>
                <a:cs typeface="Trebuchet MS"/>
              </a:rPr>
              <a:t> </a:t>
            </a:r>
            <a:r>
              <a:rPr sz="3600" spc="254" dirty="0">
                <a:solidFill>
                  <a:srgbClr val="4E67C8"/>
                </a:solidFill>
                <a:latin typeface="Trebuchet MS"/>
                <a:cs typeface="Trebuchet MS"/>
              </a:rPr>
              <a:t>M</a:t>
            </a:r>
            <a:r>
              <a:rPr sz="3600" spc="204" dirty="0">
                <a:solidFill>
                  <a:srgbClr val="4E67C8"/>
                </a:solidFill>
                <a:latin typeface="Trebuchet MS"/>
                <a:cs typeface="Trebuchet MS"/>
              </a:rPr>
              <a:t>ININ</a:t>
            </a:r>
            <a:r>
              <a:rPr sz="3600" spc="229" dirty="0">
                <a:solidFill>
                  <a:srgbClr val="4E67C8"/>
                </a:solidFill>
                <a:latin typeface="Trebuchet MS"/>
                <a:cs typeface="Trebuchet MS"/>
              </a:rPr>
              <a:t>G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440" y="3920236"/>
            <a:ext cx="3035935" cy="1146468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b="1" spc="150" dirty="0">
                <a:solidFill>
                  <a:srgbClr val="FFFFFF"/>
                </a:solidFill>
                <a:latin typeface="Trebuchet MS"/>
                <a:cs typeface="Trebuchet MS"/>
              </a:rPr>
              <a:t>LECTURE</a:t>
            </a:r>
            <a:r>
              <a:rPr sz="1600" b="1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1600" b="1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55" dirty="0">
                <a:solidFill>
                  <a:srgbClr val="FFFFFF"/>
                </a:solidFill>
                <a:latin typeface="Trebuchet MS"/>
                <a:cs typeface="Trebuchet MS"/>
              </a:rPr>
              <a:t>01</a:t>
            </a:r>
            <a:endParaRPr sz="1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b="1" spc="90" dirty="0">
                <a:solidFill>
                  <a:srgbClr val="FFFFFF"/>
                </a:solidFill>
                <a:latin typeface="Trebuchet MS"/>
                <a:cs typeface="Trebuchet MS"/>
              </a:rPr>
              <a:t>FALL</a:t>
            </a:r>
            <a:r>
              <a:rPr sz="1600" b="1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55" dirty="0">
                <a:solidFill>
                  <a:srgbClr val="FFFFFF"/>
                </a:solidFill>
                <a:latin typeface="Trebuchet MS"/>
                <a:cs typeface="Trebuchet MS"/>
              </a:rPr>
              <a:t>202</a:t>
            </a:r>
            <a:r>
              <a:rPr lang="en-US" sz="1600" b="1" spc="-5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600" b="1" spc="2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600" b="1" spc="1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b="1" spc="14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b="1" spc="17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210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16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250" dirty="0">
                <a:solidFill>
                  <a:srgbClr val="FFFFFF"/>
                </a:solidFill>
                <a:latin typeface="Trebuchet MS"/>
                <a:cs typeface="Trebuchet MS"/>
              </a:rPr>
              <a:t>NUC</a:t>
            </a:r>
            <a:r>
              <a:rPr sz="1600" b="1" spc="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b="1" spc="14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b="1" spc="-15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600" b="1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25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b="1" spc="2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600" b="1" spc="2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b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25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b="1" spc="2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b="1" spc="21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b="1" spc="1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b="1" spc="22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00" b="1" spc="1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99976" y="5383021"/>
            <a:ext cx="3017520" cy="82423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70"/>
              </a:spcBef>
            </a:pPr>
            <a:r>
              <a:rPr lang="en-US" sz="1800" b="1" spc="275" dirty="0">
                <a:solidFill>
                  <a:srgbClr val="FFFFFF"/>
                </a:solidFill>
                <a:latin typeface="Trebuchet MS"/>
                <a:cs typeface="Trebuchet MS"/>
              </a:rPr>
              <a:t>Ayesha Liaqat</a:t>
            </a:r>
            <a:endParaRPr sz="1800" dirty="0">
              <a:latin typeface="Trebuchet MS"/>
              <a:cs typeface="Trebuchet MS"/>
            </a:endParaRPr>
          </a:p>
          <a:p>
            <a:pPr marR="6350" algn="r">
              <a:lnSpc>
                <a:spcPct val="100000"/>
              </a:lnSpc>
              <a:spcBef>
                <a:spcPts val="1040"/>
              </a:spcBef>
            </a:pPr>
            <a:r>
              <a:rPr lang="en-US" sz="1600" b="1" i="1" spc="65" dirty="0">
                <a:solidFill>
                  <a:srgbClr val="FFFFFF"/>
                </a:solidFill>
                <a:latin typeface="Trebuchet MS"/>
                <a:cs typeface="Trebuchet MS"/>
              </a:rPr>
              <a:t>ayesha.liaqat</a:t>
            </a:r>
            <a:r>
              <a:rPr sz="1600" b="1" i="1" spc="65" dirty="0">
                <a:solidFill>
                  <a:srgbClr val="FFFFFF"/>
                </a:solidFill>
                <a:latin typeface="Trebuchet MS"/>
                <a:cs typeface="Trebuchet MS"/>
              </a:rPr>
              <a:t>@</a:t>
            </a:r>
            <a:r>
              <a:rPr lang="en-US" sz="1600" b="1" i="1" spc="65" dirty="0">
                <a:solidFill>
                  <a:srgbClr val="FFFFFF"/>
                </a:solidFill>
                <a:latin typeface="Trebuchet MS"/>
                <a:cs typeface="Trebuchet MS"/>
              </a:rPr>
              <a:t>nu.edu.pk</a:t>
            </a:r>
            <a:endParaRPr sz="1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251460" rIns="0" bIns="0" rtlCol="0">
            <a:spAutoFit/>
          </a:bodyPr>
          <a:lstStyle/>
          <a:p>
            <a:pPr marL="224154" marR="1406525">
              <a:lnSpc>
                <a:spcPct val="101400"/>
              </a:lnSpc>
              <a:spcBef>
                <a:spcPts val="1980"/>
              </a:spcBef>
            </a:pPr>
            <a:r>
              <a:rPr sz="2800" b="0" spc="25" dirty="0">
                <a:solidFill>
                  <a:srgbClr val="FFFFFF"/>
                </a:solidFill>
                <a:latin typeface="Trebuchet MS"/>
                <a:cs typeface="Trebuchet MS"/>
              </a:rPr>
              <a:t>DATABASE</a:t>
            </a:r>
            <a:r>
              <a:rPr sz="2800" b="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70" dirty="0">
                <a:solidFill>
                  <a:srgbClr val="FFFFFF"/>
                </a:solidFill>
                <a:latin typeface="Trebuchet MS"/>
                <a:cs typeface="Trebuchet MS"/>
              </a:rPr>
              <a:t>PROCESSING</a:t>
            </a:r>
            <a:r>
              <a:rPr sz="2800" b="0" spc="-48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145" dirty="0">
                <a:solidFill>
                  <a:srgbClr val="FFFFFF"/>
                </a:solidFill>
                <a:latin typeface="Trebuchet MS"/>
                <a:cs typeface="Trebuchet MS"/>
              </a:rPr>
              <a:t>VS.</a:t>
            </a:r>
            <a:r>
              <a:rPr sz="2800" b="0" spc="-3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3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65" dirty="0">
                <a:solidFill>
                  <a:srgbClr val="FFFFFF"/>
                </a:solidFill>
                <a:latin typeface="Trebuchet MS"/>
                <a:cs typeface="Trebuchet MS"/>
              </a:rPr>
              <a:t>MINING </a:t>
            </a:r>
            <a:r>
              <a:rPr sz="2800" b="0" spc="-8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70" dirty="0">
                <a:solidFill>
                  <a:srgbClr val="FFFFFF"/>
                </a:solidFill>
                <a:latin typeface="Trebuchet MS"/>
                <a:cs typeface="Trebuchet MS"/>
              </a:rPr>
              <a:t>PROCESSING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659932" y="6062436"/>
            <a:ext cx="1373505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848" y="2534448"/>
            <a:ext cx="1946275" cy="2695575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5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Query</a:t>
            </a:r>
            <a:endParaRPr sz="15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89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Well-defined</a:t>
            </a:r>
            <a:endParaRPr sz="14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91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400" spc="25" dirty="0">
                <a:solidFill>
                  <a:srgbClr val="212745"/>
                </a:solidFill>
                <a:latin typeface="Trebuchet MS"/>
                <a:cs typeface="Trebuchet MS"/>
              </a:rPr>
              <a:t>SQL</a:t>
            </a:r>
            <a:endParaRPr sz="14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93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endParaRPr sz="15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89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400" spc="2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spc="30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16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spc="-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400" spc="-16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400" spc="-16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endParaRPr sz="14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93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Output</a:t>
            </a:r>
            <a:endParaRPr sz="15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89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Precise</a:t>
            </a:r>
            <a:endParaRPr sz="14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81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Su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spc="-17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400" spc="-16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spc="-16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400" spc="-16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34710" y="2661920"/>
            <a:ext cx="8401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500" spc="220" dirty="0">
                <a:solidFill>
                  <a:srgbClr val="212745"/>
                </a:solidFill>
                <a:latin typeface="Trebuchet MS"/>
                <a:cs typeface="Trebuchet MS"/>
              </a:rPr>
              <a:t>Q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6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58560" y="2884931"/>
            <a:ext cx="2187575" cy="69024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3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spc="-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13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185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endParaRPr sz="14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93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400" spc="7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400" spc="10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q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3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400" spc="-16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400" spc="-135" dirty="0">
                <a:solidFill>
                  <a:srgbClr val="212745"/>
                </a:solidFill>
                <a:latin typeface="Trebuchet MS"/>
                <a:cs typeface="Trebuchet MS"/>
              </a:rPr>
              <a:t>g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400" spc="-16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135" dirty="0">
                <a:solidFill>
                  <a:srgbClr val="212745"/>
                </a:solidFill>
                <a:latin typeface="Trebuchet MS"/>
                <a:cs typeface="Trebuchet MS"/>
              </a:rPr>
              <a:t>g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34710" y="3543336"/>
            <a:ext cx="2065020" cy="104902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5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endParaRPr sz="15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89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400" spc="7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400" spc="10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16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spc="-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400" spc="-16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400" spc="-16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endParaRPr sz="14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93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Output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58560" y="4576572"/>
            <a:ext cx="2065020" cy="65976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91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Fuzzy</a:t>
            </a:r>
            <a:endParaRPr sz="14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81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400" spc="7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400" spc="7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spc="-17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400" spc="-16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spc="-16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400" spc="-16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71478" y="3278958"/>
            <a:ext cx="1628775" cy="300355"/>
          </a:xfrm>
          <a:prstGeom prst="rect">
            <a:avLst/>
          </a:prstGeom>
          <a:solidFill>
            <a:srgbClr val="FFB37A"/>
          </a:solidFill>
        </p:spPr>
        <p:txBody>
          <a:bodyPr vert="horz" wrap="square" lIns="0" tIns="330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sz="1400" spc="-90" dirty="0">
                <a:latin typeface="Trebuchet MS"/>
                <a:cs typeface="Trebuchet MS"/>
              </a:rPr>
              <a:t>F</a:t>
            </a:r>
            <a:r>
              <a:rPr sz="1400" spc="-100" dirty="0">
                <a:latin typeface="Trebuchet MS"/>
                <a:cs typeface="Trebuchet MS"/>
              </a:rPr>
              <a:t>u</a:t>
            </a:r>
            <a:r>
              <a:rPr sz="1400" spc="-110" dirty="0">
                <a:latin typeface="Trebuchet MS"/>
                <a:cs typeface="Trebuchet MS"/>
              </a:rPr>
              <a:t>t</a:t>
            </a:r>
            <a:r>
              <a:rPr sz="1400" spc="-90" dirty="0">
                <a:latin typeface="Trebuchet MS"/>
                <a:cs typeface="Trebuchet MS"/>
              </a:rPr>
              <a:t>u</a:t>
            </a:r>
            <a:r>
              <a:rPr sz="1400" spc="-35" dirty="0">
                <a:latin typeface="Trebuchet MS"/>
                <a:cs typeface="Trebuchet MS"/>
              </a:rPr>
              <a:t>r</a:t>
            </a:r>
            <a:r>
              <a:rPr sz="1400" spc="-95" dirty="0">
                <a:latin typeface="Trebuchet MS"/>
                <a:cs typeface="Trebuchet MS"/>
              </a:rPr>
              <a:t>e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110" dirty="0">
                <a:latin typeface="Trebuchet MS"/>
                <a:cs typeface="Trebuchet MS"/>
              </a:rPr>
              <a:t>t</a:t>
            </a:r>
            <a:r>
              <a:rPr sz="1400" spc="-35" dirty="0">
                <a:latin typeface="Trebuchet MS"/>
                <a:cs typeface="Trebuchet MS"/>
              </a:rPr>
              <a:t>r</a:t>
            </a:r>
            <a:r>
              <a:rPr sz="1400" spc="-120" dirty="0">
                <a:latin typeface="Trebuchet MS"/>
                <a:cs typeface="Trebuchet MS"/>
              </a:rPr>
              <a:t>e</a:t>
            </a:r>
            <a:r>
              <a:rPr sz="1400" spc="-90" dirty="0">
                <a:latin typeface="Trebuchet MS"/>
                <a:cs typeface="Trebuchet MS"/>
              </a:rPr>
              <a:t>n</a:t>
            </a:r>
            <a:r>
              <a:rPr sz="1400" spc="-100" dirty="0">
                <a:latin typeface="Trebuchet MS"/>
                <a:cs typeface="Trebuchet MS"/>
              </a:rPr>
              <a:t>d</a:t>
            </a:r>
            <a:r>
              <a:rPr sz="1400" spc="-30" dirty="0">
                <a:latin typeface="Trebuchet MS"/>
                <a:cs typeface="Trebuchet MS"/>
              </a:rPr>
              <a:t>s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105" dirty="0">
                <a:latin typeface="Trebuchet MS"/>
                <a:cs typeface="Trebuchet MS"/>
              </a:rPr>
              <a:t>i</a:t>
            </a:r>
            <a:r>
              <a:rPr sz="1400" spc="-65" dirty="0">
                <a:latin typeface="Trebuchet MS"/>
                <a:cs typeface="Trebuchet MS"/>
              </a:rPr>
              <a:t>n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150" dirty="0">
                <a:latin typeface="Trebuchet MS"/>
                <a:cs typeface="Trebuchet MS"/>
              </a:rPr>
              <a:t>D</a:t>
            </a:r>
            <a:r>
              <a:rPr sz="1400" spc="95" dirty="0">
                <a:latin typeface="Trebuchet MS"/>
                <a:cs typeface="Trebuchet MS"/>
              </a:rPr>
              <a:t>M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65" dirty="0">
                <a:solidFill>
                  <a:srgbClr val="FFFFFF"/>
                </a:solidFill>
                <a:latin typeface="Trebuchet MS"/>
                <a:cs typeface="Trebuchet MS"/>
              </a:rPr>
              <a:t>QUERY</a:t>
            </a:r>
            <a:r>
              <a:rPr sz="2800" b="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45" dirty="0">
                <a:solidFill>
                  <a:srgbClr val="FFFFFF"/>
                </a:solidFill>
                <a:latin typeface="Trebuchet MS"/>
                <a:cs typeface="Trebuchet MS"/>
              </a:rPr>
              <a:t>EXAMPLES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659932" y="6062436"/>
            <a:ext cx="1373505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932" y="2054606"/>
            <a:ext cx="7185025" cy="343979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27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130" dirty="0">
                <a:solidFill>
                  <a:srgbClr val="212745"/>
                </a:solidFill>
                <a:latin typeface="Arial MT"/>
                <a:cs typeface="Arial MT"/>
              </a:rPr>
              <a:t>Database:</a:t>
            </a:r>
            <a:endParaRPr sz="1800">
              <a:latin typeface="Arial MT"/>
              <a:cs typeface="Arial MT"/>
            </a:endParaRPr>
          </a:p>
          <a:p>
            <a:pPr marL="642620" lvl="1" indent="-306070">
              <a:lnSpc>
                <a:spcPct val="100000"/>
              </a:lnSpc>
              <a:spcBef>
                <a:spcPts val="104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-90" dirty="0">
                <a:solidFill>
                  <a:srgbClr val="212745"/>
                </a:solidFill>
                <a:latin typeface="Trebuchet MS"/>
                <a:cs typeface="Trebuchet MS"/>
              </a:rPr>
              <a:t>Find</a:t>
            </a:r>
            <a:r>
              <a:rPr sz="16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35" dirty="0">
                <a:solidFill>
                  <a:srgbClr val="212745"/>
                </a:solidFill>
                <a:latin typeface="Trebuchet MS"/>
                <a:cs typeface="Trebuchet MS"/>
              </a:rPr>
              <a:t>all</a:t>
            </a:r>
            <a:r>
              <a:rPr sz="16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90" dirty="0">
                <a:solidFill>
                  <a:srgbClr val="212745"/>
                </a:solidFill>
                <a:latin typeface="Trebuchet MS"/>
                <a:cs typeface="Trebuchet MS"/>
              </a:rPr>
              <a:t>credit</a:t>
            </a:r>
            <a:r>
              <a:rPr sz="16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10" dirty="0">
                <a:solidFill>
                  <a:srgbClr val="212745"/>
                </a:solidFill>
                <a:latin typeface="Trebuchet MS"/>
                <a:cs typeface="Trebuchet MS"/>
              </a:rPr>
              <a:t>applicants</a:t>
            </a:r>
            <a:r>
              <a:rPr sz="16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85" dirty="0">
                <a:solidFill>
                  <a:srgbClr val="212745"/>
                </a:solidFill>
                <a:latin typeface="Trebuchet MS"/>
                <a:cs typeface="Trebuchet MS"/>
              </a:rPr>
              <a:t>with</a:t>
            </a:r>
            <a:r>
              <a:rPr sz="16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10" dirty="0">
                <a:solidFill>
                  <a:srgbClr val="212745"/>
                </a:solidFill>
                <a:latin typeface="Trebuchet MS"/>
                <a:cs typeface="Trebuchet MS"/>
              </a:rPr>
              <a:t>last</a:t>
            </a:r>
            <a:r>
              <a:rPr sz="16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10" dirty="0">
                <a:solidFill>
                  <a:srgbClr val="212745"/>
                </a:solidFill>
                <a:latin typeface="Trebuchet MS"/>
                <a:cs typeface="Trebuchet MS"/>
              </a:rPr>
              <a:t>name</a:t>
            </a:r>
            <a:r>
              <a:rPr sz="16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8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6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70" dirty="0">
                <a:solidFill>
                  <a:srgbClr val="212745"/>
                </a:solidFill>
                <a:latin typeface="Trebuchet MS"/>
                <a:cs typeface="Trebuchet MS"/>
              </a:rPr>
              <a:t>Numan.</a:t>
            </a:r>
            <a:endParaRPr sz="16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98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-105" dirty="0">
                <a:solidFill>
                  <a:srgbClr val="212745"/>
                </a:solidFill>
                <a:latin typeface="Trebuchet MS"/>
                <a:cs typeface="Trebuchet MS"/>
              </a:rPr>
              <a:t>Identify</a:t>
            </a:r>
            <a:r>
              <a:rPr sz="16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60" dirty="0">
                <a:solidFill>
                  <a:srgbClr val="212745"/>
                </a:solidFill>
                <a:latin typeface="Trebuchet MS"/>
                <a:cs typeface="Trebuchet MS"/>
              </a:rPr>
              <a:t>customers</a:t>
            </a:r>
            <a:r>
              <a:rPr sz="16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12745"/>
                </a:solidFill>
                <a:latin typeface="Trebuchet MS"/>
                <a:cs typeface="Trebuchet MS"/>
              </a:rPr>
              <a:t>who</a:t>
            </a:r>
            <a:r>
              <a:rPr sz="16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30" dirty="0">
                <a:solidFill>
                  <a:srgbClr val="212745"/>
                </a:solidFill>
                <a:latin typeface="Trebuchet MS"/>
                <a:cs typeface="Trebuchet MS"/>
              </a:rPr>
              <a:t>have</a:t>
            </a:r>
            <a:r>
              <a:rPr sz="16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85" dirty="0">
                <a:solidFill>
                  <a:srgbClr val="212745"/>
                </a:solidFill>
                <a:latin typeface="Trebuchet MS"/>
                <a:cs typeface="Trebuchet MS"/>
              </a:rPr>
              <a:t>purchased</a:t>
            </a:r>
            <a:r>
              <a:rPr sz="16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50" dirty="0">
                <a:solidFill>
                  <a:srgbClr val="212745"/>
                </a:solidFill>
                <a:latin typeface="Trebuchet MS"/>
                <a:cs typeface="Trebuchet MS"/>
              </a:rPr>
              <a:t>more</a:t>
            </a:r>
            <a:r>
              <a:rPr sz="16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05" dirty="0">
                <a:solidFill>
                  <a:srgbClr val="212745"/>
                </a:solidFill>
                <a:latin typeface="Trebuchet MS"/>
                <a:cs typeface="Trebuchet MS"/>
              </a:rPr>
              <a:t>than</a:t>
            </a:r>
            <a:r>
              <a:rPr sz="16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80" dirty="0">
                <a:solidFill>
                  <a:srgbClr val="212745"/>
                </a:solidFill>
                <a:latin typeface="Trebuchet MS"/>
                <a:cs typeface="Trebuchet MS"/>
              </a:rPr>
              <a:t>Rs.10,000</a:t>
            </a:r>
            <a:r>
              <a:rPr sz="16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6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6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10" dirty="0">
                <a:solidFill>
                  <a:srgbClr val="212745"/>
                </a:solidFill>
                <a:latin typeface="Trebuchet MS"/>
                <a:cs typeface="Trebuchet MS"/>
              </a:rPr>
              <a:t>last</a:t>
            </a:r>
            <a:r>
              <a:rPr sz="16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212745"/>
                </a:solidFill>
                <a:latin typeface="Trebuchet MS"/>
                <a:cs typeface="Trebuchet MS"/>
              </a:rPr>
              <a:t>month.</a:t>
            </a:r>
            <a:endParaRPr sz="16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985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-95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6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600" spc="-75" dirty="0">
                <a:solidFill>
                  <a:srgbClr val="212745"/>
                </a:solidFill>
                <a:latin typeface="Trebuchet MS"/>
                <a:cs typeface="Trebuchet MS"/>
              </a:rPr>
              <a:t>nd</a:t>
            </a:r>
            <a:r>
              <a:rPr sz="16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6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600" spc="-13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600" spc="-12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6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0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600" spc="-65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600" spc="-5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600" spc="-10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6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600" spc="-95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600" spc="-114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6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600" spc="-3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6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212745"/>
                </a:solidFill>
                <a:latin typeface="Trebuchet MS"/>
                <a:cs typeface="Trebuchet MS"/>
              </a:rPr>
              <a:t>w</a:t>
            </a:r>
            <a:r>
              <a:rPr sz="1600" spc="-25" dirty="0">
                <a:solidFill>
                  <a:srgbClr val="212745"/>
                </a:solidFill>
                <a:latin typeface="Trebuchet MS"/>
                <a:cs typeface="Trebuchet MS"/>
              </a:rPr>
              <a:t>ho</a:t>
            </a:r>
            <a:r>
              <a:rPr sz="16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600" spc="-17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600" spc="-120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600" spc="-11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6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60" dirty="0">
                <a:solidFill>
                  <a:srgbClr val="212745"/>
                </a:solidFill>
                <a:latin typeface="Trebuchet MS"/>
                <a:cs typeface="Trebuchet MS"/>
              </a:rPr>
              <a:t>pu</a:t>
            </a:r>
            <a:r>
              <a:rPr sz="1600" spc="-8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600" spc="-10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600" spc="-120" dirty="0">
                <a:solidFill>
                  <a:srgbClr val="212745"/>
                </a:solidFill>
                <a:latin typeface="Trebuchet MS"/>
                <a:cs typeface="Trebuchet MS"/>
              </a:rPr>
              <a:t>ha</a:t>
            </a:r>
            <a:r>
              <a:rPr sz="1600" spc="-4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600" spc="-114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600" spc="-8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6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6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600" spc="-13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600" spc="-45" dirty="0">
                <a:solidFill>
                  <a:srgbClr val="212745"/>
                </a:solidFill>
                <a:latin typeface="Trebuchet MS"/>
                <a:cs typeface="Trebuchet MS"/>
              </a:rPr>
              <a:t>k</a:t>
            </a:r>
            <a:endParaRPr sz="16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Clr>
                <a:srgbClr val="5ECCF3"/>
              </a:buClr>
              <a:buFont typeface="Cambria"/>
              <a:buChar char="◾"/>
            </a:pP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5ECCF3"/>
              </a:buClr>
              <a:buFont typeface="Cambria"/>
              <a:buChar char="◾"/>
            </a:pPr>
            <a:endParaRPr sz="15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10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800" spc="-9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9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800" spc="-23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Arial MT"/>
                <a:cs typeface="Arial MT"/>
              </a:rPr>
              <a:t>M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800" spc="-80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800" spc="-3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800" spc="-170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800" spc="-180" dirty="0">
                <a:solidFill>
                  <a:srgbClr val="212745"/>
                </a:solidFill>
                <a:latin typeface="Arial MT"/>
                <a:cs typeface="Arial MT"/>
              </a:rPr>
              <a:t>g</a:t>
            </a:r>
            <a:r>
              <a:rPr sz="1800" spc="-110" dirty="0">
                <a:solidFill>
                  <a:srgbClr val="212745"/>
                </a:solidFill>
                <a:latin typeface="Arial MT"/>
                <a:cs typeface="Arial MT"/>
              </a:rPr>
              <a:t>:</a:t>
            </a:r>
            <a:endParaRPr sz="1800">
              <a:latin typeface="Arial MT"/>
              <a:cs typeface="Arial MT"/>
            </a:endParaRPr>
          </a:p>
          <a:p>
            <a:pPr marL="642620" lvl="1" indent="-306070">
              <a:lnSpc>
                <a:spcPct val="100000"/>
              </a:lnSpc>
              <a:spcBef>
                <a:spcPts val="104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-90" dirty="0">
                <a:solidFill>
                  <a:srgbClr val="212745"/>
                </a:solidFill>
                <a:latin typeface="Trebuchet MS"/>
                <a:cs typeface="Trebuchet MS"/>
              </a:rPr>
              <a:t>Find</a:t>
            </a:r>
            <a:r>
              <a:rPr sz="16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35" dirty="0">
                <a:solidFill>
                  <a:srgbClr val="212745"/>
                </a:solidFill>
                <a:latin typeface="Trebuchet MS"/>
                <a:cs typeface="Trebuchet MS"/>
              </a:rPr>
              <a:t>all</a:t>
            </a:r>
            <a:r>
              <a:rPr sz="16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90" dirty="0">
                <a:solidFill>
                  <a:srgbClr val="212745"/>
                </a:solidFill>
                <a:latin typeface="Trebuchet MS"/>
                <a:cs typeface="Trebuchet MS"/>
              </a:rPr>
              <a:t>credit</a:t>
            </a:r>
            <a:r>
              <a:rPr sz="16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10" dirty="0">
                <a:solidFill>
                  <a:srgbClr val="212745"/>
                </a:solidFill>
                <a:latin typeface="Trebuchet MS"/>
                <a:cs typeface="Trebuchet MS"/>
              </a:rPr>
              <a:t>applicants</a:t>
            </a:r>
            <a:r>
              <a:rPr sz="16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12745"/>
                </a:solidFill>
                <a:latin typeface="Trebuchet MS"/>
                <a:cs typeface="Trebuchet MS"/>
              </a:rPr>
              <a:t>who</a:t>
            </a:r>
            <a:r>
              <a:rPr sz="16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212745"/>
                </a:solidFill>
                <a:latin typeface="Trebuchet MS"/>
                <a:cs typeface="Trebuchet MS"/>
              </a:rPr>
              <a:t>are</a:t>
            </a:r>
            <a:r>
              <a:rPr sz="16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212745"/>
                </a:solidFill>
                <a:latin typeface="Trebuchet MS"/>
                <a:cs typeface="Trebuchet MS"/>
              </a:rPr>
              <a:t>poor</a:t>
            </a:r>
            <a:r>
              <a:rPr sz="16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90" dirty="0">
                <a:solidFill>
                  <a:srgbClr val="212745"/>
                </a:solidFill>
                <a:latin typeface="Trebuchet MS"/>
                <a:cs typeface="Trebuchet MS"/>
              </a:rPr>
              <a:t>credit</a:t>
            </a:r>
            <a:r>
              <a:rPr sz="16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80" dirty="0">
                <a:solidFill>
                  <a:srgbClr val="212745"/>
                </a:solidFill>
                <a:latin typeface="Trebuchet MS"/>
                <a:cs typeface="Trebuchet MS"/>
              </a:rPr>
              <a:t>risks.</a:t>
            </a:r>
            <a:r>
              <a:rPr sz="1600" spc="-19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00" dirty="0">
                <a:solidFill>
                  <a:srgbClr val="4E67C8"/>
                </a:solidFill>
                <a:latin typeface="Trebuchet MS"/>
                <a:cs typeface="Trebuchet MS"/>
              </a:rPr>
              <a:t>(classification)</a:t>
            </a:r>
            <a:endParaRPr sz="16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96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-105" dirty="0">
                <a:solidFill>
                  <a:srgbClr val="212745"/>
                </a:solidFill>
                <a:latin typeface="Trebuchet MS"/>
                <a:cs typeface="Trebuchet MS"/>
              </a:rPr>
              <a:t>Identify</a:t>
            </a:r>
            <a:r>
              <a:rPr sz="16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60" dirty="0">
                <a:solidFill>
                  <a:srgbClr val="212745"/>
                </a:solidFill>
                <a:latin typeface="Trebuchet MS"/>
                <a:cs typeface="Trebuchet MS"/>
              </a:rPr>
              <a:t>customers</a:t>
            </a:r>
            <a:r>
              <a:rPr sz="16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85" dirty="0">
                <a:solidFill>
                  <a:srgbClr val="212745"/>
                </a:solidFill>
                <a:latin typeface="Trebuchet MS"/>
                <a:cs typeface="Trebuchet MS"/>
              </a:rPr>
              <a:t>with</a:t>
            </a:r>
            <a:r>
              <a:rPr sz="16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90" dirty="0">
                <a:solidFill>
                  <a:srgbClr val="212745"/>
                </a:solidFill>
                <a:latin typeface="Trebuchet MS"/>
                <a:cs typeface="Trebuchet MS"/>
              </a:rPr>
              <a:t>similar</a:t>
            </a:r>
            <a:r>
              <a:rPr sz="16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212745"/>
                </a:solidFill>
                <a:latin typeface="Trebuchet MS"/>
                <a:cs typeface="Trebuchet MS"/>
              </a:rPr>
              <a:t>buying</a:t>
            </a:r>
            <a:r>
              <a:rPr sz="16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212745"/>
                </a:solidFill>
                <a:latin typeface="Trebuchet MS"/>
                <a:cs typeface="Trebuchet MS"/>
              </a:rPr>
              <a:t>habits.</a:t>
            </a:r>
            <a:r>
              <a:rPr sz="1600" spc="-19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85" dirty="0">
                <a:solidFill>
                  <a:srgbClr val="4E67C8"/>
                </a:solidFill>
                <a:latin typeface="Trebuchet MS"/>
                <a:cs typeface="Trebuchet MS"/>
              </a:rPr>
              <a:t>(clustering)</a:t>
            </a:r>
            <a:endParaRPr sz="16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985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-90" dirty="0">
                <a:solidFill>
                  <a:srgbClr val="212745"/>
                </a:solidFill>
                <a:latin typeface="Trebuchet MS"/>
                <a:cs typeface="Trebuchet MS"/>
              </a:rPr>
              <a:t>Find</a:t>
            </a:r>
            <a:r>
              <a:rPr sz="16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35" dirty="0">
                <a:solidFill>
                  <a:srgbClr val="212745"/>
                </a:solidFill>
                <a:latin typeface="Trebuchet MS"/>
                <a:cs typeface="Trebuchet MS"/>
              </a:rPr>
              <a:t>all</a:t>
            </a:r>
            <a:r>
              <a:rPr sz="16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90" dirty="0">
                <a:solidFill>
                  <a:srgbClr val="212745"/>
                </a:solidFill>
                <a:latin typeface="Trebuchet MS"/>
                <a:cs typeface="Trebuchet MS"/>
              </a:rPr>
              <a:t>items</a:t>
            </a:r>
            <a:r>
              <a:rPr sz="16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80" dirty="0">
                <a:solidFill>
                  <a:srgbClr val="212745"/>
                </a:solidFill>
                <a:latin typeface="Trebuchet MS"/>
                <a:cs typeface="Trebuchet MS"/>
              </a:rPr>
              <a:t>which</a:t>
            </a:r>
            <a:r>
              <a:rPr sz="16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212745"/>
                </a:solidFill>
                <a:latin typeface="Trebuchet MS"/>
                <a:cs typeface="Trebuchet MS"/>
              </a:rPr>
              <a:t>are</a:t>
            </a:r>
            <a:r>
              <a:rPr sz="16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05" dirty="0">
                <a:solidFill>
                  <a:srgbClr val="212745"/>
                </a:solidFill>
                <a:latin typeface="Trebuchet MS"/>
                <a:cs typeface="Trebuchet MS"/>
              </a:rPr>
              <a:t>frequently</a:t>
            </a:r>
            <a:r>
              <a:rPr sz="16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85" dirty="0">
                <a:solidFill>
                  <a:srgbClr val="212745"/>
                </a:solidFill>
                <a:latin typeface="Trebuchet MS"/>
                <a:cs typeface="Trebuchet MS"/>
              </a:rPr>
              <a:t>purchased</a:t>
            </a:r>
            <a:r>
              <a:rPr sz="16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85" dirty="0">
                <a:solidFill>
                  <a:srgbClr val="212745"/>
                </a:solidFill>
                <a:latin typeface="Trebuchet MS"/>
                <a:cs typeface="Trebuchet MS"/>
              </a:rPr>
              <a:t>with</a:t>
            </a:r>
            <a:r>
              <a:rPr sz="16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25" dirty="0">
                <a:solidFill>
                  <a:srgbClr val="212745"/>
                </a:solidFill>
                <a:latin typeface="Trebuchet MS"/>
                <a:cs typeface="Trebuchet MS"/>
              </a:rPr>
              <a:t>milk.</a:t>
            </a:r>
            <a:r>
              <a:rPr sz="1600" spc="-19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80" dirty="0">
                <a:solidFill>
                  <a:srgbClr val="4E67C8"/>
                </a:solidFill>
                <a:latin typeface="Trebuchet MS"/>
                <a:cs typeface="Trebuchet MS"/>
              </a:rPr>
              <a:t>(association</a:t>
            </a:r>
            <a:r>
              <a:rPr sz="1600" spc="-30" dirty="0">
                <a:solidFill>
                  <a:srgbClr val="4E67C8"/>
                </a:solidFill>
                <a:latin typeface="Trebuchet MS"/>
                <a:cs typeface="Trebuchet MS"/>
              </a:rPr>
              <a:t> </a:t>
            </a:r>
            <a:r>
              <a:rPr sz="1600" spc="-70" dirty="0">
                <a:solidFill>
                  <a:srgbClr val="4E67C8"/>
                </a:solidFill>
                <a:latin typeface="Trebuchet MS"/>
                <a:cs typeface="Trebuchet MS"/>
              </a:rPr>
              <a:t>rules)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66611" y="3332271"/>
            <a:ext cx="5018046" cy="21676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4750">
              <a:latin typeface="Times New Roman"/>
              <a:cs typeface="Times New Roman"/>
            </a:endParaRPr>
          </a:p>
          <a:p>
            <a:pPr marL="132715">
              <a:lnSpc>
                <a:spcPct val="100000"/>
              </a:lnSpc>
            </a:pPr>
            <a:r>
              <a:rPr sz="2800" b="0" spc="114" dirty="0">
                <a:solidFill>
                  <a:srgbClr val="FFFFFF"/>
                </a:solidFill>
                <a:latin typeface="Trebuchet MS"/>
                <a:cs typeface="Trebuchet MS"/>
              </a:rPr>
              <a:t>ORIGINS</a:t>
            </a:r>
            <a:r>
              <a:rPr sz="2800" b="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2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800" b="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3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2800" b="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65" dirty="0">
                <a:solidFill>
                  <a:srgbClr val="FFFFFF"/>
                </a:solidFill>
                <a:latin typeface="Trebuchet MS"/>
                <a:cs typeface="Trebuchet MS"/>
              </a:rPr>
              <a:t>MINING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659932" y="6062436"/>
            <a:ext cx="1373505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9932" y="2267711"/>
            <a:ext cx="7479665" cy="252920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18135" marR="5080" indent="-306070">
              <a:lnSpc>
                <a:spcPts val="1900"/>
              </a:lnSpc>
              <a:spcBef>
                <a:spcPts val="280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700" spc="-15" dirty="0">
                <a:solidFill>
                  <a:srgbClr val="212745"/>
                </a:solidFill>
                <a:latin typeface="Trebuchet MS"/>
                <a:cs typeface="Trebuchet MS"/>
              </a:rPr>
              <a:t>Draws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05" dirty="0">
                <a:solidFill>
                  <a:srgbClr val="212745"/>
                </a:solidFill>
                <a:latin typeface="Trebuchet MS"/>
                <a:cs typeface="Trebuchet MS"/>
              </a:rPr>
              <a:t>ideas</a:t>
            </a:r>
            <a:r>
              <a:rPr sz="17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80" dirty="0">
                <a:solidFill>
                  <a:srgbClr val="212745"/>
                </a:solidFill>
                <a:latin typeface="Trebuchet MS"/>
                <a:cs typeface="Trebuchet MS"/>
              </a:rPr>
              <a:t>from</a:t>
            </a:r>
            <a:r>
              <a:rPr sz="17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10" dirty="0">
                <a:solidFill>
                  <a:srgbClr val="212745"/>
                </a:solidFill>
                <a:latin typeface="Trebuchet MS"/>
                <a:cs typeface="Trebuchet MS"/>
              </a:rPr>
              <a:t>machine</a:t>
            </a:r>
            <a:r>
              <a:rPr sz="17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20" dirty="0">
                <a:solidFill>
                  <a:srgbClr val="212745"/>
                </a:solidFill>
                <a:latin typeface="Trebuchet MS"/>
                <a:cs typeface="Trebuchet MS"/>
              </a:rPr>
              <a:t>learning/AI,</a:t>
            </a:r>
            <a:r>
              <a:rPr sz="1700" spc="-2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00" dirty="0">
                <a:solidFill>
                  <a:srgbClr val="212745"/>
                </a:solidFill>
                <a:latin typeface="Trebuchet MS"/>
                <a:cs typeface="Trebuchet MS"/>
              </a:rPr>
              <a:t>pattern</a:t>
            </a:r>
            <a:r>
              <a:rPr sz="17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90" dirty="0">
                <a:solidFill>
                  <a:srgbClr val="212745"/>
                </a:solidFill>
                <a:latin typeface="Trebuchet MS"/>
                <a:cs typeface="Trebuchet MS"/>
              </a:rPr>
              <a:t>recognition,</a:t>
            </a:r>
            <a:r>
              <a:rPr sz="1700" spc="-2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10" dirty="0">
                <a:solidFill>
                  <a:srgbClr val="212745"/>
                </a:solidFill>
                <a:latin typeface="Trebuchet MS"/>
                <a:cs typeface="Trebuchet MS"/>
              </a:rPr>
              <a:t>statistics,</a:t>
            </a:r>
            <a:r>
              <a:rPr sz="1700" spc="-2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7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25" dirty="0">
                <a:solidFill>
                  <a:srgbClr val="212745"/>
                </a:solidFill>
                <a:latin typeface="Trebuchet MS"/>
                <a:cs typeface="Trebuchet MS"/>
              </a:rPr>
              <a:t>database </a:t>
            </a:r>
            <a:r>
              <a:rPr sz="1700" spc="-5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80" dirty="0">
                <a:solidFill>
                  <a:srgbClr val="212745"/>
                </a:solidFill>
                <a:latin typeface="Trebuchet MS"/>
                <a:cs typeface="Trebuchet MS"/>
              </a:rPr>
              <a:t>systems</a:t>
            </a:r>
            <a:endParaRPr sz="17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725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700" spc="-105" dirty="0">
                <a:solidFill>
                  <a:srgbClr val="212745"/>
                </a:solidFill>
                <a:latin typeface="Trebuchet MS"/>
                <a:cs typeface="Trebuchet MS"/>
              </a:rPr>
              <a:t>Traditional</a:t>
            </a:r>
            <a:r>
              <a:rPr sz="17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95" dirty="0">
                <a:solidFill>
                  <a:srgbClr val="212745"/>
                </a:solidFill>
                <a:latin typeface="Trebuchet MS"/>
                <a:cs typeface="Trebuchet MS"/>
              </a:rPr>
              <a:t>techniques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45" dirty="0">
                <a:solidFill>
                  <a:srgbClr val="212745"/>
                </a:solidFill>
                <a:latin typeface="Trebuchet MS"/>
                <a:cs typeface="Trebuchet MS"/>
              </a:rPr>
              <a:t>may</a:t>
            </a:r>
            <a:r>
              <a:rPr sz="17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05" dirty="0">
                <a:solidFill>
                  <a:srgbClr val="212745"/>
                </a:solidFill>
                <a:latin typeface="Trebuchet MS"/>
                <a:cs typeface="Trebuchet MS"/>
              </a:rPr>
              <a:t>be</a:t>
            </a:r>
            <a:r>
              <a:rPr sz="17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05" dirty="0">
                <a:solidFill>
                  <a:srgbClr val="212745"/>
                </a:solidFill>
                <a:latin typeface="Trebuchet MS"/>
                <a:cs typeface="Trebuchet MS"/>
              </a:rPr>
              <a:t>unsuitable</a:t>
            </a:r>
            <a:r>
              <a:rPr sz="17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95" dirty="0">
                <a:solidFill>
                  <a:srgbClr val="212745"/>
                </a:solidFill>
                <a:latin typeface="Trebuchet MS"/>
                <a:cs typeface="Trebuchet MS"/>
              </a:rPr>
              <a:t>due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45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7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35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20" dirty="0">
                <a:solidFill>
                  <a:srgbClr val="212745"/>
                </a:solidFill>
                <a:latin typeface="Trebuchet MS"/>
                <a:cs typeface="Trebuchet MS"/>
              </a:rPr>
              <a:t>that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75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endParaRPr sz="17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75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Large-scale</a:t>
            </a:r>
            <a:endParaRPr sz="15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81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100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g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6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5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nal</a:t>
            </a:r>
            <a:endParaRPr sz="15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79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55" dirty="0">
                <a:solidFill>
                  <a:srgbClr val="212745"/>
                </a:solidFill>
                <a:latin typeface="Trebuchet MS"/>
                <a:cs typeface="Trebuchet MS"/>
              </a:rPr>
              <a:t>Heterogeneous</a:t>
            </a:r>
            <a:endParaRPr sz="15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79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Complex</a:t>
            </a:r>
            <a:endParaRPr sz="15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81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Distributed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9932" y="5517896"/>
            <a:ext cx="76752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500" spc="-50" dirty="0">
                <a:solidFill>
                  <a:srgbClr val="C00000"/>
                </a:solidFill>
                <a:latin typeface="Trebuchet MS"/>
                <a:cs typeface="Trebuchet MS"/>
              </a:rPr>
              <a:t>Data</a:t>
            </a:r>
            <a:r>
              <a:rPr sz="1500" spc="-4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C00000"/>
                </a:solidFill>
                <a:latin typeface="Trebuchet MS"/>
                <a:cs typeface="Trebuchet MS"/>
              </a:rPr>
              <a:t>mining</a:t>
            </a:r>
            <a:r>
              <a:rPr sz="1500" spc="-4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C00000"/>
                </a:solidFill>
                <a:latin typeface="Trebuchet MS"/>
                <a:cs typeface="Trebuchet MS"/>
              </a:rPr>
              <a:t>is</a:t>
            </a:r>
            <a:r>
              <a:rPr sz="1500" spc="-3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500" spc="-150" dirty="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sz="1500" spc="-4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C00000"/>
                </a:solidFill>
                <a:latin typeface="Trebuchet MS"/>
                <a:cs typeface="Trebuchet MS"/>
              </a:rPr>
              <a:t>key</a:t>
            </a:r>
            <a:r>
              <a:rPr sz="1500" spc="-2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C00000"/>
                </a:solidFill>
                <a:latin typeface="Trebuchet MS"/>
                <a:cs typeface="Trebuchet MS"/>
              </a:rPr>
              <a:t>component</a:t>
            </a:r>
            <a:r>
              <a:rPr sz="1500" spc="-3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C00000"/>
                </a:solidFill>
                <a:latin typeface="Trebuchet MS"/>
                <a:cs typeface="Trebuchet MS"/>
              </a:rPr>
              <a:t>of</a:t>
            </a:r>
            <a:r>
              <a:rPr sz="1500" spc="-3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C00000"/>
                </a:solidFill>
                <a:latin typeface="Trebuchet MS"/>
                <a:cs typeface="Trebuchet MS"/>
              </a:rPr>
              <a:t>the</a:t>
            </a:r>
            <a:r>
              <a:rPr sz="1500" spc="-4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C00000"/>
                </a:solidFill>
                <a:latin typeface="Trebuchet MS"/>
                <a:cs typeface="Trebuchet MS"/>
              </a:rPr>
              <a:t>emerging</a:t>
            </a:r>
            <a:r>
              <a:rPr sz="1500" spc="-3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500" spc="-120" dirty="0">
                <a:solidFill>
                  <a:srgbClr val="C00000"/>
                </a:solidFill>
                <a:latin typeface="Trebuchet MS"/>
                <a:cs typeface="Trebuchet MS"/>
              </a:rPr>
              <a:t>field</a:t>
            </a:r>
            <a:r>
              <a:rPr sz="1500" spc="-4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C00000"/>
                </a:solidFill>
                <a:latin typeface="Trebuchet MS"/>
                <a:cs typeface="Trebuchet MS"/>
              </a:rPr>
              <a:t>of</a:t>
            </a:r>
            <a:r>
              <a:rPr sz="1500" spc="-3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500" spc="-120" dirty="0">
                <a:solidFill>
                  <a:srgbClr val="C00000"/>
                </a:solidFill>
                <a:latin typeface="Trebuchet MS"/>
                <a:cs typeface="Trebuchet MS"/>
              </a:rPr>
              <a:t>data</a:t>
            </a:r>
            <a:r>
              <a:rPr sz="1500" spc="-4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C00000"/>
                </a:solidFill>
                <a:latin typeface="Trebuchet MS"/>
                <a:cs typeface="Trebuchet MS"/>
              </a:rPr>
              <a:t>science</a:t>
            </a:r>
            <a:r>
              <a:rPr sz="1500" spc="-4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C00000"/>
                </a:solidFill>
                <a:latin typeface="Trebuchet MS"/>
                <a:cs typeface="Trebuchet MS"/>
              </a:rPr>
              <a:t>and</a:t>
            </a:r>
            <a:r>
              <a:rPr sz="1500" spc="-4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C00000"/>
                </a:solidFill>
                <a:latin typeface="Trebuchet MS"/>
                <a:cs typeface="Trebuchet MS"/>
              </a:rPr>
              <a:t>data-driven</a:t>
            </a:r>
            <a:r>
              <a:rPr sz="1500" spc="-3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C00000"/>
                </a:solidFill>
                <a:latin typeface="Trebuchet MS"/>
                <a:cs typeface="Trebuchet MS"/>
              </a:rPr>
              <a:t>discovery.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187325" rIns="0" bIns="0" rtlCol="0">
            <a:spAutoFit/>
          </a:bodyPr>
          <a:lstStyle/>
          <a:p>
            <a:pPr marL="201930" marR="1188720">
              <a:lnSpc>
                <a:spcPct val="100699"/>
              </a:lnSpc>
              <a:spcBef>
                <a:spcPts val="1475"/>
              </a:spcBef>
            </a:pPr>
            <a:r>
              <a:rPr sz="2800" b="0" spc="22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-2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2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800" b="0" spc="160" dirty="0">
                <a:solidFill>
                  <a:srgbClr val="FFFFFF"/>
                </a:solidFill>
                <a:latin typeface="Trebuchet MS"/>
                <a:cs typeface="Trebuchet MS"/>
              </a:rPr>
              <a:t>ININ</a:t>
            </a:r>
            <a:r>
              <a:rPr sz="2800" b="0" spc="17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800" b="0" spc="-41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2800" b="0" spc="-3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3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4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0" spc="-16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800" b="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17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800" b="0" spc="145" dirty="0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sz="2800" b="0" spc="3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4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-16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800" b="0" spc="17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800" b="0" spc="-33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-15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00" b="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2800" b="0" spc="40" dirty="0">
                <a:solidFill>
                  <a:srgbClr val="FFFFFF"/>
                </a:solidFill>
                <a:latin typeface="Trebuchet MS"/>
                <a:cs typeface="Trebuchet MS"/>
              </a:rPr>
              <a:t>DISCIPLINES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6837" y="2452687"/>
            <a:ext cx="6410325" cy="30956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48087" y="3884167"/>
            <a:ext cx="16478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latin typeface="Tahoma"/>
                <a:cs typeface="Tahoma"/>
              </a:rPr>
              <a:t>Data</a:t>
            </a:r>
            <a:r>
              <a:rPr sz="2100" b="1" spc="-70" dirty="0">
                <a:latin typeface="Tahoma"/>
                <a:cs typeface="Tahoma"/>
              </a:rPr>
              <a:t> </a:t>
            </a:r>
            <a:r>
              <a:rPr sz="2100" b="1" dirty="0">
                <a:latin typeface="Tahoma"/>
                <a:cs typeface="Tahoma"/>
              </a:rPr>
              <a:t>Mining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659932" y="6062436"/>
            <a:ext cx="1373505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15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66156" y="2483611"/>
            <a:ext cx="897255" cy="5803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20955">
              <a:lnSpc>
                <a:spcPct val="102200"/>
              </a:lnSpc>
              <a:spcBef>
                <a:spcPts val="50"/>
              </a:spcBef>
            </a:pPr>
            <a:r>
              <a:rPr sz="1800" spc="-5" dirty="0">
                <a:latin typeface="Tahoma"/>
                <a:cs typeface="Tahoma"/>
              </a:rPr>
              <a:t>Machine </a:t>
            </a:r>
            <a:r>
              <a:rPr sz="1800" spc="-5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Le</a:t>
            </a:r>
            <a:r>
              <a:rPr sz="1800" spc="5" dirty="0">
                <a:latin typeface="Tahoma"/>
                <a:cs typeface="Tahoma"/>
              </a:rPr>
              <a:t>a</a:t>
            </a:r>
            <a:r>
              <a:rPr sz="1800" dirty="0">
                <a:latin typeface="Tahoma"/>
                <a:cs typeface="Tahoma"/>
              </a:rPr>
              <a:t>r</a:t>
            </a:r>
            <a:r>
              <a:rPr sz="1800" spc="-5" dirty="0">
                <a:latin typeface="Tahoma"/>
                <a:cs typeface="Tahoma"/>
              </a:rPr>
              <a:t>n</a:t>
            </a:r>
            <a:r>
              <a:rPr sz="1800" dirty="0">
                <a:latin typeface="Tahoma"/>
                <a:cs typeface="Tahoma"/>
              </a:rPr>
              <a:t>i</a:t>
            </a:r>
            <a:r>
              <a:rPr sz="1800" spc="-5" dirty="0">
                <a:latin typeface="Tahoma"/>
                <a:cs typeface="Tahoma"/>
              </a:rPr>
              <a:t>n</a:t>
            </a:r>
            <a:r>
              <a:rPr sz="1800" dirty="0">
                <a:latin typeface="Tahoma"/>
                <a:cs typeface="Tahoma"/>
              </a:rPr>
              <a:t>g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57875" y="2593340"/>
            <a:ext cx="9156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Statistics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9429" y="3879595"/>
            <a:ext cx="1227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Applications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16671" y="4964683"/>
            <a:ext cx="9950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A</a:t>
            </a:r>
            <a:r>
              <a:rPr sz="1800" dirty="0">
                <a:latin typeface="Tahoma"/>
                <a:cs typeface="Tahoma"/>
              </a:rPr>
              <a:t>lg</a:t>
            </a:r>
            <a:r>
              <a:rPr sz="1800" spc="-5" dirty="0">
                <a:latin typeface="Tahoma"/>
                <a:cs typeface="Tahoma"/>
              </a:rPr>
              <a:t>o</a:t>
            </a:r>
            <a:r>
              <a:rPr sz="1800" dirty="0">
                <a:latin typeface="Tahoma"/>
                <a:cs typeface="Tahoma"/>
              </a:rPr>
              <a:t>ri</a:t>
            </a:r>
            <a:r>
              <a:rPr sz="1800" spc="-5" dirty="0">
                <a:latin typeface="Tahoma"/>
                <a:cs typeface="Tahoma"/>
              </a:rPr>
              <a:t>thm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44397" y="2483611"/>
            <a:ext cx="1199515" cy="5803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225425">
              <a:lnSpc>
                <a:spcPct val="102200"/>
              </a:lnSpc>
              <a:spcBef>
                <a:spcPts val="50"/>
              </a:spcBef>
            </a:pPr>
            <a:r>
              <a:rPr sz="1800" spc="-15" dirty="0">
                <a:latin typeface="Tahoma"/>
                <a:cs typeface="Tahoma"/>
              </a:rPr>
              <a:t>Pattern 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R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10" dirty="0">
                <a:latin typeface="Tahoma"/>
                <a:cs typeface="Tahoma"/>
              </a:rPr>
              <a:t>c</a:t>
            </a:r>
            <a:r>
              <a:rPr sz="1800" spc="-5" dirty="0">
                <a:latin typeface="Tahoma"/>
                <a:cs typeface="Tahoma"/>
              </a:rPr>
              <a:t>o</a:t>
            </a:r>
            <a:r>
              <a:rPr sz="1800" spc="5" dirty="0">
                <a:latin typeface="Tahoma"/>
                <a:cs typeface="Tahoma"/>
              </a:rPr>
              <a:t>g</a:t>
            </a:r>
            <a:r>
              <a:rPr sz="1800" spc="-5" dirty="0">
                <a:latin typeface="Tahoma"/>
                <a:cs typeface="Tahoma"/>
              </a:rPr>
              <a:t>n</a:t>
            </a:r>
            <a:r>
              <a:rPr sz="1800" dirty="0">
                <a:latin typeface="Tahoma"/>
                <a:cs typeface="Tahoma"/>
              </a:rPr>
              <a:t>i</a:t>
            </a:r>
            <a:r>
              <a:rPr sz="1800" spc="-5" dirty="0">
                <a:latin typeface="Tahoma"/>
                <a:cs typeface="Tahoma"/>
              </a:rPr>
              <a:t>t</a:t>
            </a:r>
            <a:r>
              <a:rPr sz="1800" dirty="0">
                <a:latin typeface="Tahoma"/>
                <a:cs typeface="Tahoma"/>
              </a:rPr>
              <a:t>i</a:t>
            </a:r>
            <a:r>
              <a:rPr sz="1800" spc="-5" dirty="0">
                <a:latin typeface="Tahoma"/>
                <a:cs typeface="Tahoma"/>
              </a:rPr>
              <a:t>o</a:t>
            </a:r>
            <a:r>
              <a:rPr sz="1800" dirty="0">
                <a:latin typeface="Tahoma"/>
                <a:cs typeface="Tahoma"/>
              </a:rPr>
              <a:t>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22594" y="4997196"/>
            <a:ext cx="138874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2575" marR="5080" indent="-270510">
              <a:lnSpc>
                <a:spcPct val="101400"/>
              </a:lnSpc>
              <a:spcBef>
                <a:spcPts val="75"/>
              </a:spcBef>
            </a:pPr>
            <a:r>
              <a:rPr sz="1400" spc="-35" dirty="0">
                <a:latin typeface="Tahoma"/>
                <a:cs typeface="Tahoma"/>
              </a:rPr>
              <a:t>H</a:t>
            </a:r>
            <a:r>
              <a:rPr sz="1400" spc="-10" dirty="0">
                <a:latin typeface="Tahoma"/>
                <a:cs typeface="Tahoma"/>
              </a:rPr>
              <a:t>i</a:t>
            </a:r>
            <a:r>
              <a:rPr sz="1400" spc="-25" dirty="0">
                <a:latin typeface="Tahoma"/>
                <a:cs typeface="Tahoma"/>
              </a:rPr>
              <a:t>g</a:t>
            </a:r>
            <a:r>
              <a:rPr sz="1400" spc="-30" dirty="0">
                <a:latin typeface="Tahoma"/>
                <a:cs typeface="Tahoma"/>
              </a:rPr>
              <a:t>h</a:t>
            </a:r>
            <a:r>
              <a:rPr sz="1400" spc="-25" dirty="0">
                <a:latin typeface="Tahoma"/>
                <a:cs typeface="Tahoma"/>
              </a:rPr>
              <a:t>-</a:t>
            </a:r>
            <a:r>
              <a:rPr sz="1400" spc="-55" dirty="0">
                <a:latin typeface="Tahoma"/>
                <a:cs typeface="Tahoma"/>
              </a:rPr>
              <a:t>P</a:t>
            </a:r>
            <a:r>
              <a:rPr sz="1400" spc="-25" dirty="0">
                <a:latin typeface="Tahoma"/>
                <a:cs typeface="Tahoma"/>
              </a:rPr>
              <a:t>e</a:t>
            </a:r>
            <a:r>
              <a:rPr sz="1400" spc="-20" dirty="0">
                <a:latin typeface="Tahoma"/>
                <a:cs typeface="Tahoma"/>
              </a:rPr>
              <a:t>r</a:t>
            </a:r>
            <a:r>
              <a:rPr sz="1400" spc="-35" dirty="0">
                <a:latin typeface="Tahoma"/>
                <a:cs typeface="Tahoma"/>
              </a:rPr>
              <a:t>f</a:t>
            </a:r>
            <a:r>
              <a:rPr sz="1400" spc="-25" dirty="0">
                <a:latin typeface="Tahoma"/>
                <a:cs typeface="Tahoma"/>
              </a:rPr>
              <a:t>o</a:t>
            </a:r>
            <a:r>
              <a:rPr sz="1400" spc="-20" dirty="0">
                <a:latin typeface="Tahoma"/>
                <a:cs typeface="Tahoma"/>
              </a:rPr>
              <a:t>r</a:t>
            </a:r>
            <a:r>
              <a:rPr sz="1400" spc="-40" dirty="0">
                <a:latin typeface="Tahoma"/>
                <a:cs typeface="Tahoma"/>
              </a:rPr>
              <a:t>m</a:t>
            </a:r>
            <a:r>
              <a:rPr sz="1400" spc="-25" dirty="0">
                <a:latin typeface="Tahoma"/>
                <a:cs typeface="Tahoma"/>
              </a:rPr>
              <a:t>a</a:t>
            </a:r>
            <a:r>
              <a:rPr sz="1400" spc="-35" dirty="0">
                <a:latin typeface="Tahoma"/>
                <a:cs typeface="Tahoma"/>
              </a:rPr>
              <a:t>n</a:t>
            </a:r>
            <a:r>
              <a:rPr sz="1400" spc="-25" dirty="0">
                <a:latin typeface="Tahoma"/>
                <a:cs typeface="Tahoma"/>
              </a:rPr>
              <a:t>c</a:t>
            </a:r>
            <a:r>
              <a:rPr sz="1400" dirty="0">
                <a:latin typeface="Tahoma"/>
                <a:cs typeface="Tahoma"/>
              </a:rPr>
              <a:t>e  </a:t>
            </a:r>
            <a:r>
              <a:rPr sz="1400" spc="-25" dirty="0">
                <a:latin typeface="Tahoma"/>
                <a:cs typeface="Tahoma"/>
              </a:rPr>
              <a:t>Computing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65747" y="3821683"/>
            <a:ext cx="1271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Visualization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65321" y="4885435"/>
            <a:ext cx="1155700" cy="5803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57785">
              <a:lnSpc>
                <a:spcPct val="102200"/>
              </a:lnSpc>
              <a:spcBef>
                <a:spcPts val="50"/>
              </a:spcBef>
            </a:pPr>
            <a:r>
              <a:rPr sz="1800" spc="-5" dirty="0">
                <a:latin typeface="Tahoma"/>
                <a:cs typeface="Tahoma"/>
              </a:rPr>
              <a:t>Database 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85" dirty="0">
                <a:latin typeface="Tahoma"/>
                <a:cs typeface="Tahoma"/>
              </a:rPr>
              <a:t>T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-10" dirty="0">
                <a:latin typeface="Tahoma"/>
                <a:cs typeface="Tahoma"/>
              </a:rPr>
              <a:t>c</a:t>
            </a:r>
            <a:r>
              <a:rPr sz="1800" spc="-5" dirty="0">
                <a:latin typeface="Tahoma"/>
                <a:cs typeface="Tahoma"/>
              </a:rPr>
              <a:t>hno</a:t>
            </a:r>
            <a:r>
              <a:rPr sz="1800" dirty="0">
                <a:latin typeface="Tahoma"/>
                <a:cs typeface="Tahoma"/>
              </a:rPr>
              <a:t>l</a:t>
            </a:r>
            <a:r>
              <a:rPr sz="1800" spc="-5" dirty="0">
                <a:latin typeface="Tahoma"/>
                <a:cs typeface="Tahoma"/>
              </a:rPr>
              <a:t>o</a:t>
            </a:r>
            <a:r>
              <a:rPr sz="1800" dirty="0">
                <a:latin typeface="Tahoma"/>
                <a:cs typeface="Tahoma"/>
              </a:rPr>
              <a:t>gy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114935" rIns="0" bIns="0" rtlCol="0">
            <a:spAutoFit/>
          </a:bodyPr>
          <a:lstStyle/>
          <a:p>
            <a:pPr marL="201930" marR="1805305">
              <a:lnSpc>
                <a:spcPct val="101899"/>
              </a:lnSpc>
              <a:spcBef>
                <a:spcPts val="905"/>
              </a:spcBef>
            </a:pPr>
            <a:r>
              <a:rPr sz="3200" b="0" spc="330" dirty="0">
                <a:solidFill>
                  <a:srgbClr val="FFFFFF"/>
                </a:solidFill>
                <a:latin typeface="Trebuchet MS"/>
                <a:cs typeface="Trebuchet MS"/>
              </a:rPr>
              <a:t>WHY</a:t>
            </a:r>
            <a:r>
              <a:rPr sz="3200" b="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190" dirty="0">
                <a:solidFill>
                  <a:srgbClr val="FFFFFF"/>
                </a:solidFill>
                <a:latin typeface="Trebuchet MS"/>
                <a:cs typeface="Trebuchet MS"/>
              </a:rPr>
              <a:t>CONFLUENCE</a:t>
            </a:r>
            <a:r>
              <a:rPr sz="3200" b="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15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200" b="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30" dirty="0">
                <a:solidFill>
                  <a:srgbClr val="FFFFFF"/>
                </a:solidFill>
                <a:latin typeface="Trebuchet MS"/>
                <a:cs typeface="Trebuchet MS"/>
              </a:rPr>
              <a:t>MULTIPLE </a:t>
            </a:r>
            <a:r>
              <a:rPr sz="3200" b="0" spc="-94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40" dirty="0">
                <a:solidFill>
                  <a:srgbClr val="FFFFFF"/>
                </a:solidFill>
                <a:latin typeface="Trebuchet MS"/>
                <a:cs typeface="Trebuchet MS"/>
              </a:rPr>
              <a:t>DISCIPLINES?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659932" y="6062436"/>
            <a:ext cx="1373505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7548" y="2101922"/>
            <a:ext cx="5742940" cy="371221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900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700" spc="-18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700" spc="-2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7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700" spc="-105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7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700" spc="-8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700" spc="-9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7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700" spc="-60" dirty="0">
                <a:solidFill>
                  <a:srgbClr val="212745"/>
                </a:solidFill>
                <a:latin typeface="Trebuchet MS"/>
                <a:cs typeface="Trebuchet MS"/>
              </a:rPr>
              <a:t>us</a:t>
            </a:r>
            <a:r>
              <a:rPr sz="17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7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700" spc="-105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7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700" spc="-90" dirty="0">
                <a:solidFill>
                  <a:srgbClr val="212745"/>
                </a:solidFill>
                <a:latin typeface="Trebuchet MS"/>
                <a:cs typeface="Trebuchet MS"/>
              </a:rPr>
              <a:t>unt</a:t>
            </a:r>
            <a:r>
              <a:rPr sz="17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700" spc="-204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9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700" spc="-17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700" spc="-17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endParaRPr sz="17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660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Algorithms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must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be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highly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scalable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handle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such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as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tera-bytes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endParaRPr sz="14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515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700" spc="5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70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700" spc="-130" dirty="0">
                <a:solidFill>
                  <a:srgbClr val="212745"/>
                </a:solidFill>
                <a:latin typeface="Trebuchet MS"/>
                <a:cs typeface="Trebuchet MS"/>
              </a:rPr>
              <a:t>g</a:t>
            </a:r>
            <a:r>
              <a:rPr sz="1700" spc="-85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700" spc="-75" dirty="0">
                <a:solidFill>
                  <a:srgbClr val="212745"/>
                </a:solidFill>
                <a:latin typeface="Trebuchet MS"/>
                <a:cs typeface="Trebuchet MS"/>
              </a:rPr>
              <a:t>-</a:t>
            </a:r>
            <a:r>
              <a:rPr sz="1700" spc="-9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700" spc="-105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7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700" spc="-6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700" spc="-5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7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700" spc="-130" dirty="0">
                <a:solidFill>
                  <a:srgbClr val="212745"/>
                </a:solidFill>
                <a:latin typeface="Trebuchet MS"/>
                <a:cs typeface="Trebuchet MS"/>
              </a:rPr>
              <a:t>nal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it</a:t>
            </a:r>
            <a:r>
              <a:rPr sz="1700" spc="-95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7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700" spc="-204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9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700" spc="-17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700" spc="-17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endParaRPr sz="17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660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400" spc="-5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400" spc="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-</a:t>
            </a:r>
            <a:r>
              <a:rPr sz="14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19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400" spc="-19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400" spc="-15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te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ns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spc="-17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ho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4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spc="-17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im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ns</a:t>
            </a:r>
            <a:endParaRPr sz="14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615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700" spc="120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700" spc="-135" dirty="0">
                <a:solidFill>
                  <a:srgbClr val="212745"/>
                </a:solidFill>
                <a:latin typeface="Trebuchet MS"/>
                <a:cs typeface="Trebuchet MS"/>
              </a:rPr>
              <a:t>g</a:t>
            </a:r>
            <a:r>
              <a:rPr sz="1700" spc="-80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9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7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700" spc="-105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pl</a:t>
            </a:r>
            <a:r>
              <a:rPr sz="17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700" spc="-60" dirty="0">
                <a:solidFill>
                  <a:srgbClr val="212745"/>
                </a:solidFill>
                <a:latin typeface="Trebuchet MS"/>
                <a:cs typeface="Trebuchet MS"/>
              </a:rPr>
              <a:t>xi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700" spc="-95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7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700" spc="-204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9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700" spc="-17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700" spc="-17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endParaRPr sz="17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560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400" spc="25" dirty="0">
                <a:solidFill>
                  <a:srgbClr val="212745"/>
                </a:solidFill>
                <a:latin typeface="Trebuchet MS"/>
                <a:cs typeface="Trebuchet MS"/>
              </a:rPr>
              <a:t>Da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s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nd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4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4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endParaRPr sz="14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625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Time-series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30" dirty="0">
                <a:solidFill>
                  <a:srgbClr val="212745"/>
                </a:solidFill>
                <a:latin typeface="Trebuchet MS"/>
                <a:cs typeface="Trebuchet MS"/>
              </a:rPr>
              <a:t>data,</a:t>
            </a:r>
            <a:r>
              <a:rPr sz="1400" spc="-1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temporal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30" dirty="0">
                <a:solidFill>
                  <a:srgbClr val="212745"/>
                </a:solidFill>
                <a:latin typeface="Trebuchet MS"/>
                <a:cs typeface="Trebuchet MS"/>
              </a:rPr>
              <a:t>data,</a:t>
            </a:r>
            <a:r>
              <a:rPr sz="1400" spc="-1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sequence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endParaRPr sz="14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625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Structure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30" dirty="0">
                <a:solidFill>
                  <a:srgbClr val="212745"/>
                </a:solidFill>
                <a:latin typeface="Trebuchet MS"/>
                <a:cs typeface="Trebuchet MS"/>
              </a:rPr>
              <a:t>data,</a:t>
            </a:r>
            <a:r>
              <a:rPr sz="1400" spc="-1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graphs,</a:t>
            </a:r>
            <a:r>
              <a:rPr sz="1400" spc="-1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social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networks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multi-linked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endParaRPr sz="14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600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Heterogeneous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databases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legacy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databases</a:t>
            </a:r>
            <a:endParaRPr sz="14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530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400" spc="-114" dirty="0">
                <a:solidFill>
                  <a:srgbClr val="212745"/>
                </a:solidFill>
                <a:latin typeface="Trebuchet MS"/>
                <a:cs typeface="Trebuchet MS"/>
              </a:rPr>
              <a:t>Spatial,</a:t>
            </a:r>
            <a:r>
              <a:rPr sz="1400" spc="-1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spatiotemporal,</a:t>
            </a:r>
            <a:r>
              <a:rPr sz="1400" spc="-1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multimedia,</a:t>
            </a:r>
            <a:r>
              <a:rPr sz="1400" spc="-1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text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400" spc="-2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212745"/>
                </a:solidFill>
                <a:latin typeface="Trebuchet MS"/>
                <a:cs typeface="Trebuchet MS"/>
              </a:rPr>
              <a:t>Web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endParaRPr sz="14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620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Software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programs,</a:t>
            </a:r>
            <a:r>
              <a:rPr sz="1400" spc="-1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scientific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simulations</a:t>
            </a:r>
            <a:endParaRPr sz="14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615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700" spc="23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700" spc="-14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700" spc="-45" dirty="0">
                <a:solidFill>
                  <a:srgbClr val="212745"/>
                </a:solidFill>
                <a:latin typeface="Trebuchet MS"/>
                <a:cs typeface="Trebuchet MS"/>
              </a:rPr>
              <a:t>w</a:t>
            </a:r>
            <a:r>
              <a:rPr sz="17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7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700" spc="-80" dirty="0">
                <a:solidFill>
                  <a:srgbClr val="212745"/>
                </a:solidFill>
                <a:latin typeface="Trebuchet MS"/>
                <a:cs typeface="Trebuchet MS"/>
              </a:rPr>
              <a:t>nd</a:t>
            </a:r>
            <a:r>
              <a:rPr sz="17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7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700" spc="-100" dirty="0">
                <a:solidFill>
                  <a:srgbClr val="212745"/>
                </a:solidFill>
                <a:latin typeface="Trebuchet MS"/>
                <a:cs typeface="Trebuchet MS"/>
              </a:rPr>
              <a:t>phi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ti</a:t>
            </a:r>
            <a:r>
              <a:rPr sz="1700" spc="-9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700" spc="-17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7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700" spc="-85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7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700" spc="-110" dirty="0">
                <a:solidFill>
                  <a:srgbClr val="212745"/>
                </a:solidFill>
                <a:latin typeface="Trebuchet MS"/>
                <a:cs typeface="Trebuchet MS"/>
              </a:rPr>
              <a:t>ppl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700" spc="-9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700" spc="-17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ti</a:t>
            </a:r>
            <a:r>
              <a:rPr sz="17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700" spc="-60" dirty="0">
                <a:solidFill>
                  <a:srgbClr val="212745"/>
                </a:solidFill>
                <a:latin typeface="Trebuchet MS"/>
                <a:cs typeface="Trebuchet MS"/>
              </a:rPr>
              <a:t>ns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2646" y="5141973"/>
            <a:ext cx="8239125" cy="1259205"/>
          </a:xfrm>
          <a:custGeom>
            <a:avLst/>
            <a:gdLst/>
            <a:ahLst/>
            <a:cxnLst/>
            <a:rect l="l" t="t" r="r" b="b"/>
            <a:pathLst>
              <a:path w="8239125" h="1259204">
                <a:moveTo>
                  <a:pt x="8238706" y="0"/>
                </a:moveTo>
                <a:lnTo>
                  <a:pt x="0" y="0"/>
                </a:lnTo>
                <a:lnTo>
                  <a:pt x="0" y="1258826"/>
                </a:lnTo>
                <a:lnTo>
                  <a:pt x="8238706" y="1258826"/>
                </a:lnTo>
                <a:lnTo>
                  <a:pt x="8238706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9933" y="3922267"/>
            <a:ext cx="6245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254" dirty="0">
                <a:latin typeface="Trebuchet MS"/>
                <a:cs typeface="Trebuchet MS"/>
              </a:rPr>
              <a:t>M</a:t>
            </a:r>
            <a:r>
              <a:rPr sz="3600" b="0" spc="45" dirty="0">
                <a:latin typeface="Trebuchet MS"/>
                <a:cs typeface="Trebuchet MS"/>
              </a:rPr>
              <a:t>Y</a:t>
            </a:r>
            <a:r>
              <a:rPr sz="3600" b="0" spc="-85" dirty="0">
                <a:latin typeface="Trebuchet MS"/>
                <a:cs typeface="Trebuchet MS"/>
              </a:rPr>
              <a:t>S</a:t>
            </a:r>
            <a:r>
              <a:rPr sz="3600" b="0" spc="-100" dirty="0">
                <a:latin typeface="Trebuchet MS"/>
                <a:cs typeface="Trebuchet MS"/>
              </a:rPr>
              <a:t>EL</a:t>
            </a:r>
            <a:r>
              <a:rPr sz="3600" b="0" spc="-715" dirty="0">
                <a:latin typeface="Trebuchet MS"/>
                <a:cs typeface="Trebuchet MS"/>
              </a:rPr>
              <a:t>F</a:t>
            </a:r>
            <a:r>
              <a:rPr sz="3600" b="0" spc="-535" dirty="0">
                <a:latin typeface="Trebuchet MS"/>
                <a:cs typeface="Trebuchet MS"/>
              </a:rPr>
              <a:t>,</a:t>
            </a:r>
            <a:r>
              <a:rPr sz="3600" b="0" spc="-450" dirty="0">
                <a:latin typeface="Trebuchet MS"/>
                <a:cs typeface="Trebuchet MS"/>
              </a:rPr>
              <a:t> </a:t>
            </a:r>
            <a:r>
              <a:rPr sz="3600" b="0" spc="395" dirty="0">
                <a:latin typeface="Trebuchet MS"/>
                <a:cs typeface="Trebuchet MS"/>
              </a:rPr>
              <a:t>C</a:t>
            </a:r>
            <a:r>
              <a:rPr sz="3600" b="0" spc="530" dirty="0">
                <a:latin typeface="Trebuchet MS"/>
                <a:cs typeface="Trebuchet MS"/>
              </a:rPr>
              <a:t>O</a:t>
            </a:r>
            <a:r>
              <a:rPr sz="3600" b="0" spc="210" dirty="0">
                <a:latin typeface="Trebuchet MS"/>
                <a:cs typeface="Trebuchet MS"/>
              </a:rPr>
              <a:t>U</a:t>
            </a:r>
            <a:r>
              <a:rPr sz="3600" b="0" spc="75" dirty="0">
                <a:latin typeface="Trebuchet MS"/>
                <a:cs typeface="Trebuchet MS"/>
              </a:rPr>
              <a:t>R</a:t>
            </a:r>
            <a:r>
              <a:rPr sz="3600" b="0" spc="-85" dirty="0">
                <a:latin typeface="Trebuchet MS"/>
                <a:cs typeface="Trebuchet MS"/>
              </a:rPr>
              <a:t>S</a:t>
            </a:r>
            <a:r>
              <a:rPr sz="3600" b="0" spc="-130" dirty="0">
                <a:latin typeface="Trebuchet MS"/>
                <a:cs typeface="Trebuchet MS"/>
              </a:rPr>
              <a:t>E</a:t>
            </a:r>
            <a:r>
              <a:rPr sz="3600" b="0" spc="-85" dirty="0">
                <a:latin typeface="Trebuchet MS"/>
                <a:cs typeface="Trebuchet MS"/>
              </a:rPr>
              <a:t> </a:t>
            </a:r>
            <a:r>
              <a:rPr sz="3600" b="0" spc="-295" dirty="0">
                <a:latin typeface="Trebuchet MS"/>
                <a:cs typeface="Trebuchet MS"/>
              </a:rPr>
              <a:t>&amp;</a:t>
            </a:r>
            <a:r>
              <a:rPr sz="3600" b="0" spc="-85" dirty="0">
                <a:latin typeface="Trebuchet MS"/>
                <a:cs typeface="Trebuchet MS"/>
              </a:rPr>
              <a:t> </a:t>
            </a:r>
            <a:r>
              <a:rPr sz="3600" b="0" spc="395" dirty="0">
                <a:latin typeface="Trebuchet MS"/>
                <a:cs typeface="Trebuchet MS"/>
              </a:rPr>
              <a:t>C</a:t>
            </a:r>
            <a:r>
              <a:rPr sz="3600" b="0" spc="530" dirty="0">
                <a:latin typeface="Trebuchet MS"/>
                <a:cs typeface="Trebuchet MS"/>
              </a:rPr>
              <a:t>O</a:t>
            </a:r>
            <a:r>
              <a:rPr sz="3600" b="0" spc="509" dirty="0">
                <a:latin typeface="Trebuchet MS"/>
                <a:cs typeface="Trebuchet MS"/>
              </a:rPr>
              <a:t>N</a:t>
            </a:r>
            <a:r>
              <a:rPr sz="3600" b="0" spc="350" dirty="0">
                <a:latin typeface="Trebuchet MS"/>
                <a:cs typeface="Trebuchet MS"/>
              </a:rPr>
              <a:t>DU</a:t>
            </a:r>
            <a:r>
              <a:rPr sz="3600" b="0" spc="395" dirty="0">
                <a:latin typeface="Trebuchet MS"/>
                <a:cs typeface="Trebuchet MS"/>
              </a:rPr>
              <a:t>C</a:t>
            </a:r>
            <a:r>
              <a:rPr sz="3600" b="0" spc="80" dirty="0">
                <a:latin typeface="Trebuchet MS"/>
                <a:cs typeface="Trebuchet MS"/>
              </a:rPr>
              <a:t>T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659932" y="6062436"/>
            <a:ext cx="1373505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17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20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800" b="0" spc="29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53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800" b="0" spc="-4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1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41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3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204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800" b="0" spc="-100" dirty="0">
                <a:solidFill>
                  <a:srgbClr val="FFFFFF"/>
                </a:solidFill>
                <a:latin typeface="Trebuchet MS"/>
                <a:cs typeface="Trebuchet MS"/>
              </a:rPr>
              <a:t>E?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9312" y="2103627"/>
            <a:ext cx="5506720" cy="16237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5459" marR="5080" indent="-393065">
              <a:lnSpc>
                <a:spcPct val="121800"/>
              </a:lnSpc>
              <a:spcBef>
                <a:spcPts val="100"/>
              </a:spcBef>
            </a:pPr>
            <a:r>
              <a:rPr sz="2200" spc="32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2200" spc="-245" dirty="0">
                <a:solidFill>
                  <a:srgbClr val="212745"/>
                </a:solidFill>
                <a:latin typeface="Trebuchet MS"/>
                <a:cs typeface="Trebuchet MS"/>
              </a:rPr>
              <a:t>ff</a:t>
            </a:r>
            <a:r>
              <a:rPr sz="2200" spc="-18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2200" spc="-13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2200" spc="-15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2200" spc="-330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r>
              <a:rPr sz="2200" spc="-2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200" spc="35" dirty="0">
                <a:solidFill>
                  <a:srgbClr val="7030A0"/>
                </a:solidFill>
                <a:latin typeface="Trebuchet MS"/>
                <a:cs typeface="Trebuchet MS"/>
              </a:rPr>
              <a:t>Ro</a:t>
            </a:r>
            <a:r>
              <a:rPr sz="2200" spc="25" dirty="0">
                <a:solidFill>
                  <a:srgbClr val="7030A0"/>
                </a:solidFill>
                <a:latin typeface="Trebuchet MS"/>
                <a:cs typeface="Trebuchet MS"/>
              </a:rPr>
              <a:t>o</a:t>
            </a:r>
            <a:r>
              <a:rPr sz="2200" spc="-130" dirty="0">
                <a:solidFill>
                  <a:srgbClr val="7030A0"/>
                </a:solidFill>
                <a:latin typeface="Trebuchet MS"/>
                <a:cs typeface="Trebuchet MS"/>
              </a:rPr>
              <a:t>m</a:t>
            </a:r>
            <a:r>
              <a:rPr sz="2200" spc="-50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2200" spc="130" dirty="0">
                <a:solidFill>
                  <a:srgbClr val="7030A0"/>
                </a:solidFill>
                <a:latin typeface="Trebuchet MS"/>
                <a:cs typeface="Trebuchet MS"/>
              </a:rPr>
              <a:t>#</a:t>
            </a:r>
            <a:r>
              <a:rPr sz="2200" spc="-50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lang="en-US" sz="2200" spc="135" dirty="0">
                <a:solidFill>
                  <a:srgbClr val="7030A0"/>
                </a:solidFill>
                <a:latin typeface="Trebuchet MS"/>
                <a:cs typeface="Trebuchet MS"/>
              </a:rPr>
              <a:t>132</a:t>
            </a:r>
            <a:r>
              <a:rPr sz="2200" spc="-145" dirty="0">
                <a:solidFill>
                  <a:srgbClr val="7030A0"/>
                </a:solidFill>
                <a:latin typeface="Trebuchet MS"/>
                <a:cs typeface="Trebuchet MS"/>
              </a:rPr>
              <a:t>,</a:t>
            </a:r>
            <a:r>
              <a:rPr sz="2200" spc="-265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2200" spc="240" dirty="0">
                <a:solidFill>
                  <a:srgbClr val="7030A0"/>
                </a:solidFill>
                <a:latin typeface="Trebuchet MS"/>
                <a:cs typeface="Trebuchet MS"/>
              </a:rPr>
              <a:t>C</a:t>
            </a:r>
            <a:r>
              <a:rPr sz="2200" spc="25" dirty="0">
                <a:solidFill>
                  <a:srgbClr val="7030A0"/>
                </a:solidFill>
                <a:latin typeface="Trebuchet MS"/>
                <a:cs typeface="Trebuchet MS"/>
              </a:rPr>
              <a:t>o</a:t>
            </a:r>
            <a:r>
              <a:rPr sz="2200" spc="-130" dirty="0">
                <a:solidFill>
                  <a:srgbClr val="7030A0"/>
                </a:solidFill>
                <a:latin typeface="Trebuchet MS"/>
                <a:cs typeface="Trebuchet MS"/>
              </a:rPr>
              <a:t>m</a:t>
            </a:r>
            <a:r>
              <a:rPr sz="2200" spc="-125" dirty="0">
                <a:solidFill>
                  <a:srgbClr val="7030A0"/>
                </a:solidFill>
                <a:latin typeface="Trebuchet MS"/>
                <a:cs typeface="Trebuchet MS"/>
              </a:rPr>
              <a:t>put</a:t>
            </a:r>
            <a:r>
              <a:rPr sz="2200" spc="-155" dirty="0">
                <a:solidFill>
                  <a:srgbClr val="7030A0"/>
                </a:solidFill>
                <a:latin typeface="Trebuchet MS"/>
                <a:cs typeface="Trebuchet MS"/>
              </a:rPr>
              <a:t>e</a:t>
            </a:r>
            <a:r>
              <a:rPr sz="2200" spc="15" dirty="0">
                <a:solidFill>
                  <a:srgbClr val="7030A0"/>
                </a:solidFill>
                <a:latin typeface="Trebuchet MS"/>
                <a:cs typeface="Trebuchet MS"/>
              </a:rPr>
              <a:t>r</a:t>
            </a:r>
            <a:r>
              <a:rPr sz="2200" spc="-50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2200" spc="-55" dirty="0">
                <a:solidFill>
                  <a:srgbClr val="7030A0"/>
                </a:solidFill>
                <a:latin typeface="Trebuchet MS"/>
                <a:cs typeface="Trebuchet MS"/>
              </a:rPr>
              <a:t>S</a:t>
            </a:r>
            <a:r>
              <a:rPr sz="2200" spc="-135" dirty="0">
                <a:solidFill>
                  <a:srgbClr val="7030A0"/>
                </a:solidFill>
                <a:latin typeface="Trebuchet MS"/>
                <a:cs typeface="Trebuchet MS"/>
              </a:rPr>
              <a:t>c</a:t>
            </a:r>
            <a:r>
              <a:rPr sz="2200" spc="-140" dirty="0">
                <a:solidFill>
                  <a:srgbClr val="7030A0"/>
                </a:solidFill>
                <a:latin typeface="Trebuchet MS"/>
                <a:cs typeface="Trebuchet MS"/>
              </a:rPr>
              <a:t>i</a:t>
            </a:r>
            <a:r>
              <a:rPr sz="2200" spc="-155" dirty="0">
                <a:solidFill>
                  <a:srgbClr val="7030A0"/>
                </a:solidFill>
                <a:latin typeface="Trebuchet MS"/>
                <a:cs typeface="Trebuchet MS"/>
              </a:rPr>
              <a:t>e</a:t>
            </a:r>
            <a:r>
              <a:rPr sz="2200" spc="-120" dirty="0">
                <a:solidFill>
                  <a:srgbClr val="7030A0"/>
                </a:solidFill>
                <a:latin typeface="Trebuchet MS"/>
                <a:cs typeface="Trebuchet MS"/>
              </a:rPr>
              <a:t>n</a:t>
            </a:r>
            <a:r>
              <a:rPr sz="2200" spc="-114" dirty="0">
                <a:solidFill>
                  <a:srgbClr val="7030A0"/>
                </a:solidFill>
                <a:latin typeface="Trebuchet MS"/>
                <a:cs typeface="Trebuchet MS"/>
              </a:rPr>
              <a:t>c</a:t>
            </a:r>
            <a:r>
              <a:rPr sz="2200" spc="-150" dirty="0">
                <a:solidFill>
                  <a:srgbClr val="7030A0"/>
                </a:solidFill>
                <a:latin typeface="Trebuchet MS"/>
                <a:cs typeface="Trebuchet MS"/>
              </a:rPr>
              <a:t>e</a:t>
            </a:r>
            <a:r>
              <a:rPr sz="2200" spc="-55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2200" spc="80" dirty="0">
                <a:solidFill>
                  <a:srgbClr val="7030A0"/>
                </a:solidFill>
                <a:latin typeface="Trebuchet MS"/>
                <a:cs typeface="Trebuchet MS"/>
              </a:rPr>
              <a:t>D</a:t>
            </a:r>
            <a:r>
              <a:rPr sz="2200" spc="65" dirty="0">
                <a:solidFill>
                  <a:srgbClr val="7030A0"/>
                </a:solidFill>
                <a:latin typeface="Trebuchet MS"/>
                <a:cs typeface="Trebuchet MS"/>
              </a:rPr>
              <a:t>e</a:t>
            </a:r>
            <a:r>
              <a:rPr sz="2200" spc="-135" dirty="0">
                <a:solidFill>
                  <a:srgbClr val="7030A0"/>
                </a:solidFill>
                <a:latin typeface="Trebuchet MS"/>
                <a:cs typeface="Trebuchet MS"/>
              </a:rPr>
              <a:t>pt</a:t>
            </a:r>
            <a:r>
              <a:rPr sz="2200" spc="-325" dirty="0">
                <a:solidFill>
                  <a:srgbClr val="7030A0"/>
                </a:solidFill>
                <a:latin typeface="Trebuchet MS"/>
                <a:cs typeface="Trebuchet MS"/>
              </a:rPr>
              <a:t>.</a:t>
            </a:r>
            <a:r>
              <a:rPr sz="2200" spc="-290" dirty="0">
                <a:solidFill>
                  <a:srgbClr val="7030A0"/>
                </a:solidFill>
                <a:latin typeface="Trebuchet MS"/>
                <a:cs typeface="Trebuchet MS"/>
              </a:rPr>
              <a:t>,  </a:t>
            </a:r>
            <a:r>
              <a:rPr sz="2200" spc="-120" dirty="0">
                <a:solidFill>
                  <a:srgbClr val="7030A0"/>
                </a:solidFill>
                <a:latin typeface="Trebuchet MS"/>
                <a:cs typeface="Trebuchet MS"/>
              </a:rPr>
              <a:t>F</a:t>
            </a:r>
            <a:r>
              <a:rPr sz="2200" spc="-225" dirty="0">
                <a:solidFill>
                  <a:srgbClr val="7030A0"/>
                </a:solidFill>
                <a:latin typeface="Trebuchet MS"/>
                <a:cs typeface="Trebuchet MS"/>
              </a:rPr>
              <a:t>a</a:t>
            </a:r>
            <a:r>
              <a:rPr sz="2200" spc="-135" dirty="0">
                <a:solidFill>
                  <a:srgbClr val="7030A0"/>
                </a:solidFill>
                <a:latin typeface="Trebuchet MS"/>
                <a:cs typeface="Trebuchet MS"/>
              </a:rPr>
              <a:t>c</a:t>
            </a:r>
            <a:r>
              <a:rPr sz="2200" spc="-175" dirty="0">
                <a:solidFill>
                  <a:srgbClr val="7030A0"/>
                </a:solidFill>
                <a:latin typeface="Trebuchet MS"/>
                <a:cs typeface="Trebuchet MS"/>
              </a:rPr>
              <a:t>u</a:t>
            </a:r>
            <a:r>
              <a:rPr sz="2200" spc="-90" dirty="0">
                <a:solidFill>
                  <a:srgbClr val="7030A0"/>
                </a:solidFill>
                <a:latin typeface="Trebuchet MS"/>
                <a:cs typeface="Trebuchet MS"/>
              </a:rPr>
              <a:t>l</a:t>
            </a:r>
            <a:r>
              <a:rPr sz="2200" spc="-140" dirty="0">
                <a:solidFill>
                  <a:srgbClr val="7030A0"/>
                </a:solidFill>
                <a:latin typeface="Trebuchet MS"/>
                <a:cs typeface="Trebuchet MS"/>
              </a:rPr>
              <a:t>t</a:t>
            </a:r>
            <a:r>
              <a:rPr sz="2200" spc="-125" dirty="0">
                <a:solidFill>
                  <a:srgbClr val="7030A0"/>
                </a:solidFill>
                <a:latin typeface="Trebuchet MS"/>
                <a:cs typeface="Trebuchet MS"/>
              </a:rPr>
              <a:t>y</a:t>
            </a:r>
            <a:r>
              <a:rPr sz="2200" spc="-55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2200" spc="325" dirty="0">
                <a:solidFill>
                  <a:srgbClr val="7030A0"/>
                </a:solidFill>
                <a:latin typeface="Trebuchet MS"/>
                <a:cs typeface="Trebuchet MS"/>
              </a:rPr>
              <a:t>O</a:t>
            </a:r>
            <a:r>
              <a:rPr sz="2200" spc="-245" dirty="0">
                <a:solidFill>
                  <a:srgbClr val="7030A0"/>
                </a:solidFill>
                <a:latin typeface="Trebuchet MS"/>
                <a:cs typeface="Trebuchet MS"/>
              </a:rPr>
              <a:t>ff</a:t>
            </a:r>
            <a:r>
              <a:rPr sz="2200" spc="-185" dirty="0">
                <a:solidFill>
                  <a:srgbClr val="7030A0"/>
                </a:solidFill>
                <a:latin typeface="Trebuchet MS"/>
                <a:cs typeface="Trebuchet MS"/>
              </a:rPr>
              <a:t>i</a:t>
            </a:r>
            <a:r>
              <a:rPr sz="2200" spc="-135" dirty="0">
                <a:solidFill>
                  <a:srgbClr val="7030A0"/>
                </a:solidFill>
                <a:latin typeface="Trebuchet MS"/>
                <a:cs typeface="Trebuchet MS"/>
              </a:rPr>
              <a:t>c</a:t>
            </a:r>
            <a:r>
              <a:rPr sz="2200" spc="-155" dirty="0">
                <a:solidFill>
                  <a:srgbClr val="7030A0"/>
                </a:solidFill>
                <a:latin typeface="Trebuchet MS"/>
                <a:cs typeface="Trebuchet MS"/>
              </a:rPr>
              <a:t>e</a:t>
            </a:r>
            <a:r>
              <a:rPr sz="2200" spc="-45" dirty="0">
                <a:solidFill>
                  <a:srgbClr val="7030A0"/>
                </a:solidFill>
                <a:latin typeface="Trebuchet MS"/>
                <a:cs typeface="Trebuchet MS"/>
              </a:rPr>
              <a:t>s</a:t>
            </a:r>
            <a:r>
              <a:rPr sz="2200" spc="-50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2200" spc="290" dirty="0">
                <a:solidFill>
                  <a:srgbClr val="7030A0"/>
                </a:solidFill>
                <a:latin typeface="Trebuchet MS"/>
                <a:cs typeface="Trebuchet MS"/>
              </a:rPr>
              <a:t>–</a:t>
            </a:r>
            <a:r>
              <a:rPr sz="2200" spc="-55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lang="en-US" sz="2200" spc="135" dirty="0">
                <a:solidFill>
                  <a:srgbClr val="7030A0"/>
                </a:solidFill>
                <a:latin typeface="Trebuchet MS"/>
                <a:cs typeface="Trebuchet MS"/>
              </a:rPr>
              <a:t>1st</a:t>
            </a:r>
            <a:r>
              <a:rPr sz="2200" spc="-50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2200" spc="-240" dirty="0">
                <a:solidFill>
                  <a:srgbClr val="7030A0"/>
                </a:solidFill>
                <a:latin typeface="Trebuchet MS"/>
                <a:cs typeface="Trebuchet MS"/>
              </a:rPr>
              <a:t>f</a:t>
            </a:r>
            <a:r>
              <a:rPr sz="2200" spc="-190" dirty="0">
                <a:solidFill>
                  <a:srgbClr val="7030A0"/>
                </a:solidFill>
                <a:latin typeface="Trebuchet MS"/>
                <a:cs typeface="Trebuchet MS"/>
              </a:rPr>
              <a:t>l</a:t>
            </a:r>
            <a:r>
              <a:rPr sz="2200" spc="25" dirty="0">
                <a:solidFill>
                  <a:srgbClr val="7030A0"/>
                </a:solidFill>
                <a:latin typeface="Trebuchet MS"/>
                <a:cs typeface="Trebuchet MS"/>
              </a:rPr>
              <a:t>oo</a:t>
            </a:r>
            <a:r>
              <a:rPr sz="2200" spc="15" dirty="0">
                <a:solidFill>
                  <a:srgbClr val="7030A0"/>
                </a:solidFill>
                <a:latin typeface="Trebuchet MS"/>
                <a:cs typeface="Trebuchet MS"/>
              </a:rPr>
              <a:t>r</a:t>
            </a:r>
            <a:endParaRPr sz="2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8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800" spc="-40" dirty="0">
                <a:solidFill>
                  <a:srgbClr val="212745"/>
                </a:solidFill>
                <a:latin typeface="Arial MT"/>
                <a:cs typeface="Arial MT"/>
              </a:rPr>
              <a:t>ff</a:t>
            </a:r>
            <a:r>
              <a:rPr sz="1800" spc="-3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spc="-27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Arial MT"/>
                <a:cs typeface="Arial MT"/>
              </a:rPr>
              <a:t>V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800" spc="-22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800" spc="9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800" spc="-170" dirty="0">
                <a:solidFill>
                  <a:srgbClr val="212745"/>
                </a:solidFill>
                <a:latin typeface="Arial MT"/>
                <a:cs typeface="Arial MT"/>
              </a:rPr>
              <a:t>ng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10" dirty="0">
                <a:solidFill>
                  <a:srgbClr val="212745"/>
                </a:solidFill>
                <a:latin typeface="Arial MT"/>
                <a:cs typeface="Arial MT"/>
              </a:rPr>
              <a:t>H</a:t>
            </a:r>
            <a:r>
              <a:rPr sz="1800" spc="-20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u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800" spc="-22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800" spc="-110" dirty="0">
                <a:solidFill>
                  <a:srgbClr val="212745"/>
                </a:solidFill>
                <a:latin typeface="Arial MT"/>
                <a:cs typeface="Arial MT"/>
              </a:rPr>
              <a:t>:</a:t>
            </a:r>
            <a:r>
              <a:rPr sz="1800" spc="-17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i="1" spc="-265" dirty="0">
                <a:solidFill>
                  <a:srgbClr val="0070C0"/>
                </a:solidFill>
                <a:latin typeface="Trebuchet MS"/>
                <a:cs typeface="Trebuchet MS"/>
              </a:rPr>
              <a:t>t</a:t>
            </a:r>
            <a:r>
              <a:rPr sz="1800" i="1" spc="-160" dirty="0">
                <a:solidFill>
                  <a:srgbClr val="0070C0"/>
                </a:solidFill>
                <a:latin typeface="Trebuchet MS"/>
                <a:cs typeface="Trebuchet MS"/>
              </a:rPr>
              <a:t>o</a:t>
            </a:r>
            <a:r>
              <a:rPr sz="1800" i="1" spc="-4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800" i="1" spc="-155" dirty="0">
                <a:solidFill>
                  <a:srgbClr val="0070C0"/>
                </a:solidFill>
                <a:latin typeface="Trebuchet MS"/>
                <a:cs typeface="Trebuchet MS"/>
              </a:rPr>
              <a:t>b</a:t>
            </a:r>
            <a:r>
              <a:rPr sz="1800" i="1" spc="-180" dirty="0">
                <a:solidFill>
                  <a:srgbClr val="0070C0"/>
                </a:solidFill>
                <a:latin typeface="Trebuchet MS"/>
                <a:cs typeface="Trebuchet MS"/>
              </a:rPr>
              <a:t>e</a:t>
            </a:r>
            <a:r>
              <a:rPr sz="1800" i="1" spc="-4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800" i="1" spc="-120" dirty="0">
                <a:solidFill>
                  <a:srgbClr val="0070C0"/>
                </a:solidFill>
                <a:latin typeface="Trebuchet MS"/>
                <a:cs typeface="Trebuchet MS"/>
              </a:rPr>
              <a:t>p</a:t>
            </a:r>
            <a:r>
              <a:rPr sz="1800" i="1" spc="-229" dirty="0">
                <a:solidFill>
                  <a:srgbClr val="0070C0"/>
                </a:solidFill>
                <a:latin typeface="Trebuchet MS"/>
                <a:cs typeface="Trebuchet MS"/>
              </a:rPr>
              <a:t>r</a:t>
            </a:r>
            <a:r>
              <a:rPr sz="1800" i="1" spc="-195" dirty="0">
                <a:solidFill>
                  <a:srgbClr val="0070C0"/>
                </a:solidFill>
                <a:latin typeface="Trebuchet MS"/>
                <a:cs typeface="Trebuchet MS"/>
              </a:rPr>
              <a:t>o</a:t>
            </a:r>
            <a:r>
              <a:rPr sz="1800" i="1" spc="-260" dirty="0">
                <a:solidFill>
                  <a:srgbClr val="0070C0"/>
                </a:solidFill>
                <a:latin typeface="Trebuchet MS"/>
                <a:cs typeface="Trebuchet MS"/>
              </a:rPr>
              <a:t>v</a:t>
            </a:r>
            <a:r>
              <a:rPr sz="1800" i="1" spc="-170" dirty="0">
                <a:solidFill>
                  <a:srgbClr val="0070C0"/>
                </a:solidFill>
                <a:latin typeface="Trebuchet MS"/>
                <a:cs typeface="Trebuchet MS"/>
              </a:rPr>
              <a:t>i</a:t>
            </a:r>
            <a:r>
              <a:rPr sz="1800" i="1" spc="-155" dirty="0">
                <a:solidFill>
                  <a:srgbClr val="0070C0"/>
                </a:solidFill>
                <a:latin typeface="Trebuchet MS"/>
                <a:cs typeface="Trebuchet MS"/>
              </a:rPr>
              <a:t>d</a:t>
            </a:r>
            <a:r>
              <a:rPr sz="1800" i="1" spc="-185" dirty="0">
                <a:solidFill>
                  <a:srgbClr val="0070C0"/>
                </a:solidFill>
                <a:latin typeface="Trebuchet MS"/>
                <a:cs typeface="Trebuchet MS"/>
              </a:rPr>
              <a:t>e</a:t>
            </a:r>
            <a:r>
              <a:rPr sz="1800" i="1" spc="-160" dirty="0">
                <a:solidFill>
                  <a:srgbClr val="0070C0"/>
                </a:solidFill>
                <a:latin typeface="Trebuchet MS"/>
                <a:cs typeface="Trebuchet MS"/>
              </a:rPr>
              <a:t>d</a:t>
            </a:r>
            <a:r>
              <a:rPr sz="1800" i="1" spc="-4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800" i="1" spc="-95" dirty="0">
                <a:solidFill>
                  <a:srgbClr val="0070C0"/>
                </a:solidFill>
                <a:latin typeface="Trebuchet MS"/>
                <a:cs typeface="Trebuchet MS"/>
              </a:rPr>
              <a:t>s</a:t>
            </a:r>
            <a:r>
              <a:rPr sz="1800" i="1" spc="-155" dirty="0">
                <a:solidFill>
                  <a:srgbClr val="0070C0"/>
                </a:solidFill>
                <a:latin typeface="Trebuchet MS"/>
                <a:cs typeface="Trebuchet MS"/>
              </a:rPr>
              <a:t>oo</a:t>
            </a:r>
            <a:r>
              <a:rPr sz="1800" i="1" spc="-140" dirty="0">
                <a:solidFill>
                  <a:srgbClr val="0070C0"/>
                </a:solidFill>
                <a:latin typeface="Trebuchet MS"/>
                <a:cs typeface="Trebuchet MS"/>
              </a:rPr>
              <a:t>n</a:t>
            </a:r>
            <a:endParaRPr sz="1800" dirty="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475287" y="4175415"/>
            <a:ext cx="3165475" cy="2145665"/>
            <a:chOff x="5475287" y="4175415"/>
            <a:chExt cx="3165475" cy="2145665"/>
          </a:xfrm>
        </p:grpSpPr>
        <p:sp>
          <p:nvSpPr>
            <p:cNvPr id="7" name="object 7"/>
            <p:cNvSpPr/>
            <p:nvPr/>
          </p:nvSpPr>
          <p:spPr>
            <a:xfrm>
              <a:off x="5486400" y="4330635"/>
              <a:ext cx="3143250" cy="1979295"/>
            </a:xfrm>
            <a:custGeom>
              <a:avLst/>
              <a:gdLst/>
              <a:ahLst/>
              <a:cxnLst/>
              <a:rect l="l" t="t" r="r" b="b"/>
              <a:pathLst>
                <a:path w="3143250" h="1979295">
                  <a:moveTo>
                    <a:pt x="2855036" y="0"/>
                  </a:moveTo>
                  <a:lnTo>
                    <a:pt x="2855032" y="144109"/>
                  </a:lnTo>
                  <a:lnTo>
                    <a:pt x="144106" y="144109"/>
                  </a:lnTo>
                  <a:lnTo>
                    <a:pt x="98557" y="151456"/>
                  </a:lnTo>
                  <a:lnTo>
                    <a:pt x="58999" y="171913"/>
                  </a:lnTo>
                  <a:lnTo>
                    <a:pt x="27804" y="203109"/>
                  </a:lnTo>
                  <a:lnTo>
                    <a:pt x="7346" y="242667"/>
                  </a:lnTo>
                  <a:lnTo>
                    <a:pt x="0" y="288216"/>
                  </a:lnTo>
                  <a:lnTo>
                    <a:pt x="0" y="1834617"/>
                  </a:lnTo>
                  <a:lnTo>
                    <a:pt x="7346" y="1880166"/>
                  </a:lnTo>
                  <a:lnTo>
                    <a:pt x="27804" y="1919725"/>
                  </a:lnTo>
                  <a:lnTo>
                    <a:pt x="58999" y="1950920"/>
                  </a:lnTo>
                  <a:lnTo>
                    <a:pt x="98557" y="1971378"/>
                  </a:lnTo>
                  <a:lnTo>
                    <a:pt x="144106" y="1978724"/>
                  </a:lnTo>
                  <a:lnTo>
                    <a:pt x="189655" y="1971378"/>
                  </a:lnTo>
                  <a:lnTo>
                    <a:pt x="229214" y="1950920"/>
                  </a:lnTo>
                  <a:lnTo>
                    <a:pt x="260409" y="1919725"/>
                  </a:lnTo>
                  <a:lnTo>
                    <a:pt x="280867" y="1880166"/>
                  </a:lnTo>
                  <a:lnTo>
                    <a:pt x="288213" y="1834617"/>
                  </a:lnTo>
                  <a:lnTo>
                    <a:pt x="288217" y="1690507"/>
                  </a:lnTo>
                  <a:lnTo>
                    <a:pt x="2999143" y="1690507"/>
                  </a:lnTo>
                  <a:lnTo>
                    <a:pt x="3044692" y="1683160"/>
                  </a:lnTo>
                  <a:lnTo>
                    <a:pt x="3084250" y="1662703"/>
                  </a:lnTo>
                  <a:lnTo>
                    <a:pt x="3115445" y="1631508"/>
                  </a:lnTo>
                  <a:lnTo>
                    <a:pt x="3135903" y="1591949"/>
                  </a:lnTo>
                  <a:lnTo>
                    <a:pt x="3143250" y="1546400"/>
                  </a:lnTo>
                  <a:lnTo>
                    <a:pt x="3143250" y="432327"/>
                  </a:lnTo>
                  <a:lnTo>
                    <a:pt x="144106" y="432327"/>
                  </a:lnTo>
                  <a:lnTo>
                    <a:pt x="144107" y="288216"/>
                  </a:lnTo>
                  <a:lnTo>
                    <a:pt x="149769" y="260173"/>
                  </a:lnTo>
                  <a:lnTo>
                    <a:pt x="165210" y="237270"/>
                  </a:lnTo>
                  <a:lnTo>
                    <a:pt x="188113" y="221828"/>
                  </a:lnTo>
                  <a:lnTo>
                    <a:pt x="216160" y="216166"/>
                  </a:lnTo>
                  <a:lnTo>
                    <a:pt x="3143250" y="216166"/>
                  </a:lnTo>
                  <a:lnTo>
                    <a:pt x="3143250" y="144106"/>
                  </a:lnTo>
                  <a:lnTo>
                    <a:pt x="2999143" y="144106"/>
                  </a:lnTo>
                  <a:lnTo>
                    <a:pt x="2999143" y="72053"/>
                  </a:lnTo>
                  <a:lnTo>
                    <a:pt x="2927089" y="72053"/>
                  </a:lnTo>
                  <a:lnTo>
                    <a:pt x="2899043" y="66391"/>
                  </a:lnTo>
                  <a:lnTo>
                    <a:pt x="2876140" y="50949"/>
                  </a:lnTo>
                  <a:lnTo>
                    <a:pt x="2860698" y="28046"/>
                  </a:lnTo>
                  <a:lnTo>
                    <a:pt x="2855036" y="0"/>
                  </a:lnTo>
                  <a:close/>
                </a:path>
                <a:path w="3143250" h="1979295">
                  <a:moveTo>
                    <a:pt x="3143250" y="216166"/>
                  </a:moveTo>
                  <a:lnTo>
                    <a:pt x="216160" y="216166"/>
                  </a:lnTo>
                  <a:lnTo>
                    <a:pt x="244206" y="221828"/>
                  </a:lnTo>
                  <a:lnTo>
                    <a:pt x="267109" y="237270"/>
                  </a:lnTo>
                  <a:lnTo>
                    <a:pt x="282551" y="260173"/>
                  </a:lnTo>
                  <a:lnTo>
                    <a:pt x="288213" y="288220"/>
                  </a:lnTo>
                  <a:lnTo>
                    <a:pt x="280867" y="333769"/>
                  </a:lnTo>
                  <a:lnTo>
                    <a:pt x="260409" y="373327"/>
                  </a:lnTo>
                  <a:lnTo>
                    <a:pt x="229214" y="404522"/>
                  </a:lnTo>
                  <a:lnTo>
                    <a:pt x="189655" y="424980"/>
                  </a:lnTo>
                  <a:lnTo>
                    <a:pt x="144106" y="432327"/>
                  </a:lnTo>
                  <a:lnTo>
                    <a:pt x="3143250" y="432327"/>
                  </a:lnTo>
                  <a:lnTo>
                    <a:pt x="3143250" y="216166"/>
                  </a:lnTo>
                  <a:close/>
                </a:path>
                <a:path w="3143250" h="1979295">
                  <a:moveTo>
                    <a:pt x="3143250" y="0"/>
                  </a:moveTo>
                  <a:lnTo>
                    <a:pt x="3135903" y="45548"/>
                  </a:lnTo>
                  <a:lnTo>
                    <a:pt x="3115445" y="85107"/>
                  </a:lnTo>
                  <a:lnTo>
                    <a:pt x="3084250" y="116302"/>
                  </a:lnTo>
                  <a:lnTo>
                    <a:pt x="3044692" y="136760"/>
                  </a:lnTo>
                  <a:lnTo>
                    <a:pt x="2999143" y="144106"/>
                  </a:lnTo>
                  <a:lnTo>
                    <a:pt x="3143250" y="144106"/>
                  </a:lnTo>
                  <a:lnTo>
                    <a:pt x="3143250" y="0"/>
                  </a:lnTo>
                  <a:close/>
                </a:path>
                <a:path w="3143250" h="1979295">
                  <a:moveTo>
                    <a:pt x="2999143" y="0"/>
                  </a:moveTo>
                  <a:lnTo>
                    <a:pt x="2993480" y="28046"/>
                  </a:lnTo>
                  <a:lnTo>
                    <a:pt x="2978039" y="50949"/>
                  </a:lnTo>
                  <a:lnTo>
                    <a:pt x="2955136" y="66391"/>
                  </a:lnTo>
                  <a:lnTo>
                    <a:pt x="2927089" y="72053"/>
                  </a:lnTo>
                  <a:lnTo>
                    <a:pt x="2999143" y="72053"/>
                  </a:lnTo>
                  <a:lnTo>
                    <a:pt x="2999143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30506" y="4186530"/>
              <a:ext cx="2999740" cy="576580"/>
            </a:xfrm>
            <a:custGeom>
              <a:avLst/>
              <a:gdLst/>
              <a:ahLst/>
              <a:cxnLst/>
              <a:rect l="l" t="t" r="r" b="b"/>
              <a:pathLst>
                <a:path w="2999740" h="576579">
                  <a:moveTo>
                    <a:pt x="72053" y="360271"/>
                  </a:moveTo>
                  <a:lnTo>
                    <a:pt x="44006" y="365933"/>
                  </a:lnTo>
                  <a:lnTo>
                    <a:pt x="21103" y="381374"/>
                  </a:lnTo>
                  <a:lnTo>
                    <a:pt x="5662" y="404277"/>
                  </a:lnTo>
                  <a:lnTo>
                    <a:pt x="0" y="432324"/>
                  </a:lnTo>
                  <a:lnTo>
                    <a:pt x="0" y="576431"/>
                  </a:lnTo>
                  <a:lnTo>
                    <a:pt x="45549" y="569084"/>
                  </a:lnTo>
                  <a:lnTo>
                    <a:pt x="85107" y="548627"/>
                  </a:lnTo>
                  <a:lnTo>
                    <a:pt x="116302" y="517432"/>
                  </a:lnTo>
                  <a:lnTo>
                    <a:pt x="136760" y="477873"/>
                  </a:lnTo>
                  <a:lnTo>
                    <a:pt x="144106" y="432324"/>
                  </a:lnTo>
                  <a:lnTo>
                    <a:pt x="138444" y="404277"/>
                  </a:lnTo>
                  <a:lnTo>
                    <a:pt x="123002" y="381374"/>
                  </a:lnTo>
                  <a:lnTo>
                    <a:pt x="100099" y="365933"/>
                  </a:lnTo>
                  <a:lnTo>
                    <a:pt x="72053" y="360271"/>
                  </a:lnTo>
                  <a:close/>
                </a:path>
                <a:path w="2999740" h="576579">
                  <a:moveTo>
                    <a:pt x="2999143" y="144106"/>
                  </a:moveTo>
                  <a:lnTo>
                    <a:pt x="2855036" y="144106"/>
                  </a:lnTo>
                  <a:lnTo>
                    <a:pt x="2855036" y="288213"/>
                  </a:lnTo>
                  <a:lnTo>
                    <a:pt x="2900585" y="280867"/>
                  </a:lnTo>
                  <a:lnTo>
                    <a:pt x="2940144" y="260409"/>
                  </a:lnTo>
                  <a:lnTo>
                    <a:pt x="2971338" y="229214"/>
                  </a:lnTo>
                  <a:lnTo>
                    <a:pt x="2991796" y="189655"/>
                  </a:lnTo>
                  <a:lnTo>
                    <a:pt x="2999143" y="144106"/>
                  </a:lnTo>
                  <a:close/>
                </a:path>
                <a:path w="2999740" h="576579">
                  <a:moveTo>
                    <a:pt x="2855036" y="0"/>
                  </a:moveTo>
                  <a:lnTo>
                    <a:pt x="2809487" y="7346"/>
                  </a:lnTo>
                  <a:lnTo>
                    <a:pt x="2769928" y="27804"/>
                  </a:lnTo>
                  <a:lnTo>
                    <a:pt x="2738733" y="58999"/>
                  </a:lnTo>
                  <a:lnTo>
                    <a:pt x="2718275" y="98558"/>
                  </a:lnTo>
                  <a:lnTo>
                    <a:pt x="2710929" y="144106"/>
                  </a:lnTo>
                  <a:lnTo>
                    <a:pt x="2716591" y="172153"/>
                  </a:lnTo>
                  <a:lnTo>
                    <a:pt x="2732033" y="195056"/>
                  </a:lnTo>
                  <a:lnTo>
                    <a:pt x="2754936" y="210498"/>
                  </a:lnTo>
                  <a:lnTo>
                    <a:pt x="2782982" y="216160"/>
                  </a:lnTo>
                  <a:lnTo>
                    <a:pt x="2811029" y="210498"/>
                  </a:lnTo>
                  <a:lnTo>
                    <a:pt x="2833932" y="195056"/>
                  </a:lnTo>
                  <a:lnTo>
                    <a:pt x="2849373" y="172153"/>
                  </a:lnTo>
                  <a:lnTo>
                    <a:pt x="2855036" y="144106"/>
                  </a:lnTo>
                  <a:lnTo>
                    <a:pt x="2999143" y="144106"/>
                  </a:lnTo>
                  <a:lnTo>
                    <a:pt x="2991796" y="98558"/>
                  </a:lnTo>
                  <a:lnTo>
                    <a:pt x="2971338" y="58999"/>
                  </a:lnTo>
                  <a:lnTo>
                    <a:pt x="2940144" y="27804"/>
                  </a:lnTo>
                  <a:lnTo>
                    <a:pt x="2900585" y="7346"/>
                  </a:lnTo>
                  <a:lnTo>
                    <a:pt x="2855036" y="0"/>
                  </a:lnTo>
                  <a:close/>
                </a:path>
              </a:pathLst>
            </a:custGeom>
            <a:solidFill>
              <a:srgbClr val="008D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86400" y="4186528"/>
              <a:ext cx="3143250" cy="2123440"/>
            </a:xfrm>
            <a:custGeom>
              <a:avLst/>
              <a:gdLst/>
              <a:ahLst/>
              <a:cxnLst/>
              <a:rect l="l" t="t" r="r" b="b"/>
              <a:pathLst>
                <a:path w="3143250" h="2123440">
                  <a:moveTo>
                    <a:pt x="0" y="432324"/>
                  </a:moveTo>
                  <a:lnTo>
                    <a:pt x="7346" y="386775"/>
                  </a:lnTo>
                  <a:lnTo>
                    <a:pt x="27804" y="347216"/>
                  </a:lnTo>
                  <a:lnTo>
                    <a:pt x="58999" y="316021"/>
                  </a:lnTo>
                  <a:lnTo>
                    <a:pt x="98557" y="295563"/>
                  </a:lnTo>
                  <a:lnTo>
                    <a:pt x="144106" y="288217"/>
                  </a:lnTo>
                  <a:lnTo>
                    <a:pt x="2855033" y="288217"/>
                  </a:lnTo>
                  <a:lnTo>
                    <a:pt x="2855033" y="144106"/>
                  </a:lnTo>
                  <a:lnTo>
                    <a:pt x="2862379" y="98557"/>
                  </a:lnTo>
                  <a:lnTo>
                    <a:pt x="2882837" y="58999"/>
                  </a:lnTo>
                  <a:lnTo>
                    <a:pt x="2914032" y="27804"/>
                  </a:lnTo>
                  <a:lnTo>
                    <a:pt x="2953591" y="7346"/>
                  </a:lnTo>
                  <a:lnTo>
                    <a:pt x="2999140" y="0"/>
                  </a:lnTo>
                  <a:lnTo>
                    <a:pt x="3044688" y="7346"/>
                  </a:lnTo>
                  <a:lnTo>
                    <a:pt x="3084247" y="27804"/>
                  </a:lnTo>
                  <a:lnTo>
                    <a:pt x="3115442" y="58999"/>
                  </a:lnTo>
                  <a:lnTo>
                    <a:pt x="3135900" y="98557"/>
                  </a:lnTo>
                  <a:lnTo>
                    <a:pt x="3143247" y="144106"/>
                  </a:lnTo>
                  <a:lnTo>
                    <a:pt x="3143250" y="1690508"/>
                  </a:lnTo>
                  <a:lnTo>
                    <a:pt x="3135903" y="1736056"/>
                  </a:lnTo>
                  <a:lnTo>
                    <a:pt x="3115445" y="1775615"/>
                  </a:lnTo>
                  <a:lnTo>
                    <a:pt x="3084250" y="1806810"/>
                  </a:lnTo>
                  <a:lnTo>
                    <a:pt x="3044691" y="1827268"/>
                  </a:lnTo>
                  <a:lnTo>
                    <a:pt x="2999143" y="1834615"/>
                  </a:lnTo>
                  <a:lnTo>
                    <a:pt x="288217" y="1834615"/>
                  </a:lnTo>
                  <a:lnTo>
                    <a:pt x="288217" y="1978725"/>
                  </a:lnTo>
                  <a:lnTo>
                    <a:pt x="280870" y="2024273"/>
                  </a:lnTo>
                  <a:lnTo>
                    <a:pt x="260412" y="2063832"/>
                  </a:lnTo>
                  <a:lnTo>
                    <a:pt x="229217" y="2095027"/>
                  </a:lnTo>
                  <a:lnTo>
                    <a:pt x="189659" y="2115485"/>
                  </a:lnTo>
                  <a:lnTo>
                    <a:pt x="144110" y="2122832"/>
                  </a:lnTo>
                  <a:lnTo>
                    <a:pt x="98561" y="2115485"/>
                  </a:lnTo>
                  <a:lnTo>
                    <a:pt x="59002" y="2095027"/>
                  </a:lnTo>
                  <a:lnTo>
                    <a:pt x="27807" y="2063832"/>
                  </a:lnTo>
                  <a:lnTo>
                    <a:pt x="7350" y="2024273"/>
                  </a:lnTo>
                  <a:lnTo>
                    <a:pt x="3" y="1978725"/>
                  </a:lnTo>
                  <a:lnTo>
                    <a:pt x="0" y="432324"/>
                  </a:lnTo>
                  <a:close/>
                </a:path>
                <a:path w="3143250" h="2123440">
                  <a:moveTo>
                    <a:pt x="2855033" y="288217"/>
                  </a:moveTo>
                  <a:lnTo>
                    <a:pt x="2999143" y="288217"/>
                  </a:lnTo>
                  <a:lnTo>
                    <a:pt x="3044691" y="280870"/>
                  </a:lnTo>
                  <a:lnTo>
                    <a:pt x="3084250" y="260412"/>
                  </a:lnTo>
                  <a:lnTo>
                    <a:pt x="3115445" y="229217"/>
                  </a:lnTo>
                  <a:lnTo>
                    <a:pt x="3135903" y="189659"/>
                  </a:lnTo>
                  <a:lnTo>
                    <a:pt x="3143250" y="144110"/>
                  </a:lnTo>
                </a:path>
              </a:pathLst>
            </a:custGeom>
            <a:ln w="22225">
              <a:solidFill>
                <a:srgbClr val="374A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30323" y="4319522"/>
              <a:ext cx="166332" cy="16633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486400" y="4546798"/>
              <a:ext cx="288290" cy="1474470"/>
            </a:xfrm>
            <a:custGeom>
              <a:avLst/>
              <a:gdLst/>
              <a:ahLst/>
              <a:cxnLst/>
              <a:rect l="l" t="t" r="r" b="b"/>
              <a:pathLst>
                <a:path w="288289" h="1474470">
                  <a:moveTo>
                    <a:pt x="144106" y="216163"/>
                  </a:moveTo>
                  <a:lnTo>
                    <a:pt x="144106" y="72053"/>
                  </a:lnTo>
                  <a:lnTo>
                    <a:pt x="165210" y="21103"/>
                  </a:lnTo>
                  <a:lnTo>
                    <a:pt x="216160" y="0"/>
                  </a:lnTo>
                  <a:lnTo>
                    <a:pt x="244206" y="5662"/>
                  </a:lnTo>
                  <a:lnTo>
                    <a:pt x="267109" y="21103"/>
                  </a:lnTo>
                  <a:lnTo>
                    <a:pt x="282551" y="44007"/>
                  </a:lnTo>
                  <a:lnTo>
                    <a:pt x="288213" y="72053"/>
                  </a:lnTo>
                  <a:lnTo>
                    <a:pt x="280867" y="117602"/>
                  </a:lnTo>
                  <a:lnTo>
                    <a:pt x="260409" y="157161"/>
                  </a:lnTo>
                  <a:lnTo>
                    <a:pt x="229214" y="188356"/>
                  </a:lnTo>
                  <a:lnTo>
                    <a:pt x="189655" y="208813"/>
                  </a:lnTo>
                  <a:lnTo>
                    <a:pt x="144106" y="216160"/>
                  </a:lnTo>
                  <a:lnTo>
                    <a:pt x="98557" y="208813"/>
                  </a:lnTo>
                  <a:lnTo>
                    <a:pt x="58999" y="188356"/>
                  </a:lnTo>
                  <a:lnTo>
                    <a:pt x="27804" y="157161"/>
                  </a:lnTo>
                  <a:lnTo>
                    <a:pt x="7346" y="117602"/>
                  </a:lnTo>
                  <a:lnTo>
                    <a:pt x="0" y="72053"/>
                  </a:lnTo>
                </a:path>
                <a:path w="288289" h="1474470">
                  <a:moveTo>
                    <a:pt x="288217" y="72053"/>
                  </a:moveTo>
                  <a:lnTo>
                    <a:pt x="288217" y="1474344"/>
                  </a:lnTo>
                </a:path>
              </a:pathLst>
            </a:custGeom>
            <a:ln w="22225">
              <a:solidFill>
                <a:srgbClr val="374A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56451" y="4577588"/>
            <a:ext cx="7576184" cy="949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2400" spc="-145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2400" spc="-2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2400" spc="-16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2400" spc="-19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2400" spc="-360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r>
              <a:rPr sz="2400" spc="-30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lang="en-US" sz="2400" u="sng" spc="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  <a:hlinkClick r:id="rId3"/>
              </a:rPr>
              <a:t>ayesha.liaqat</a:t>
            </a:r>
            <a:r>
              <a:rPr sz="2400" u="sng" spc="5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  <a:hlinkClick r:id="rId3"/>
              </a:rPr>
              <a:t>@</a:t>
            </a:r>
            <a:r>
              <a:rPr sz="2400" u="sng" spc="-14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  <a:hlinkClick r:id="rId3"/>
              </a:rPr>
              <a:t>n</a:t>
            </a:r>
            <a:r>
              <a:rPr sz="2400" u="sng" spc="-28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  <a:hlinkClick r:id="rId3"/>
              </a:rPr>
              <a:t>u</a:t>
            </a:r>
            <a:r>
              <a:rPr sz="2400" u="sng" spc="-19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  <a:hlinkClick r:id="rId3"/>
              </a:rPr>
              <a:t>.</a:t>
            </a:r>
            <a:r>
              <a:rPr sz="2400" u="sng" spc="-16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  <a:hlinkClick r:id="rId3"/>
              </a:rPr>
              <a:t>e</a:t>
            </a:r>
            <a:r>
              <a:rPr sz="2400" u="sng" spc="-114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  <a:hlinkClick r:id="rId3"/>
              </a:rPr>
              <a:t>d</a:t>
            </a:r>
            <a:r>
              <a:rPr sz="2400" u="sng" spc="-28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  <a:hlinkClick r:id="rId3"/>
              </a:rPr>
              <a:t>u</a:t>
            </a:r>
            <a:r>
              <a:rPr sz="2400" u="sng" spc="-19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  <a:hlinkClick r:id="rId3"/>
              </a:rPr>
              <a:t>.</a:t>
            </a:r>
            <a:r>
              <a:rPr sz="2400" u="sng" spc="-10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  <a:hlinkClick r:id="rId3"/>
              </a:rPr>
              <a:t>pk</a:t>
            </a:r>
            <a:endParaRPr sz="2400" dirty="0">
              <a:latin typeface="Trebuchet MS"/>
              <a:cs typeface="Trebuchet MS"/>
            </a:endParaRPr>
          </a:p>
          <a:p>
            <a:pPr marL="5184775" marR="5080" indent="32384" algn="r">
              <a:lnSpc>
                <a:spcPct val="101099"/>
              </a:lnSpc>
              <a:spcBef>
                <a:spcPts val="25"/>
              </a:spcBef>
            </a:pPr>
            <a:r>
              <a:rPr sz="1800" b="1" spc="36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1800" b="1" spc="18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b="1" spc="-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b="1" spc="-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b="1" spc="-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b="1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b="1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10" dirty="0">
                <a:solidFill>
                  <a:srgbClr val="FFFFFF"/>
                </a:solidFill>
                <a:latin typeface="Trebuchet MS"/>
                <a:cs typeface="Trebuchet MS"/>
              </a:rPr>
              <a:t>“</a:t>
            </a:r>
            <a:r>
              <a:rPr sz="1800" b="1" spc="-1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800" b="1" spc="55" dirty="0">
                <a:solidFill>
                  <a:srgbClr val="FFFFFF"/>
                </a:solidFill>
                <a:latin typeface="Trebuchet MS"/>
                <a:cs typeface="Trebuchet MS"/>
              </a:rPr>
              <a:t>oo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800" b="1" spc="-45" dirty="0">
                <a:solidFill>
                  <a:srgbClr val="FFFFFF"/>
                </a:solidFill>
                <a:latin typeface="Trebuchet MS"/>
                <a:cs typeface="Trebuchet MS"/>
              </a:rPr>
              <a:t>” </a:t>
            </a:r>
            <a:r>
              <a:rPr sz="1800" b="1" spc="-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b="1" spc="17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800" b="1" spc="-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b="1" spc="-55" dirty="0">
                <a:solidFill>
                  <a:srgbClr val="FFFFFF"/>
                </a:solidFill>
                <a:latin typeface="Trebuchet MS"/>
                <a:cs typeface="Trebuchet MS"/>
              </a:rPr>
              <a:t>il  </a:t>
            </a:r>
            <a:r>
              <a:rPr sz="1800" b="1" spc="2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b="1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get</a:t>
            </a:r>
            <a:r>
              <a:rPr sz="1800" b="1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timely</a:t>
            </a:r>
            <a:r>
              <a:rPr sz="1800" b="1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Trebuchet MS"/>
                <a:cs typeface="Trebuchet MS"/>
              </a:rPr>
              <a:t>response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659932" y="6062436"/>
            <a:ext cx="1373505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8091" y="599724"/>
            <a:ext cx="8239125" cy="1259205"/>
          </a:xfrm>
          <a:custGeom>
            <a:avLst/>
            <a:gdLst/>
            <a:ahLst/>
            <a:cxnLst/>
            <a:rect l="l" t="t" r="r" b="b"/>
            <a:pathLst>
              <a:path w="8239125" h="1259205">
                <a:moveTo>
                  <a:pt x="8238706" y="0"/>
                </a:moveTo>
                <a:lnTo>
                  <a:pt x="0" y="0"/>
                </a:lnTo>
                <a:lnTo>
                  <a:pt x="0" y="1258827"/>
                </a:lnTo>
                <a:lnTo>
                  <a:pt x="8238706" y="1258827"/>
                </a:lnTo>
                <a:lnTo>
                  <a:pt x="8238706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8458" y="951991"/>
            <a:ext cx="312610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150" dirty="0">
                <a:solidFill>
                  <a:srgbClr val="000000"/>
                </a:solidFill>
                <a:latin typeface="Trebuchet MS"/>
                <a:cs typeface="Trebuchet MS"/>
              </a:rPr>
              <a:t>COURSE</a:t>
            </a:r>
            <a:r>
              <a:rPr sz="3300" b="0" spc="-1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300" b="0" spc="229" dirty="0">
                <a:solidFill>
                  <a:srgbClr val="000000"/>
                </a:solidFill>
                <a:latin typeface="Trebuchet MS"/>
                <a:cs typeface="Trebuchet MS"/>
              </a:rPr>
              <a:t>BOOKS</a:t>
            </a:r>
            <a:endParaRPr sz="33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68808" y="1696586"/>
            <a:ext cx="8467725" cy="5042535"/>
            <a:chOff x="368808" y="1696586"/>
            <a:chExt cx="8467725" cy="50425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07704" y="1696586"/>
              <a:ext cx="1625069" cy="24437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03575" y="3593591"/>
              <a:ext cx="2514600" cy="314553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8808" y="1972055"/>
              <a:ext cx="2295144" cy="32034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2721" y="4242068"/>
              <a:ext cx="1800087" cy="239189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36415" y="2513138"/>
              <a:ext cx="1800087" cy="254345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741680" y="967232"/>
            <a:ext cx="2469515" cy="708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05"/>
              </a:spcBef>
            </a:pPr>
            <a:r>
              <a:rPr sz="900" spc="15" dirty="0">
                <a:solidFill>
                  <a:srgbClr val="D9D9D9"/>
                </a:solidFill>
                <a:latin typeface="Trebuchet MS"/>
                <a:cs typeface="Trebuchet MS"/>
              </a:rPr>
              <a:t>MATERIAL </a:t>
            </a:r>
            <a:r>
              <a:rPr sz="900" spc="50" dirty="0">
                <a:solidFill>
                  <a:srgbClr val="D9D9D9"/>
                </a:solidFill>
                <a:latin typeface="Trebuchet MS"/>
                <a:cs typeface="Trebuchet MS"/>
              </a:rPr>
              <a:t>IN </a:t>
            </a:r>
            <a:r>
              <a:rPr sz="900" spc="10" dirty="0">
                <a:solidFill>
                  <a:srgbClr val="D9D9D9"/>
                </a:solidFill>
                <a:latin typeface="Trebuchet MS"/>
                <a:cs typeface="Trebuchet MS"/>
              </a:rPr>
              <a:t>THE LECTURE </a:t>
            </a:r>
            <a:r>
              <a:rPr sz="900" dirty="0">
                <a:solidFill>
                  <a:srgbClr val="D9D9D9"/>
                </a:solidFill>
                <a:latin typeface="Trebuchet MS"/>
                <a:cs typeface="Trebuchet MS"/>
              </a:rPr>
              <a:t>SLIDES </a:t>
            </a:r>
            <a:r>
              <a:rPr sz="900" spc="25" dirty="0">
                <a:solidFill>
                  <a:srgbClr val="D9D9D9"/>
                </a:solidFill>
                <a:latin typeface="Trebuchet MS"/>
                <a:cs typeface="Trebuchet MS"/>
              </a:rPr>
              <a:t>WILL </a:t>
            </a:r>
            <a:r>
              <a:rPr sz="900" spc="-15" dirty="0">
                <a:solidFill>
                  <a:srgbClr val="D9D9D9"/>
                </a:solidFill>
                <a:latin typeface="Trebuchet MS"/>
                <a:cs typeface="Trebuchet MS"/>
              </a:rPr>
              <a:t>BE </a:t>
            </a:r>
            <a:r>
              <a:rPr sz="900" spc="-10" dirty="0">
                <a:solidFill>
                  <a:srgbClr val="D9D9D9"/>
                </a:solidFill>
                <a:latin typeface="Trebuchet MS"/>
                <a:cs typeface="Trebuchet MS"/>
              </a:rPr>
              <a:t> </a:t>
            </a:r>
            <a:r>
              <a:rPr sz="900" spc="40" dirty="0">
                <a:solidFill>
                  <a:srgbClr val="D9D9D9"/>
                </a:solidFill>
                <a:latin typeface="Trebuchet MS"/>
                <a:cs typeface="Trebuchet MS"/>
              </a:rPr>
              <a:t>ADAPTED</a:t>
            </a:r>
            <a:r>
              <a:rPr sz="900" spc="-30" dirty="0">
                <a:solidFill>
                  <a:srgbClr val="D9D9D9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D9D9D9"/>
                </a:solidFill>
                <a:latin typeface="Trebuchet MS"/>
                <a:cs typeface="Trebuchet MS"/>
              </a:rPr>
              <a:t>FROM</a:t>
            </a:r>
            <a:r>
              <a:rPr sz="900" spc="-30" dirty="0">
                <a:solidFill>
                  <a:srgbClr val="D9D9D9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D9D9D9"/>
                </a:solidFill>
                <a:latin typeface="Trebuchet MS"/>
                <a:cs typeface="Trebuchet MS"/>
              </a:rPr>
              <a:t>OFFICIAL</a:t>
            </a:r>
            <a:r>
              <a:rPr sz="900" spc="-25" dirty="0">
                <a:solidFill>
                  <a:srgbClr val="D9D9D9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D9D9D9"/>
                </a:solidFill>
                <a:latin typeface="Trebuchet MS"/>
                <a:cs typeface="Trebuchet MS"/>
              </a:rPr>
              <a:t>SLIDES</a:t>
            </a:r>
            <a:r>
              <a:rPr sz="900" spc="-30" dirty="0">
                <a:solidFill>
                  <a:srgbClr val="D9D9D9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D9D9D9"/>
                </a:solidFill>
                <a:latin typeface="Trebuchet MS"/>
                <a:cs typeface="Trebuchet MS"/>
              </a:rPr>
              <a:t>OF</a:t>
            </a:r>
            <a:r>
              <a:rPr sz="900" spc="-20" dirty="0">
                <a:solidFill>
                  <a:srgbClr val="D9D9D9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D9D9D9"/>
                </a:solidFill>
                <a:latin typeface="Trebuchet MS"/>
                <a:cs typeface="Trebuchet MS"/>
              </a:rPr>
              <a:t>THE</a:t>
            </a:r>
            <a:r>
              <a:rPr sz="900" spc="-30" dirty="0">
                <a:solidFill>
                  <a:srgbClr val="D9D9D9"/>
                </a:solidFill>
                <a:latin typeface="Trebuchet MS"/>
                <a:cs typeface="Trebuchet MS"/>
              </a:rPr>
              <a:t> </a:t>
            </a:r>
            <a:r>
              <a:rPr sz="900" spc="100" dirty="0">
                <a:solidFill>
                  <a:srgbClr val="D9D9D9"/>
                </a:solidFill>
                <a:latin typeface="Trebuchet MS"/>
                <a:cs typeface="Trebuchet MS"/>
              </a:rPr>
              <a:t>TWO </a:t>
            </a:r>
            <a:r>
              <a:rPr sz="900" spc="-254" dirty="0">
                <a:solidFill>
                  <a:srgbClr val="D9D9D9"/>
                </a:solidFill>
                <a:latin typeface="Trebuchet MS"/>
                <a:cs typeface="Trebuchet MS"/>
              </a:rPr>
              <a:t> </a:t>
            </a:r>
            <a:r>
              <a:rPr sz="900" spc="30" dirty="0">
                <a:solidFill>
                  <a:srgbClr val="D9D9D9"/>
                </a:solidFill>
                <a:latin typeface="Trebuchet MS"/>
                <a:cs typeface="Trebuchet MS"/>
              </a:rPr>
              <a:t>TEXTBOOKS, </a:t>
            </a:r>
            <a:r>
              <a:rPr sz="900" spc="-20" dirty="0">
                <a:solidFill>
                  <a:srgbClr val="D9D9D9"/>
                </a:solidFill>
                <a:latin typeface="Trebuchet MS"/>
                <a:cs typeface="Trebuchet MS"/>
              </a:rPr>
              <a:t>BUT, </a:t>
            </a:r>
            <a:r>
              <a:rPr sz="900" spc="10" dirty="0">
                <a:solidFill>
                  <a:srgbClr val="D9D9D9"/>
                </a:solidFill>
                <a:latin typeface="Trebuchet MS"/>
                <a:cs typeface="Trebuchet MS"/>
              </a:rPr>
              <a:t>MAJORLY </a:t>
            </a:r>
            <a:r>
              <a:rPr sz="900" spc="35" dirty="0">
                <a:solidFill>
                  <a:srgbClr val="D9D9D9"/>
                </a:solidFill>
                <a:latin typeface="Trebuchet MS"/>
                <a:cs typeface="Trebuchet MS"/>
              </a:rPr>
              <a:t>FROM </a:t>
            </a:r>
            <a:r>
              <a:rPr sz="900" spc="40" dirty="0">
                <a:solidFill>
                  <a:srgbClr val="D9D9D9"/>
                </a:solidFill>
                <a:latin typeface="Trebuchet MS"/>
                <a:cs typeface="Trebuchet MS"/>
              </a:rPr>
              <a:t> </a:t>
            </a:r>
            <a:r>
              <a:rPr sz="900" i="1" spc="-30" dirty="0">
                <a:solidFill>
                  <a:srgbClr val="D9D9D9"/>
                </a:solidFill>
                <a:latin typeface="Trebuchet MS"/>
                <a:cs typeface="Trebuchet MS"/>
              </a:rPr>
              <a:t>“INTRODUCTION</a:t>
            </a:r>
            <a:r>
              <a:rPr sz="900" i="1" spc="-15" dirty="0">
                <a:solidFill>
                  <a:srgbClr val="D9D9D9"/>
                </a:solidFill>
                <a:latin typeface="Trebuchet MS"/>
                <a:cs typeface="Trebuchet MS"/>
              </a:rPr>
              <a:t> </a:t>
            </a:r>
            <a:r>
              <a:rPr sz="900" i="1" spc="-40" dirty="0">
                <a:solidFill>
                  <a:srgbClr val="D9D9D9"/>
                </a:solidFill>
                <a:latin typeface="Trebuchet MS"/>
                <a:cs typeface="Trebuchet MS"/>
              </a:rPr>
              <a:t>TO</a:t>
            </a:r>
            <a:r>
              <a:rPr sz="900" i="1" spc="-25" dirty="0">
                <a:solidFill>
                  <a:srgbClr val="D9D9D9"/>
                </a:solidFill>
                <a:latin typeface="Trebuchet MS"/>
                <a:cs typeface="Trebuchet MS"/>
              </a:rPr>
              <a:t> </a:t>
            </a:r>
            <a:r>
              <a:rPr sz="900" i="1" spc="-50" dirty="0">
                <a:solidFill>
                  <a:srgbClr val="D9D9D9"/>
                </a:solidFill>
                <a:latin typeface="Trebuchet MS"/>
                <a:cs typeface="Trebuchet MS"/>
              </a:rPr>
              <a:t>DATA</a:t>
            </a:r>
            <a:r>
              <a:rPr sz="900" i="1" spc="-15" dirty="0">
                <a:solidFill>
                  <a:srgbClr val="D9D9D9"/>
                </a:solidFill>
                <a:latin typeface="Trebuchet MS"/>
                <a:cs typeface="Trebuchet MS"/>
              </a:rPr>
              <a:t> </a:t>
            </a:r>
            <a:r>
              <a:rPr sz="900" i="1" spc="-35" dirty="0">
                <a:solidFill>
                  <a:srgbClr val="D9D9D9"/>
                </a:solidFill>
                <a:latin typeface="Trebuchet MS"/>
                <a:cs typeface="Trebuchet MS"/>
              </a:rPr>
              <a:t>MINING”,</a:t>
            </a:r>
            <a:r>
              <a:rPr sz="900" i="1" spc="-25" dirty="0">
                <a:solidFill>
                  <a:srgbClr val="D9D9D9"/>
                </a:solidFill>
                <a:latin typeface="Trebuchet MS"/>
                <a:cs typeface="Trebuchet MS"/>
              </a:rPr>
              <a:t> </a:t>
            </a:r>
            <a:r>
              <a:rPr sz="900" i="1" spc="30" dirty="0">
                <a:solidFill>
                  <a:srgbClr val="D9D9D9"/>
                </a:solidFill>
                <a:latin typeface="Trebuchet MS"/>
                <a:cs typeface="Trebuchet MS"/>
              </a:rPr>
              <a:t>2ND</a:t>
            </a:r>
            <a:r>
              <a:rPr sz="900" i="1" spc="-25" dirty="0">
                <a:solidFill>
                  <a:srgbClr val="D9D9D9"/>
                </a:solidFill>
                <a:latin typeface="Trebuchet MS"/>
                <a:cs typeface="Trebuchet MS"/>
              </a:rPr>
              <a:t> </a:t>
            </a:r>
            <a:r>
              <a:rPr sz="900" i="1" spc="-20" dirty="0">
                <a:solidFill>
                  <a:srgbClr val="D9D9D9"/>
                </a:solidFill>
                <a:latin typeface="Trebuchet MS"/>
                <a:cs typeface="Trebuchet MS"/>
              </a:rPr>
              <a:t>EDITION </a:t>
            </a:r>
            <a:r>
              <a:rPr sz="900" i="1" spc="-15" dirty="0">
                <a:solidFill>
                  <a:srgbClr val="D9D9D9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D9D9D9"/>
                </a:solidFill>
                <a:latin typeface="Trebuchet MS"/>
                <a:cs typeface="Trebuchet MS"/>
              </a:rPr>
              <a:t>BY</a:t>
            </a:r>
            <a:r>
              <a:rPr sz="900" i="1" spc="-25" dirty="0">
                <a:solidFill>
                  <a:srgbClr val="D9D9D9"/>
                </a:solidFill>
                <a:latin typeface="Trebuchet MS"/>
                <a:cs typeface="Trebuchet MS"/>
              </a:rPr>
              <a:t> </a:t>
            </a:r>
            <a:r>
              <a:rPr sz="900" i="1" spc="-75" dirty="0">
                <a:solidFill>
                  <a:srgbClr val="D9D9D9"/>
                </a:solidFill>
                <a:latin typeface="Trebuchet MS"/>
                <a:cs typeface="Trebuchet MS"/>
              </a:rPr>
              <a:t>T</a:t>
            </a:r>
            <a:r>
              <a:rPr sz="900" i="1" spc="-70" dirty="0">
                <a:solidFill>
                  <a:srgbClr val="D9D9D9"/>
                </a:solidFill>
                <a:latin typeface="Trebuchet MS"/>
                <a:cs typeface="Trebuchet MS"/>
              </a:rPr>
              <a:t>A</a:t>
            </a:r>
            <a:r>
              <a:rPr sz="900" i="1" spc="45" dirty="0">
                <a:solidFill>
                  <a:srgbClr val="D9D9D9"/>
                </a:solidFill>
                <a:latin typeface="Trebuchet MS"/>
                <a:cs typeface="Trebuchet MS"/>
              </a:rPr>
              <a:t>N</a:t>
            </a:r>
            <a:r>
              <a:rPr sz="900" i="1" spc="-155" dirty="0">
                <a:solidFill>
                  <a:srgbClr val="D9D9D9"/>
                </a:solidFill>
                <a:latin typeface="Trebuchet MS"/>
                <a:cs typeface="Trebuchet MS"/>
              </a:rPr>
              <a:t>,</a:t>
            </a:r>
            <a:r>
              <a:rPr sz="900" i="1" spc="-25" dirty="0">
                <a:solidFill>
                  <a:srgbClr val="D9D9D9"/>
                </a:solidFill>
                <a:latin typeface="Trebuchet MS"/>
                <a:cs typeface="Trebuchet MS"/>
              </a:rPr>
              <a:t> </a:t>
            </a:r>
            <a:r>
              <a:rPr sz="900" i="1" spc="-30" dirty="0">
                <a:solidFill>
                  <a:srgbClr val="D9D9D9"/>
                </a:solidFill>
                <a:latin typeface="Trebuchet MS"/>
                <a:cs typeface="Trebuchet MS"/>
              </a:rPr>
              <a:t>S</a:t>
            </a:r>
            <a:r>
              <a:rPr sz="900" i="1" spc="-50" dirty="0">
                <a:solidFill>
                  <a:srgbClr val="D9D9D9"/>
                </a:solidFill>
                <a:latin typeface="Trebuchet MS"/>
                <a:cs typeface="Trebuchet MS"/>
              </a:rPr>
              <a:t>TE</a:t>
            </a:r>
            <a:r>
              <a:rPr sz="900" i="1" spc="-30" dirty="0">
                <a:solidFill>
                  <a:srgbClr val="D9D9D9"/>
                </a:solidFill>
                <a:latin typeface="Trebuchet MS"/>
                <a:cs typeface="Trebuchet MS"/>
              </a:rPr>
              <a:t>I</a:t>
            </a:r>
            <a:r>
              <a:rPr sz="900" i="1" spc="45" dirty="0">
                <a:solidFill>
                  <a:srgbClr val="D9D9D9"/>
                </a:solidFill>
                <a:latin typeface="Trebuchet MS"/>
                <a:cs typeface="Trebuchet MS"/>
              </a:rPr>
              <a:t>N</a:t>
            </a:r>
            <a:r>
              <a:rPr sz="900" i="1" spc="-65" dirty="0">
                <a:solidFill>
                  <a:srgbClr val="D9D9D9"/>
                </a:solidFill>
                <a:latin typeface="Trebuchet MS"/>
                <a:cs typeface="Trebuchet MS"/>
              </a:rPr>
              <a:t>BA</a:t>
            </a:r>
            <a:r>
              <a:rPr sz="900" i="1" spc="-5" dirty="0">
                <a:solidFill>
                  <a:srgbClr val="D9D9D9"/>
                </a:solidFill>
                <a:latin typeface="Trebuchet MS"/>
                <a:cs typeface="Trebuchet MS"/>
              </a:rPr>
              <a:t>C</a:t>
            </a:r>
            <a:r>
              <a:rPr sz="900" i="1" spc="-10" dirty="0">
                <a:solidFill>
                  <a:srgbClr val="D9D9D9"/>
                </a:solidFill>
                <a:latin typeface="Trebuchet MS"/>
                <a:cs typeface="Trebuchet MS"/>
              </a:rPr>
              <a:t>H</a:t>
            </a:r>
            <a:r>
              <a:rPr sz="900" i="1" spc="-155" dirty="0">
                <a:solidFill>
                  <a:srgbClr val="D9D9D9"/>
                </a:solidFill>
                <a:latin typeface="Trebuchet MS"/>
                <a:cs typeface="Trebuchet MS"/>
              </a:rPr>
              <a:t>,</a:t>
            </a:r>
            <a:r>
              <a:rPr sz="900" i="1" spc="-30" dirty="0">
                <a:solidFill>
                  <a:srgbClr val="D9D9D9"/>
                </a:solidFill>
                <a:latin typeface="Trebuchet MS"/>
                <a:cs typeface="Trebuchet MS"/>
              </a:rPr>
              <a:t> </a:t>
            </a:r>
            <a:r>
              <a:rPr sz="900" i="1" spc="-45" dirty="0">
                <a:solidFill>
                  <a:srgbClr val="D9D9D9"/>
                </a:solidFill>
                <a:latin typeface="Trebuchet MS"/>
                <a:cs typeface="Trebuchet MS"/>
              </a:rPr>
              <a:t>KA</a:t>
            </a:r>
            <a:r>
              <a:rPr sz="900" i="1" spc="-55" dirty="0">
                <a:solidFill>
                  <a:srgbClr val="D9D9D9"/>
                </a:solidFill>
                <a:latin typeface="Trebuchet MS"/>
                <a:cs typeface="Trebuchet MS"/>
              </a:rPr>
              <a:t>R</a:t>
            </a:r>
            <a:r>
              <a:rPr sz="900" i="1" spc="-95" dirty="0">
                <a:solidFill>
                  <a:srgbClr val="D9D9D9"/>
                </a:solidFill>
                <a:latin typeface="Trebuchet MS"/>
                <a:cs typeface="Trebuchet MS"/>
              </a:rPr>
              <a:t>P</a:t>
            </a:r>
            <a:r>
              <a:rPr sz="900" i="1" spc="-70" dirty="0">
                <a:solidFill>
                  <a:srgbClr val="D9D9D9"/>
                </a:solidFill>
                <a:latin typeface="Trebuchet MS"/>
                <a:cs typeface="Trebuchet MS"/>
              </a:rPr>
              <a:t>A</a:t>
            </a:r>
            <a:r>
              <a:rPr sz="900" i="1" spc="-75" dirty="0">
                <a:solidFill>
                  <a:srgbClr val="D9D9D9"/>
                </a:solidFill>
                <a:latin typeface="Trebuchet MS"/>
                <a:cs typeface="Trebuchet MS"/>
              </a:rPr>
              <a:t>T</a:t>
            </a:r>
            <a:r>
              <a:rPr sz="900" i="1" spc="15" dirty="0">
                <a:solidFill>
                  <a:srgbClr val="D9D9D9"/>
                </a:solidFill>
                <a:latin typeface="Trebuchet MS"/>
                <a:cs typeface="Trebuchet MS"/>
              </a:rPr>
              <a:t>NE</a:t>
            </a:r>
            <a:r>
              <a:rPr sz="900" i="1" spc="-155" dirty="0">
                <a:solidFill>
                  <a:srgbClr val="D9D9D9"/>
                </a:solidFill>
                <a:latin typeface="Trebuchet MS"/>
                <a:cs typeface="Trebuchet MS"/>
              </a:rPr>
              <a:t>,</a:t>
            </a:r>
            <a:r>
              <a:rPr sz="900" i="1" spc="-30" dirty="0">
                <a:solidFill>
                  <a:srgbClr val="D9D9D9"/>
                </a:solidFill>
                <a:latin typeface="Trebuchet MS"/>
                <a:cs typeface="Trebuchet MS"/>
              </a:rPr>
              <a:t> </a:t>
            </a:r>
            <a:r>
              <a:rPr sz="900" i="1" spc="-10" dirty="0">
                <a:solidFill>
                  <a:srgbClr val="D9D9D9"/>
                </a:solidFill>
                <a:latin typeface="Trebuchet MS"/>
                <a:cs typeface="Trebuchet MS"/>
              </a:rPr>
              <a:t>K</a:t>
            </a:r>
            <a:r>
              <a:rPr sz="900" i="1" spc="-15" dirty="0">
                <a:solidFill>
                  <a:srgbClr val="D9D9D9"/>
                </a:solidFill>
                <a:latin typeface="Trebuchet MS"/>
                <a:cs typeface="Trebuchet MS"/>
              </a:rPr>
              <a:t>U</a:t>
            </a:r>
            <a:r>
              <a:rPr sz="900" i="1" spc="50" dirty="0">
                <a:solidFill>
                  <a:srgbClr val="D9D9D9"/>
                </a:solidFill>
                <a:latin typeface="Trebuchet MS"/>
                <a:cs typeface="Trebuchet MS"/>
              </a:rPr>
              <a:t>M</a:t>
            </a:r>
            <a:r>
              <a:rPr sz="900" i="1" spc="-80" dirty="0">
                <a:solidFill>
                  <a:srgbClr val="D9D9D9"/>
                </a:solidFill>
                <a:latin typeface="Trebuchet MS"/>
                <a:cs typeface="Trebuchet MS"/>
              </a:rPr>
              <a:t>A</a:t>
            </a:r>
            <a:r>
              <a:rPr sz="900" i="1" spc="-50" dirty="0">
                <a:solidFill>
                  <a:srgbClr val="D9D9D9"/>
                </a:solidFill>
                <a:latin typeface="Trebuchet MS"/>
                <a:cs typeface="Trebuchet MS"/>
              </a:rPr>
              <a:t>R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659932" y="6062436"/>
            <a:ext cx="1373505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-5" dirty="0">
                <a:solidFill>
                  <a:srgbClr val="FFFFFF"/>
                </a:solidFill>
                <a:latin typeface="Trebuchet MS"/>
                <a:cs typeface="Trebuchet MS"/>
              </a:rPr>
              <a:t>TENTATIVE</a:t>
            </a:r>
            <a:r>
              <a:rPr sz="2800" b="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25" dirty="0">
                <a:solidFill>
                  <a:srgbClr val="FFFFFF"/>
                </a:solidFill>
                <a:latin typeface="Trebuchet MS"/>
                <a:cs typeface="Trebuchet MS"/>
              </a:rPr>
              <a:t>MARKS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00" dirty="0">
                <a:solidFill>
                  <a:srgbClr val="FFFFFF"/>
                </a:solidFill>
                <a:latin typeface="Trebuchet MS"/>
                <a:cs typeface="Trebuchet MS"/>
              </a:rPr>
              <a:t>DISTRIBUTION</a:t>
            </a:r>
            <a:endParaRPr sz="2800">
              <a:latin typeface="Trebuchet MS"/>
              <a:cs typeface="Trebuchet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93850" y="2271640"/>
          <a:ext cx="6200775" cy="3786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0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415"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500" b="1" spc="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Item</a:t>
                      </a:r>
                      <a:r>
                        <a:rPr sz="1500" b="1" spc="-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b="1" spc="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412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500" b="1" spc="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Quantity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412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500" b="1" spc="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Marks</a:t>
                      </a:r>
                      <a:r>
                        <a:rPr sz="1500" b="1" spc="-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b="1" spc="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(%)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41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7621">
                <a:tc>
                  <a:txBody>
                    <a:bodyPr/>
                    <a:lstStyle/>
                    <a:p>
                      <a:pPr marL="68580" marR="1524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500" spc="-35" dirty="0">
                          <a:latin typeface="Trebuchet MS"/>
                          <a:cs typeface="Trebuchet MS"/>
                        </a:rPr>
                        <a:t>Class </a:t>
                      </a:r>
                      <a:r>
                        <a:rPr sz="1500" spc="-85" dirty="0">
                          <a:latin typeface="Trebuchet MS"/>
                          <a:cs typeface="Trebuchet MS"/>
                        </a:rPr>
                        <a:t>participation </a:t>
                      </a:r>
                      <a:r>
                        <a:rPr sz="15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[In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di</a:t>
                      </a:r>
                      <a:r>
                        <a:rPr sz="1500" spc="5" dirty="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id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5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15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sz="1500" spc="-35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up]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-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500" spc="35" dirty="0">
                          <a:latin typeface="Trebuchet MS"/>
                          <a:cs typeface="Trebuchet MS"/>
                        </a:rPr>
                        <a:t>5%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601">
                <a:tc>
                  <a:txBody>
                    <a:bodyPr/>
                    <a:lstStyle/>
                    <a:p>
                      <a:pPr marL="68580" marR="76263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500" spc="-5" dirty="0">
                          <a:latin typeface="Trebuchet MS"/>
                          <a:cs typeface="Trebuchet MS"/>
                        </a:rPr>
                        <a:t>Assig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500" spc="5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500" spc="-1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nts  [In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di</a:t>
                      </a:r>
                      <a:r>
                        <a:rPr sz="1500" spc="5" dirty="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id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5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]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500" spc="-45" dirty="0">
                          <a:latin typeface="Trebuchet MS"/>
                          <a:cs typeface="Trebuchet MS"/>
                        </a:rPr>
                        <a:t>03-04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500" spc="10" dirty="0">
                          <a:latin typeface="Trebuchet MS"/>
                          <a:cs typeface="Trebuchet MS"/>
                        </a:rPr>
                        <a:t>15%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958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500" spc="-25" dirty="0">
                          <a:latin typeface="Trebuchet MS"/>
                          <a:cs typeface="Trebuchet MS"/>
                        </a:rPr>
                        <a:t>Mid</a:t>
                      </a:r>
                      <a:r>
                        <a:rPr sz="1500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spc="-65" dirty="0">
                          <a:latin typeface="Trebuchet MS"/>
                          <a:cs typeface="Trebuchet MS"/>
                        </a:rPr>
                        <a:t>Exams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500" spc="-40" dirty="0">
                          <a:latin typeface="Trebuchet MS"/>
                          <a:cs typeface="Trebuchet MS"/>
                        </a:rPr>
                        <a:t>02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500" spc="10" dirty="0">
                          <a:latin typeface="Trebuchet MS"/>
                          <a:cs typeface="Trebuchet MS"/>
                        </a:rPr>
                        <a:t>30%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[15 abs.</a:t>
                      </a:r>
                      <a:r>
                        <a:rPr sz="1200" spc="-1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ea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h]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6958">
                <a:tc>
                  <a:txBody>
                    <a:bodyPr/>
                    <a:lstStyle/>
                    <a:p>
                      <a:pPr marL="68580" marR="20129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500" spc="-5" dirty="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1500" spc="-35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oj</a:t>
                      </a:r>
                      <a:r>
                        <a:rPr sz="1500" spc="-1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500" spc="5" dirty="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5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(</a:t>
                      </a:r>
                      <a:r>
                        <a:rPr sz="1500" spc="5" dirty="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as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5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tu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500" spc="5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)  </a:t>
                      </a:r>
                      <a:r>
                        <a:rPr sz="1500" spc="-45" dirty="0">
                          <a:latin typeface="Trebuchet MS"/>
                          <a:cs typeface="Trebuchet MS"/>
                        </a:rPr>
                        <a:t>[2</a:t>
                      </a:r>
                      <a:r>
                        <a:rPr sz="15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spc="-45" dirty="0">
                          <a:latin typeface="Trebuchet MS"/>
                          <a:cs typeface="Trebuchet MS"/>
                        </a:rPr>
                        <a:t>persons</a:t>
                      </a:r>
                      <a:r>
                        <a:rPr sz="15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spc="-100" dirty="0">
                          <a:latin typeface="Trebuchet MS"/>
                          <a:cs typeface="Trebuchet MS"/>
                        </a:rPr>
                        <a:t>team]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500" spc="-40" dirty="0">
                          <a:latin typeface="Trebuchet MS"/>
                          <a:cs typeface="Trebuchet MS"/>
                        </a:rPr>
                        <a:t>01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spc="10" dirty="0">
                          <a:latin typeface="Trebuchet MS"/>
                          <a:cs typeface="Trebuchet MS"/>
                        </a:rPr>
                        <a:t>10%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1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500" spc="-5" dirty="0">
                          <a:latin typeface="Trebuchet MS"/>
                          <a:cs typeface="Trebuchet MS"/>
                        </a:rPr>
                        <a:t>Fi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5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Ex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m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500" spc="-40" dirty="0">
                          <a:latin typeface="Trebuchet MS"/>
                          <a:cs typeface="Trebuchet MS"/>
                        </a:rPr>
                        <a:t>01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500" spc="10" dirty="0">
                          <a:latin typeface="Trebuchet MS"/>
                          <a:cs typeface="Trebuchet MS"/>
                        </a:rPr>
                        <a:t>40%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59932" y="6054344"/>
            <a:ext cx="92519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95" dirty="0">
                <a:solidFill>
                  <a:srgbClr val="5ECCF3"/>
                </a:solidFill>
                <a:latin typeface="Trebuchet MS"/>
                <a:cs typeface="Trebuchet MS"/>
              </a:rPr>
              <a:t>D</a:t>
            </a:r>
            <a:r>
              <a:rPr sz="900" spc="85" dirty="0">
                <a:solidFill>
                  <a:srgbClr val="5ECCF3"/>
                </a:solidFill>
                <a:latin typeface="Trebuchet MS"/>
                <a:cs typeface="Trebuchet MS"/>
              </a:rPr>
              <a:t>A</a:t>
            </a:r>
            <a:r>
              <a:rPr sz="900" spc="10" dirty="0">
                <a:solidFill>
                  <a:srgbClr val="5ECCF3"/>
                </a:solidFill>
                <a:latin typeface="Trebuchet MS"/>
                <a:cs typeface="Trebuchet MS"/>
              </a:rPr>
              <a:t>T</a:t>
            </a:r>
            <a:r>
              <a:rPr sz="900" spc="65" dirty="0">
                <a:solidFill>
                  <a:srgbClr val="5ECCF3"/>
                </a:solidFill>
                <a:latin typeface="Trebuchet MS"/>
                <a:cs typeface="Trebuchet MS"/>
              </a:rPr>
              <a:t>A</a:t>
            </a:r>
            <a:r>
              <a:rPr sz="900" spc="-25" dirty="0">
                <a:solidFill>
                  <a:srgbClr val="5ECCF3"/>
                </a:solidFill>
                <a:latin typeface="Trebuchet MS"/>
                <a:cs typeface="Trebuchet MS"/>
              </a:rPr>
              <a:t> </a:t>
            </a:r>
            <a:r>
              <a:rPr sz="900" spc="55" dirty="0">
                <a:solidFill>
                  <a:srgbClr val="5ECCF3"/>
                </a:solidFill>
                <a:latin typeface="Trebuchet MS"/>
                <a:cs typeface="Trebuchet MS"/>
              </a:rPr>
              <a:t>M</a:t>
            </a:r>
            <a:r>
              <a:rPr sz="900" spc="30" dirty="0">
                <a:solidFill>
                  <a:srgbClr val="5ECCF3"/>
                </a:solidFill>
                <a:latin typeface="Trebuchet MS"/>
                <a:cs typeface="Trebuchet MS"/>
              </a:rPr>
              <a:t>I</a:t>
            </a:r>
            <a:r>
              <a:rPr sz="900" spc="65" dirty="0">
                <a:solidFill>
                  <a:srgbClr val="5ECCF3"/>
                </a:solidFill>
                <a:latin typeface="Trebuchet MS"/>
                <a:cs typeface="Trebuchet MS"/>
              </a:rPr>
              <a:t>N</a:t>
            </a:r>
            <a:r>
              <a:rPr sz="900" spc="30" dirty="0">
                <a:solidFill>
                  <a:srgbClr val="5ECCF3"/>
                </a:solidFill>
                <a:latin typeface="Trebuchet MS"/>
                <a:cs typeface="Trebuchet MS"/>
              </a:rPr>
              <a:t>I</a:t>
            </a:r>
            <a:r>
              <a:rPr sz="900" spc="65" dirty="0">
                <a:solidFill>
                  <a:srgbClr val="5ECCF3"/>
                </a:solidFill>
                <a:latin typeface="Trebuchet MS"/>
                <a:cs typeface="Trebuchet MS"/>
              </a:rPr>
              <a:t>N</a:t>
            </a:r>
            <a:r>
              <a:rPr sz="900" spc="55" dirty="0">
                <a:solidFill>
                  <a:srgbClr val="5ECCF3"/>
                </a:solidFill>
                <a:latin typeface="Trebuchet MS"/>
                <a:cs typeface="Trebuchet MS"/>
              </a:rPr>
              <a:t>G</a:t>
            </a:r>
            <a:r>
              <a:rPr sz="900" spc="-25" dirty="0">
                <a:solidFill>
                  <a:srgbClr val="5ECCF3"/>
                </a:solidFill>
                <a:latin typeface="Trebuchet MS"/>
                <a:cs typeface="Trebuchet MS"/>
              </a:rPr>
              <a:t> </a:t>
            </a:r>
            <a:r>
              <a:rPr sz="900" spc="-40" dirty="0">
                <a:solidFill>
                  <a:srgbClr val="5ECCF3"/>
                </a:solidFill>
                <a:latin typeface="Trebuchet MS"/>
                <a:cs typeface="Trebuchet MS"/>
              </a:rPr>
              <a:t>-</a:t>
            </a:r>
            <a:r>
              <a:rPr sz="900" spc="-25" dirty="0">
                <a:solidFill>
                  <a:srgbClr val="5ECCF3"/>
                </a:solidFill>
                <a:latin typeface="Trebuchet MS"/>
                <a:cs typeface="Trebuchet MS"/>
              </a:rPr>
              <a:t> </a:t>
            </a:r>
            <a:r>
              <a:rPr sz="900" spc="-55" dirty="0">
                <a:solidFill>
                  <a:srgbClr val="5ECCF3"/>
                </a:solidFill>
                <a:latin typeface="Trebuchet MS"/>
                <a:cs typeface="Trebuchet MS"/>
              </a:rPr>
              <a:t>F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2741" y="6075136"/>
            <a:ext cx="447675" cy="132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15"/>
              </a:lnSpc>
            </a:pPr>
            <a:r>
              <a:rPr sz="900" spc="60" dirty="0">
                <a:solidFill>
                  <a:srgbClr val="5ECCF3"/>
                </a:solidFill>
                <a:latin typeface="Trebuchet MS"/>
                <a:cs typeface="Trebuchet MS"/>
              </a:rPr>
              <a:t>A</a:t>
            </a:r>
            <a:r>
              <a:rPr sz="900" spc="-20" dirty="0">
                <a:solidFill>
                  <a:srgbClr val="5ECCF3"/>
                </a:solidFill>
                <a:latin typeface="Trebuchet MS"/>
                <a:cs typeface="Trebuchet MS"/>
              </a:rPr>
              <a:t>L</a:t>
            </a:r>
            <a:r>
              <a:rPr sz="900" spc="-15" dirty="0">
                <a:solidFill>
                  <a:srgbClr val="5ECCF3"/>
                </a:solidFill>
                <a:latin typeface="Trebuchet MS"/>
                <a:cs typeface="Trebuchet MS"/>
              </a:rPr>
              <a:t>L</a:t>
            </a:r>
            <a:r>
              <a:rPr sz="900" spc="-25" dirty="0">
                <a:solidFill>
                  <a:srgbClr val="5ECCF3"/>
                </a:solidFill>
                <a:latin typeface="Trebuchet MS"/>
                <a:cs typeface="Trebuchet MS"/>
              </a:rPr>
              <a:t> 2022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52290" y="6057391"/>
            <a:ext cx="139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ECCF3"/>
                </a:solidFill>
                <a:latin typeface="Trebuchet MS"/>
                <a:cs typeface="Trebuchet MS"/>
              </a:rPr>
              <a:t>22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00198" y="5697894"/>
            <a:ext cx="6200775" cy="508000"/>
            <a:chOff x="1600198" y="5697894"/>
            <a:chExt cx="6200775" cy="508000"/>
          </a:xfrm>
        </p:grpSpPr>
        <p:sp>
          <p:nvSpPr>
            <p:cNvPr id="8" name="object 8"/>
            <p:cNvSpPr/>
            <p:nvPr/>
          </p:nvSpPr>
          <p:spPr>
            <a:xfrm>
              <a:off x="1600198" y="5697894"/>
              <a:ext cx="6200775" cy="508000"/>
            </a:xfrm>
            <a:custGeom>
              <a:avLst/>
              <a:gdLst/>
              <a:ahLst/>
              <a:cxnLst/>
              <a:rect l="l" t="t" r="r" b="b"/>
              <a:pathLst>
                <a:path w="6200775" h="508000">
                  <a:moveTo>
                    <a:pt x="6200274" y="0"/>
                  </a:moveTo>
                  <a:lnTo>
                    <a:pt x="0" y="0"/>
                  </a:lnTo>
                  <a:lnTo>
                    <a:pt x="0" y="507830"/>
                  </a:lnTo>
                  <a:lnTo>
                    <a:pt x="6200274" y="507830"/>
                  </a:lnTo>
                  <a:lnTo>
                    <a:pt x="6200274" y="0"/>
                  </a:lnTo>
                  <a:close/>
                </a:path>
              </a:pathLst>
            </a:custGeom>
            <a:solidFill>
              <a:srgbClr val="81D3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91627" y="5756325"/>
              <a:ext cx="4062729" cy="393700"/>
            </a:xfrm>
            <a:custGeom>
              <a:avLst/>
              <a:gdLst/>
              <a:ahLst/>
              <a:cxnLst/>
              <a:rect l="l" t="t" r="r" b="b"/>
              <a:pathLst>
                <a:path w="4062729" h="393700">
                  <a:moveTo>
                    <a:pt x="3334956" y="0"/>
                  </a:moveTo>
                  <a:lnTo>
                    <a:pt x="928116" y="0"/>
                  </a:lnTo>
                  <a:lnTo>
                    <a:pt x="880491" y="0"/>
                  </a:lnTo>
                  <a:lnTo>
                    <a:pt x="0" y="0"/>
                  </a:lnTo>
                  <a:lnTo>
                    <a:pt x="0" y="190500"/>
                  </a:lnTo>
                  <a:lnTo>
                    <a:pt x="880491" y="190500"/>
                  </a:lnTo>
                  <a:lnTo>
                    <a:pt x="928116" y="190500"/>
                  </a:lnTo>
                  <a:lnTo>
                    <a:pt x="3334956" y="190500"/>
                  </a:lnTo>
                  <a:lnTo>
                    <a:pt x="3334956" y="0"/>
                  </a:lnTo>
                  <a:close/>
                </a:path>
                <a:path w="4062729" h="393700">
                  <a:moveTo>
                    <a:pt x="4062158" y="203200"/>
                  </a:moveTo>
                  <a:lnTo>
                    <a:pt x="2355596" y="203200"/>
                  </a:lnTo>
                  <a:lnTo>
                    <a:pt x="2355596" y="393700"/>
                  </a:lnTo>
                  <a:lnTo>
                    <a:pt x="4062158" y="393700"/>
                  </a:lnTo>
                  <a:lnTo>
                    <a:pt x="4062158" y="20320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00198" y="5697894"/>
            <a:ext cx="6200775" cy="239809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91440">
              <a:lnSpc>
                <a:spcPts val="1630"/>
              </a:lnSpc>
              <a:spcBef>
                <a:spcPts val="270"/>
              </a:spcBef>
            </a:pPr>
            <a:r>
              <a:rPr sz="1400" b="1" u="sng" spc="-5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Verdana"/>
                <a:cs typeface="Verdana"/>
              </a:rPr>
              <a:t>N</a:t>
            </a:r>
            <a:r>
              <a:rPr sz="1400" b="1" u="sng" spc="-13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Verdana"/>
                <a:cs typeface="Verdana"/>
              </a:rPr>
              <a:t>o</a:t>
            </a:r>
            <a:r>
              <a:rPr sz="1400" b="1" u="sng" spc="-14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Verdana"/>
                <a:cs typeface="Verdana"/>
              </a:rPr>
              <a:t> </a:t>
            </a:r>
            <a:r>
              <a:rPr sz="1400" b="1" u="sng" spc="-12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Verdana"/>
                <a:cs typeface="Verdana"/>
              </a:rPr>
              <a:t>r</a:t>
            </a:r>
            <a:r>
              <a:rPr sz="1400" b="1" u="sng" spc="-18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Verdana"/>
                <a:cs typeface="Verdana"/>
              </a:rPr>
              <a:t>e</a:t>
            </a:r>
            <a:r>
              <a:rPr sz="1400" b="1" u="sng" spc="-9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Verdana"/>
                <a:cs typeface="Verdana"/>
              </a:rPr>
              <a:t>t</a:t>
            </a:r>
            <a:r>
              <a:rPr sz="1400" b="1" u="sng" spc="-229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Verdana"/>
                <a:cs typeface="Verdana"/>
              </a:rPr>
              <a:t>a</a:t>
            </a:r>
            <a:r>
              <a:rPr sz="1400" b="1" u="sng" spc="-23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Verdana"/>
                <a:cs typeface="Verdana"/>
              </a:rPr>
              <a:t>k</a:t>
            </a:r>
            <a:r>
              <a:rPr sz="1400" b="1" u="sng" spc="-18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Verdana"/>
                <a:cs typeface="Verdana"/>
              </a:rPr>
              <a:t>e</a:t>
            </a:r>
            <a:r>
              <a:rPr sz="1400" b="1" u="sng" spc="-23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Verdana"/>
                <a:cs typeface="Verdana"/>
              </a:rPr>
              <a:t>s</a:t>
            </a:r>
            <a:r>
              <a:rPr sz="1400" b="1" spc="-12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C00000"/>
                </a:solidFill>
                <a:latin typeface="Trebuchet MS"/>
                <a:cs typeface="Trebuchet MS"/>
              </a:rPr>
              <a:t>f</a:t>
            </a:r>
            <a:r>
              <a:rPr sz="1400" spc="-114" dirty="0">
                <a:solidFill>
                  <a:srgbClr val="C00000"/>
                </a:solidFill>
                <a:latin typeface="Trebuchet MS"/>
                <a:cs typeface="Trebuchet MS"/>
              </a:rPr>
              <a:t>o</a:t>
            </a:r>
            <a:r>
              <a:rPr sz="1400" spc="10" dirty="0">
                <a:solidFill>
                  <a:srgbClr val="C00000"/>
                </a:solidFill>
                <a:latin typeface="Trebuchet MS"/>
                <a:cs typeface="Trebuchet MS"/>
              </a:rPr>
              <a:t>r</a:t>
            </a:r>
            <a:r>
              <a:rPr sz="1400" spc="-6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400" spc="-130" dirty="0">
                <a:solidFill>
                  <a:srgbClr val="C00000"/>
                </a:solidFill>
                <a:latin typeface="Trebuchet MS"/>
                <a:cs typeface="Trebuchet MS"/>
              </a:rPr>
              <a:t>m</a:t>
            </a:r>
            <a:r>
              <a:rPr sz="1400" spc="-105" dirty="0">
                <a:solidFill>
                  <a:srgbClr val="C00000"/>
                </a:solidFill>
                <a:latin typeface="Trebuchet MS"/>
                <a:cs typeface="Trebuchet MS"/>
              </a:rPr>
              <a:t>i</a:t>
            </a:r>
            <a:r>
              <a:rPr sz="1400" spc="-45" dirty="0">
                <a:solidFill>
                  <a:srgbClr val="C00000"/>
                </a:solidFill>
                <a:latin typeface="Trebuchet MS"/>
                <a:cs typeface="Trebuchet MS"/>
              </a:rPr>
              <a:t>ss</a:t>
            </a:r>
            <a:r>
              <a:rPr sz="1400" spc="-114" dirty="0">
                <a:solidFill>
                  <a:srgbClr val="C00000"/>
                </a:solidFill>
                <a:latin typeface="Trebuchet MS"/>
                <a:cs typeface="Trebuchet MS"/>
              </a:rPr>
              <a:t>e</a:t>
            </a:r>
            <a:r>
              <a:rPr sz="1400" spc="-70" dirty="0">
                <a:solidFill>
                  <a:srgbClr val="C00000"/>
                </a:solidFill>
                <a:latin typeface="Trebuchet MS"/>
                <a:cs typeface="Trebuchet MS"/>
              </a:rPr>
              <a:t>d</a:t>
            </a:r>
            <a:r>
              <a:rPr sz="1400" spc="-7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400" spc="-150" dirty="0">
                <a:solidFill>
                  <a:srgbClr val="C00000"/>
                </a:solidFill>
                <a:latin typeface="Trebuchet MS"/>
                <a:cs typeface="Trebuchet MS"/>
              </a:rPr>
              <a:t>c</a:t>
            </a:r>
            <a:r>
              <a:rPr sz="1400" spc="-80" dirty="0">
                <a:solidFill>
                  <a:srgbClr val="C00000"/>
                </a:solidFill>
                <a:latin typeface="Trebuchet MS"/>
                <a:cs typeface="Trebuchet MS"/>
              </a:rPr>
              <a:t>l</a:t>
            </a:r>
            <a:r>
              <a:rPr sz="1400" spc="-165" dirty="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sz="1400" spc="-45" dirty="0">
                <a:solidFill>
                  <a:srgbClr val="C00000"/>
                </a:solidFill>
                <a:latin typeface="Trebuchet MS"/>
                <a:cs typeface="Trebuchet MS"/>
              </a:rPr>
              <a:t>s</a:t>
            </a:r>
            <a:r>
              <a:rPr sz="1400" spc="-30" dirty="0">
                <a:solidFill>
                  <a:srgbClr val="C00000"/>
                </a:solidFill>
                <a:latin typeface="Trebuchet MS"/>
                <a:cs typeface="Trebuchet MS"/>
              </a:rPr>
              <a:t>s</a:t>
            </a:r>
            <a:r>
              <a:rPr sz="1400" spc="-6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400" spc="-145" dirty="0">
                <a:solidFill>
                  <a:srgbClr val="C00000"/>
                </a:solidFill>
                <a:latin typeface="Trebuchet MS"/>
                <a:cs typeface="Trebuchet MS"/>
              </a:rPr>
              <a:t>p</a:t>
            </a:r>
            <a:r>
              <a:rPr sz="1400" spc="-135" dirty="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sz="1400" spc="15" dirty="0">
                <a:solidFill>
                  <a:srgbClr val="C00000"/>
                </a:solidFill>
                <a:latin typeface="Trebuchet MS"/>
                <a:cs typeface="Trebuchet MS"/>
              </a:rPr>
              <a:t>r</a:t>
            </a:r>
            <a:r>
              <a:rPr sz="1400" spc="-110" dirty="0">
                <a:solidFill>
                  <a:srgbClr val="C00000"/>
                </a:solidFill>
                <a:latin typeface="Trebuchet MS"/>
                <a:cs typeface="Trebuchet MS"/>
              </a:rPr>
              <a:t>t</a:t>
            </a:r>
            <a:r>
              <a:rPr sz="1400" spc="-105" dirty="0">
                <a:solidFill>
                  <a:srgbClr val="C00000"/>
                </a:solidFill>
                <a:latin typeface="Trebuchet MS"/>
                <a:cs typeface="Trebuchet MS"/>
              </a:rPr>
              <a:t>i</a:t>
            </a:r>
            <a:r>
              <a:rPr sz="1400" spc="-140" dirty="0">
                <a:solidFill>
                  <a:srgbClr val="C00000"/>
                </a:solidFill>
                <a:latin typeface="Trebuchet MS"/>
                <a:cs typeface="Trebuchet MS"/>
              </a:rPr>
              <a:t>c</a:t>
            </a:r>
            <a:r>
              <a:rPr sz="1400" spc="-75" dirty="0">
                <a:solidFill>
                  <a:srgbClr val="C00000"/>
                </a:solidFill>
                <a:latin typeface="Trebuchet MS"/>
                <a:cs typeface="Trebuchet MS"/>
              </a:rPr>
              <a:t>i</a:t>
            </a:r>
            <a:r>
              <a:rPr sz="1400" spc="-145" dirty="0">
                <a:solidFill>
                  <a:srgbClr val="C00000"/>
                </a:solidFill>
                <a:latin typeface="Trebuchet MS"/>
                <a:cs typeface="Trebuchet MS"/>
              </a:rPr>
              <a:t>p</a:t>
            </a:r>
            <a:r>
              <a:rPr sz="1400" spc="-135" dirty="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sz="1400" spc="-110" dirty="0">
                <a:solidFill>
                  <a:srgbClr val="C00000"/>
                </a:solidFill>
                <a:latin typeface="Trebuchet MS"/>
                <a:cs typeface="Trebuchet MS"/>
              </a:rPr>
              <a:t>t</a:t>
            </a:r>
            <a:r>
              <a:rPr sz="1400" spc="-105" dirty="0">
                <a:solidFill>
                  <a:srgbClr val="C00000"/>
                </a:solidFill>
                <a:latin typeface="Trebuchet MS"/>
                <a:cs typeface="Trebuchet MS"/>
              </a:rPr>
              <a:t>i</a:t>
            </a:r>
            <a:r>
              <a:rPr sz="1400" spc="-5" dirty="0">
                <a:solidFill>
                  <a:srgbClr val="C00000"/>
                </a:solidFill>
                <a:latin typeface="Trebuchet MS"/>
                <a:cs typeface="Trebuchet MS"/>
              </a:rPr>
              <a:t>o</a:t>
            </a:r>
            <a:r>
              <a:rPr sz="1400" spc="-65" dirty="0">
                <a:solidFill>
                  <a:srgbClr val="C00000"/>
                </a:solidFill>
                <a:latin typeface="Trebuchet MS"/>
                <a:cs typeface="Trebuchet MS"/>
              </a:rPr>
              <a:t>n</a:t>
            </a:r>
            <a:r>
              <a:rPr sz="1400" spc="-7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C00000"/>
                </a:solidFill>
                <a:latin typeface="Trebuchet MS"/>
                <a:cs typeface="Trebuchet MS"/>
              </a:rPr>
              <a:t>t</a:t>
            </a:r>
            <a:r>
              <a:rPr sz="1400" spc="-165" dirty="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sz="1400" spc="-45" dirty="0">
                <a:solidFill>
                  <a:srgbClr val="C00000"/>
                </a:solidFill>
                <a:latin typeface="Trebuchet MS"/>
                <a:cs typeface="Trebuchet MS"/>
              </a:rPr>
              <a:t>s</a:t>
            </a:r>
            <a:r>
              <a:rPr sz="1400" spc="-60" dirty="0">
                <a:solidFill>
                  <a:srgbClr val="C00000"/>
                </a:solidFill>
                <a:latin typeface="Trebuchet MS"/>
                <a:cs typeface="Trebuchet MS"/>
              </a:rPr>
              <a:t>k</a:t>
            </a:r>
            <a:r>
              <a:rPr sz="1400" spc="-30" dirty="0">
                <a:solidFill>
                  <a:srgbClr val="C00000"/>
                </a:solidFill>
                <a:latin typeface="Trebuchet MS"/>
                <a:cs typeface="Trebuchet MS"/>
              </a:rPr>
              <a:t>s</a:t>
            </a:r>
            <a:endParaRPr sz="1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130" dirty="0">
                <a:solidFill>
                  <a:srgbClr val="FFFFFF"/>
                </a:solidFill>
                <a:latin typeface="Trebuchet MS"/>
                <a:cs typeface="Trebuchet MS"/>
              </a:rPr>
              <a:t>COURSE</a:t>
            </a:r>
            <a:r>
              <a:rPr sz="2800" b="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14" dirty="0">
                <a:solidFill>
                  <a:srgbClr val="FFFFFF"/>
                </a:solidFill>
                <a:latin typeface="Trebuchet MS"/>
                <a:cs typeface="Trebuchet MS"/>
              </a:rPr>
              <a:t>OUTLINE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28507" y="2494147"/>
            <a:ext cx="7489825" cy="615950"/>
            <a:chOff x="628507" y="2494147"/>
            <a:chExt cx="7489825" cy="615950"/>
          </a:xfrm>
        </p:grpSpPr>
        <p:sp>
          <p:nvSpPr>
            <p:cNvPr id="4" name="object 4"/>
            <p:cNvSpPr/>
            <p:nvPr/>
          </p:nvSpPr>
          <p:spPr>
            <a:xfrm>
              <a:off x="3327954" y="2564588"/>
              <a:ext cx="4779645" cy="474980"/>
            </a:xfrm>
            <a:custGeom>
              <a:avLst/>
              <a:gdLst/>
              <a:ahLst/>
              <a:cxnLst/>
              <a:rect l="l" t="t" r="r" b="b"/>
              <a:pathLst>
                <a:path w="4779645" h="474980">
                  <a:moveTo>
                    <a:pt x="4700158" y="0"/>
                  </a:moveTo>
                  <a:lnTo>
                    <a:pt x="0" y="0"/>
                  </a:lnTo>
                  <a:lnTo>
                    <a:pt x="0" y="474620"/>
                  </a:lnTo>
                  <a:lnTo>
                    <a:pt x="4700158" y="474620"/>
                  </a:lnTo>
                  <a:lnTo>
                    <a:pt x="4730949" y="468403"/>
                  </a:lnTo>
                  <a:lnTo>
                    <a:pt x="4756094" y="451450"/>
                  </a:lnTo>
                  <a:lnTo>
                    <a:pt x="4773047" y="426305"/>
                  </a:lnTo>
                  <a:lnTo>
                    <a:pt x="4779264" y="395514"/>
                  </a:lnTo>
                  <a:lnTo>
                    <a:pt x="4779264" y="79105"/>
                  </a:lnTo>
                  <a:lnTo>
                    <a:pt x="4773047" y="48314"/>
                  </a:lnTo>
                  <a:lnTo>
                    <a:pt x="4756094" y="23169"/>
                  </a:lnTo>
                  <a:lnTo>
                    <a:pt x="4730949" y="6216"/>
                  </a:lnTo>
                  <a:lnTo>
                    <a:pt x="4700158" y="0"/>
                  </a:lnTo>
                  <a:close/>
                </a:path>
              </a:pathLst>
            </a:custGeom>
            <a:solidFill>
              <a:srgbClr val="D2ECFA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27954" y="2564588"/>
              <a:ext cx="4779645" cy="474980"/>
            </a:xfrm>
            <a:custGeom>
              <a:avLst/>
              <a:gdLst/>
              <a:ahLst/>
              <a:cxnLst/>
              <a:rect l="l" t="t" r="r" b="b"/>
              <a:pathLst>
                <a:path w="4779645" h="474980">
                  <a:moveTo>
                    <a:pt x="4779264" y="79105"/>
                  </a:moveTo>
                  <a:lnTo>
                    <a:pt x="4779264" y="395514"/>
                  </a:lnTo>
                  <a:lnTo>
                    <a:pt x="4773047" y="426305"/>
                  </a:lnTo>
                  <a:lnTo>
                    <a:pt x="4756094" y="451450"/>
                  </a:lnTo>
                  <a:lnTo>
                    <a:pt x="4730949" y="468403"/>
                  </a:lnTo>
                  <a:lnTo>
                    <a:pt x="4700158" y="474620"/>
                  </a:lnTo>
                  <a:lnTo>
                    <a:pt x="0" y="474620"/>
                  </a:lnTo>
                  <a:lnTo>
                    <a:pt x="0" y="0"/>
                  </a:lnTo>
                  <a:lnTo>
                    <a:pt x="4700158" y="0"/>
                  </a:lnTo>
                  <a:lnTo>
                    <a:pt x="4730949" y="6216"/>
                  </a:lnTo>
                  <a:lnTo>
                    <a:pt x="4756094" y="23169"/>
                  </a:lnTo>
                  <a:lnTo>
                    <a:pt x="4773047" y="48314"/>
                  </a:lnTo>
                  <a:lnTo>
                    <a:pt x="4779264" y="79105"/>
                  </a:lnTo>
                  <a:close/>
                </a:path>
              </a:pathLst>
            </a:custGeom>
            <a:ln w="22225">
              <a:solidFill>
                <a:srgbClr val="D2EC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9620" y="2505260"/>
              <a:ext cx="2688590" cy="593725"/>
            </a:xfrm>
            <a:custGeom>
              <a:avLst/>
              <a:gdLst/>
              <a:ahLst/>
              <a:cxnLst/>
              <a:rect l="l" t="t" r="r" b="b"/>
              <a:pathLst>
                <a:path w="2688590" h="593725">
                  <a:moveTo>
                    <a:pt x="2589455" y="0"/>
                  </a:moveTo>
                  <a:lnTo>
                    <a:pt x="98880" y="0"/>
                  </a:lnTo>
                  <a:lnTo>
                    <a:pt x="60392" y="7770"/>
                  </a:lnTo>
                  <a:lnTo>
                    <a:pt x="28961" y="28961"/>
                  </a:lnTo>
                  <a:lnTo>
                    <a:pt x="7770" y="60391"/>
                  </a:lnTo>
                  <a:lnTo>
                    <a:pt x="0" y="98880"/>
                  </a:lnTo>
                  <a:lnTo>
                    <a:pt x="0" y="494393"/>
                  </a:lnTo>
                  <a:lnTo>
                    <a:pt x="7770" y="532882"/>
                  </a:lnTo>
                  <a:lnTo>
                    <a:pt x="28961" y="564312"/>
                  </a:lnTo>
                  <a:lnTo>
                    <a:pt x="60392" y="585503"/>
                  </a:lnTo>
                  <a:lnTo>
                    <a:pt x="98880" y="593274"/>
                  </a:lnTo>
                  <a:lnTo>
                    <a:pt x="2589455" y="593274"/>
                  </a:lnTo>
                  <a:lnTo>
                    <a:pt x="2627944" y="585503"/>
                  </a:lnTo>
                  <a:lnTo>
                    <a:pt x="2659374" y="564312"/>
                  </a:lnTo>
                  <a:lnTo>
                    <a:pt x="2680565" y="532882"/>
                  </a:lnTo>
                  <a:lnTo>
                    <a:pt x="2688336" y="494393"/>
                  </a:lnTo>
                  <a:lnTo>
                    <a:pt x="2688336" y="98880"/>
                  </a:lnTo>
                  <a:lnTo>
                    <a:pt x="2680565" y="60391"/>
                  </a:lnTo>
                  <a:lnTo>
                    <a:pt x="2659374" y="28961"/>
                  </a:lnTo>
                  <a:lnTo>
                    <a:pt x="2627944" y="7770"/>
                  </a:lnTo>
                  <a:lnTo>
                    <a:pt x="2589455" y="0"/>
                  </a:lnTo>
                  <a:close/>
                </a:path>
              </a:pathLst>
            </a:custGeom>
            <a:solidFill>
              <a:srgbClr val="5ECC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9620" y="2505260"/>
              <a:ext cx="2688590" cy="593725"/>
            </a:xfrm>
            <a:custGeom>
              <a:avLst/>
              <a:gdLst/>
              <a:ahLst/>
              <a:cxnLst/>
              <a:rect l="l" t="t" r="r" b="b"/>
              <a:pathLst>
                <a:path w="2688590" h="593725">
                  <a:moveTo>
                    <a:pt x="0" y="98881"/>
                  </a:moveTo>
                  <a:lnTo>
                    <a:pt x="7770" y="60392"/>
                  </a:lnTo>
                  <a:lnTo>
                    <a:pt x="28961" y="28961"/>
                  </a:lnTo>
                  <a:lnTo>
                    <a:pt x="60392" y="7770"/>
                  </a:lnTo>
                  <a:lnTo>
                    <a:pt x="98881" y="0"/>
                  </a:lnTo>
                  <a:lnTo>
                    <a:pt x="2589455" y="0"/>
                  </a:lnTo>
                  <a:lnTo>
                    <a:pt x="2627944" y="7770"/>
                  </a:lnTo>
                  <a:lnTo>
                    <a:pt x="2659374" y="28961"/>
                  </a:lnTo>
                  <a:lnTo>
                    <a:pt x="2680565" y="60392"/>
                  </a:lnTo>
                  <a:lnTo>
                    <a:pt x="2688336" y="98881"/>
                  </a:lnTo>
                  <a:lnTo>
                    <a:pt x="2688336" y="494393"/>
                  </a:lnTo>
                  <a:lnTo>
                    <a:pt x="2680565" y="532882"/>
                  </a:lnTo>
                  <a:lnTo>
                    <a:pt x="2659374" y="564313"/>
                  </a:lnTo>
                  <a:lnTo>
                    <a:pt x="2627944" y="585504"/>
                  </a:lnTo>
                  <a:lnTo>
                    <a:pt x="2589455" y="593275"/>
                  </a:lnTo>
                  <a:lnTo>
                    <a:pt x="98881" y="593275"/>
                  </a:lnTo>
                  <a:lnTo>
                    <a:pt x="60392" y="585504"/>
                  </a:lnTo>
                  <a:lnTo>
                    <a:pt x="28961" y="564313"/>
                  </a:lnTo>
                  <a:lnTo>
                    <a:pt x="7770" y="532882"/>
                  </a:lnTo>
                  <a:lnTo>
                    <a:pt x="0" y="494393"/>
                  </a:lnTo>
                  <a:lnTo>
                    <a:pt x="0" y="98881"/>
                  </a:lnTo>
                  <a:close/>
                </a:path>
              </a:pathLst>
            </a:custGeom>
            <a:ln w="222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05767" y="2632964"/>
            <a:ext cx="3797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69235" algn="l"/>
              </a:tabLst>
            </a:pPr>
            <a:r>
              <a:rPr sz="1800" spc="-10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800" spc="-8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9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-23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-55" dirty="0">
                <a:solidFill>
                  <a:srgbClr val="FFFFFF"/>
                </a:solidFill>
                <a:latin typeface="Arial MT"/>
                <a:cs typeface="Arial MT"/>
              </a:rPr>
              <a:t>ni</a:t>
            </a:r>
            <a:r>
              <a:rPr sz="1800" spc="-170" dirty="0">
                <a:solidFill>
                  <a:srgbClr val="FFFFFF"/>
                </a:solidFill>
                <a:latin typeface="Arial MT"/>
                <a:cs typeface="Arial MT"/>
              </a:rPr>
              <a:t>ng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Int</a:t>
            </a:r>
            <a:r>
              <a:rPr sz="1800" spc="6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-90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800" spc="-110" dirty="0">
                <a:solidFill>
                  <a:srgbClr val="FFFFFF"/>
                </a:solidFill>
                <a:latin typeface="Arial MT"/>
                <a:cs typeface="Arial MT"/>
              </a:rPr>
              <a:t>uc</a:t>
            </a:r>
            <a:r>
              <a:rPr sz="1800" spc="9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io</a:t>
            </a:r>
            <a:r>
              <a:rPr sz="1800" spc="-10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1800" spc="5" dirty="0">
                <a:latin typeface="Arial MT"/>
                <a:cs typeface="Arial MT"/>
              </a:rPr>
              <a:t>•</a:t>
            </a:r>
            <a:r>
              <a:rPr sz="1800" spc="21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(</a:t>
            </a:r>
            <a:r>
              <a:rPr sz="1800" spc="-105" dirty="0">
                <a:latin typeface="Arial MT"/>
                <a:cs typeface="Arial MT"/>
              </a:rPr>
              <a:t>1</a:t>
            </a:r>
            <a:r>
              <a:rPr sz="1800" spc="-229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W</a:t>
            </a:r>
            <a:r>
              <a:rPr sz="1800" spc="-145" dirty="0">
                <a:latin typeface="Arial MT"/>
                <a:cs typeface="Arial MT"/>
              </a:rPr>
              <a:t>ee</a:t>
            </a:r>
            <a:r>
              <a:rPr sz="1800" spc="-45" dirty="0">
                <a:latin typeface="Arial MT"/>
                <a:cs typeface="Arial MT"/>
              </a:rPr>
              <a:t>k</a:t>
            </a:r>
            <a:r>
              <a:rPr sz="1800" spc="-20" dirty="0"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316842" y="3176414"/>
            <a:ext cx="4801870" cy="497205"/>
            <a:chOff x="3316842" y="3176414"/>
            <a:chExt cx="4801870" cy="497205"/>
          </a:xfrm>
        </p:grpSpPr>
        <p:sp>
          <p:nvSpPr>
            <p:cNvPr id="10" name="object 10"/>
            <p:cNvSpPr/>
            <p:nvPr/>
          </p:nvSpPr>
          <p:spPr>
            <a:xfrm>
              <a:off x="3327955" y="3187527"/>
              <a:ext cx="4779645" cy="474980"/>
            </a:xfrm>
            <a:custGeom>
              <a:avLst/>
              <a:gdLst/>
              <a:ahLst/>
              <a:cxnLst/>
              <a:rect l="l" t="t" r="r" b="b"/>
              <a:pathLst>
                <a:path w="4779645" h="474979">
                  <a:moveTo>
                    <a:pt x="4700158" y="0"/>
                  </a:moveTo>
                  <a:lnTo>
                    <a:pt x="0" y="0"/>
                  </a:lnTo>
                  <a:lnTo>
                    <a:pt x="0" y="474620"/>
                  </a:lnTo>
                  <a:lnTo>
                    <a:pt x="4700158" y="474620"/>
                  </a:lnTo>
                  <a:lnTo>
                    <a:pt x="4730949" y="468404"/>
                  </a:lnTo>
                  <a:lnTo>
                    <a:pt x="4756094" y="451451"/>
                  </a:lnTo>
                  <a:lnTo>
                    <a:pt x="4773047" y="426306"/>
                  </a:lnTo>
                  <a:lnTo>
                    <a:pt x="4779264" y="395514"/>
                  </a:lnTo>
                  <a:lnTo>
                    <a:pt x="4779264" y="79107"/>
                  </a:lnTo>
                  <a:lnTo>
                    <a:pt x="4773047" y="48315"/>
                  </a:lnTo>
                  <a:lnTo>
                    <a:pt x="4756094" y="23170"/>
                  </a:lnTo>
                  <a:lnTo>
                    <a:pt x="4730949" y="6216"/>
                  </a:lnTo>
                  <a:lnTo>
                    <a:pt x="4700158" y="0"/>
                  </a:lnTo>
                  <a:close/>
                </a:path>
              </a:pathLst>
            </a:custGeom>
            <a:solidFill>
              <a:srgbClr val="E1F7D0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27955" y="3187527"/>
              <a:ext cx="4779645" cy="474980"/>
            </a:xfrm>
            <a:custGeom>
              <a:avLst/>
              <a:gdLst/>
              <a:ahLst/>
              <a:cxnLst/>
              <a:rect l="l" t="t" r="r" b="b"/>
              <a:pathLst>
                <a:path w="4779645" h="474979">
                  <a:moveTo>
                    <a:pt x="4779264" y="79105"/>
                  </a:moveTo>
                  <a:lnTo>
                    <a:pt x="4779264" y="395514"/>
                  </a:lnTo>
                  <a:lnTo>
                    <a:pt x="4773047" y="426305"/>
                  </a:lnTo>
                  <a:lnTo>
                    <a:pt x="4756094" y="451450"/>
                  </a:lnTo>
                  <a:lnTo>
                    <a:pt x="4730949" y="468403"/>
                  </a:lnTo>
                  <a:lnTo>
                    <a:pt x="4700158" y="474620"/>
                  </a:lnTo>
                  <a:lnTo>
                    <a:pt x="0" y="474620"/>
                  </a:lnTo>
                  <a:lnTo>
                    <a:pt x="0" y="0"/>
                  </a:lnTo>
                  <a:lnTo>
                    <a:pt x="4700158" y="0"/>
                  </a:lnTo>
                  <a:lnTo>
                    <a:pt x="4730949" y="6216"/>
                  </a:lnTo>
                  <a:lnTo>
                    <a:pt x="4756094" y="23169"/>
                  </a:lnTo>
                  <a:lnTo>
                    <a:pt x="4773047" y="48314"/>
                  </a:lnTo>
                  <a:lnTo>
                    <a:pt x="4779264" y="79105"/>
                  </a:lnTo>
                  <a:close/>
                </a:path>
              </a:pathLst>
            </a:custGeom>
            <a:ln w="22225">
              <a:solidFill>
                <a:srgbClr val="E1F7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562906" y="3254755"/>
            <a:ext cx="1128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har char="•"/>
              <a:tabLst>
                <a:tab pos="184150" algn="l"/>
              </a:tabLst>
            </a:pPr>
            <a:r>
              <a:rPr sz="1800" spc="-20" dirty="0">
                <a:latin typeface="Arial MT"/>
                <a:cs typeface="Arial MT"/>
              </a:rPr>
              <a:t>(</a:t>
            </a:r>
            <a:r>
              <a:rPr sz="1800" spc="-105" dirty="0">
                <a:latin typeface="Arial MT"/>
                <a:cs typeface="Arial MT"/>
              </a:rPr>
              <a:t>2</a:t>
            </a:r>
            <a:r>
              <a:rPr sz="1800" spc="-229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W</a:t>
            </a:r>
            <a:r>
              <a:rPr sz="1800" spc="-145" dirty="0">
                <a:latin typeface="Arial MT"/>
                <a:cs typeface="Arial MT"/>
              </a:rPr>
              <a:t>ee</a:t>
            </a:r>
            <a:r>
              <a:rPr sz="1800" spc="-45" dirty="0">
                <a:latin typeface="Arial MT"/>
                <a:cs typeface="Arial MT"/>
              </a:rPr>
              <a:t>k</a:t>
            </a:r>
            <a:r>
              <a:rPr sz="1800" spc="-215" dirty="0">
                <a:latin typeface="Arial MT"/>
                <a:cs typeface="Arial MT"/>
              </a:rPr>
              <a:t>s</a:t>
            </a:r>
            <a:r>
              <a:rPr sz="1800" spc="-20" dirty="0"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28507" y="3117086"/>
            <a:ext cx="2710815" cy="615950"/>
            <a:chOff x="628507" y="3117086"/>
            <a:chExt cx="2710815" cy="615950"/>
          </a:xfrm>
        </p:grpSpPr>
        <p:sp>
          <p:nvSpPr>
            <p:cNvPr id="14" name="object 14"/>
            <p:cNvSpPr/>
            <p:nvPr/>
          </p:nvSpPr>
          <p:spPr>
            <a:xfrm>
              <a:off x="639620" y="3128199"/>
              <a:ext cx="2688590" cy="593725"/>
            </a:xfrm>
            <a:custGeom>
              <a:avLst/>
              <a:gdLst/>
              <a:ahLst/>
              <a:cxnLst/>
              <a:rect l="l" t="t" r="r" b="b"/>
              <a:pathLst>
                <a:path w="2688590" h="593725">
                  <a:moveTo>
                    <a:pt x="2589455" y="0"/>
                  </a:moveTo>
                  <a:lnTo>
                    <a:pt x="98880" y="0"/>
                  </a:lnTo>
                  <a:lnTo>
                    <a:pt x="60392" y="7770"/>
                  </a:lnTo>
                  <a:lnTo>
                    <a:pt x="28961" y="28961"/>
                  </a:lnTo>
                  <a:lnTo>
                    <a:pt x="7770" y="60392"/>
                  </a:lnTo>
                  <a:lnTo>
                    <a:pt x="0" y="98880"/>
                  </a:lnTo>
                  <a:lnTo>
                    <a:pt x="0" y="494393"/>
                  </a:lnTo>
                  <a:lnTo>
                    <a:pt x="7770" y="532882"/>
                  </a:lnTo>
                  <a:lnTo>
                    <a:pt x="28961" y="564312"/>
                  </a:lnTo>
                  <a:lnTo>
                    <a:pt x="60392" y="585503"/>
                  </a:lnTo>
                  <a:lnTo>
                    <a:pt x="98880" y="593274"/>
                  </a:lnTo>
                  <a:lnTo>
                    <a:pt x="2589455" y="593274"/>
                  </a:lnTo>
                  <a:lnTo>
                    <a:pt x="2627944" y="585503"/>
                  </a:lnTo>
                  <a:lnTo>
                    <a:pt x="2659374" y="564312"/>
                  </a:lnTo>
                  <a:lnTo>
                    <a:pt x="2680565" y="532882"/>
                  </a:lnTo>
                  <a:lnTo>
                    <a:pt x="2688336" y="494393"/>
                  </a:lnTo>
                  <a:lnTo>
                    <a:pt x="2688336" y="98880"/>
                  </a:lnTo>
                  <a:lnTo>
                    <a:pt x="2680565" y="60392"/>
                  </a:lnTo>
                  <a:lnTo>
                    <a:pt x="2659374" y="28961"/>
                  </a:lnTo>
                  <a:lnTo>
                    <a:pt x="2627944" y="7770"/>
                  </a:lnTo>
                  <a:lnTo>
                    <a:pt x="2589455" y="0"/>
                  </a:lnTo>
                  <a:close/>
                </a:path>
              </a:pathLst>
            </a:custGeom>
            <a:solidFill>
              <a:srgbClr val="A7EA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39620" y="3128199"/>
              <a:ext cx="2688590" cy="593725"/>
            </a:xfrm>
            <a:custGeom>
              <a:avLst/>
              <a:gdLst/>
              <a:ahLst/>
              <a:cxnLst/>
              <a:rect l="l" t="t" r="r" b="b"/>
              <a:pathLst>
                <a:path w="2688590" h="593725">
                  <a:moveTo>
                    <a:pt x="0" y="98881"/>
                  </a:moveTo>
                  <a:lnTo>
                    <a:pt x="7770" y="60392"/>
                  </a:lnTo>
                  <a:lnTo>
                    <a:pt x="28961" y="28961"/>
                  </a:lnTo>
                  <a:lnTo>
                    <a:pt x="60392" y="7770"/>
                  </a:lnTo>
                  <a:lnTo>
                    <a:pt x="98881" y="0"/>
                  </a:lnTo>
                  <a:lnTo>
                    <a:pt x="2589455" y="0"/>
                  </a:lnTo>
                  <a:lnTo>
                    <a:pt x="2627944" y="7770"/>
                  </a:lnTo>
                  <a:lnTo>
                    <a:pt x="2659374" y="28961"/>
                  </a:lnTo>
                  <a:lnTo>
                    <a:pt x="2680565" y="60392"/>
                  </a:lnTo>
                  <a:lnTo>
                    <a:pt x="2688336" y="98881"/>
                  </a:lnTo>
                  <a:lnTo>
                    <a:pt x="2688336" y="494393"/>
                  </a:lnTo>
                  <a:lnTo>
                    <a:pt x="2680565" y="532882"/>
                  </a:lnTo>
                  <a:lnTo>
                    <a:pt x="2659374" y="564313"/>
                  </a:lnTo>
                  <a:lnTo>
                    <a:pt x="2627944" y="585504"/>
                  </a:lnTo>
                  <a:lnTo>
                    <a:pt x="2589455" y="593275"/>
                  </a:lnTo>
                  <a:lnTo>
                    <a:pt x="98881" y="593275"/>
                  </a:lnTo>
                  <a:lnTo>
                    <a:pt x="60392" y="585504"/>
                  </a:lnTo>
                  <a:lnTo>
                    <a:pt x="28961" y="564313"/>
                  </a:lnTo>
                  <a:lnTo>
                    <a:pt x="7770" y="532882"/>
                  </a:lnTo>
                  <a:lnTo>
                    <a:pt x="0" y="494393"/>
                  </a:lnTo>
                  <a:lnTo>
                    <a:pt x="0" y="98881"/>
                  </a:lnTo>
                  <a:close/>
                </a:path>
              </a:pathLst>
            </a:custGeom>
            <a:ln w="222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35668" y="3173984"/>
            <a:ext cx="1896110" cy="45847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469265" marR="5080" indent="-457200">
              <a:lnSpc>
                <a:spcPts val="1610"/>
              </a:lnSpc>
              <a:spcBef>
                <a:spcPts val="310"/>
              </a:spcBef>
            </a:pPr>
            <a:r>
              <a:rPr sz="1500" spc="3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500" spc="2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500" spc="-125" dirty="0">
                <a:solidFill>
                  <a:srgbClr val="FFFFFF"/>
                </a:solidFill>
                <a:latin typeface="Trebuchet MS"/>
                <a:cs typeface="Trebuchet MS"/>
              </a:rPr>
              <a:t>ta</a:t>
            </a:r>
            <a:r>
              <a:rPr sz="15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500" spc="-2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500" spc="-45" dirty="0">
                <a:solidFill>
                  <a:srgbClr val="FFFFFF"/>
                </a:solidFill>
                <a:latin typeface="Trebuchet MS"/>
                <a:cs typeface="Trebuchet MS"/>
              </a:rPr>
              <a:t>ers</a:t>
            </a:r>
            <a:r>
              <a:rPr sz="150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500" spc="-7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500" spc="-8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500" spc="-1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500" spc="-95" dirty="0">
                <a:solidFill>
                  <a:srgbClr val="FFFFFF"/>
                </a:solidFill>
                <a:latin typeface="Trebuchet MS"/>
                <a:cs typeface="Trebuchet MS"/>
              </a:rPr>
              <a:t>ng</a:t>
            </a:r>
            <a:r>
              <a:rPr sz="15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500" spc="-55" dirty="0">
                <a:solidFill>
                  <a:srgbClr val="FFFFFF"/>
                </a:solidFill>
                <a:latin typeface="Trebuchet MS"/>
                <a:cs typeface="Trebuchet MS"/>
              </a:rPr>
              <a:t>nd  </a:t>
            </a:r>
            <a:r>
              <a:rPr sz="1500" spc="-80" dirty="0">
                <a:solidFill>
                  <a:srgbClr val="FFFFFF"/>
                </a:solidFill>
                <a:latin typeface="Trebuchet MS"/>
                <a:cs typeface="Trebuchet MS"/>
              </a:rPr>
              <a:t>Visualization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316842" y="3799354"/>
            <a:ext cx="4801870" cy="497205"/>
            <a:chOff x="3316842" y="3799354"/>
            <a:chExt cx="4801870" cy="497205"/>
          </a:xfrm>
        </p:grpSpPr>
        <p:sp>
          <p:nvSpPr>
            <p:cNvPr id="18" name="object 18"/>
            <p:cNvSpPr/>
            <p:nvPr/>
          </p:nvSpPr>
          <p:spPr>
            <a:xfrm>
              <a:off x="3327955" y="3810467"/>
              <a:ext cx="4779645" cy="474980"/>
            </a:xfrm>
            <a:custGeom>
              <a:avLst/>
              <a:gdLst/>
              <a:ahLst/>
              <a:cxnLst/>
              <a:rect l="l" t="t" r="r" b="b"/>
              <a:pathLst>
                <a:path w="4779645" h="474979">
                  <a:moveTo>
                    <a:pt x="4700158" y="0"/>
                  </a:moveTo>
                  <a:lnTo>
                    <a:pt x="0" y="0"/>
                  </a:lnTo>
                  <a:lnTo>
                    <a:pt x="0" y="474619"/>
                  </a:lnTo>
                  <a:lnTo>
                    <a:pt x="4700158" y="474619"/>
                  </a:lnTo>
                  <a:lnTo>
                    <a:pt x="4730949" y="468402"/>
                  </a:lnTo>
                  <a:lnTo>
                    <a:pt x="4756094" y="451449"/>
                  </a:lnTo>
                  <a:lnTo>
                    <a:pt x="4773047" y="426305"/>
                  </a:lnTo>
                  <a:lnTo>
                    <a:pt x="4779264" y="395513"/>
                  </a:lnTo>
                  <a:lnTo>
                    <a:pt x="4779264" y="79105"/>
                  </a:lnTo>
                  <a:lnTo>
                    <a:pt x="4773047" y="48314"/>
                  </a:lnTo>
                  <a:lnTo>
                    <a:pt x="4756094" y="23169"/>
                  </a:lnTo>
                  <a:lnTo>
                    <a:pt x="4730949" y="6216"/>
                  </a:lnTo>
                  <a:lnTo>
                    <a:pt x="4700158" y="0"/>
                  </a:lnTo>
                  <a:close/>
                </a:path>
              </a:pathLst>
            </a:custGeom>
            <a:solidFill>
              <a:srgbClr val="D2EDE3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27955" y="3810467"/>
              <a:ext cx="4779645" cy="474980"/>
            </a:xfrm>
            <a:custGeom>
              <a:avLst/>
              <a:gdLst/>
              <a:ahLst/>
              <a:cxnLst/>
              <a:rect l="l" t="t" r="r" b="b"/>
              <a:pathLst>
                <a:path w="4779645" h="474979">
                  <a:moveTo>
                    <a:pt x="4779264" y="79105"/>
                  </a:moveTo>
                  <a:lnTo>
                    <a:pt x="4779264" y="395514"/>
                  </a:lnTo>
                  <a:lnTo>
                    <a:pt x="4773047" y="426305"/>
                  </a:lnTo>
                  <a:lnTo>
                    <a:pt x="4756094" y="451450"/>
                  </a:lnTo>
                  <a:lnTo>
                    <a:pt x="4730949" y="468403"/>
                  </a:lnTo>
                  <a:lnTo>
                    <a:pt x="4700158" y="474620"/>
                  </a:lnTo>
                  <a:lnTo>
                    <a:pt x="0" y="474620"/>
                  </a:lnTo>
                  <a:lnTo>
                    <a:pt x="0" y="0"/>
                  </a:lnTo>
                  <a:lnTo>
                    <a:pt x="4700158" y="0"/>
                  </a:lnTo>
                  <a:lnTo>
                    <a:pt x="4730949" y="6216"/>
                  </a:lnTo>
                  <a:lnTo>
                    <a:pt x="4756094" y="23169"/>
                  </a:lnTo>
                  <a:lnTo>
                    <a:pt x="4773047" y="48314"/>
                  </a:lnTo>
                  <a:lnTo>
                    <a:pt x="4779264" y="79105"/>
                  </a:lnTo>
                  <a:close/>
                </a:path>
              </a:pathLst>
            </a:custGeom>
            <a:ln w="22225">
              <a:solidFill>
                <a:srgbClr val="D2ED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562906" y="3876547"/>
            <a:ext cx="1128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har char="•"/>
              <a:tabLst>
                <a:tab pos="184150" algn="l"/>
              </a:tabLst>
            </a:pPr>
            <a:r>
              <a:rPr sz="1800" spc="-20" dirty="0">
                <a:latin typeface="Arial MT"/>
                <a:cs typeface="Arial MT"/>
              </a:rPr>
              <a:t>(</a:t>
            </a:r>
            <a:r>
              <a:rPr sz="1800" spc="-105" dirty="0">
                <a:latin typeface="Arial MT"/>
                <a:cs typeface="Arial MT"/>
              </a:rPr>
              <a:t>3</a:t>
            </a:r>
            <a:r>
              <a:rPr sz="1800" spc="-229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W</a:t>
            </a:r>
            <a:r>
              <a:rPr sz="1800" spc="-145" dirty="0">
                <a:latin typeface="Arial MT"/>
                <a:cs typeface="Arial MT"/>
              </a:rPr>
              <a:t>ee</a:t>
            </a:r>
            <a:r>
              <a:rPr sz="1800" spc="-45" dirty="0">
                <a:latin typeface="Arial MT"/>
                <a:cs typeface="Arial MT"/>
              </a:rPr>
              <a:t>k</a:t>
            </a:r>
            <a:r>
              <a:rPr sz="1800" spc="-215" dirty="0">
                <a:latin typeface="Arial MT"/>
                <a:cs typeface="Arial MT"/>
              </a:rPr>
              <a:t>s</a:t>
            </a:r>
            <a:r>
              <a:rPr sz="1800" spc="-20" dirty="0"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28507" y="3740025"/>
            <a:ext cx="2710815" cy="615950"/>
            <a:chOff x="628507" y="3740025"/>
            <a:chExt cx="2710815" cy="615950"/>
          </a:xfrm>
        </p:grpSpPr>
        <p:sp>
          <p:nvSpPr>
            <p:cNvPr id="22" name="object 22"/>
            <p:cNvSpPr/>
            <p:nvPr/>
          </p:nvSpPr>
          <p:spPr>
            <a:xfrm>
              <a:off x="639620" y="3751138"/>
              <a:ext cx="2688590" cy="593725"/>
            </a:xfrm>
            <a:custGeom>
              <a:avLst/>
              <a:gdLst/>
              <a:ahLst/>
              <a:cxnLst/>
              <a:rect l="l" t="t" r="r" b="b"/>
              <a:pathLst>
                <a:path w="2688590" h="593725">
                  <a:moveTo>
                    <a:pt x="2589455" y="0"/>
                  </a:moveTo>
                  <a:lnTo>
                    <a:pt x="98880" y="0"/>
                  </a:lnTo>
                  <a:lnTo>
                    <a:pt x="60392" y="7770"/>
                  </a:lnTo>
                  <a:lnTo>
                    <a:pt x="28961" y="28961"/>
                  </a:lnTo>
                  <a:lnTo>
                    <a:pt x="7770" y="60392"/>
                  </a:lnTo>
                  <a:lnTo>
                    <a:pt x="0" y="98880"/>
                  </a:lnTo>
                  <a:lnTo>
                    <a:pt x="0" y="494393"/>
                  </a:lnTo>
                  <a:lnTo>
                    <a:pt x="7770" y="532882"/>
                  </a:lnTo>
                  <a:lnTo>
                    <a:pt x="28961" y="564313"/>
                  </a:lnTo>
                  <a:lnTo>
                    <a:pt x="60392" y="585504"/>
                  </a:lnTo>
                  <a:lnTo>
                    <a:pt x="98880" y="593275"/>
                  </a:lnTo>
                  <a:lnTo>
                    <a:pt x="2589455" y="593275"/>
                  </a:lnTo>
                  <a:lnTo>
                    <a:pt x="2627944" y="585504"/>
                  </a:lnTo>
                  <a:lnTo>
                    <a:pt x="2659374" y="564313"/>
                  </a:lnTo>
                  <a:lnTo>
                    <a:pt x="2680565" y="532882"/>
                  </a:lnTo>
                  <a:lnTo>
                    <a:pt x="2688336" y="494393"/>
                  </a:lnTo>
                  <a:lnTo>
                    <a:pt x="2688336" y="98880"/>
                  </a:lnTo>
                  <a:lnTo>
                    <a:pt x="2680565" y="60392"/>
                  </a:lnTo>
                  <a:lnTo>
                    <a:pt x="2659374" y="28961"/>
                  </a:lnTo>
                  <a:lnTo>
                    <a:pt x="2627944" y="7770"/>
                  </a:lnTo>
                  <a:lnTo>
                    <a:pt x="2589455" y="0"/>
                  </a:lnTo>
                  <a:close/>
                </a:path>
              </a:pathLst>
            </a:custGeom>
            <a:solidFill>
              <a:srgbClr val="5DCE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9620" y="3751138"/>
              <a:ext cx="2688590" cy="593725"/>
            </a:xfrm>
            <a:custGeom>
              <a:avLst/>
              <a:gdLst/>
              <a:ahLst/>
              <a:cxnLst/>
              <a:rect l="l" t="t" r="r" b="b"/>
              <a:pathLst>
                <a:path w="2688590" h="593725">
                  <a:moveTo>
                    <a:pt x="0" y="98881"/>
                  </a:moveTo>
                  <a:lnTo>
                    <a:pt x="7770" y="60392"/>
                  </a:lnTo>
                  <a:lnTo>
                    <a:pt x="28961" y="28961"/>
                  </a:lnTo>
                  <a:lnTo>
                    <a:pt x="60392" y="7770"/>
                  </a:lnTo>
                  <a:lnTo>
                    <a:pt x="98881" y="0"/>
                  </a:lnTo>
                  <a:lnTo>
                    <a:pt x="2589455" y="0"/>
                  </a:lnTo>
                  <a:lnTo>
                    <a:pt x="2627944" y="7770"/>
                  </a:lnTo>
                  <a:lnTo>
                    <a:pt x="2659374" y="28961"/>
                  </a:lnTo>
                  <a:lnTo>
                    <a:pt x="2680565" y="60392"/>
                  </a:lnTo>
                  <a:lnTo>
                    <a:pt x="2688336" y="98881"/>
                  </a:lnTo>
                  <a:lnTo>
                    <a:pt x="2688336" y="494393"/>
                  </a:lnTo>
                  <a:lnTo>
                    <a:pt x="2680565" y="532882"/>
                  </a:lnTo>
                  <a:lnTo>
                    <a:pt x="2659374" y="564313"/>
                  </a:lnTo>
                  <a:lnTo>
                    <a:pt x="2627944" y="585504"/>
                  </a:lnTo>
                  <a:lnTo>
                    <a:pt x="2589455" y="593275"/>
                  </a:lnTo>
                  <a:lnTo>
                    <a:pt x="98881" y="593275"/>
                  </a:lnTo>
                  <a:lnTo>
                    <a:pt x="60392" y="585504"/>
                  </a:lnTo>
                  <a:lnTo>
                    <a:pt x="28961" y="564313"/>
                  </a:lnTo>
                  <a:lnTo>
                    <a:pt x="7770" y="532882"/>
                  </a:lnTo>
                  <a:lnTo>
                    <a:pt x="0" y="494393"/>
                  </a:lnTo>
                  <a:lnTo>
                    <a:pt x="0" y="98881"/>
                  </a:lnTo>
                  <a:close/>
                </a:path>
              </a:pathLst>
            </a:custGeom>
            <a:ln w="222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038717" y="3876547"/>
            <a:ext cx="1890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800" spc="-8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9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-23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9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1800" spc="7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14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-114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800" spc="-14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spc="-215" dirty="0">
                <a:solidFill>
                  <a:srgbClr val="FFFFFF"/>
                </a:solidFill>
                <a:latin typeface="Arial MT"/>
                <a:cs typeface="Arial MT"/>
              </a:rPr>
              <a:t>ss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-170" dirty="0">
                <a:solidFill>
                  <a:srgbClr val="FFFFFF"/>
                </a:solidFill>
                <a:latin typeface="Arial MT"/>
                <a:cs typeface="Arial MT"/>
              </a:rPr>
              <a:t>ng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316842" y="4422293"/>
            <a:ext cx="4801870" cy="497205"/>
            <a:chOff x="3316842" y="4422293"/>
            <a:chExt cx="4801870" cy="497205"/>
          </a:xfrm>
        </p:grpSpPr>
        <p:sp>
          <p:nvSpPr>
            <p:cNvPr id="26" name="object 26"/>
            <p:cNvSpPr/>
            <p:nvPr/>
          </p:nvSpPr>
          <p:spPr>
            <a:xfrm>
              <a:off x="3327955" y="4433406"/>
              <a:ext cx="4779645" cy="474980"/>
            </a:xfrm>
            <a:custGeom>
              <a:avLst/>
              <a:gdLst/>
              <a:ahLst/>
              <a:cxnLst/>
              <a:rect l="l" t="t" r="r" b="b"/>
              <a:pathLst>
                <a:path w="4779645" h="474979">
                  <a:moveTo>
                    <a:pt x="4700158" y="0"/>
                  </a:moveTo>
                  <a:lnTo>
                    <a:pt x="0" y="0"/>
                  </a:lnTo>
                  <a:lnTo>
                    <a:pt x="0" y="474619"/>
                  </a:lnTo>
                  <a:lnTo>
                    <a:pt x="4700158" y="474619"/>
                  </a:lnTo>
                  <a:lnTo>
                    <a:pt x="4730949" y="468402"/>
                  </a:lnTo>
                  <a:lnTo>
                    <a:pt x="4756094" y="451449"/>
                  </a:lnTo>
                  <a:lnTo>
                    <a:pt x="4773047" y="426305"/>
                  </a:lnTo>
                  <a:lnTo>
                    <a:pt x="4779264" y="395513"/>
                  </a:lnTo>
                  <a:lnTo>
                    <a:pt x="4779264" y="79105"/>
                  </a:lnTo>
                  <a:lnTo>
                    <a:pt x="4773047" y="48314"/>
                  </a:lnTo>
                  <a:lnTo>
                    <a:pt x="4756094" y="23169"/>
                  </a:lnTo>
                  <a:lnTo>
                    <a:pt x="4730949" y="6216"/>
                  </a:lnTo>
                  <a:lnTo>
                    <a:pt x="4700158" y="0"/>
                  </a:lnTo>
                  <a:close/>
                </a:path>
              </a:pathLst>
            </a:custGeom>
            <a:solidFill>
              <a:srgbClr val="FFD8CC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327955" y="4433406"/>
              <a:ext cx="4779645" cy="474980"/>
            </a:xfrm>
            <a:custGeom>
              <a:avLst/>
              <a:gdLst/>
              <a:ahLst/>
              <a:cxnLst/>
              <a:rect l="l" t="t" r="r" b="b"/>
              <a:pathLst>
                <a:path w="4779645" h="474979">
                  <a:moveTo>
                    <a:pt x="4779264" y="79105"/>
                  </a:moveTo>
                  <a:lnTo>
                    <a:pt x="4779264" y="395514"/>
                  </a:lnTo>
                  <a:lnTo>
                    <a:pt x="4773047" y="426305"/>
                  </a:lnTo>
                  <a:lnTo>
                    <a:pt x="4756094" y="451450"/>
                  </a:lnTo>
                  <a:lnTo>
                    <a:pt x="4730949" y="468403"/>
                  </a:lnTo>
                  <a:lnTo>
                    <a:pt x="4700158" y="474620"/>
                  </a:lnTo>
                  <a:lnTo>
                    <a:pt x="0" y="474620"/>
                  </a:lnTo>
                  <a:lnTo>
                    <a:pt x="0" y="0"/>
                  </a:lnTo>
                  <a:lnTo>
                    <a:pt x="4700158" y="0"/>
                  </a:lnTo>
                  <a:lnTo>
                    <a:pt x="4730949" y="6216"/>
                  </a:lnTo>
                  <a:lnTo>
                    <a:pt x="4756094" y="23169"/>
                  </a:lnTo>
                  <a:lnTo>
                    <a:pt x="4773047" y="48314"/>
                  </a:lnTo>
                  <a:lnTo>
                    <a:pt x="4779264" y="79105"/>
                  </a:lnTo>
                  <a:close/>
                </a:path>
              </a:pathLst>
            </a:custGeom>
            <a:ln w="22225">
              <a:solidFill>
                <a:srgbClr val="FFD8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562906" y="4501388"/>
            <a:ext cx="1195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har char="•"/>
              <a:tabLst>
                <a:tab pos="184150" algn="l"/>
              </a:tabLst>
            </a:pPr>
            <a:r>
              <a:rPr sz="1800" spc="-5" dirty="0">
                <a:latin typeface="Trebuchet MS"/>
                <a:cs typeface="Trebuchet MS"/>
              </a:rPr>
              <a:t>(3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Weeks)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28507" y="4362964"/>
            <a:ext cx="2710815" cy="615950"/>
            <a:chOff x="628507" y="4362964"/>
            <a:chExt cx="2710815" cy="615950"/>
          </a:xfrm>
        </p:grpSpPr>
        <p:sp>
          <p:nvSpPr>
            <p:cNvPr id="30" name="object 30"/>
            <p:cNvSpPr/>
            <p:nvPr/>
          </p:nvSpPr>
          <p:spPr>
            <a:xfrm>
              <a:off x="639620" y="4374076"/>
              <a:ext cx="2688590" cy="593725"/>
            </a:xfrm>
            <a:custGeom>
              <a:avLst/>
              <a:gdLst/>
              <a:ahLst/>
              <a:cxnLst/>
              <a:rect l="l" t="t" r="r" b="b"/>
              <a:pathLst>
                <a:path w="2688590" h="593725">
                  <a:moveTo>
                    <a:pt x="2589455" y="0"/>
                  </a:moveTo>
                  <a:lnTo>
                    <a:pt x="98880" y="0"/>
                  </a:lnTo>
                  <a:lnTo>
                    <a:pt x="60392" y="7770"/>
                  </a:lnTo>
                  <a:lnTo>
                    <a:pt x="28961" y="28961"/>
                  </a:lnTo>
                  <a:lnTo>
                    <a:pt x="7770" y="60392"/>
                  </a:lnTo>
                  <a:lnTo>
                    <a:pt x="0" y="98880"/>
                  </a:lnTo>
                  <a:lnTo>
                    <a:pt x="0" y="494393"/>
                  </a:lnTo>
                  <a:lnTo>
                    <a:pt x="7770" y="532882"/>
                  </a:lnTo>
                  <a:lnTo>
                    <a:pt x="28961" y="564313"/>
                  </a:lnTo>
                  <a:lnTo>
                    <a:pt x="60392" y="585504"/>
                  </a:lnTo>
                  <a:lnTo>
                    <a:pt x="98880" y="593275"/>
                  </a:lnTo>
                  <a:lnTo>
                    <a:pt x="2589455" y="593275"/>
                  </a:lnTo>
                  <a:lnTo>
                    <a:pt x="2627944" y="585504"/>
                  </a:lnTo>
                  <a:lnTo>
                    <a:pt x="2659374" y="564313"/>
                  </a:lnTo>
                  <a:lnTo>
                    <a:pt x="2680565" y="532882"/>
                  </a:lnTo>
                  <a:lnTo>
                    <a:pt x="2688336" y="494393"/>
                  </a:lnTo>
                  <a:lnTo>
                    <a:pt x="2688336" y="98880"/>
                  </a:lnTo>
                  <a:lnTo>
                    <a:pt x="2680565" y="60392"/>
                  </a:lnTo>
                  <a:lnTo>
                    <a:pt x="2659374" y="28961"/>
                  </a:lnTo>
                  <a:lnTo>
                    <a:pt x="2627944" y="7770"/>
                  </a:lnTo>
                  <a:lnTo>
                    <a:pt x="2589455" y="0"/>
                  </a:lnTo>
                  <a:close/>
                </a:path>
              </a:pathLst>
            </a:custGeom>
            <a:solidFill>
              <a:srgbClr val="FF80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39620" y="4374076"/>
              <a:ext cx="2688590" cy="593725"/>
            </a:xfrm>
            <a:custGeom>
              <a:avLst/>
              <a:gdLst/>
              <a:ahLst/>
              <a:cxnLst/>
              <a:rect l="l" t="t" r="r" b="b"/>
              <a:pathLst>
                <a:path w="2688590" h="593725">
                  <a:moveTo>
                    <a:pt x="0" y="98881"/>
                  </a:moveTo>
                  <a:lnTo>
                    <a:pt x="7770" y="60392"/>
                  </a:lnTo>
                  <a:lnTo>
                    <a:pt x="28961" y="28961"/>
                  </a:lnTo>
                  <a:lnTo>
                    <a:pt x="60392" y="7770"/>
                  </a:lnTo>
                  <a:lnTo>
                    <a:pt x="98881" y="0"/>
                  </a:lnTo>
                  <a:lnTo>
                    <a:pt x="2589455" y="0"/>
                  </a:lnTo>
                  <a:lnTo>
                    <a:pt x="2627944" y="7770"/>
                  </a:lnTo>
                  <a:lnTo>
                    <a:pt x="2659374" y="28961"/>
                  </a:lnTo>
                  <a:lnTo>
                    <a:pt x="2680565" y="60392"/>
                  </a:lnTo>
                  <a:lnTo>
                    <a:pt x="2688336" y="98881"/>
                  </a:lnTo>
                  <a:lnTo>
                    <a:pt x="2688336" y="494393"/>
                  </a:lnTo>
                  <a:lnTo>
                    <a:pt x="2680565" y="532882"/>
                  </a:lnTo>
                  <a:lnTo>
                    <a:pt x="2659374" y="564313"/>
                  </a:lnTo>
                  <a:lnTo>
                    <a:pt x="2627944" y="585504"/>
                  </a:lnTo>
                  <a:lnTo>
                    <a:pt x="2589455" y="593275"/>
                  </a:lnTo>
                  <a:lnTo>
                    <a:pt x="98881" y="593275"/>
                  </a:lnTo>
                  <a:lnTo>
                    <a:pt x="60392" y="585504"/>
                  </a:lnTo>
                  <a:lnTo>
                    <a:pt x="28961" y="564313"/>
                  </a:lnTo>
                  <a:lnTo>
                    <a:pt x="7770" y="532882"/>
                  </a:lnTo>
                  <a:lnTo>
                    <a:pt x="0" y="494393"/>
                  </a:lnTo>
                  <a:lnTo>
                    <a:pt x="0" y="98881"/>
                  </a:lnTo>
                  <a:close/>
                </a:path>
              </a:pathLst>
            </a:custGeom>
            <a:ln w="222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37581" y="4498340"/>
            <a:ext cx="2292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24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-215" dirty="0">
                <a:solidFill>
                  <a:srgbClr val="FFFFFF"/>
                </a:solidFill>
                <a:latin typeface="Arial MT"/>
                <a:cs typeface="Arial MT"/>
              </a:rPr>
              <a:t>ss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fi</a:t>
            </a:r>
            <a:r>
              <a:rPr sz="1800" spc="-114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800" spc="-24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9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io</a:t>
            </a:r>
            <a:r>
              <a:rPr sz="1800" spc="-10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1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254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11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9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-110" dirty="0">
                <a:solidFill>
                  <a:srgbClr val="FFFFFF"/>
                </a:solidFill>
                <a:latin typeface="Arial MT"/>
                <a:cs typeface="Arial MT"/>
              </a:rPr>
              <a:t>hm</a:t>
            </a:r>
            <a:r>
              <a:rPr sz="1800" spc="-21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316842" y="5045231"/>
            <a:ext cx="4801870" cy="497205"/>
            <a:chOff x="3316842" y="5045231"/>
            <a:chExt cx="4801870" cy="497205"/>
          </a:xfrm>
        </p:grpSpPr>
        <p:sp>
          <p:nvSpPr>
            <p:cNvPr id="34" name="object 34"/>
            <p:cNvSpPr/>
            <p:nvPr/>
          </p:nvSpPr>
          <p:spPr>
            <a:xfrm>
              <a:off x="3327955" y="5056343"/>
              <a:ext cx="4779645" cy="474980"/>
            </a:xfrm>
            <a:custGeom>
              <a:avLst/>
              <a:gdLst/>
              <a:ahLst/>
              <a:cxnLst/>
              <a:rect l="l" t="t" r="r" b="b"/>
              <a:pathLst>
                <a:path w="4779645" h="474979">
                  <a:moveTo>
                    <a:pt x="4700158" y="0"/>
                  </a:moveTo>
                  <a:lnTo>
                    <a:pt x="0" y="0"/>
                  </a:lnTo>
                  <a:lnTo>
                    <a:pt x="0" y="474620"/>
                  </a:lnTo>
                  <a:lnTo>
                    <a:pt x="4700158" y="474620"/>
                  </a:lnTo>
                  <a:lnTo>
                    <a:pt x="4730949" y="468403"/>
                  </a:lnTo>
                  <a:lnTo>
                    <a:pt x="4756094" y="451450"/>
                  </a:lnTo>
                  <a:lnTo>
                    <a:pt x="4773047" y="426305"/>
                  </a:lnTo>
                  <a:lnTo>
                    <a:pt x="4779264" y="395514"/>
                  </a:lnTo>
                  <a:lnTo>
                    <a:pt x="4779264" y="79105"/>
                  </a:lnTo>
                  <a:lnTo>
                    <a:pt x="4773047" y="48314"/>
                  </a:lnTo>
                  <a:lnTo>
                    <a:pt x="4756094" y="23169"/>
                  </a:lnTo>
                  <a:lnTo>
                    <a:pt x="4730949" y="6216"/>
                  </a:lnTo>
                  <a:lnTo>
                    <a:pt x="4700158" y="0"/>
                  </a:lnTo>
                  <a:close/>
                </a:path>
              </a:pathLst>
            </a:custGeom>
            <a:solidFill>
              <a:srgbClr val="FACFCC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327955" y="5056343"/>
              <a:ext cx="4779645" cy="474980"/>
            </a:xfrm>
            <a:custGeom>
              <a:avLst/>
              <a:gdLst/>
              <a:ahLst/>
              <a:cxnLst/>
              <a:rect l="l" t="t" r="r" b="b"/>
              <a:pathLst>
                <a:path w="4779645" h="474979">
                  <a:moveTo>
                    <a:pt x="4779264" y="79105"/>
                  </a:moveTo>
                  <a:lnTo>
                    <a:pt x="4779264" y="395514"/>
                  </a:lnTo>
                  <a:lnTo>
                    <a:pt x="4773047" y="426305"/>
                  </a:lnTo>
                  <a:lnTo>
                    <a:pt x="4756094" y="451450"/>
                  </a:lnTo>
                  <a:lnTo>
                    <a:pt x="4730949" y="468403"/>
                  </a:lnTo>
                  <a:lnTo>
                    <a:pt x="4700158" y="474620"/>
                  </a:lnTo>
                  <a:lnTo>
                    <a:pt x="0" y="474620"/>
                  </a:lnTo>
                  <a:lnTo>
                    <a:pt x="0" y="0"/>
                  </a:lnTo>
                  <a:lnTo>
                    <a:pt x="4700158" y="0"/>
                  </a:lnTo>
                  <a:lnTo>
                    <a:pt x="4730949" y="6216"/>
                  </a:lnTo>
                  <a:lnTo>
                    <a:pt x="4756094" y="23169"/>
                  </a:lnTo>
                  <a:lnTo>
                    <a:pt x="4773047" y="48314"/>
                  </a:lnTo>
                  <a:lnTo>
                    <a:pt x="4779264" y="79105"/>
                  </a:lnTo>
                  <a:close/>
                </a:path>
              </a:pathLst>
            </a:custGeom>
            <a:ln w="22225">
              <a:solidFill>
                <a:srgbClr val="FACF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562906" y="5123179"/>
            <a:ext cx="1128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har char="•"/>
              <a:tabLst>
                <a:tab pos="184150" algn="l"/>
              </a:tabLst>
            </a:pPr>
            <a:r>
              <a:rPr sz="1800" spc="-20" dirty="0">
                <a:latin typeface="Arial MT"/>
                <a:cs typeface="Arial MT"/>
              </a:rPr>
              <a:t>(</a:t>
            </a:r>
            <a:r>
              <a:rPr sz="1800" spc="-105" dirty="0">
                <a:latin typeface="Arial MT"/>
                <a:cs typeface="Arial MT"/>
              </a:rPr>
              <a:t>3</a:t>
            </a:r>
            <a:r>
              <a:rPr sz="1800" spc="-229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W</a:t>
            </a:r>
            <a:r>
              <a:rPr sz="1800" spc="-145" dirty="0">
                <a:latin typeface="Arial MT"/>
                <a:cs typeface="Arial MT"/>
              </a:rPr>
              <a:t>ee</a:t>
            </a:r>
            <a:r>
              <a:rPr sz="1800" spc="-45" dirty="0">
                <a:latin typeface="Arial MT"/>
                <a:cs typeface="Arial MT"/>
              </a:rPr>
              <a:t>k</a:t>
            </a:r>
            <a:r>
              <a:rPr sz="1800" spc="-215" dirty="0">
                <a:latin typeface="Arial MT"/>
                <a:cs typeface="Arial MT"/>
              </a:rPr>
              <a:t>s</a:t>
            </a:r>
            <a:r>
              <a:rPr sz="1800" spc="-20" dirty="0"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28507" y="4985903"/>
            <a:ext cx="2710815" cy="615950"/>
            <a:chOff x="628507" y="4985903"/>
            <a:chExt cx="2710815" cy="615950"/>
          </a:xfrm>
        </p:grpSpPr>
        <p:sp>
          <p:nvSpPr>
            <p:cNvPr id="38" name="object 38"/>
            <p:cNvSpPr/>
            <p:nvPr/>
          </p:nvSpPr>
          <p:spPr>
            <a:xfrm>
              <a:off x="639620" y="4997015"/>
              <a:ext cx="2688590" cy="593725"/>
            </a:xfrm>
            <a:custGeom>
              <a:avLst/>
              <a:gdLst/>
              <a:ahLst/>
              <a:cxnLst/>
              <a:rect l="l" t="t" r="r" b="b"/>
              <a:pathLst>
                <a:path w="2688590" h="593725">
                  <a:moveTo>
                    <a:pt x="2589455" y="0"/>
                  </a:moveTo>
                  <a:lnTo>
                    <a:pt x="98880" y="0"/>
                  </a:lnTo>
                  <a:lnTo>
                    <a:pt x="60392" y="7770"/>
                  </a:lnTo>
                  <a:lnTo>
                    <a:pt x="28961" y="28961"/>
                  </a:lnTo>
                  <a:lnTo>
                    <a:pt x="7770" y="60392"/>
                  </a:lnTo>
                  <a:lnTo>
                    <a:pt x="0" y="98880"/>
                  </a:lnTo>
                  <a:lnTo>
                    <a:pt x="0" y="494394"/>
                  </a:lnTo>
                  <a:lnTo>
                    <a:pt x="7770" y="532883"/>
                  </a:lnTo>
                  <a:lnTo>
                    <a:pt x="28961" y="564313"/>
                  </a:lnTo>
                  <a:lnTo>
                    <a:pt x="60392" y="585504"/>
                  </a:lnTo>
                  <a:lnTo>
                    <a:pt x="98880" y="593275"/>
                  </a:lnTo>
                  <a:lnTo>
                    <a:pt x="2589455" y="593275"/>
                  </a:lnTo>
                  <a:lnTo>
                    <a:pt x="2627944" y="585504"/>
                  </a:lnTo>
                  <a:lnTo>
                    <a:pt x="2659374" y="564313"/>
                  </a:lnTo>
                  <a:lnTo>
                    <a:pt x="2680565" y="532883"/>
                  </a:lnTo>
                  <a:lnTo>
                    <a:pt x="2688336" y="494394"/>
                  </a:lnTo>
                  <a:lnTo>
                    <a:pt x="2688336" y="98880"/>
                  </a:lnTo>
                  <a:lnTo>
                    <a:pt x="2680565" y="60392"/>
                  </a:lnTo>
                  <a:lnTo>
                    <a:pt x="2659374" y="28961"/>
                  </a:lnTo>
                  <a:lnTo>
                    <a:pt x="2627944" y="7770"/>
                  </a:lnTo>
                  <a:lnTo>
                    <a:pt x="2589455" y="0"/>
                  </a:lnTo>
                  <a:close/>
                </a:path>
              </a:pathLst>
            </a:custGeom>
            <a:solidFill>
              <a:srgbClr val="F141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39620" y="4997015"/>
              <a:ext cx="2688590" cy="593725"/>
            </a:xfrm>
            <a:custGeom>
              <a:avLst/>
              <a:gdLst/>
              <a:ahLst/>
              <a:cxnLst/>
              <a:rect l="l" t="t" r="r" b="b"/>
              <a:pathLst>
                <a:path w="2688590" h="593725">
                  <a:moveTo>
                    <a:pt x="0" y="98881"/>
                  </a:moveTo>
                  <a:lnTo>
                    <a:pt x="7770" y="60392"/>
                  </a:lnTo>
                  <a:lnTo>
                    <a:pt x="28961" y="28961"/>
                  </a:lnTo>
                  <a:lnTo>
                    <a:pt x="60392" y="7770"/>
                  </a:lnTo>
                  <a:lnTo>
                    <a:pt x="98881" y="0"/>
                  </a:lnTo>
                  <a:lnTo>
                    <a:pt x="2589455" y="0"/>
                  </a:lnTo>
                  <a:lnTo>
                    <a:pt x="2627944" y="7770"/>
                  </a:lnTo>
                  <a:lnTo>
                    <a:pt x="2659374" y="28961"/>
                  </a:lnTo>
                  <a:lnTo>
                    <a:pt x="2680565" y="60392"/>
                  </a:lnTo>
                  <a:lnTo>
                    <a:pt x="2688336" y="98881"/>
                  </a:lnTo>
                  <a:lnTo>
                    <a:pt x="2688336" y="494393"/>
                  </a:lnTo>
                  <a:lnTo>
                    <a:pt x="2680565" y="532882"/>
                  </a:lnTo>
                  <a:lnTo>
                    <a:pt x="2659374" y="564313"/>
                  </a:lnTo>
                  <a:lnTo>
                    <a:pt x="2627944" y="585504"/>
                  </a:lnTo>
                  <a:lnTo>
                    <a:pt x="2589455" y="593275"/>
                  </a:lnTo>
                  <a:lnTo>
                    <a:pt x="98881" y="593275"/>
                  </a:lnTo>
                  <a:lnTo>
                    <a:pt x="60392" y="585504"/>
                  </a:lnTo>
                  <a:lnTo>
                    <a:pt x="28961" y="564313"/>
                  </a:lnTo>
                  <a:lnTo>
                    <a:pt x="7770" y="532882"/>
                  </a:lnTo>
                  <a:lnTo>
                    <a:pt x="0" y="494393"/>
                  </a:lnTo>
                  <a:lnTo>
                    <a:pt x="0" y="98881"/>
                  </a:lnTo>
                  <a:close/>
                </a:path>
              </a:pathLst>
            </a:custGeom>
            <a:ln w="222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296591" y="5123179"/>
            <a:ext cx="1374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FFFFFF"/>
                </a:solidFill>
                <a:latin typeface="Arial MT"/>
                <a:cs typeface="Arial MT"/>
              </a:rPr>
              <a:t>Pattern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Arial MT"/>
                <a:cs typeface="Arial MT"/>
              </a:rPr>
              <a:t>Mining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316842" y="5668170"/>
            <a:ext cx="4801870" cy="497205"/>
            <a:chOff x="3316842" y="5668170"/>
            <a:chExt cx="4801870" cy="497205"/>
          </a:xfrm>
        </p:grpSpPr>
        <p:sp>
          <p:nvSpPr>
            <p:cNvPr id="42" name="object 42"/>
            <p:cNvSpPr/>
            <p:nvPr/>
          </p:nvSpPr>
          <p:spPr>
            <a:xfrm>
              <a:off x="3327955" y="5679283"/>
              <a:ext cx="4779645" cy="474980"/>
            </a:xfrm>
            <a:custGeom>
              <a:avLst/>
              <a:gdLst/>
              <a:ahLst/>
              <a:cxnLst/>
              <a:rect l="l" t="t" r="r" b="b"/>
              <a:pathLst>
                <a:path w="4779645" h="474979">
                  <a:moveTo>
                    <a:pt x="4700158" y="0"/>
                  </a:moveTo>
                  <a:lnTo>
                    <a:pt x="0" y="0"/>
                  </a:lnTo>
                  <a:lnTo>
                    <a:pt x="0" y="474619"/>
                  </a:lnTo>
                  <a:lnTo>
                    <a:pt x="4700158" y="474619"/>
                  </a:lnTo>
                  <a:lnTo>
                    <a:pt x="4730949" y="468403"/>
                  </a:lnTo>
                  <a:lnTo>
                    <a:pt x="4756094" y="451450"/>
                  </a:lnTo>
                  <a:lnTo>
                    <a:pt x="4773047" y="426305"/>
                  </a:lnTo>
                  <a:lnTo>
                    <a:pt x="4779264" y="395513"/>
                  </a:lnTo>
                  <a:lnTo>
                    <a:pt x="4779264" y="79105"/>
                  </a:lnTo>
                  <a:lnTo>
                    <a:pt x="4773047" y="48314"/>
                  </a:lnTo>
                  <a:lnTo>
                    <a:pt x="4756094" y="23169"/>
                  </a:lnTo>
                  <a:lnTo>
                    <a:pt x="4730949" y="6216"/>
                  </a:lnTo>
                  <a:lnTo>
                    <a:pt x="4700158" y="0"/>
                  </a:lnTo>
                  <a:close/>
                </a:path>
              </a:pathLst>
            </a:custGeom>
            <a:solidFill>
              <a:srgbClr val="D2ECFA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327955" y="5679283"/>
              <a:ext cx="4779645" cy="474980"/>
            </a:xfrm>
            <a:custGeom>
              <a:avLst/>
              <a:gdLst/>
              <a:ahLst/>
              <a:cxnLst/>
              <a:rect l="l" t="t" r="r" b="b"/>
              <a:pathLst>
                <a:path w="4779645" h="474979">
                  <a:moveTo>
                    <a:pt x="4779264" y="79105"/>
                  </a:moveTo>
                  <a:lnTo>
                    <a:pt x="4779264" y="395514"/>
                  </a:lnTo>
                  <a:lnTo>
                    <a:pt x="4773047" y="426305"/>
                  </a:lnTo>
                  <a:lnTo>
                    <a:pt x="4756094" y="451450"/>
                  </a:lnTo>
                  <a:lnTo>
                    <a:pt x="4730949" y="468403"/>
                  </a:lnTo>
                  <a:lnTo>
                    <a:pt x="4700158" y="474620"/>
                  </a:lnTo>
                  <a:lnTo>
                    <a:pt x="0" y="474620"/>
                  </a:lnTo>
                  <a:lnTo>
                    <a:pt x="0" y="0"/>
                  </a:lnTo>
                  <a:lnTo>
                    <a:pt x="4700158" y="0"/>
                  </a:lnTo>
                  <a:lnTo>
                    <a:pt x="4730949" y="6216"/>
                  </a:lnTo>
                  <a:lnTo>
                    <a:pt x="4756094" y="23169"/>
                  </a:lnTo>
                  <a:lnTo>
                    <a:pt x="4773047" y="48314"/>
                  </a:lnTo>
                  <a:lnTo>
                    <a:pt x="4779264" y="79105"/>
                  </a:lnTo>
                  <a:close/>
                </a:path>
              </a:pathLst>
            </a:custGeom>
            <a:ln w="22225">
              <a:solidFill>
                <a:srgbClr val="D2EC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562906" y="5748020"/>
            <a:ext cx="1128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har char="•"/>
              <a:tabLst>
                <a:tab pos="184150" algn="l"/>
              </a:tabLst>
            </a:pPr>
            <a:r>
              <a:rPr sz="1800" spc="-20" dirty="0">
                <a:latin typeface="Arial MT"/>
                <a:cs typeface="Arial MT"/>
              </a:rPr>
              <a:t>(</a:t>
            </a:r>
            <a:r>
              <a:rPr sz="1800" spc="-105" dirty="0">
                <a:latin typeface="Arial MT"/>
                <a:cs typeface="Arial MT"/>
              </a:rPr>
              <a:t>3</a:t>
            </a:r>
            <a:r>
              <a:rPr sz="1800" spc="-229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W</a:t>
            </a:r>
            <a:r>
              <a:rPr sz="1800" spc="-145" dirty="0">
                <a:latin typeface="Arial MT"/>
                <a:cs typeface="Arial MT"/>
              </a:rPr>
              <a:t>ee</a:t>
            </a:r>
            <a:r>
              <a:rPr sz="1800" spc="-45" dirty="0">
                <a:latin typeface="Arial MT"/>
                <a:cs typeface="Arial MT"/>
              </a:rPr>
              <a:t>k</a:t>
            </a:r>
            <a:r>
              <a:rPr sz="1800" spc="-215" dirty="0">
                <a:latin typeface="Arial MT"/>
                <a:cs typeface="Arial MT"/>
              </a:rPr>
              <a:t>s</a:t>
            </a:r>
            <a:r>
              <a:rPr sz="1800" spc="-20" dirty="0"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628507" y="5608842"/>
            <a:ext cx="2710815" cy="615950"/>
            <a:chOff x="628507" y="5608842"/>
            <a:chExt cx="2710815" cy="615950"/>
          </a:xfrm>
        </p:grpSpPr>
        <p:sp>
          <p:nvSpPr>
            <p:cNvPr id="46" name="object 46"/>
            <p:cNvSpPr/>
            <p:nvPr/>
          </p:nvSpPr>
          <p:spPr>
            <a:xfrm>
              <a:off x="639620" y="5619955"/>
              <a:ext cx="2688590" cy="593725"/>
            </a:xfrm>
            <a:custGeom>
              <a:avLst/>
              <a:gdLst/>
              <a:ahLst/>
              <a:cxnLst/>
              <a:rect l="l" t="t" r="r" b="b"/>
              <a:pathLst>
                <a:path w="2688590" h="593725">
                  <a:moveTo>
                    <a:pt x="2589455" y="0"/>
                  </a:moveTo>
                  <a:lnTo>
                    <a:pt x="98880" y="0"/>
                  </a:lnTo>
                  <a:lnTo>
                    <a:pt x="60392" y="7770"/>
                  </a:lnTo>
                  <a:lnTo>
                    <a:pt x="28961" y="28961"/>
                  </a:lnTo>
                  <a:lnTo>
                    <a:pt x="7770" y="60392"/>
                  </a:lnTo>
                  <a:lnTo>
                    <a:pt x="0" y="98881"/>
                  </a:lnTo>
                  <a:lnTo>
                    <a:pt x="0" y="494393"/>
                  </a:lnTo>
                  <a:lnTo>
                    <a:pt x="7770" y="532882"/>
                  </a:lnTo>
                  <a:lnTo>
                    <a:pt x="28961" y="564313"/>
                  </a:lnTo>
                  <a:lnTo>
                    <a:pt x="60392" y="585504"/>
                  </a:lnTo>
                  <a:lnTo>
                    <a:pt x="98880" y="593275"/>
                  </a:lnTo>
                  <a:lnTo>
                    <a:pt x="2589455" y="593275"/>
                  </a:lnTo>
                  <a:lnTo>
                    <a:pt x="2627944" y="585504"/>
                  </a:lnTo>
                  <a:lnTo>
                    <a:pt x="2659374" y="564313"/>
                  </a:lnTo>
                  <a:lnTo>
                    <a:pt x="2680565" y="532882"/>
                  </a:lnTo>
                  <a:lnTo>
                    <a:pt x="2688336" y="494393"/>
                  </a:lnTo>
                  <a:lnTo>
                    <a:pt x="2688336" y="98881"/>
                  </a:lnTo>
                  <a:lnTo>
                    <a:pt x="2680565" y="60392"/>
                  </a:lnTo>
                  <a:lnTo>
                    <a:pt x="2659374" y="28961"/>
                  </a:lnTo>
                  <a:lnTo>
                    <a:pt x="2627944" y="7770"/>
                  </a:lnTo>
                  <a:lnTo>
                    <a:pt x="2589455" y="0"/>
                  </a:lnTo>
                  <a:close/>
                </a:path>
              </a:pathLst>
            </a:custGeom>
            <a:solidFill>
              <a:srgbClr val="5ECC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39620" y="5619955"/>
              <a:ext cx="2688590" cy="593725"/>
            </a:xfrm>
            <a:custGeom>
              <a:avLst/>
              <a:gdLst/>
              <a:ahLst/>
              <a:cxnLst/>
              <a:rect l="l" t="t" r="r" b="b"/>
              <a:pathLst>
                <a:path w="2688590" h="593725">
                  <a:moveTo>
                    <a:pt x="0" y="98881"/>
                  </a:moveTo>
                  <a:lnTo>
                    <a:pt x="7770" y="60392"/>
                  </a:lnTo>
                  <a:lnTo>
                    <a:pt x="28961" y="28961"/>
                  </a:lnTo>
                  <a:lnTo>
                    <a:pt x="60392" y="7770"/>
                  </a:lnTo>
                  <a:lnTo>
                    <a:pt x="98881" y="0"/>
                  </a:lnTo>
                  <a:lnTo>
                    <a:pt x="2589455" y="0"/>
                  </a:lnTo>
                  <a:lnTo>
                    <a:pt x="2627944" y="7770"/>
                  </a:lnTo>
                  <a:lnTo>
                    <a:pt x="2659374" y="28961"/>
                  </a:lnTo>
                  <a:lnTo>
                    <a:pt x="2680565" y="60392"/>
                  </a:lnTo>
                  <a:lnTo>
                    <a:pt x="2688336" y="98881"/>
                  </a:lnTo>
                  <a:lnTo>
                    <a:pt x="2688336" y="494393"/>
                  </a:lnTo>
                  <a:lnTo>
                    <a:pt x="2680565" y="532882"/>
                  </a:lnTo>
                  <a:lnTo>
                    <a:pt x="2659374" y="564313"/>
                  </a:lnTo>
                  <a:lnTo>
                    <a:pt x="2627944" y="585504"/>
                  </a:lnTo>
                  <a:lnTo>
                    <a:pt x="2589455" y="593275"/>
                  </a:lnTo>
                  <a:lnTo>
                    <a:pt x="98881" y="593275"/>
                  </a:lnTo>
                  <a:lnTo>
                    <a:pt x="60392" y="585504"/>
                  </a:lnTo>
                  <a:lnTo>
                    <a:pt x="28961" y="564313"/>
                  </a:lnTo>
                  <a:lnTo>
                    <a:pt x="7770" y="532882"/>
                  </a:lnTo>
                  <a:lnTo>
                    <a:pt x="0" y="494393"/>
                  </a:lnTo>
                  <a:lnTo>
                    <a:pt x="0" y="98881"/>
                  </a:lnTo>
                  <a:close/>
                </a:path>
              </a:pathLst>
            </a:custGeom>
            <a:ln w="222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64962" y="5748020"/>
            <a:ext cx="20377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16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800" spc="-155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800" spc="9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-14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spc="11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-170" dirty="0">
                <a:solidFill>
                  <a:srgbClr val="FFFFFF"/>
                </a:solidFill>
                <a:latin typeface="Arial MT"/>
                <a:cs typeface="Arial MT"/>
              </a:rPr>
              <a:t>ng</a:t>
            </a:r>
            <a:r>
              <a:rPr sz="1800" spc="-1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254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11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9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-110" dirty="0">
                <a:solidFill>
                  <a:srgbClr val="FFFFFF"/>
                </a:solidFill>
                <a:latin typeface="Arial MT"/>
                <a:cs typeface="Arial MT"/>
              </a:rPr>
              <a:t>hm</a:t>
            </a:r>
            <a:r>
              <a:rPr sz="1800" spc="-21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09904" y="1965425"/>
            <a:ext cx="3028950" cy="36957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33655" rIns="0" bIns="0" rtlCol="0">
            <a:spAutoFit/>
          </a:bodyPr>
          <a:lstStyle/>
          <a:p>
            <a:pPr marL="263525">
              <a:lnSpc>
                <a:spcPct val="100000"/>
              </a:lnSpc>
              <a:spcBef>
                <a:spcPts val="265"/>
              </a:spcBef>
            </a:pPr>
            <a:r>
              <a:rPr sz="1800" b="1" spc="-6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1800" b="1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30" dirty="0">
                <a:solidFill>
                  <a:srgbClr val="FFFFFF"/>
                </a:solidFill>
                <a:latin typeface="Trebuchet MS"/>
                <a:cs typeface="Trebuchet MS"/>
              </a:rPr>
              <a:t>Credit</a:t>
            </a:r>
            <a:r>
              <a:rPr sz="1800" b="1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Hours/Elective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730853" y="1963154"/>
            <a:ext cx="2174240" cy="369570"/>
          </a:xfrm>
          <a:prstGeom prst="rect">
            <a:avLst/>
          </a:prstGeom>
          <a:solidFill>
            <a:srgbClr val="00B050"/>
          </a:solidFill>
        </p:spPr>
        <p:txBody>
          <a:bodyPr vert="horz" wrap="square" lIns="0" tIns="33020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260"/>
              </a:spcBef>
            </a:pPr>
            <a:r>
              <a:rPr sz="1800" b="1" spc="-25" dirty="0">
                <a:solidFill>
                  <a:srgbClr val="FFFFFF"/>
                </a:solidFill>
                <a:latin typeface="Trebuchet MS"/>
                <a:cs typeface="Trebuchet MS"/>
              </a:rPr>
              <a:t>Relative</a:t>
            </a:r>
            <a:r>
              <a:rPr sz="1800" b="1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40" dirty="0">
                <a:solidFill>
                  <a:srgbClr val="FFFFFF"/>
                </a:solidFill>
                <a:latin typeface="Trebuchet MS"/>
                <a:cs typeface="Trebuchet MS"/>
              </a:rPr>
              <a:t>Grading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352290" y="6057391"/>
            <a:ext cx="139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ECCF3"/>
                </a:solidFill>
                <a:latin typeface="Trebuchet MS"/>
                <a:cs typeface="Trebuchet MS"/>
              </a:rPr>
              <a:t>23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-1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4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22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800" b="0" spc="-1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8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800" b="0" spc="-420" dirty="0">
                <a:solidFill>
                  <a:srgbClr val="FFFFFF"/>
                </a:solidFill>
                <a:latin typeface="Trebuchet MS"/>
                <a:cs typeface="Trebuchet MS"/>
              </a:rPr>
              <a:t>’</a:t>
            </a:r>
            <a:r>
              <a:rPr sz="2800" b="0" spc="-6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-4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1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4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-14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00" b="0" spc="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-6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659932" y="6062436"/>
            <a:ext cx="1373505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59932" y="2971291"/>
            <a:ext cx="2925445" cy="1992630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15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195" dirty="0">
                <a:solidFill>
                  <a:srgbClr val="212745"/>
                </a:solidFill>
                <a:latin typeface="Arial MT"/>
                <a:cs typeface="Arial MT"/>
              </a:rPr>
              <a:t>B</a:t>
            </a:r>
            <a:r>
              <a:rPr sz="1800" spc="-24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800" spc="-40" dirty="0">
                <a:solidFill>
                  <a:srgbClr val="212745"/>
                </a:solidFill>
                <a:latin typeface="Arial MT"/>
                <a:cs typeface="Arial MT"/>
              </a:rPr>
              <a:t>k</a:t>
            </a:r>
            <a:r>
              <a:rPr sz="1800" spc="-245" dirty="0">
                <a:solidFill>
                  <a:srgbClr val="212745"/>
                </a:solidFill>
                <a:latin typeface="Arial MT"/>
                <a:cs typeface="Arial MT"/>
              </a:rPr>
              <a:t>g</a:t>
            </a:r>
            <a:r>
              <a:rPr sz="1800" spc="6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800" spc="-20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800" spc="-100" dirty="0">
                <a:solidFill>
                  <a:srgbClr val="212745"/>
                </a:solidFill>
                <a:latin typeface="Arial MT"/>
                <a:cs typeface="Arial MT"/>
              </a:rPr>
              <a:t>und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800" spc="-55" dirty="0">
                <a:solidFill>
                  <a:srgbClr val="212745"/>
                </a:solidFill>
                <a:latin typeface="Arial MT"/>
                <a:cs typeface="Arial MT"/>
              </a:rPr>
              <a:t>f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9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he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800" spc="-24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-22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800" spc="-21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endParaRPr sz="18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105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30" dirty="0">
                <a:solidFill>
                  <a:srgbClr val="212745"/>
                </a:solidFill>
                <a:latin typeface="Arial MT"/>
                <a:cs typeface="Arial MT"/>
              </a:rPr>
              <a:t>Introduction</a:t>
            </a:r>
            <a:r>
              <a:rPr sz="1800" spc="-2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45" dirty="0">
                <a:solidFill>
                  <a:srgbClr val="212745"/>
                </a:solidFill>
                <a:latin typeface="Arial MT"/>
                <a:cs typeface="Arial MT"/>
              </a:rPr>
              <a:t>to</a:t>
            </a:r>
            <a:r>
              <a:rPr sz="1800" spc="-3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85" dirty="0">
                <a:solidFill>
                  <a:srgbClr val="212745"/>
                </a:solidFill>
                <a:latin typeface="Arial MT"/>
                <a:cs typeface="Arial MT"/>
              </a:rPr>
              <a:t>Data</a:t>
            </a:r>
            <a:r>
              <a:rPr sz="1800" spc="-3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Arial MT"/>
                <a:cs typeface="Arial MT"/>
              </a:rPr>
              <a:t>Mining</a:t>
            </a:r>
            <a:endParaRPr sz="18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103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30" dirty="0">
                <a:solidFill>
                  <a:srgbClr val="212745"/>
                </a:solidFill>
                <a:latin typeface="Arial MT"/>
                <a:cs typeface="Arial MT"/>
              </a:rPr>
              <a:t>Introduction</a:t>
            </a:r>
            <a:endParaRPr sz="1800">
              <a:latin typeface="Arial MT"/>
              <a:cs typeface="Arial MT"/>
            </a:endParaRPr>
          </a:p>
          <a:p>
            <a:pPr marL="642620" lvl="1" indent="-306070">
              <a:lnSpc>
                <a:spcPct val="100000"/>
              </a:lnSpc>
              <a:spcBef>
                <a:spcPts val="104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-75" dirty="0">
                <a:solidFill>
                  <a:srgbClr val="212745"/>
                </a:solidFill>
                <a:latin typeface="Trebuchet MS"/>
                <a:cs typeface="Trebuchet MS"/>
              </a:rPr>
              <a:t>Myself</a:t>
            </a:r>
            <a:endParaRPr sz="16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98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17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6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600" spc="-35" dirty="0">
                <a:solidFill>
                  <a:srgbClr val="212745"/>
                </a:solidFill>
                <a:latin typeface="Trebuchet MS"/>
                <a:cs typeface="Trebuchet MS"/>
              </a:rPr>
              <a:t>ur</a:t>
            </a:r>
            <a:r>
              <a:rPr sz="1600" spc="-4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600" spc="-11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6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30" dirty="0">
                <a:solidFill>
                  <a:srgbClr val="212745"/>
                </a:solidFill>
                <a:latin typeface="Trebuchet MS"/>
                <a:cs typeface="Trebuchet MS"/>
              </a:rPr>
              <a:t>&amp;</a:t>
            </a:r>
            <a:r>
              <a:rPr sz="16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17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6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600" spc="-7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600" spc="-85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600" spc="-90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600" spc="-8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600" spc="-10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130" dirty="0">
                <a:solidFill>
                  <a:srgbClr val="FFFFFF"/>
                </a:solidFill>
                <a:latin typeface="Trebuchet MS"/>
                <a:cs typeface="Trebuchet MS"/>
              </a:rPr>
              <a:t>COURSE</a:t>
            </a:r>
            <a:r>
              <a:rPr sz="2800" b="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20" dirty="0">
                <a:solidFill>
                  <a:srgbClr val="FFFFFF"/>
                </a:solidFill>
                <a:latin typeface="Trebuchet MS"/>
                <a:cs typeface="Trebuchet MS"/>
              </a:rPr>
              <a:t>OBJECTIVES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47725" y="3348680"/>
            <a:ext cx="7202170" cy="879475"/>
            <a:chOff x="847725" y="3348680"/>
            <a:chExt cx="7202170" cy="879475"/>
          </a:xfrm>
        </p:grpSpPr>
        <p:sp>
          <p:nvSpPr>
            <p:cNvPr id="4" name="object 4"/>
            <p:cNvSpPr/>
            <p:nvPr/>
          </p:nvSpPr>
          <p:spPr>
            <a:xfrm>
              <a:off x="847725" y="3355031"/>
              <a:ext cx="7202170" cy="873125"/>
            </a:xfrm>
            <a:custGeom>
              <a:avLst/>
              <a:gdLst/>
              <a:ahLst/>
              <a:cxnLst/>
              <a:rect l="l" t="t" r="r" b="b"/>
              <a:pathLst>
                <a:path w="7202170" h="873125">
                  <a:moveTo>
                    <a:pt x="7202091" y="0"/>
                  </a:moveTo>
                  <a:lnTo>
                    <a:pt x="0" y="0"/>
                  </a:lnTo>
                  <a:lnTo>
                    <a:pt x="0" y="872578"/>
                  </a:lnTo>
                  <a:lnTo>
                    <a:pt x="7202091" y="872578"/>
                  </a:lnTo>
                  <a:lnTo>
                    <a:pt x="7202091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7725" y="3348680"/>
              <a:ext cx="7202170" cy="12700"/>
            </a:xfrm>
            <a:custGeom>
              <a:avLst/>
              <a:gdLst/>
              <a:ahLst/>
              <a:cxnLst/>
              <a:rect l="l" t="t" r="r" b="b"/>
              <a:pathLst>
                <a:path w="7202170" h="12700">
                  <a:moveTo>
                    <a:pt x="0" y="0"/>
                  </a:moveTo>
                  <a:lnTo>
                    <a:pt x="7202091" y="0"/>
                  </a:lnTo>
                  <a:lnTo>
                    <a:pt x="7202091" y="12699"/>
                  </a:lnTo>
                  <a:lnTo>
                    <a:pt x="0" y="12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847725" y="4933203"/>
            <a:ext cx="7202170" cy="712470"/>
            <a:chOff x="847725" y="4933203"/>
            <a:chExt cx="7202170" cy="712470"/>
          </a:xfrm>
        </p:grpSpPr>
        <p:sp>
          <p:nvSpPr>
            <p:cNvPr id="7" name="object 7"/>
            <p:cNvSpPr/>
            <p:nvPr/>
          </p:nvSpPr>
          <p:spPr>
            <a:xfrm>
              <a:off x="847725" y="4933203"/>
              <a:ext cx="7202170" cy="706120"/>
            </a:xfrm>
            <a:custGeom>
              <a:avLst/>
              <a:gdLst/>
              <a:ahLst/>
              <a:cxnLst/>
              <a:rect l="l" t="t" r="r" b="b"/>
              <a:pathLst>
                <a:path w="7202170" h="706120">
                  <a:moveTo>
                    <a:pt x="7202091" y="0"/>
                  </a:moveTo>
                  <a:lnTo>
                    <a:pt x="0" y="0"/>
                  </a:lnTo>
                  <a:lnTo>
                    <a:pt x="0" y="705594"/>
                  </a:lnTo>
                  <a:lnTo>
                    <a:pt x="7202091" y="705594"/>
                  </a:lnTo>
                  <a:lnTo>
                    <a:pt x="7202091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7725" y="5632448"/>
              <a:ext cx="7202170" cy="12700"/>
            </a:xfrm>
            <a:custGeom>
              <a:avLst/>
              <a:gdLst/>
              <a:ahLst/>
              <a:cxnLst/>
              <a:rect l="l" t="t" r="r" b="b"/>
              <a:pathLst>
                <a:path w="7202170" h="12700">
                  <a:moveTo>
                    <a:pt x="0" y="0"/>
                  </a:moveTo>
                  <a:lnTo>
                    <a:pt x="7202091" y="0"/>
                  </a:lnTo>
                  <a:lnTo>
                    <a:pt x="7202091" y="12699"/>
                  </a:lnTo>
                  <a:lnTo>
                    <a:pt x="0" y="12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847725" y="2486023"/>
            <a:ext cx="7202170" cy="0"/>
          </a:xfrm>
          <a:custGeom>
            <a:avLst/>
            <a:gdLst/>
            <a:ahLst/>
            <a:cxnLst/>
            <a:rect l="l" t="t" r="r" b="b"/>
            <a:pathLst>
              <a:path w="7202170">
                <a:moveTo>
                  <a:pt x="0" y="0"/>
                </a:moveTo>
                <a:lnTo>
                  <a:pt x="720209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7725" y="2494788"/>
            <a:ext cx="7202170" cy="290322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68580" marR="610870">
              <a:lnSpc>
                <a:spcPct val="101400"/>
              </a:lnSpc>
              <a:spcBef>
                <a:spcPts val="75"/>
              </a:spcBef>
              <a:buSzPct val="92857"/>
              <a:buAutoNum type="arabicPeriod"/>
              <a:tabLst>
                <a:tab pos="207010" algn="l"/>
              </a:tabLst>
            </a:pPr>
            <a:r>
              <a:rPr sz="1400" spc="-80" dirty="0">
                <a:latin typeface="Trebuchet MS"/>
                <a:cs typeface="Trebuchet MS"/>
              </a:rPr>
              <a:t>To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familiarize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spc="-70" dirty="0">
                <a:latin typeface="Trebuchet MS"/>
                <a:cs typeface="Trebuchet MS"/>
              </a:rPr>
              <a:t>students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70" dirty="0">
                <a:latin typeface="Trebuchet MS"/>
                <a:cs typeface="Trebuchet MS"/>
              </a:rPr>
              <a:t>with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spc="-85" dirty="0">
                <a:latin typeface="Trebuchet MS"/>
                <a:cs typeface="Trebuchet MS"/>
              </a:rPr>
              <a:t>basic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and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50" dirty="0">
                <a:latin typeface="Trebuchet MS"/>
                <a:cs typeface="Trebuchet MS"/>
              </a:rPr>
              <a:t>some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advanced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114" dirty="0">
                <a:latin typeface="Trebuchet MS"/>
                <a:cs typeface="Trebuchet MS"/>
              </a:rPr>
              <a:t>data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spc="-85" dirty="0">
                <a:latin typeface="Trebuchet MS"/>
                <a:cs typeface="Trebuchet MS"/>
              </a:rPr>
              <a:t>mining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spc="-80" dirty="0">
                <a:latin typeface="Trebuchet MS"/>
                <a:cs typeface="Trebuchet MS"/>
              </a:rPr>
              <a:t>techniques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and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related </a:t>
            </a:r>
            <a:r>
              <a:rPr sz="1400" spc="-405" dirty="0">
                <a:latin typeface="Trebuchet MS"/>
                <a:cs typeface="Trebuchet MS"/>
              </a:rPr>
              <a:t> </a:t>
            </a:r>
            <a:r>
              <a:rPr sz="1400" spc="-85" dirty="0">
                <a:latin typeface="Trebuchet MS"/>
                <a:cs typeface="Trebuchet MS"/>
              </a:rPr>
              <a:t>concepts.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Trebuchet MS"/>
              <a:buAutoNum type="arabicPeriod"/>
            </a:pP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rebuchet MS"/>
              <a:buAutoNum type="arabicPeriod"/>
            </a:pPr>
            <a:endParaRPr sz="1350">
              <a:latin typeface="Trebuchet MS"/>
              <a:cs typeface="Trebuchet MS"/>
            </a:endParaRPr>
          </a:p>
          <a:p>
            <a:pPr marL="68580" marR="445134">
              <a:lnSpc>
                <a:spcPct val="101400"/>
              </a:lnSpc>
              <a:buSzPct val="92857"/>
              <a:buAutoNum type="arabicPeriod"/>
              <a:tabLst>
                <a:tab pos="207010" algn="l"/>
              </a:tabLst>
            </a:pPr>
            <a:r>
              <a:rPr sz="1400" spc="-80" dirty="0">
                <a:latin typeface="Trebuchet MS"/>
                <a:cs typeface="Trebuchet MS"/>
              </a:rPr>
              <a:t>To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spc="-80" dirty="0">
                <a:latin typeface="Trebuchet MS"/>
                <a:cs typeface="Trebuchet MS"/>
              </a:rPr>
              <a:t>develop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spc="-114" dirty="0">
                <a:latin typeface="Trebuchet MS"/>
                <a:cs typeface="Trebuchet MS"/>
              </a:rPr>
              <a:t>data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analysis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and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75" dirty="0">
                <a:latin typeface="Trebuchet MS"/>
                <a:cs typeface="Trebuchet MS"/>
              </a:rPr>
              <a:t>modeling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skills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that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are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spc="-70" dirty="0">
                <a:latin typeface="Trebuchet MS"/>
                <a:cs typeface="Trebuchet MS"/>
              </a:rPr>
              <a:t>mandatory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to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solve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spc="-140" dirty="0">
                <a:latin typeface="Trebuchet MS"/>
                <a:cs typeface="Trebuchet MS"/>
              </a:rPr>
              <a:t>a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real-life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problem </a:t>
            </a:r>
            <a:r>
              <a:rPr sz="1400" spc="-409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u</a:t>
            </a:r>
            <a:r>
              <a:rPr sz="1400" spc="-45" dirty="0">
                <a:latin typeface="Trebuchet MS"/>
                <a:cs typeface="Trebuchet MS"/>
              </a:rPr>
              <a:t>s</a:t>
            </a:r>
            <a:r>
              <a:rPr sz="1400" spc="-90" dirty="0">
                <a:latin typeface="Trebuchet MS"/>
                <a:cs typeface="Trebuchet MS"/>
              </a:rPr>
              <a:t>ing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75" dirty="0">
                <a:latin typeface="Trebuchet MS"/>
                <a:cs typeface="Trebuchet MS"/>
              </a:rPr>
              <a:t>d</a:t>
            </a:r>
            <a:r>
              <a:rPr sz="1400" spc="-140" dirty="0">
                <a:latin typeface="Trebuchet MS"/>
                <a:cs typeface="Trebuchet MS"/>
              </a:rPr>
              <a:t>a</a:t>
            </a:r>
            <a:r>
              <a:rPr sz="1400" spc="-95" dirty="0">
                <a:latin typeface="Trebuchet MS"/>
                <a:cs typeface="Trebuchet MS"/>
              </a:rPr>
              <a:t>t</a:t>
            </a:r>
            <a:r>
              <a:rPr sz="1400" spc="-140" dirty="0">
                <a:latin typeface="Trebuchet MS"/>
                <a:cs typeface="Trebuchet MS"/>
              </a:rPr>
              <a:t>a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mi</a:t>
            </a:r>
            <a:r>
              <a:rPr sz="1400" spc="-105" dirty="0">
                <a:latin typeface="Trebuchet MS"/>
                <a:cs typeface="Trebuchet MS"/>
              </a:rPr>
              <a:t>n</a:t>
            </a:r>
            <a:r>
              <a:rPr sz="1400" spc="-50" dirty="0">
                <a:latin typeface="Trebuchet MS"/>
                <a:cs typeface="Trebuchet MS"/>
              </a:rPr>
              <a:t>i</a:t>
            </a:r>
            <a:r>
              <a:rPr sz="1400" spc="-90" dirty="0">
                <a:latin typeface="Trebuchet MS"/>
                <a:cs typeface="Trebuchet MS"/>
              </a:rPr>
              <a:t>ng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85" dirty="0">
                <a:latin typeface="Trebuchet MS"/>
                <a:cs typeface="Trebuchet MS"/>
              </a:rPr>
              <a:t>c</a:t>
            </a:r>
            <a:r>
              <a:rPr sz="1400" spc="20" dirty="0">
                <a:latin typeface="Trebuchet MS"/>
                <a:cs typeface="Trebuchet MS"/>
              </a:rPr>
              <a:t>o</a:t>
            </a:r>
            <a:r>
              <a:rPr sz="1400" spc="-80" dirty="0">
                <a:latin typeface="Trebuchet MS"/>
                <a:cs typeface="Trebuchet MS"/>
              </a:rPr>
              <a:t>n</a:t>
            </a:r>
            <a:r>
              <a:rPr sz="1400" spc="-75" dirty="0">
                <a:latin typeface="Trebuchet MS"/>
                <a:cs typeface="Trebuchet MS"/>
              </a:rPr>
              <a:t>c</a:t>
            </a:r>
            <a:r>
              <a:rPr sz="1400" spc="-95" dirty="0">
                <a:latin typeface="Trebuchet MS"/>
                <a:cs typeface="Trebuchet MS"/>
              </a:rPr>
              <a:t>e</a:t>
            </a:r>
            <a:r>
              <a:rPr sz="1400" spc="-100" dirty="0">
                <a:latin typeface="Trebuchet MS"/>
                <a:cs typeface="Trebuchet MS"/>
              </a:rPr>
              <a:t>p</a:t>
            </a:r>
            <a:r>
              <a:rPr sz="1400" spc="-80" dirty="0">
                <a:latin typeface="Trebuchet MS"/>
                <a:cs typeface="Trebuchet MS"/>
              </a:rPr>
              <a:t>t</a:t>
            </a:r>
            <a:r>
              <a:rPr sz="1400" spc="-35" dirty="0">
                <a:latin typeface="Trebuchet MS"/>
                <a:cs typeface="Trebuchet MS"/>
              </a:rPr>
              <a:t>s</a:t>
            </a:r>
            <a:r>
              <a:rPr sz="1400" spc="-210" dirty="0">
                <a:latin typeface="Trebuchet MS"/>
                <a:cs typeface="Trebuchet MS"/>
              </a:rPr>
              <a:t>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Trebuchet MS"/>
              <a:buAutoNum type="arabicPeriod"/>
            </a:pP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Trebuchet MS"/>
              <a:buAutoNum type="arabicPeriod"/>
            </a:pPr>
            <a:endParaRPr sz="1400">
              <a:latin typeface="Trebuchet MS"/>
              <a:cs typeface="Trebuchet MS"/>
            </a:endParaRPr>
          </a:p>
          <a:p>
            <a:pPr marL="206375" indent="-138430">
              <a:lnSpc>
                <a:spcPct val="100000"/>
              </a:lnSpc>
              <a:buSzPct val="92857"/>
              <a:buAutoNum type="arabicPeriod"/>
              <a:tabLst>
                <a:tab pos="207010" algn="l"/>
              </a:tabLst>
            </a:pPr>
            <a:r>
              <a:rPr sz="1400" spc="-80" dirty="0">
                <a:latin typeface="Trebuchet MS"/>
                <a:cs typeface="Trebuchet MS"/>
              </a:rPr>
              <a:t>To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spc="-80" dirty="0">
                <a:latin typeface="Trebuchet MS"/>
                <a:cs typeface="Trebuchet MS"/>
              </a:rPr>
              <a:t>prepare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spc="-70" dirty="0">
                <a:latin typeface="Trebuchet MS"/>
                <a:cs typeface="Trebuchet MS"/>
              </a:rPr>
              <a:t>students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for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analyzing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and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85" dirty="0">
                <a:latin typeface="Trebuchet MS"/>
                <a:cs typeface="Trebuchet MS"/>
              </a:rPr>
              <a:t>selecting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spc="-75" dirty="0">
                <a:latin typeface="Trebuchet MS"/>
                <a:cs typeface="Trebuchet MS"/>
              </a:rPr>
              <a:t>best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75" dirty="0">
                <a:latin typeface="Trebuchet MS"/>
                <a:cs typeface="Trebuchet MS"/>
              </a:rPr>
              <a:t>approaches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for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different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kinds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spc="-75" dirty="0">
                <a:latin typeface="Trebuchet MS"/>
                <a:cs typeface="Trebuchet MS"/>
              </a:rPr>
              <a:t>of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spc="-130" dirty="0">
                <a:latin typeface="Trebuchet MS"/>
                <a:cs typeface="Trebuchet MS"/>
              </a:rPr>
              <a:t>data.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Trebuchet MS"/>
              <a:buAutoNum type="arabicPeriod"/>
            </a:pP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rebuchet MS"/>
              <a:buAutoNum type="arabicPeriod"/>
            </a:pPr>
            <a:endParaRPr sz="1700">
              <a:latin typeface="Trebuchet MS"/>
              <a:cs typeface="Trebuchet MS"/>
            </a:endParaRPr>
          </a:p>
          <a:p>
            <a:pPr marL="68580" marR="74295">
              <a:lnSpc>
                <a:spcPct val="101400"/>
              </a:lnSpc>
              <a:buSzPct val="92857"/>
              <a:buAutoNum type="arabicPeriod"/>
              <a:tabLst>
                <a:tab pos="207010" algn="l"/>
              </a:tabLst>
            </a:pPr>
            <a:r>
              <a:rPr sz="1400" spc="-80" dirty="0">
                <a:latin typeface="Trebuchet MS"/>
                <a:cs typeface="Trebuchet MS"/>
              </a:rPr>
              <a:t>To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given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hands-on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spc="-70" dirty="0">
                <a:latin typeface="Trebuchet MS"/>
                <a:cs typeface="Trebuchet MS"/>
              </a:rPr>
              <a:t>experience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spc="-75" dirty="0">
                <a:latin typeface="Trebuchet MS"/>
                <a:cs typeface="Trebuchet MS"/>
              </a:rPr>
              <a:t>of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applying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spc="-114" dirty="0">
                <a:latin typeface="Trebuchet MS"/>
                <a:cs typeface="Trebuchet MS"/>
              </a:rPr>
              <a:t>data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spc="-85" dirty="0">
                <a:latin typeface="Trebuchet MS"/>
                <a:cs typeface="Trebuchet MS"/>
              </a:rPr>
              <a:t>mining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methods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75" dirty="0">
                <a:latin typeface="Trebuchet MS"/>
                <a:cs typeface="Trebuchet MS"/>
              </a:rPr>
              <a:t>using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tools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and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languages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on </a:t>
            </a:r>
            <a:r>
              <a:rPr sz="1400" spc="-95" dirty="0">
                <a:latin typeface="Trebuchet MS"/>
                <a:cs typeface="Trebuchet MS"/>
              </a:rPr>
              <a:t>real </a:t>
            </a:r>
            <a:r>
              <a:rPr sz="1400" spc="-405" dirty="0">
                <a:latin typeface="Trebuchet MS"/>
                <a:cs typeface="Trebuchet MS"/>
              </a:rPr>
              <a:t> </a:t>
            </a:r>
            <a:r>
              <a:rPr sz="1400" spc="-105" dirty="0">
                <a:latin typeface="Trebuchet MS"/>
                <a:cs typeface="Trebuchet MS"/>
              </a:rPr>
              <a:t>datasets.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659932" y="6062436"/>
            <a:ext cx="1373505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24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8091" y="599724"/>
            <a:ext cx="8239125" cy="38735"/>
          </a:xfrm>
          <a:custGeom>
            <a:avLst/>
            <a:gdLst/>
            <a:ahLst/>
            <a:cxnLst/>
            <a:rect l="l" t="t" r="r" b="b"/>
            <a:pathLst>
              <a:path w="8239125" h="38734">
                <a:moveTo>
                  <a:pt x="0" y="38450"/>
                </a:moveTo>
                <a:lnTo>
                  <a:pt x="8238706" y="38450"/>
                </a:lnTo>
                <a:lnTo>
                  <a:pt x="8238706" y="0"/>
                </a:lnTo>
                <a:lnTo>
                  <a:pt x="0" y="0"/>
                </a:lnTo>
                <a:lnTo>
                  <a:pt x="0" y="3845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4900" y="457200"/>
            <a:ext cx="2777490" cy="95250"/>
          </a:xfrm>
          <a:custGeom>
            <a:avLst/>
            <a:gdLst/>
            <a:ahLst/>
            <a:cxnLst/>
            <a:rect l="l" t="t" r="r" b="b"/>
            <a:pathLst>
              <a:path w="2777490" h="95250">
                <a:moveTo>
                  <a:pt x="2777490" y="0"/>
                </a:moveTo>
                <a:lnTo>
                  <a:pt x="0" y="0"/>
                </a:lnTo>
                <a:lnTo>
                  <a:pt x="0" y="94997"/>
                </a:lnTo>
                <a:lnTo>
                  <a:pt x="2777490" y="94997"/>
                </a:lnTo>
                <a:lnTo>
                  <a:pt x="2777490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31609" y="453642"/>
            <a:ext cx="2777490" cy="99060"/>
          </a:xfrm>
          <a:custGeom>
            <a:avLst/>
            <a:gdLst/>
            <a:ahLst/>
            <a:cxnLst/>
            <a:rect l="l" t="t" r="r" b="b"/>
            <a:pathLst>
              <a:path w="2777490" h="99059">
                <a:moveTo>
                  <a:pt x="2777490" y="0"/>
                </a:moveTo>
                <a:lnTo>
                  <a:pt x="0" y="0"/>
                </a:lnTo>
                <a:lnTo>
                  <a:pt x="0" y="98554"/>
                </a:lnTo>
                <a:lnTo>
                  <a:pt x="2777490" y="98554"/>
                </a:lnTo>
                <a:lnTo>
                  <a:pt x="2777490" y="0"/>
                </a:lnTo>
                <a:close/>
              </a:path>
            </a:pathLst>
          </a:custGeom>
          <a:solidFill>
            <a:srgbClr val="5DC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81371" y="457200"/>
            <a:ext cx="2777490" cy="91440"/>
          </a:xfrm>
          <a:custGeom>
            <a:avLst/>
            <a:gdLst/>
            <a:ahLst/>
            <a:cxnLst/>
            <a:rect l="l" t="t" r="r" b="b"/>
            <a:pathLst>
              <a:path w="2777490" h="91440">
                <a:moveTo>
                  <a:pt x="2777490" y="0"/>
                </a:moveTo>
                <a:lnTo>
                  <a:pt x="0" y="0"/>
                </a:lnTo>
                <a:lnTo>
                  <a:pt x="0" y="91439"/>
                </a:lnTo>
                <a:lnTo>
                  <a:pt x="2777490" y="91439"/>
                </a:lnTo>
                <a:lnTo>
                  <a:pt x="2777490" y="0"/>
                </a:lnTo>
                <a:close/>
              </a:path>
            </a:pathLst>
          </a:custGeom>
          <a:solidFill>
            <a:srgbClr val="5EC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8933" y="638175"/>
            <a:ext cx="2762250" cy="575246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>
              <a:latin typeface="Times New Roman"/>
              <a:cs typeface="Times New Roman"/>
            </a:endParaRPr>
          </a:p>
          <a:p>
            <a:pPr marL="277495" marR="454025">
              <a:lnSpc>
                <a:spcPts val="3000"/>
              </a:lnSpc>
            </a:pPr>
            <a:r>
              <a:rPr sz="2800" spc="-1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spc="405" dirty="0">
                <a:solidFill>
                  <a:srgbClr val="FFFFFF"/>
                </a:solidFill>
                <a:latin typeface="Trebuchet MS"/>
                <a:cs typeface="Trebuchet MS"/>
              </a:rPr>
              <a:t>OO</a:t>
            </a:r>
            <a:r>
              <a:rPr sz="280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spc="-6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spc="-3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spc="250" dirty="0">
                <a:solidFill>
                  <a:srgbClr val="FFFFFF"/>
                </a:solidFill>
                <a:latin typeface="Trebuchet MS"/>
                <a:cs typeface="Trebuchet MS"/>
              </a:rPr>
              <a:t>D  </a:t>
            </a:r>
            <a:r>
              <a:rPr sz="280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spc="17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800" spc="10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800" spc="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spc="17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800" spc="-85" dirty="0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>
              <a:latin typeface="Trebuchet MS"/>
              <a:cs typeface="Trebuchet MS"/>
            </a:endParaRPr>
          </a:p>
          <a:p>
            <a:pPr marL="277495" marR="410209">
              <a:lnSpc>
                <a:spcPct val="100000"/>
              </a:lnSpc>
            </a:pPr>
            <a:r>
              <a:rPr sz="1400" spc="75" dirty="0">
                <a:solidFill>
                  <a:srgbClr val="FFFFFF"/>
                </a:solidFill>
                <a:latin typeface="Trebuchet MS"/>
                <a:cs typeface="Trebuchet MS"/>
              </a:rPr>
              <a:t>EX</a:t>
            </a: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2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19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21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1400" spc="2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11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2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125" dirty="0">
                <a:solidFill>
                  <a:srgbClr val="FFFFFF"/>
                </a:solidFill>
                <a:latin typeface="Trebuchet MS"/>
                <a:cs typeface="Trebuchet MS"/>
              </a:rPr>
              <a:t>N  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ER</a:t>
            </a:r>
            <a:r>
              <a:rPr sz="1400" spc="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7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200" dirty="0">
                <a:solidFill>
                  <a:srgbClr val="FFFFFF"/>
                </a:solidFill>
                <a:latin typeface="Trebuchet MS"/>
                <a:cs typeface="Trebuchet MS"/>
              </a:rPr>
              <a:t>OO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125" dirty="0">
                <a:solidFill>
                  <a:srgbClr val="FFFFFF"/>
                </a:solidFill>
                <a:latin typeface="Trebuchet MS"/>
                <a:cs typeface="Trebuchet MS"/>
              </a:rPr>
              <a:t>D 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10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8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8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r>
              <a:rPr sz="140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130" dirty="0">
                <a:solidFill>
                  <a:srgbClr val="FFFFFF"/>
                </a:solidFill>
                <a:latin typeface="Trebuchet MS"/>
                <a:cs typeface="Trebuchet MS"/>
              </a:rPr>
              <a:t>O  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COMPLETE </a:t>
            </a:r>
            <a:r>
              <a:rPr sz="1400" spc="60" dirty="0">
                <a:solidFill>
                  <a:srgbClr val="FFFFFF"/>
                </a:solidFill>
                <a:latin typeface="Trebuchet MS"/>
                <a:cs typeface="Trebuchet MS"/>
              </a:rPr>
              <a:t>COURSE </a:t>
            </a:r>
            <a:r>
              <a:rPr sz="1400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PROJECT(S)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72156" y="618415"/>
            <a:ext cx="2797810" cy="2856230"/>
            <a:chOff x="3172156" y="618415"/>
            <a:chExt cx="2797810" cy="2856230"/>
          </a:xfrm>
        </p:grpSpPr>
        <p:sp>
          <p:nvSpPr>
            <p:cNvPr id="8" name="object 8"/>
            <p:cNvSpPr/>
            <p:nvPr/>
          </p:nvSpPr>
          <p:spPr>
            <a:xfrm>
              <a:off x="3181681" y="627940"/>
              <a:ext cx="2778760" cy="2837180"/>
            </a:xfrm>
            <a:custGeom>
              <a:avLst/>
              <a:gdLst/>
              <a:ahLst/>
              <a:cxnLst/>
              <a:rect l="l" t="t" r="r" b="b"/>
              <a:pathLst>
                <a:path w="2778760" h="2837179">
                  <a:moveTo>
                    <a:pt x="0" y="0"/>
                  </a:moveTo>
                  <a:lnTo>
                    <a:pt x="2778319" y="0"/>
                  </a:lnTo>
                  <a:lnTo>
                    <a:pt x="2778319" y="2837094"/>
                  </a:lnTo>
                  <a:lnTo>
                    <a:pt x="0" y="2837094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5DCE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59950" y="809536"/>
              <a:ext cx="1805287" cy="2414047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6030027" y="618415"/>
            <a:ext cx="2797810" cy="2866390"/>
            <a:chOff x="6030027" y="618415"/>
            <a:chExt cx="2797810" cy="2866390"/>
          </a:xfrm>
        </p:grpSpPr>
        <p:sp>
          <p:nvSpPr>
            <p:cNvPr id="11" name="object 11"/>
            <p:cNvSpPr/>
            <p:nvPr/>
          </p:nvSpPr>
          <p:spPr>
            <a:xfrm>
              <a:off x="6039552" y="627940"/>
              <a:ext cx="2778760" cy="2847340"/>
            </a:xfrm>
            <a:custGeom>
              <a:avLst/>
              <a:gdLst/>
              <a:ahLst/>
              <a:cxnLst/>
              <a:rect l="l" t="t" r="r" b="b"/>
              <a:pathLst>
                <a:path w="2778759" h="2847340">
                  <a:moveTo>
                    <a:pt x="0" y="0"/>
                  </a:moveTo>
                  <a:lnTo>
                    <a:pt x="2778318" y="0"/>
                  </a:lnTo>
                  <a:lnTo>
                    <a:pt x="2778318" y="2847329"/>
                  </a:lnTo>
                  <a:lnTo>
                    <a:pt x="0" y="2847329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5DCE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67423" y="1060794"/>
              <a:ext cx="2529413" cy="1964014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3171045" y="3562513"/>
            <a:ext cx="2797810" cy="2837815"/>
            <a:chOff x="3171045" y="3562513"/>
            <a:chExt cx="2797810" cy="2837815"/>
          </a:xfrm>
        </p:grpSpPr>
        <p:sp>
          <p:nvSpPr>
            <p:cNvPr id="14" name="object 14"/>
            <p:cNvSpPr/>
            <p:nvPr/>
          </p:nvSpPr>
          <p:spPr>
            <a:xfrm>
              <a:off x="3180570" y="3572038"/>
              <a:ext cx="2778760" cy="2818765"/>
            </a:xfrm>
            <a:custGeom>
              <a:avLst/>
              <a:gdLst/>
              <a:ahLst/>
              <a:cxnLst/>
              <a:rect l="l" t="t" r="r" b="b"/>
              <a:pathLst>
                <a:path w="2778760" h="2818765">
                  <a:moveTo>
                    <a:pt x="0" y="0"/>
                  </a:moveTo>
                  <a:lnTo>
                    <a:pt x="2778319" y="0"/>
                  </a:lnTo>
                  <a:lnTo>
                    <a:pt x="2778319" y="2818526"/>
                  </a:lnTo>
                  <a:lnTo>
                    <a:pt x="0" y="281852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5DCE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24075" y="3742160"/>
              <a:ext cx="2487536" cy="2487536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6030409" y="3562512"/>
            <a:ext cx="2797810" cy="2837815"/>
            <a:chOff x="6030409" y="3562512"/>
            <a:chExt cx="2797810" cy="2837815"/>
          </a:xfrm>
        </p:grpSpPr>
        <p:sp>
          <p:nvSpPr>
            <p:cNvPr id="17" name="object 17"/>
            <p:cNvSpPr/>
            <p:nvPr/>
          </p:nvSpPr>
          <p:spPr>
            <a:xfrm>
              <a:off x="6039934" y="3572037"/>
              <a:ext cx="2778760" cy="2818765"/>
            </a:xfrm>
            <a:custGeom>
              <a:avLst/>
              <a:gdLst/>
              <a:ahLst/>
              <a:cxnLst/>
              <a:rect l="l" t="t" r="r" b="b"/>
              <a:pathLst>
                <a:path w="2778759" h="2818765">
                  <a:moveTo>
                    <a:pt x="0" y="0"/>
                  </a:moveTo>
                  <a:lnTo>
                    <a:pt x="2778319" y="0"/>
                  </a:lnTo>
                  <a:lnTo>
                    <a:pt x="2778319" y="2818526"/>
                  </a:lnTo>
                  <a:lnTo>
                    <a:pt x="0" y="281852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5DCE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60868" y="3831399"/>
              <a:ext cx="2409452" cy="2320213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xfrm>
            <a:off x="659932" y="6062436"/>
            <a:ext cx="1373505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42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3200" b="0" spc="65" dirty="0">
                <a:solidFill>
                  <a:srgbClr val="FFFFFF"/>
                </a:solidFill>
                <a:latin typeface="Trebuchet MS"/>
                <a:cs typeface="Trebuchet MS"/>
              </a:rPr>
              <a:t>LARGE-SCALE</a:t>
            </a:r>
            <a:r>
              <a:rPr sz="3200" b="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5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3200" b="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8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3200" b="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15" dirty="0">
                <a:solidFill>
                  <a:srgbClr val="FFFFFF"/>
                </a:solidFill>
                <a:latin typeface="Trebuchet MS"/>
                <a:cs typeface="Trebuchet MS"/>
              </a:rPr>
              <a:t>EVERYWHERE!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0350" y="1977644"/>
            <a:ext cx="3577590" cy="382968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69240" marR="5080" indent="-257175">
              <a:lnSpc>
                <a:spcPct val="95000"/>
              </a:lnSpc>
              <a:spcBef>
                <a:spcPts val="204"/>
              </a:spcBef>
            </a:pPr>
            <a:r>
              <a:rPr sz="1400" spc="-135" dirty="0">
                <a:solidFill>
                  <a:srgbClr val="4E67C8"/>
                </a:solidFill>
                <a:latin typeface="Lucida Sans Unicode"/>
                <a:cs typeface="Lucida Sans Unicode"/>
              </a:rPr>
              <a:t>▶ </a:t>
            </a:r>
            <a:r>
              <a:rPr sz="1400" spc="-95" dirty="0">
                <a:solidFill>
                  <a:srgbClr val="4E67C8"/>
                </a:solidFill>
                <a:latin typeface="Lucida Sans Unicode"/>
                <a:cs typeface="Lucida Sans Unicode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Arial MT"/>
                <a:cs typeface="Arial MT"/>
              </a:rPr>
              <a:t>T</a:t>
            </a:r>
            <a:r>
              <a:rPr sz="1800" spc="-120" dirty="0">
                <a:solidFill>
                  <a:srgbClr val="404040"/>
                </a:solidFill>
                <a:latin typeface="Arial MT"/>
                <a:cs typeface="Arial MT"/>
              </a:rPr>
              <a:t>he</a:t>
            </a:r>
            <a:r>
              <a:rPr sz="1800" spc="70" dirty="0">
                <a:solidFill>
                  <a:srgbClr val="404040"/>
                </a:solidFill>
                <a:latin typeface="Arial MT"/>
                <a:cs typeface="Arial MT"/>
              </a:rPr>
              <a:t>r</a:t>
            </a:r>
            <a:r>
              <a:rPr sz="1800" spc="-140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70" dirty="0">
                <a:solidFill>
                  <a:srgbClr val="404040"/>
                </a:solidFill>
                <a:latin typeface="Arial MT"/>
                <a:cs typeface="Arial MT"/>
              </a:rPr>
              <a:t>h</a:t>
            </a:r>
            <a:r>
              <a:rPr sz="1800" spc="-18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800" spc="-210" dirty="0">
                <a:solidFill>
                  <a:srgbClr val="404040"/>
                </a:solidFill>
                <a:latin typeface="Arial MT"/>
                <a:cs typeface="Arial MT"/>
              </a:rPr>
              <a:t>s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20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1800" spc="-140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r>
              <a:rPr sz="1800" spc="-105" dirty="0">
                <a:solidFill>
                  <a:srgbClr val="404040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40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r>
              <a:rPr sz="1800" spc="-55" dirty="0">
                <a:solidFill>
                  <a:srgbClr val="404040"/>
                </a:solidFill>
                <a:latin typeface="Arial MT"/>
                <a:cs typeface="Arial MT"/>
              </a:rPr>
              <a:t>n</a:t>
            </a:r>
            <a:r>
              <a:rPr sz="1800" spc="-65" dirty="0">
                <a:solidFill>
                  <a:srgbClr val="404040"/>
                </a:solidFill>
                <a:latin typeface="Arial MT"/>
                <a:cs typeface="Arial MT"/>
              </a:rPr>
              <a:t>o</a:t>
            </a:r>
            <a:r>
              <a:rPr sz="1800" spc="105" dirty="0">
                <a:solidFill>
                  <a:srgbClr val="404040"/>
                </a:solidFill>
                <a:latin typeface="Arial MT"/>
                <a:cs typeface="Arial MT"/>
              </a:rPr>
              <a:t>r</a:t>
            </a:r>
            <a:r>
              <a:rPr sz="1800" spc="-120" dirty="0">
                <a:solidFill>
                  <a:srgbClr val="404040"/>
                </a:solidFill>
                <a:latin typeface="Arial MT"/>
                <a:cs typeface="Arial MT"/>
              </a:rPr>
              <a:t>m</a:t>
            </a:r>
            <a:r>
              <a:rPr sz="1800" spc="-20" dirty="0">
                <a:solidFill>
                  <a:srgbClr val="404040"/>
                </a:solidFill>
                <a:latin typeface="Arial MT"/>
                <a:cs typeface="Arial MT"/>
              </a:rPr>
              <a:t>o</a:t>
            </a:r>
            <a:r>
              <a:rPr sz="1800" spc="-155" dirty="0">
                <a:solidFill>
                  <a:srgbClr val="404040"/>
                </a:solidFill>
                <a:latin typeface="Arial MT"/>
                <a:cs typeface="Arial MT"/>
              </a:rPr>
              <a:t>us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95" dirty="0">
                <a:solidFill>
                  <a:srgbClr val="404040"/>
                </a:solidFill>
                <a:latin typeface="Arial MT"/>
                <a:cs typeface="Arial MT"/>
              </a:rPr>
              <a:t>d</a:t>
            </a:r>
            <a:r>
              <a:rPr sz="1800" spc="-245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800" spc="95" dirty="0">
                <a:solidFill>
                  <a:srgbClr val="404040"/>
                </a:solidFill>
                <a:latin typeface="Arial MT"/>
                <a:cs typeface="Arial MT"/>
              </a:rPr>
              <a:t>t</a:t>
            </a:r>
            <a:r>
              <a:rPr sz="1800" spc="-160" dirty="0">
                <a:solidFill>
                  <a:srgbClr val="404040"/>
                </a:solidFill>
                <a:latin typeface="Arial MT"/>
                <a:cs typeface="Arial MT"/>
              </a:rPr>
              <a:t>a  </a:t>
            </a:r>
            <a:r>
              <a:rPr sz="1800" spc="-40" dirty="0">
                <a:solidFill>
                  <a:srgbClr val="404040"/>
                </a:solidFill>
                <a:latin typeface="Arial MT"/>
                <a:cs typeface="Arial MT"/>
              </a:rPr>
              <a:t>growth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Arial MT"/>
                <a:cs typeface="Arial MT"/>
              </a:rPr>
              <a:t>both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Arial MT"/>
                <a:cs typeface="Arial MT"/>
              </a:rPr>
              <a:t>commercial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45" dirty="0">
                <a:solidFill>
                  <a:srgbClr val="404040"/>
                </a:solidFill>
                <a:latin typeface="Arial MT"/>
                <a:cs typeface="Arial MT"/>
              </a:rPr>
              <a:t>and </a:t>
            </a:r>
            <a:r>
              <a:rPr sz="1800" spc="-1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220" dirty="0">
                <a:solidFill>
                  <a:srgbClr val="404040"/>
                </a:solidFill>
                <a:latin typeface="Arial MT"/>
                <a:cs typeface="Arial MT"/>
              </a:rPr>
              <a:t>s</a:t>
            </a:r>
            <a:r>
              <a:rPr sz="1800" spc="-120" dirty="0">
                <a:solidFill>
                  <a:srgbClr val="404040"/>
                </a:solidFill>
                <a:latin typeface="Arial MT"/>
                <a:cs typeface="Arial MT"/>
              </a:rPr>
              <a:t>c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i</a:t>
            </a:r>
            <a:r>
              <a:rPr sz="1800" spc="-140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nti</a:t>
            </a:r>
            <a:r>
              <a:rPr sz="1800" spc="-35" dirty="0">
                <a:solidFill>
                  <a:srgbClr val="404040"/>
                </a:solidFill>
                <a:latin typeface="Arial MT"/>
                <a:cs typeface="Arial MT"/>
              </a:rPr>
              <a:t>f</a:t>
            </a:r>
            <a:r>
              <a:rPr sz="1800" spc="-20" dirty="0">
                <a:solidFill>
                  <a:srgbClr val="404040"/>
                </a:solidFill>
                <a:latin typeface="Arial MT"/>
                <a:cs typeface="Arial MT"/>
              </a:rPr>
              <a:t>i</a:t>
            </a:r>
            <a:r>
              <a:rPr sz="1800" spc="-114" dirty="0">
                <a:solidFill>
                  <a:srgbClr val="404040"/>
                </a:solidFill>
                <a:latin typeface="Arial MT"/>
                <a:cs typeface="Arial MT"/>
              </a:rPr>
              <a:t>c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95" dirty="0">
                <a:solidFill>
                  <a:srgbClr val="404040"/>
                </a:solidFill>
                <a:latin typeface="Arial MT"/>
                <a:cs typeface="Arial MT"/>
              </a:rPr>
              <a:t>d</a:t>
            </a:r>
            <a:r>
              <a:rPr sz="1800" spc="-245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800" spc="95" dirty="0">
                <a:solidFill>
                  <a:srgbClr val="404040"/>
                </a:solidFill>
                <a:latin typeface="Arial MT"/>
                <a:cs typeface="Arial MT"/>
              </a:rPr>
              <a:t>t</a:t>
            </a:r>
            <a:r>
              <a:rPr sz="1800" spc="-245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800" spc="-170" dirty="0">
                <a:solidFill>
                  <a:srgbClr val="404040"/>
                </a:solidFill>
                <a:latin typeface="Arial MT"/>
                <a:cs typeface="Arial MT"/>
              </a:rPr>
              <a:t>b</a:t>
            </a:r>
            <a:r>
              <a:rPr sz="1800" spc="-18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800" spc="-220" dirty="0">
                <a:solidFill>
                  <a:srgbClr val="404040"/>
                </a:solidFill>
                <a:latin typeface="Arial MT"/>
                <a:cs typeface="Arial MT"/>
              </a:rPr>
              <a:t>s</a:t>
            </a:r>
            <a:r>
              <a:rPr sz="1800" spc="-140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r>
              <a:rPr sz="1800" spc="-210" dirty="0">
                <a:solidFill>
                  <a:srgbClr val="404040"/>
                </a:solidFill>
                <a:latin typeface="Arial MT"/>
                <a:cs typeface="Arial MT"/>
              </a:rPr>
              <a:t>s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95" dirty="0">
                <a:solidFill>
                  <a:srgbClr val="404040"/>
                </a:solidFill>
                <a:latin typeface="Arial MT"/>
                <a:cs typeface="Arial MT"/>
              </a:rPr>
              <a:t>d</a:t>
            </a:r>
            <a:r>
              <a:rPr sz="1800" spc="-120" dirty="0">
                <a:solidFill>
                  <a:srgbClr val="404040"/>
                </a:solidFill>
                <a:latin typeface="Arial MT"/>
                <a:cs typeface="Arial MT"/>
              </a:rPr>
              <a:t>ue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95" dirty="0">
                <a:solidFill>
                  <a:srgbClr val="404040"/>
                </a:solidFill>
                <a:latin typeface="Arial MT"/>
                <a:cs typeface="Arial MT"/>
              </a:rPr>
              <a:t>t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o </a:t>
            </a:r>
            <a:r>
              <a:rPr sz="1800" spc="-245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800" spc="-95" dirty="0">
                <a:solidFill>
                  <a:srgbClr val="404040"/>
                </a:solidFill>
                <a:latin typeface="Arial MT"/>
                <a:cs typeface="Arial MT"/>
              </a:rPr>
              <a:t>d</a:t>
            </a:r>
            <a:r>
              <a:rPr sz="1800" spc="-120" dirty="0">
                <a:solidFill>
                  <a:srgbClr val="404040"/>
                </a:solidFill>
                <a:latin typeface="Arial MT"/>
                <a:cs typeface="Arial MT"/>
              </a:rPr>
              <a:t>v</a:t>
            </a:r>
            <a:r>
              <a:rPr sz="1800" spc="-245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800" spc="-114" dirty="0">
                <a:solidFill>
                  <a:srgbClr val="404040"/>
                </a:solidFill>
                <a:latin typeface="Arial MT"/>
                <a:cs typeface="Arial MT"/>
              </a:rPr>
              <a:t>n</a:t>
            </a:r>
            <a:r>
              <a:rPr sz="1800" spc="-110" dirty="0">
                <a:solidFill>
                  <a:srgbClr val="404040"/>
                </a:solidFill>
                <a:latin typeface="Arial MT"/>
                <a:cs typeface="Arial MT"/>
              </a:rPr>
              <a:t>c</a:t>
            </a:r>
            <a:r>
              <a:rPr sz="1800" spc="-140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r>
              <a:rPr sz="1800" spc="-150" dirty="0">
                <a:solidFill>
                  <a:srgbClr val="404040"/>
                </a:solidFill>
                <a:latin typeface="Arial MT"/>
                <a:cs typeface="Arial MT"/>
              </a:rPr>
              <a:t>s 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i</a:t>
            </a:r>
            <a:r>
              <a:rPr sz="1800" spc="-105" dirty="0">
                <a:solidFill>
                  <a:srgbClr val="404040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95" dirty="0">
                <a:solidFill>
                  <a:srgbClr val="404040"/>
                </a:solidFill>
                <a:latin typeface="Arial MT"/>
                <a:cs typeface="Arial MT"/>
              </a:rPr>
              <a:t>d</a:t>
            </a:r>
            <a:r>
              <a:rPr sz="1800" spc="-245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800" spc="95" dirty="0">
                <a:solidFill>
                  <a:srgbClr val="404040"/>
                </a:solidFill>
                <a:latin typeface="Arial MT"/>
                <a:cs typeface="Arial MT"/>
              </a:rPr>
              <a:t>t</a:t>
            </a:r>
            <a:r>
              <a:rPr sz="1800" spc="-235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245" dirty="0">
                <a:solidFill>
                  <a:srgbClr val="404040"/>
                </a:solidFill>
                <a:latin typeface="Arial MT"/>
                <a:cs typeface="Arial MT"/>
              </a:rPr>
              <a:t>g</a:t>
            </a:r>
            <a:r>
              <a:rPr sz="1800" spc="-140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r>
              <a:rPr sz="1800" spc="-120" dirty="0">
                <a:solidFill>
                  <a:srgbClr val="404040"/>
                </a:solidFill>
                <a:latin typeface="Arial MT"/>
                <a:cs typeface="Arial MT"/>
              </a:rPr>
              <a:t>ne</a:t>
            </a:r>
            <a:r>
              <a:rPr sz="1800" spc="105" dirty="0">
                <a:solidFill>
                  <a:srgbClr val="404040"/>
                </a:solidFill>
                <a:latin typeface="Arial MT"/>
                <a:cs typeface="Arial MT"/>
              </a:rPr>
              <a:t>r</a:t>
            </a:r>
            <a:r>
              <a:rPr sz="1800" spc="-245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800" spc="95" dirty="0">
                <a:solidFill>
                  <a:srgbClr val="404040"/>
                </a:solidFill>
                <a:latin typeface="Arial MT"/>
                <a:cs typeface="Arial MT"/>
              </a:rPr>
              <a:t>t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i</a:t>
            </a:r>
            <a:r>
              <a:rPr sz="1800" spc="-20" dirty="0">
                <a:solidFill>
                  <a:srgbClr val="404040"/>
                </a:solidFill>
                <a:latin typeface="Arial MT"/>
                <a:cs typeface="Arial MT"/>
              </a:rPr>
              <a:t>o</a:t>
            </a:r>
            <a:r>
              <a:rPr sz="1800" spc="-105" dirty="0">
                <a:solidFill>
                  <a:srgbClr val="404040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245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800" spc="-95" dirty="0">
                <a:solidFill>
                  <a:srgbClr val="404040"/>
                </a:solidFill>
                <a:latin typeface="Arial MT"/>
                <a:cs typeface="Arial MT"/>
              </a:rPr>
              <a:t>nd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20" dirty="0">
                <a:solidFill>
                  <a:srgbClr val="404040"/>
                </a:solidFill>
                <a:latin typeface="Arial MT"/>
                <a:cs typeface="Arial MT"/>
              </a:rPr>
              <a:t>c</a:t>
            </a:r>
            <a:r>
              <a:rPr sz="1800" spc="-20" dirty="0">
                <a:solidFill>
                  <a:srgbClr val="404040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ll</a:t>
            </a:r>
            <a:r>
              <a:rPr sz="1800" spc="-140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r>
              <a:rPr sz="1800" spc="-120" dirty="0">
                <a:solidFill>
                  <a:srgbClr val="404040"/>
                </a:solidFill>
                <a:latin typeface="Arial MT"/>
                <a:cs typeface="Arial MT"/>
              </a:rPr>
              <a:t>c</a:t>
            </a:r>
            <a:r>
              <a:rPr sz="1800" spc="95" dirty="0">
                <a:solidFill>
                  <a:srgbClr val="404040"/>
                </a:solidFill>
                <a:latin typeface="Arial MT"/>
                <a:cs typeface="Arial MT"/>
              </a:rPr>
              <a:t>t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i</a:t>
            </a:r>
            <a:r>
              <a:rPr sz="1800" spc="-20" dirty="0">
                <a:solidFill>
                  <a:srgbClr val="404040"/>
                </a:solidFill>
                <a:latin typeface="Arial MT"/>
                <a:cs typeface="Arial MT"/>
              </a:rPr>
              <a:t>o</a:t>
            </a:r>
            <a:r>
              <a:rPr sz="1800" spc="-70" dirty="0">
                <a:solidFill>
                  <a:srgbClr val="404040"/>
                </a:solidFill>
                <a:latin typeface="Arial MT"/>
                <a:cs typeface="Arial MT"/>
              </a:rPr>
              <a:t>n  </a:t>
            </a:r>
            <a:r>
              <a:rPr sz="1800" spc="-85" dirty="0">
                <a:solidFill>
                  <a:srgbClr val="404040"/>
                </a:solidFill>
                <a:latin typeface="Arial MT"/>
                <a:cs typeface="Arial MT"/>
              </a:rPr>
              <a:t>technologies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spc="-135" dirty="0">
                <a:solidFill>
                  <a:srgbClr val="4E67C8"/>
                </a:solidFill>
                <a:latin typeface="Lucida Sans Unicode"/>
                <a:cs typeface="Lucida Sans Unicode"/>
              </a:rPr>
              <a:t>▶</a:t>
            </a:r>
            <a:r>
              <a:rPr sz="1400" spc="15" dirty="0">
                <a:solidFill>
                  <a:srgbClr val="4E67C8"/>
                </a:solidFill>
                <a:latin typeface="Lucida Sans Unicode"/>
                <a:cs typeface="Lucida Sans Unicode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Arial MT"/>
                <a:cs typeface="Arial MT"/>
              </a:rPr>
              <a:t>New</a:t>
            </a:r>
            <a:r>
              <a:rPr sz="18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Arial MT"/>
                <a:cs typeface="Arial MT"/>
              </a:rPr>
              <a:t>mantra</a:t>
            </a:r>
            <a:endParaRPr sz="1800">
              <a:latin typeface="Arial MT"/>
              <a:cs typeface="Arial MT"/>
            </a:endParaRPr>
          </a:p>
          <a:p>
            <a:pPr marL="526415" marR="245745" indent="-257175">
              <a:lnSpc>
                <a:spcPct val="95000"/>
              </a:lnSpc>
              <a:spcBef>
                <a:spcPts val="760"/>
              </a:spcBef>
            </a:pPr>
            <a:r>
              <a:rPr sz="1400" spc="-135" dirty="0">
                <a:solidFill>
                  <a:srgbClr val="4E67C8"/>
                </a:solidFill>
                <a:latin typeface="Lucida Sans Unicode"/>
                <a:cs typeface="Lucida Sans Unicode"/>
              </a:rPr>
              <a:t>▶ </a:t>
            </a:r>
            <a:r>
              <a:rPr sz="1400" spc="-95" dirty="0">
                <a:solidFill>
                  <a:srgbClr val="4E67C8"/>
                </a:solidFill>
                <a:latin typeface="Lucida Sans Unicode"/>
                <a:cs typeface="Lucida Sans Unicode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Arial MT"/>
                <a:cs typeface="Arial MT"/>
              </a:rPr>
              <a:t>G</a:t>
            </a:r>
            <a:r>
              <a:rPr sz="1800" spc="-245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800" spc="95" dirty="0">
                <a:solidFill>
                  <a:srgbClr val="404040"/>
                </a:solidFill>
                <a:latin typeface="Arial MT"/>
                <a:cs typeface="Arial MT"/>
              </a:rPr>
              <a:t>t</a:t>
            </a:r>
            <a:r>
              <a:rPr sz="1800" spc="-120" dirty="0">
                <a:solidFill>
                  <a:srgbClr val="404040"/>
                </a:solidFill>
                <a:latin typeface="Arial MT"/>
                <a:cs typeface="Arial MT"/>
              </a:rPr>
              <a:t>he</a:t>
            </a:r>
            <a:r>
              <a:rPr sz="1800" spc="110" dirty="0">
                <a:solidFill>
                  <a:srgbClr val="404040"/>
                </a:solidFill>
                <a:latin typeface="Arial MT"/>
                <a:cs typeface="Arial MT"/>
              </a:rPr>
              <a:t>r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 w</a:t>
            </a:r>
            <a:r>
              <a:rPr sz="1800" spc="-170" dirty="0">
                <a:solidFill>
                  <a:srgbClr val="404040"/>
                </a:solidFill>
                <a:latin typeface="Arial MT"/>
                <a:cs typeface="Arial MT"/>
              </a:rPr>
              <a:t>h</a:t>
            </a:r>
            <a:r>
              <a:rPr sz="1800" spc="-18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800" spc="95" dirty="0">
                <a:solidFill>
                  <a:srgbClr val="404040"/>
                </a:solidFill>
                <a:latin typeface="Arial MT"/>
                <a:cs typeface="Arial MT"/>
              </a:rPr>
              <a:t>t</a:t>
            </a:r>
            <a:r>
              <a:rPr sz="1800" spc="-170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r>
              <a:rPr sz="1800" spc="-155" dirty="0">
                <a:solidFill>
                  <a:srgbClr val="404040"/>
                </a:solidFill>
                <a:latin typeface="Arial MT"/>
                <a:cs typeface="Arial MT"/>
              </a:rPr>
              <a:t>v</a:t>
            </a:r>
            <a:r>
              <a:rPr sz="1800" spc="-140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r>
              <a:rPr sz="1800" spc="110" dirty="0">
                <a:solidFill>
                  <a:srgbClr val="404040"/>
                </a:solidFill>
                <a:latin typeface="Arial MT"/>
                <a:cs typeface="Arial MT"/>
              </a:rPr>
              <a:t>r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95" dirty="0">
                <a:solidFill>
                  <a:srgbClr val="404040"/>
                </a:solidFill>
                <a:latin typeface="Arial MT"/>
                <a:cs typeface="Arial MT"/>
              </a:rPr>
              <a:t>d</a:t>
            </a:r>
            <a:r>
              <a:rPr sz="1800" spc="-245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800" spc="95" dirty="0">
                <a:solidFill>
                  <a:srgbClr val="404040"/>
                </a:solidFill>
                <a:latin typeface="Arial MT"/>
                <a:cs typeface="Arial MT"/>
              </a:rPr>
              <a:t>t</a:t>
            </a:r>
            <a:r>
              <a:rPr sz="1800" spc="-235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55" dirty="0">
                <a:solidFill>
                  <a:srgbClr val="404040"/>
                </a:solidFill>
                <a:latin typeface="Arial MT"/>
                <a:cs typeface="Arial MT"/>
              </a:rPr>
              <a:t>y</a:t>
            </a:r>
            <a:r>
              <a:rPr sz="1800" spc="-20" dirty="0">
                <a:solidFill>
                  <a:srgbClr val="404040"/>
                </a:solidFill>
                <a:latin typeface="Arial MT"/>
                <a:cs typeface="Arial MT"/>
              </a:rPr>
              <a:t>o</a:t>
            </a:r>
            <a:r>
              <a:rPr sz="1800" spc="-105" dirty="0">
                <a:solidFill>
                  <a:srgbClr val="404040"/>
                </a:solidFill>
                <a:latin typeface="Arial MT"/>
                <a:cs typeface="Arial MT"/>
              </a:rPr>
              <a:t>u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20" dirty="0">
                <a:solidFill>
                  <a:srgbClr val="404040"/>
                </a:solidFill>
                <a:latin typeface="Arial MT"/>
                <a:cs typeface="Arial MT"/>
              </a:rPr>
              <a:t>c</a:t>
            </a:r>
            <a:r>
              <a:rPr sz="1800" spc="-245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800" spc="-70" dirty="0">
                <a:solidFill>
                  <a:srgbClr val="404040"/>
                </a:solidFill>
                <a:latin typeface="Arial MT"/>
                <a:cs typeface="Arial MT"/>
              </a:rPr>
              <a:t>n 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w</a:t>
            </a:r>
            <a:r>
              <a:rPr sz="1800" spc="-120" dirty="0">
                <a:solidFill>
                  <a:srgbClr val="404040"/>
                </a:solidFill>
                <a:latin typeface="Arial MT"/>
                <a:cs typeface="Arial MT"/>
              </a:rPr>
              <a:t>hen</a:t>
            </a:r>
            <a:r>
              <a:rPr sz="1800" spc="-150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r>
              <a:rPr sz="1800" spc="-155" dirty="0">
                <a:solidFill>
                  <a:srgbClr val="404040"/>
                </a:solidFill>
                <a:latin typeface="Arial MT"/>
                <a:cs typeface="Arial MT"/>
              </a:rPr>
              <a:t>v</a:t>
            </a:r>
            <a:r>
              <a:rPr sz="1800" spc="-140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r>
              <a:rPr sz="1800" spc="110" dirty="0">
                <a:solidFill>
                  <a:srgbClr val="404040"/>
                </a:solidFill>
                <a:latin typeface="Arial MT"/>
                <a:cs typeface="Arial MT"/>
              </a:rPr>
              <a:t>r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245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800" spc="-95" dirty="0">
                <a:solidFill>
                  <a:srgbClr val="404040"/>
                </a:solidFill>
                <a:latin typeface="Arial MT"/>
                <a:cs typeface="Arial MT"/>
              </a:rPr>
              <a:t>nd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w</a:t>
            </a:r>
            <a:r>
              <a:rPr sz="1800" spc="-120" dirty="0">
                <a:solidFill>
                  <a:srgbClr val="404040"/>
                </a:solidFill>
                <a:latin typeface="Arial MT"/>
                <a:cs typeface="Arial MT"/>
              </a:rPr>
              <a:t>he</a:t>
            </a:r>
            <a:r>
              <a:rPr sz="1800" spc="70" dirty="0">
                <a:solidFill>
                  <a:srgbClr val="404040"/>
                </a:solidFill>
                <a:latin typeface="Arial MT"/>
                <a:cs typeface="Arial MT"/>
              </a:rPr>
              <a:t>r</a:t>
            </a:r>
            <a:r>
              <a:rPr sz="1800" spc="-170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r>
              <a:rPr sz="1800" spc="-155" dirty="0">
                <a:solidFill>
                  <a:srgbClr val="404040"/>
                </a:solidFill>
                <a:latin typeface="Arial MT"/>
                <a:cs typeface="Arial MT"/>
              </a:rPr>
              <a:t>v</a:t>
            </a:r>
            <a:r>
              <a:rPr sz="1800" spc="-140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r>
              <a:rPr sz="1800" spc="100" dirty="0">
                <a:solidFill>
                  <a:srgbClr val="404040"/>
                </a:solidFill>
                <a:latin typeface="Arial MT"/>
                <a:cs typeface="Arial MT"/>
              </a:rPr>
              <a:t>r  </a:t>
            </a:r>
            <a:r>
              <a:rPr sz="1800" spc="-100" dirty="0">
                <a:solidFill>
                  <a:srgbClr val="404040"/>
                </a:solidFill>
                <a:latin typeface="Arial MT"/>
                <a:cs typeface="Arial MT"/>
              </a:rPr>
              <a:t>possible.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400" spc="-135" dirty="0">
                <a:solidFill>
                  <a:srgbClr val="4E67C8"/>
                </a:solidFill>
                <a:latin typeface="Lucida Sans Unicode"/>
                <a:cs typeface="Lucida Sans Unicode"/>
              </a:rPr>
              <a:t>▶</a:t>
            </a:r>
            <a:r>
              <a:rPr sz="1400" spc="15" dirty="0">
                <a:solidFill>
                  <a:srgbClr val="4E67C8"/>
                </a:solidFill>
                <a:latin typeface="Lucida Sans Unicode"/>
                <a:cs typeface="Lucida Sans Unicode"/>
              </a:rPr>
              <a:t> </a:t>
            </a:r>
            <a:r>
              <a:rPr sz="1800" spc="-90" dirty="0">
                <a:solidFill>
                  <a:srgbClr val="404040"/>
                </a:solidFill>
                <a:latin typeface="Arial MT"/>
                <a:cs typeface="Arial MT"/>
              </a:rPr>
              <a:t>Expectations</a:t>
            </a:r>
            <a:endParaRPr sz="1800">
              <a:latin typeface="Arial MT"/>
              <a:cs typeface="Arial MT"/>
            </a:endParaRPr>
          </a:p>
          <a:p>
            <a:pPr marL="526415" marR="45720" indent="-257175">
              <a:lnSpc>
                <a:spcPct val="95000"/>
              </a:lnSpc>
              <a:spcBef>
                <a:spcPts val="735"/>
              </a:spcBef>
            </a:pPr>
            <a:r>
              <a:rPr sz="1400" spc="-135" dirty="0">
                <a:solidFill>
                  <a:srgbClr val="4E67C8"/>
                </a:solidFill>
                <a:latin typeface="Lucida Sans Unicode"/>
                <a:cs typeface="Lucida Sans Unicode"/>
              </a:rPr>
              <a:t>▶ </a:t>
            </a:r>
            <a:r>
              <a:rPr sz="1400" spc="-95" dirty="0">
                <a:solidFill>
                  <a:srgbClr val="4E67C8"/>
                </a:solidFill>
                <a:latin typeface="Lucida Sans Unicode"/>
                <a:cs typeface="Lucida Sans Unicode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Arial MT"/>
                <a:cs typeface="Arial MT"/>
              </a:rPr>
              <a:t>G</a:t>
            </a:r>
            <a:r>
              <a:rPr sz="1800" spc="-245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800" spc="95" dirty="0">
                <a:solidFill>
                  <a:srgbClr val="404040"/>
                </a:solidFill>
                <a:latin typeface="Arial MT"/>
                <a:cs typeface="Arial MT"/>
              </a:rPr>
              <a:t>t</a:t>
            </a:r>
            <a:r>
              <a:rPr sz="1800" spc="-120" dirty="0">
                <a:solidFill>
                  <a:srgbClr val="404040"/>
                </a:solidFill>
                <a:latin typeface="Arial MT"/>
                <a:cs typeface="Arial MT"/>
              </a:rPr>
              <a:t>he</a:t>
            </a:r>
            <a:r>
              <a:rPr sz="1800" spc="70" dirty="0">
                <a:solidFill>
                  <a:srgbClr val="404040"/>
                </a:solidFill>
                <a:latin typeface="Arial MT"/>
                <a:cs typeface="Arial MT"/>
              </a:rPr>
              <a:t>r</a:t>
            </a:r>
            <a:r>
              <a:rPr sz="1800" spc="-140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r>
              <a:rPr sz="1800" spc="-85" dirty="0">
                <a:solidFill>
                  <a:srgbClr val="404040"/>
                </a:solidFill>
                <a:latin typeface="Arial MT"/>
                <a:cs typeface="Arial MT"/>
              </a:rPr>
              <a:t>d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95" dirty="0">
                <a:solidFill>
                  <a:srgbClr val="404040"/>
                </a:solidFill>
                <a:latin typeface="Arial MT"/>
                <a:cs typeface="Arial MT"/>
              </a:rPr>
              <a:t>d</a:t>
            </a:r>
            <a:r>
              <a:rPr sz="1800" spc="-245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800" spc="95" dirty="0">
                <a:solidFill>
                  <a:srgbClr val="404040"/>
                </a:solidFill>
                <a:latin typeface="Arial MT"/>
                <a:cs typeface="Arial MT"/>
              </a:rPr>
              <a:t>t</a:t>
            </a:r>
            <a:r>
              <a:rPr sz="1800" spc="-235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wil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l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70" dirty="0">
                <a:solidFill>
                  <a:srgbClr val="404040"/>
                </a:solidFill>
                <a:latin typeface="Arial MT"/>
                <a:cs typeface="Arial MT"/>
              </a:rPr>
              <a:t>h</a:t>
            </a:r>
            <a:r>
              <a:rPr sz="1800" spc="-24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800" spc="-155" dirty="0">
                <a:solidFill>
                  <a:srgbClr val="404040"/>
                </a:solidFill>
                <a:latin typeface="Arial MT"/>
                <a:cs typeface="Arial MT"/>
              </a:rPr>
              <a:t>v</a:t>
            </a:r>
            <a:r>
              <a:rPr sz="1800" spc="-140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20" dirty="0">
                <a:solidFill>
                  <a:srgbClr val="404040"/>
                </a:solidFill>
                <a:latin typeface="Arial MT"/>
                <a:cs typeface="Arial MT"/>
              </a:rPr>
              <a:t>v</a:t>
            </a:r>
            <a:r>
              <a:rPr sz="1800" spc="-245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l</a:t>
            </a:r>
            <a:r>
              <a:rPr sz="1800" spc="-90" dirty="0">
                <a:solidFill>
                  <a:srgbClr val="404040"/>
                </a:solidFill>
                <a:latin typeface="Arial MT"/>
                <a:cs typeface="Arial MT"/>
              </a:rPr>
              <a:t>ue  </a:t>
            </a:r>
            <a:r>
              <a:rPr sz="1800" spc="-30" dirty="0">
                <a:solidFill>
                  <a:srgbClr val="404040"/>
                </a:solidFill>
                <a:latin typeface="Arial MT"/>
                <a:cs typeface="Arial MT"/>
              </a:rPr>
              <a:t>either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Arial MT"/>
                <a:cs typeface="Arial MT"/>
              </a:rPr>
              <a:t>purpose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Arial MT"/>
                <a:cs typeface="Arial MT"/>
              </a:rPr>
              <a:t>collected </a:t>
            </a:r>
            <a:r>
              <a:rPr sz="1800" spc="-484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Arial MT"/>
                <a:cs typeface="Arial MT"/>
              </a:rPr>
              <a:t>o</a:t>
            </a:r>
            <a:r>
              <a:rPr sz="1800" spc="110" dirty="0">
                <a:solidFill>
                  <a:srgbClr val="404040"/>
                </a:solidFill>
                <a:latin typeface="Arial MT"/>
                <a:cs typeface="Arial MT"/>
              </a:rPr>
              <a:t>r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Arial MT"/>
                <a:cs typeface="Arial MT"/>
              </a:rPr>
              <a:t>f</a:t>
            </a:r>
            <a:r>
              <a:rPr sz="1800" spc="-20" dirty="0">
                <a:solidFill>
                  <a:srgbClr val="404040"/>
                </a:solidFill>
                <a:latin typeface="Arial MT"/>
                <a:cs typeface="Arial MT"/>
              </a:rPr>
              <a:t>o</a:t>
            </a:r>
            <a:r>
              <a:rPr sz="1800" spc="110" dirty="0">
                <a:solidFill>
                  <a:srgbClr val="404040"/>
                </a:solidFill>
                <a:latin typeface="Arial MT"/>
                <a:cs typeface="Arial MT"/>
              </a:rPr>
              <a:t>r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235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Arial MT"/>
                <a:cs typeface="Arial MT"/>
              </a:rPr>
              <a:t>pu</a:t>
            </a:r>
            <a:r>
              <a:rPr sz="1800" spc="-30" dirty="0">
                <a:solidFill>
                  <a:srgbClr val="404040"/>
                </a:solidFill>
                <a:latin typeface="Arial MT"/>
                <a:cs typeface="Arial MT"/>
              </a:rPr>
              <a:t>r</a:t>
            </a:r>
            <a:r>
              <a:rPr sz="1800" spc="-55" dirty="0">
                <a:solidFill>
                  <a:srgbClr val="404040"/>
                </a:solidFill>
                <a:latin typeface="Arial MT"/>
                <a:cs typeface="Arial MT"/>
              </a:rPr>
              <a:t>p</a:t>
            </a:r>
            <a:r>
              <a:rPr sz="1800" spc="-65" dirty="0">
                <a:solidFill>
                  <a:srgbClr val="404040"/>
                </a:solidFill>
                <a:latin typeface="Arial MT"/>
                <a:cs typeface="Arial MT"/>
              </a:rPr>
              <a:t>o</a:t>
            </a:r>
            <a:r>
              <a:rPr sz="1800" spc="-220" dirty="0">
                <a:solidFill>
                  <a:srgbClr val="404040"/>
                </a:solidFill>
                <a:latin typeface="Arial MT"/>
                <a:cs typeface="Arial MT"/>
              </a:rPr>
              <a:t>s</a:t>
            </a:r>
            <a:r>
              <a:rPr sz="1800" spc="-140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Arial MT"/>
                <a:cs typeface="Arial MT"/>
              </a:rPr>
              <a:t>n</a:t>
            </a:r>
            <a:r>
              <a:rPr sz="1800" spc="-65" dirty="0">
                <a:solidFill>
                  <a:srgbClr val="404040"/>
                </a:solidFill>
                <a:latin typeface="Arial MT"/>
                <a:cs typeface="Arial MT"/>
              </a:rPr>
              <a:t>o</a:t>
            </a:r>
            <a:r>
              <a:rPr sz="1800" spc="95" dirty="0">
                <a:solidFill>
                  <a:srgbClr val="404040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40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r>
              <a:rPr sz="1800" spc="-135" dirty="0">
                <a:solidFill>
                  <a:srgbClr val="404040"/>
                </a:solidFill>
                <a:latin typeface="Arial MT"/>
                <a:cs typeface="Arial MT"/>
              </a:rPr>
              <a:t>n</a:t>
            </a:r>
            <a:r>
              <a:rPr sz="1800" spc="-120" dirty="0">
                <a:solidFill>
                  <a:srgbClr val="404040"/>
                </a:solidFill>
                <a:latin typeface="Arial MT"/>
                <a:cs typeface="Arial MT"/>
              </a:rPr>
              <a:t>v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i</a:t>
            </a:r>
            <a:r>
              <a:rPr sz="1800" spc="-220" dirty="0">
                <a:solidFill>
                  <a:srgbClr val="404040"/>
                </a:solidFill>
                <a:latin typeface="Arial MT"/>
                <a:cs typeface="Arial MT"/>
              </a:rPr>
              <a:t>s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i</a:t>
            </a:r>
            <a:r>
              <a:rPr sz="1800" spc="-20" dirty="0">
                <a:solidFill>
                  <a:srgbClr val="404040"/>
                </a:solidFill>
                <a:latin typeface="Arial MT"/>
                <a:cs typeface="Arial MT"/>
              </a:rPr>
              <a:t>o</a:t>
            </a:r>
            <a:r>
              <a:rPr sz="1800" spc="-120" dirty="0">
                <a:solidFill>
                  <a:srgbClr val="404040"/>
                </a:solidFill>
                <a:latin typeface="Arial MT"/>
                <a:cs typeface="Arial MT"/>
              </a:rPr>
              <a:t>ne</a:t>
            </a:r>
            <a:r>
              <a:rPr sz="1800" spc="-95" dirty="0">
                <a:solidFill>
                  <a:srgbClr val="404040"/>
                </a:solidFill>
                <a:latin typeface="Arial MT"/>
                <a:cs typeface="Arial MT"/>
              </a:rPr>
              <a:t>d</a:t>
            </a:r>
            <a:r>
              <a:rPr sz="1800" spc="-110" dirty="0">
                <a:solidFill>
                  <a:srgbClr val="404040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7930" y="4170679"/>
            <a:ext cx="13468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spc="-5" dirty="0">
                <a:latin typeface="Arial"/>
                <a:cs typeface="Arial"/>
              </a:rPr>
              <a:t>Social</a:t>
            </a:r>
            <a:r>
              <a:rPr sz="900" i="1" spc="-10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Networking:</a:t>
            </a:r>
            <a:r>
              <a:rPr sz="900" i="1" spc="-15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Twitter</a:t>
            </a:r>
            <a:endParaRPr sz="9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71296" y="4367213"/>
            <a:ext cx="1428748" cy="82629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87952" y="4309871"/>
            <a:ext cx="1127760" cy="95402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257329" y="5245608"/>
            <a:ext cx="104711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spc="-35" dirty="0">
                <a:latin typeface="Arial"/>
                <a:cs typeface="Arial"/>
              </a:rPr>
              <a:t>S</a:t>
            </a:r>
            <a:r>
              <a:rPr sz="1100" i="1" spc="-25" dirty="0">
                <a:latin typeface="Arial"/>
                <a:cs typeface="Arial"/>
              </a:rPr>
              <a:t>enso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-35" dirty="0">
                <a:latin typeface="Arial"/>
                <a:cs typeface="Arial"/>
              </a:rPr>
              <a:t> N</a:t>
            </a:r>
            <a:r>
              <a:rPr sz="1100" i="1" spc="-25" dirty="0">
                <a:latin typeface="Arial"/>
                <a:cs typeface="Arial"/>
              </a:rPr>
              <a:t>e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i="1" spc="-35" dirty="0">
                <a:latin typeface="Arial"/>
                <a:cs typeface="Arial"/>
              </a:rPr>
              <a:t>w</a:t>
            </a:r>
            <a:r>
              <a:rPr sz="1100" i="1" spc="-25" dirty="0">
                <a:latin typeface="Arial"/>
                <a:cs typeface="Arial"/>
              </a:rPr>
              <a:t>o</a:t>
            </a:r>
            <a:r>
              <a:rPr sz="1100" i="1" spc="-20" dirty="0">
                <a:latin typeface="Arial"/>
                <a:cs typeface="Arial"/>
              </a:rPr>
              <a:t>r</a:t>
            </a:r>
            <a:r>
              <a:rPr sz="1100" i="1" spc="-25" dirty="0">
                <a:latin typeface="Arial"/>
                <a:cs typeface="Arial"/>
              </a:rPr>
              <a:t>k</a:t>
            </a:r>
            <a:r>
              <a:rPr sz="1100" i="1" dirty="0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85823" y="2018135"/>
            <a:ext cx="1333500" cy="113194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892084" y="4169664"/>
            <a:ext cx="93281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spc="-35" dirty="0">
                <a:latin typeface="Arial"/>
                <a:cs typeface="Arial"/>
              </a:rPr>
              <a:t>T</a:t>
            </a:r>
            <a:r>
              <a:rPr sz="1100" i="1" spc="-20" dirty="0">
                <a:latin typeface="Arial"/>
                <a:cs typeface="Arial"/>
              </a:rPr>
              <a:t>r</a:t>
            </a:r>
            <a:r>
              <a:rPr sz="1100" i="1" spc="-25" dirty="0">
                <a:latin typeface="Arial"/>
                <a:cs typeface="Arial"/>
              </a:rPr>
              <a:t>a</a:t>
            </a:r>
            <a:r>
              <a:rPr sz="1100" i="1" spc="-20" dirty="0">
                <a:latin typeface="Arial"/>
                <a:cs typeface="Arial"/>
              </a:rPr>
              <a:t>ff</a:t>
            </a:r>
            <a:r>
              <a:rPr sz="1100" i="1" spc="-10" dirty="0">
                <a:latin typeface="Arial"/>
                <a:cs typeface="Arial"/>
              </a:rPr>
              <a:t>i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100" i="1" spc="-45" dirty="0">
                <a:latin typeface="Arial"/>
                <a:cs typeface="Arial"/>
              </a:rPr>
              <a:t> </a:t>
            </a:r>
            <a:r>
              <a:rPr sz="1100" i="1" spc="-35" dirty="0">
                <a:latin typeface="Arial"/>
                <a:cs typeface="Arial"/>
              </a:rPr>
              <a:t>P</a:t>
            </a:r>
            <a:r>
              <a:rPr sz="1100" i="1" spc="-25" dirty="0">
                <a:latin typeface="Arial"/>
                <a:cs typeface="Arial"/>
              </a:rPr>
              <a:t>a</a:t>
            </a:r>
            <a:r>
              <a:rPr sz="1100" i="1" spc="-20" dirty="0">
                <a:latin typeface="Arial"/>
                <a:cs typeface="Arial"/>
              </a:rPr>
              <a:t>tt</a:t>
            </a:r>
            <a:r>
              <a:rPr sz="1100" i="1" spc="-25" dirty="0">
                <a:latin typeface="Arial"/>
                <a:cs typeface="Arial"/>
              </a:rPr>
              <a:t>e</a:t>
            </a:r>
            <a:r>
              <a:rPr sz="1100" i="1" spc="-20" dirty="0">
                <a:latin typeface="Arial"/>
                <a:cs typeface="Arial"/>
              </a:rPr>
              <a:t>r</a:t>
            </a:r>
            <a:r>
              <a:rPr sz="1100" i="1" spc="-25" dirty="0">
                <a:latin typeface="Arial"/>
                <a:cs typeface="Arial"/>
              </a:rPr>
              <a:t>n</a:t>
            </a:r>
            <a:r>
              <a:rPr sz="1100" i="1" dirty="0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01951" y="3179064"/>
            <a:ext cx="9048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spc="-35" dirty="0">
                <a:latin typeface="Arial"/>
                <a:cs typeface="Arial"/>
              </a:rPr>
              <a:t>C</a:t>
            </a:r>
            <a:r>
              <a:rPr sz="1100" i="1" spc="-30" dirty="0">
                <a:latin typeface="Arial"/>
                <a:cs typeface="Arial"/>
              </a:rPr>
              <a:t>y</a:t>
            </a:r>
            <a:r>
              <a:rPr sz="1100" i="1" spc="-25" dirty="0">
                <a:latin typeface="Arial"/>
                <a:cs typeface="Arial"/>
              </a:rPr>
              <a:t>be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-35" dirty="0">
                <a:latin typeface="Arial"/>
                <a:cs typeface="Arial"/>
              </a:rPr>
              <a:t> S</a:t>
            </a:r>
            <a:r>
              <a:rPr sz="1100" i="1" spc="-25" dirty="0">
                <a:latin typeface="Arial"/>
                <a:cs typeface="Arial"/>
              </a:rPr>
              <a:t>e</a:t>
            </a:r>
            <a:r>
              <a:rPr sz="1100" i="1" spc="-30" dirty="0">
                <a:latin typeface="Arial"/>
                <a:cs typeface="Arial"/>
              </a:rPr>
              <a:t>c</a:t>
            </a:r>
            <a:r>
              <a:rPr sz="1100" i="1" spc="-25" dirty="0">
                <a:latin typeface="Arial"/>
                <a:cs typeface="Arial"/>
              </a:rPr>
              <a:t>u</a:t>
            </a:r>
            <a:r>
              <a:rPr sz="1100" i="1" spc="-20" dirty="0">
                <a:latin typeface="Arial"/>
                <a:cs typeface="Arial"/>
              </a:rPr>
              <a:t>r</a:t>
            </a:r>
            <a:r>
              <a:rPr sz="1100" i="1" spc="-10" dirty="0">
                <a:latin typeface="Arial"/>
                <a:cs typeface="Arial"/>
              </a:rPr>
              <a:t>i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i="1" dirty="0">
                <a:latin typeface="Arial"/>
                <a:cs typeface="Arial"/>
              </a:rPr>
              <a:t>y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021878" y="2017968"/>
            <a:ext cx="1257300" cy="907415"/>
            <a:chOff x="7021878" y="2017968"/>
            <a:chExt cx="1257300" cy="90741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21878" y="2017968"/>
              <a:ext cx="1257300" cy="90725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80908" y="2155172"/>
              <a:ext cx="461135" cy="44820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00092" y="2374249"/>
              <a:ext cx="440281" cy="36702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7244128" y="2916935"/>
            <a:ext cx="8159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spc="-30" dirty="0">
                <a:latin typeface="Arial"/>
                <a:cs typeface="Arial"/>
              </a:rPr>
              <a:t>E-Commerce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293292" y="3167355"/>
            <a:ext cx="1783556" cy="881063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5832395" y="3200932"/>
            <a:ext cx="1096645" cy="892175"/>
            <a:chOff x="5832395" y="3200932"/>
            <a:chExt cx="1096645" cy="892175"/>
          </a:xfrm>
        </p:grpSpPr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41920" y="3210457"/>
              <a:ext cx="1077516" cy="87272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837157" y="3205694"/>
              <a:ext cx="1087120" cy="882650"/>
            </a:xfrm>
            <a:custGeom>
              <a:avLst/>
              <a:gdLst/>
              <a:ahLst/>
              <a:cxnLst/>
              <a:rect l="l" t="t" r="r" b="b"/>
              <a:pathLst>
                <a:path w="1087120" h="882650">
                  <a:moveTo>
                    <a:pt x="0" y="0"/>
                  </a:moveTo>
                  <a:lnTo>
                    <a:pt x="1087041" y="0"/>
                  </a:lnTo>
                  <a:lnTo>
                    <a:pt x="1087041" y="882253"/>
                  </a:lnTo>
                  <a:lnTo>
                    <a:pt x="0" y="88225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730783" y="5245608"/>
            <a:ext cx="16211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spc="-25" dirty="0">
                <a:latin typeface="Arial"/>
                <a:cs typeface="Arial"/>
              </a:rPr>
              <a:t>Computational</a:t>
            </a:r>
            <a:r>
              <a:rPr sz="1100" i="1" spc="-50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Simulations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xfrm>
            <a:off x="609600" y="6062436"/>
            <a:ext cx="1373505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371475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2925"/>
              </a:spcBef>
            </a:pPr>
            <a:r>
              <a:rPr sz="3200" b="0" spc="330" dirty="0">
                <a:solidFill>
                  <a:srgbClr val="FFFFFF"/>
                </a:solidFill>
                <a:latin typeface="Trebuchet MS"/>
                <a:cs typeface="Trebuchet MS"/>
              </a:rPr>
              <a:t>WHY</a:t>
            </a:r>
            <a:r>
              <a:rPr sz="3200" b="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5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3200" b="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160" dirty="0">
                <a:solidFill>
                  <a:srgbClr val="FFFFFF"/>
                </a:solidFill>
                <a:latin typeface="Trebuchet MS"/>
                <a:cs typeface="Trebuchet MS"/>
              </a:rPr>
              <a:t>MINING?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659932" y="6062436"/>
            <a:ext cx="1373505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37548" y="2087371"/>
            <a:ext cx="7874000" cy="39452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85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Arial MT"/>
                <a:cs typeface="Arial MT"/>
              </a:rPr>
              <a:t>Explosive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Growth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35" dirty="0">
                <a:solidFill>
                  <a:srgbClr val="212745"/>
                </a:solidFill>
                <a:latin typeface="Arial MT"/>
                <a:cs typeface="Arial MT"/>
              </a:rPr>
              <a:t>of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Arial MT"/>
                <a:cs typeface="Arial MT"/>
              </a:rPr>
              <a:t>Data:</a:t>
            </a:r>
            <a:r>
              <a:rPr sz="1800" spc="-17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30" dirty="0">
                <a:solidFill>
                  <a:srgbClr val="212745"/>
                </a:solidFill>
                <a:latin typeface="Arial MT"/>
                <a:cs typeface="Arial MT"/>
              </a:rPr>
              <a:t>from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Arial MT"/>
                <a:cs typeface="Arial MT"/>
              </a:rPr>
              <a:t>terabytes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45" dirty="0">
                <a:solidFill>
                  <a:srgbClr val="212745"/>
                </a:solidFill>
                <a:latin typeface="Arial MT"/>
                <a:cs typeface="Arial MT"/>
              </a:rPr>
              <a:t>to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Arial MT"/>
                <a:cs typeface="Arial MT"/>
              </a:rPr>
              <a:t>petabytes</a:t>
            </a:r>
            <a:endParaRPr sz="1800" dirty="0">
              <a:latin typeface="Arial MT"/>
              <a:cs typeface="Arial MT"/>
            </a:endParaRPr>
          </a:p>
          <a:p>
            <a:pPr marL="642620" lvl="1" indent="-306070">
              <a:lnSpc>
                <a:spcPct val="100000"/>
              </a:lnSpc>
              <a:spcBef>
                <a:spcPts val="143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collection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30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25" dirty="0">
                <a:solidFill>
                  <a:srgbClr val="212745"/>
                </a:solidFill>
                <a:latin typeface="Trebuchet MS"/>
                <a:cs typeface="Trebuchet MS"/>
              </a:rPr>
              <a:t>availability</a:t>
            </a:r>
            <a:endParaRPr sz="1400" dirty="0">
              <a:latin typeface="Trebuchet MS"/>
              <a:cs typeface="Trebuchet MS"/>
            </a:endParaRPr>
          </a:p>
          <a:p>
            <a:pPr marL="912494" lvl="2" indent="-270510">
              <a:lnSpc>
                <a:spcPct val="100000"/>
              </a:lnSpc>
              <a:spcBef>
                <a:spcPts val="132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911860" algn="l"/>
                <a:tab pos="912494" algn="l"/>
              </a:tabLst>
            </a:pP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Automated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30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collection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tools,</a:t>
            </a:r>
            <a:r>
              <a:rPr sz="1400" spc="-18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database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systems,Web,</a:t>
            </a:r>
            <a:r>
              <a:rPr sz="1400" spc="-18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computerized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society</a:t>
            </a:r>
            <a:endParaRPr sz="1400" dirty="0">
              <a:latin typeface="Trebuchet MS"/>
              <a:cs typeface="Trebuchet MS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Clr>
                <a:srgbClr val="5ECCF3"/>
              </a:buClr>
              <a:buFont typeface="Cambria"/>
              <a:buChar char="◾"/>
            </a:pPr>
            <a:endParaRPr sz="1200" dirty="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buClr>
                <a:srgbClr val="5ECCF3"/>
              </a:buClr>
              <a:buSzPct val="85714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220" dirty="0">
                <a:solidFill>
                  <a:srgbClr val="212745"/>
                </a:solidFill>
                <a:latin typeface="Trebuchet MS"/>
                <a:cs typeface="Trebuchet MS"/>
              </a:rPr>
              <a:t>j</a:t>
            </a:r>
            <a:r>
              <a:rPr sz="1400" spc="-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400" spc="-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spc="-17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6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un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400" spc="-16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400" spc="-16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endParaRPr sz="1400" dirty="0">
              <a:latin typeface="Trebuchet MS"/>
              <a:cs typeface="Trebuchet MS"/>
            </a:endParaRPr>
          </a:p>
          <a:p>
            <a:pPr marL="912494" lvl="2" indent="-270510">
              <a:lnSpc>
                <a:spcPct val="100000"/>
              </a:lnSpc>
              <a:spcBef>
                <a:spcPts val="132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911860" algn="l"/>
                <a:tab pos="912494" algn="l"/>
              </a:tabLst>
            </a:pP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Business:Web,</a:t>
            </a:r>
            <a:r>
              <a:rPr sz="1400" spc="-18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e-commerce,</a:t>
            </a:r>
            <a:r>
              <a:rPr sz="1400" spc="-18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transactions,</a:t>
            </a:r>
            <a:r>
              <a:rPr sz="1400" spc="-18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stocks,</a:t>
            </a:r>
            <a:r>
              <a:rPr sz="1400" spc="-18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370" dirty="0">
                <a:solidFill>
                  <a:srgbClr val="212745"/>
                </a:solidFill>
                <a:latin typeface="Trebuchet MS"/>
                <a:cs typeface="Trebuchet MS"/>
              </a:rPr>
              <a:t>…</a:t>
            </a:r>
            <a:endParaRPr sz="1400" dirty="0">
              <a:latin typeface="Trebuchet MS"/>
              <a:cs typeface="Trebuchet MS"/>
            </a:endParaRPr>
          </a:p>
          <a:p>
            <a:pPr marL="912494" lvl="2" indent="-270510">
              <a:lnSpc>
                <a:spcPct val="100000"/>
              </a:lnSpc>
              <a:spcBef>
                <a:spcPts val="132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911860" algn="l"/>
                <a:tab pos="912494" algn="l"/>
              </a:tabLst>
            </a:pPr>
            <a:r>
              <a:rPr sz="1400" spc="-114" dirty="0">
                <a:solidFill>
                  <a:srgbClr val="212745"/>
                </a:solidFill>
                <a:latin typeface="Trebuchet MS"/>
                <a:cs typeface="Trebuchet MS"/>
              </a:rPr>
              <a:t>Science:</a:t>
            </a:r>
            <a:r>
              <a:rPr sz="1400" spc="-19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Remote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sensing,</a:t>
            </a:r>
            <a:r>
              <a:rPr sz="1400" spc="-19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bioinformatics,</a:t>
            </a:r>
            <a:r>
              <a:rPr sz="1400" spc="-18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scientific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simulation,</a:t>
            </a:r>
            <a:r>
              <a:rPr sz="1400" spc="-18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370" dirty="0">
                <a:solidFill>
                  <a:srgbClr val="212745"/>
                </a:solidFill>
                <a:latin typeface="Trebuchet MS"/>
                <a:cs typeface="Trebuchet MS"/>
              </a:rPr>
              <a:t>…</a:t>
            </a:r>
            <a:endParaRPr sz="1400" dirty="0">
              <a:latin typeface="Trebuchet MS"/>
              <a:cs typeface="Trebuchet MS"/>
            </a:endParaRPr>
          </a:p>
          <a:p>
            <a:pPr marL="912494" lvl="2" indent="-270510">
              <a:lnSpc>
                <a:spcPct val="100000"/>
              </a:lnSpc>
              <a:spcBef>
                <a:spcPts val="142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911860" algn="l"/>
                <a:tab pos="912494" algn="l"/>
              </a:tabLst>
            </a:pP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Society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everyone:</a:t>
            </a:r>
            <a:r>
              <a:rPr sz="1400" spc="-18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news,</a:t>
            </a:r>
            <a:r>
              <a:rPr sz="1400" spc="-18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digital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212745"/>
                </a:solidFill>
                <a:latin typeface="Trebuchet MS"/>
                <a:cs typeface="Trebuchet MS"/>
              </a:rPr>
              <a:t>cameras,YouTube</a:t>
            </a:r>
            <a:endParaRPr sz="1400" dirty="0">
              <a:latin typeface="Trebuchet MS"/>
              <a:cs typeface="Trebuchet MS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Clr>
                <a:srgbClr val="5ECCF3"/>
              </a:buClr>
              <a:buFont typeface="Cambria"/>
              <a:buChar char="◾"/>
            </a:pPr>
            <a:endParaRPr sz="1300" dirty="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b="1" spc="150" dirty="0">
                <a:solidFill>
                  <a:srgbClr val="FF8021"/>
                </a:solidFill>
                <a:latin typeface="Trebuchet MS"/>
                <a:cs typeface="Trebuchet MS"/>
              </a:rPr>
              <a:t>We</a:t>
            </a:r>
            <a:r>
              <a:rPr sz="1800" b="1" spc="-50" dirty="0">
                <a:solidFill>
                  <a:srgbClr val="FF8021"/>
                </a:solidFill>
                <a:latin typeface="Trebuchet MS"/>
                <a:cs typeface="Trebuchet MS"/>
              </a:rPr>
              <a:t> </a:t>
            </a:r>
            <a:r>
              <a:rPr sz="1800" b="1" spc="-20" dirty="0">
                <a:solidFill>
                  <a:srgbClr val="FF8021"/>
                </a:solidFill>
                <a:latin typeface="Trebuchet MS"/>
                <a:cs typeface="Trebuchet MS"/>
              </a:rPr>
              <a:t>are</a:t>
            </a:r>
            <a:r>
              <a:rPr sz="1800" b="1" spc="-45" dirty="0">
                <a:solidFill>
                  <a:srgbClr val="FF8021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FF8021"/>
                </a:solidFill>
                <a:latin typeface="Trebuchet MS"/>
                <a:cs typeface="Trebuchet MS"/>
              </a:rPr>
              <a:t>drowning</a:t>
            </a:r>
            <a:r>
              <a:rPr sz="1800" b="1" spc="-45" dirty="0">
                <a:solidFill>
                  <a:srgbClr val="FF8021"/>
                </a:solidFill>
                <a:latin typeface="Trebuchet MS"/>
                <a:cs typeface="Trebuchet MS"/>
              </a:rPr>
              <a:t> </a:t>
            </a:r>
            <a:r>
              <a:rPr sz="1800" b="1" spc="-35" dirty="0">
                <a:solidFill>
                  <a:srgbClr val="FF8021"/>
                </a:solidFill>
                <a:latin typeface="Trebuchet MS"/>
                <a:cs typeface="Trebuchet MS"/>
              </a:rPr>
              <a:t>in</a:t>
            </a:r>
            <a:r>
              <a:rPr sz="1800" b="1" spc="-40" dirty="0">
                <a:solidFill>
                  <a:srgbClr val="FF8021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FF8021"/>
                </a:solidFill>
                <a:latin typeface="Trebuchet MS"/>
                <a:cs typeface="Trebuchet MS"/>
              </a:rPr>
              <a:t>data</a:t>
            </a:r>
            <a:r>
              <a:rPr sz="1800" b="1" spc="-50" dirty="0">
                <a:solidFill>
                  <a:srgbClr val="FF8021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FF8021"/>
                </a:solidFill>
                <a:latin typeface="Trebuchet MS"/>
                <a:cs typeface="Trebuchet MS"/>
              </a:rPr>
              <a:t>but</a:t>
            </a:r>
            <a:r>
              <a:rPr sz="1800" b="1" spc="-45" dirty="0">
                <a:solidFill>
                  <a:srgbClr val="FF802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FF8021"/>
                </a:solidFill>
                <a:latin typeface="Trebuchet MS"/>
                <a:cs typeface="Trebuchet MS"/>
              </a:rPr>
              <a:t>starving</a:t>
            </a:r>
            <a:r>
              <a:rPr sz="1800" b="1" spc="-45" dirty="0">
                <a:solidFill>
                  <a:srgbClr val="FF8021"/>
                </a:solidFill>
                <a:latin typeface="Trebuchet MS"/>
                <a:cs typeface="Trebuchet MS"/>
              </a:rPr>
              <a:t> </a:t>
            </a:r>
            <a:r>
              <a:rPr sz="1800" b="1" spc="-20" dirty="0">
                <a:solidFill>
                  <a:srgbClr val="FF8021"/>
                </a:solidFill>
                <a:latin typeface="Trebuchet MS"/>
                <a:cs typeface="Trebuchet MS"/>
              </a:rPr>
              <a:t>for</a:t>
            </a:r>
            <a:r>
              <a:rPr sz="1800" b="1" spc="-35" dirty="0">
                <a:solidFill>
                  <a:srgbClr val="FF8021"/>
                </a:solidFill>
                <a:latin typeface="Trebuchet MS"/>
                <a:cs typeface="Trebuchet MS"/>
              </a:rPr>
              <a:t> knowledge!</a:t>
            </a:r>
            <a:endParaRPr sz="1800" dirty="0">
              <a:latin typeface="Trebuchet MS"/>
              <a:cs typeface="Trebuchet MS"/>
            </a:endParaRPr>
          </a:p>
          <a:p>
            <a:pPr marL="318770" marR="5080" indent="-306070">
              <a:lnSpc>
                <a:spcPct val="130000"/>
              </a:lnSpc>
              <a:spcBef>
                <a:spcPts val="108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60" dirty="0">
                <a:solidFill>
                  <a:srgbClr val="212745"/>
                </a:solidFill>
                <a:latin typeface="Arial MT"/>
                <a:cs typeface="Arial MT"/>
              </a:rPr>
              <a:t>“Necessity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Arial MT"/>
                <a:cs typeface="Arial MT"/>
              </a:rPr>
              <a:t>is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5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30" dirty="0">
                <a:solidFill>
                  <a:srgbClr val="212745"/>
                </a:solidFill>
                <a:latin typeface="Arial MT"/>
                <a:cs typeface="Arial MT"/>
              </a:rPr>
              <a:t>mother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35" dirty="0">
                <a:solidFill>
                  <a:srgbClr val="212745"/>
                </a:solidFill>
                <a:latin typeface="Arial MT"/>
                <a:cs typeface="Arial MT"/>
              </a:rPr>
              <a:t>of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35" dirty="0">
                <a:solidFill>
                  <a:srgbClr val="212745"/>
                </a:solidFill>
                <a:latin typeface="Arial MT"/>
                <a:cs typeface="Arial MT"/>
              </a:rPr>
              <a:t>invention”—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b="1" spc="65" dirty="0">
                <a:solidFill>
                  <a:srgbClr val="C00000"/>
                </a:solidFill>
                <a:latin typeface="Trebuchet MS"/>
                <a:cs typeface="Trebuchet MS"/>
              </a:rPr>
              <a:t>Data</a:t>
            </a:r>
            <a:r>
              <a:rPr sz="1800" b="1" spc="-5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spc="15" dirty="0">
                <a:solidFill>
                  <a:srgbClr val="C00000"/>
                </a:solidFill>
                <a:latin typeface="Trebuchet MS"/>
                <a:cs typeface="Trebuchet MS"/>
              </a:rPr>
              <a:t>mining</a:t>
            </a:r>
            <a:r>
              <a:rPr sz="1800" b="1" spc="-4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—</a:t>
            </a:r>
            <a:r>
              <a:rPr sz="1800" spc="-18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60" dirty="0">
                <a:solidFill>
                  <a:srgbClr val="212745"/>
                </a:solidFill>
                <a:latin typeface="Arial MT"/>
                <a:cs typeface="Arial MT"/>
              </a:rPr>
              <a:t>Automated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45" dirty="0">
                <a:solidFill>
                  <a:srgbClr val="212745"/>
                </a:solidFill>
                <a:latin typeface="Arial MT"/>
                <a:cs typeface="Arial MT"/>
              </a:rPr>
              <a:t>analysis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35" dirty="0">
                <a:solidFill>
                  <a:srgbClr val="212745"/>
                </a:solidFill>
                <a:latin typeface="Arial MT"/>
                <a:cs typeface="Arial MT"/>
              </a:rPr>
              <a:t>of </a:t>
            </a:r>
            <a:r>
              <a:rPr sz="1800" spc="-484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215" dirty="0">
                <a:solidFill>
                  <a:srgbClr val="212745"/>
                </a:solidFill>
                <a:latin typeface="Arial MT"/>
                <a:cs typeface="Arial MT"/>
              </a:rPr>
              <a:t>m</a:t>
            </a:r>
            <a:r>
              <a:rPr sz="1800" spc="-15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-220" dirty="0">
                <a:solidFill>
                  <a:srgbClr val="212745"/>
                </a:solidFill>
                <a:latin typeface="Arial MT"/>
                <a:cs typeface="Arial MT"/>
              </a:rPr>
              <a:t>ss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800" spc="-155" dirty="0">
                <a:solidFill>
                  <a:srgbClr val="212745"/>
                </a:solidFill>
                <a:latin typeface="Arial MT"/>
                <a:cs typeface="Arial MT"/>
              </a:rPr>
              <a:t>v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800" spc="-24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9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800" spc="-23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22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800" spc="-35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spc="-1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800" spc="-21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52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800" b="0" spc="20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800" b="0" spc="9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22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-2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2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800" b="0" spc="160" dirty="0">
                <a:solidFill>
                  <a:srgbClr val="FFFFFF"/>
                </a:solidFill>
                <a:latin typeface="Trebuchet MS"/>
                <a:cs typeface="Trebuchet MS"/>
              </a:rPr>
              <a:t>ININ</a:t>
            </a:r>
            <a:r>
              <a:rPr sz="2800" b="0" spc="17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800" b="0" spc="-100" dirty="0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r>
              <a:rPr sz="2800" b="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3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4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195" dirty="0">
                <a:solidFill>
                  <a:srgbClr val="FFFFFF"/>
                </a:solidFill>
                <a:latin typeface="Trebuchet MS"/>
                <a:cs typeface="Trebuchet MS"/>
              </a:rPr>
              <a:t>MM</a:t>
            </a:r>
            <a:r>
              <a:rPr sz="2800" b="0" spc="-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-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3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4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-4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4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800" b="0" spc="85" dirty="0">
                <a:solidFill>
                  <a:srgbClr val="FFFFFF"/>
                </a:solidFill>
                <a:latin typeface="Trebuchet MS"/>
                <a:cs typeface="Trebuchet MS"/>
              </a:rPr>
              <a:t>IE</a:t>
            </a:r>
            <a:r>
              <a:rPr sz="2800" b="0" spc="17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800" b="0" spc="-14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00" b="0" spc="4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16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800" b="0" spc="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156354" y="2110094"/>
            <a:ext cx="1752600" cy="1597025"/>
            <a:chOff x="4156354" y="2110094"/>
            <a:chExt cx="1752600" cy="159702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56354" y="2110094"/>
              <a:ext cx="1339950" cy="9464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32294" y="2813386"/>
              <a:ext cx="1276142" cy="893298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46412" y="2167158"/>
            <a:ext cx="1595179" cy="59553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65449" y="2881321"/>
            <a:ext cx="1276142" cy="109535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49025" y="2177796"/>
            <a:ext cx="6269990" cy="319024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69240" marR="3917950" indent="-257175">
              <a:lnSpc>
                <a:spcPts val="1580"/>
              </a:lnSpc>
              <a:spcBef>
                <a:spcPts val="235"/>
              </a:spcBef>
              <a:tabLst>
                <a:tab pos="269240" algn="l"/>
              </a:tabLst>
            </a:pPr>
            <a:r>
              <a:rPr sz="1100" spc="-110" dirty="0">
                <a:solidFill>
                  <a:srgbClr val="4E67C8"/>
                </a:solidFill>
                <a:latin typeface="Lucida Sans Unicode"/>
                <a:cs typeface="Lucida Sans Unicode"/>
              </a:rPr>
              <a:t>▶	</a:t>
            </a:r>
            <a:r>
              <a:rPr sz="1400" spc="-30" dirty="0">
                <a:solidFill>
                  <a:srgbClr val="404040"/>
                </a:solidFill>
                <a:latin typeface="Trebuchet MS"/>
                <a:cs typeface="Trebuchet MS"/>
              </a:rPr>
              <a:t>Lo</a:t>
            </a:r>
            <a:r>
              <a:rPr sz="1400" spc="-1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400" spc="-3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4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400" spc="-170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4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400" spc="-16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400" spc="-1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400" spc="-14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4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400" spc="-3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4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1400" spc="-12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400" spc="-10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400" spc="-9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400" spc="-110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14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400" spc="-120" dirty="0">
                <a:solidFill>
                  <a:srgbClr val="404040"/>
                </a:solidFill>
                <a:latin typeface="Trebuchet MS"/>
                <a:cs typeface="Trebuchet MS"/>
              </a:rPr>
              <a:t>lle</a:t>
            </a:r>
            <a:r>
              <a:rPr sz="1400" spc="-110" dirty="0">
                <a:solidFill>
                  <a:srgbClr val="404040"/>
                </a:solidFill>
                <a:latin typeface="Trebuchet MS"/>
                <a:cs typeface="Trebuchet MS"/>
              </a:rPr>
              <a:t>ct</a:t>
            </a:r>
            <a:r>
              <a:rPr sz="1400" spc="-12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400" spc="-50" dirty="0">
                <a:solidFill>
                  <a:srgbClr val="404040"/>
                </a:solidFill>
                <a:latin typeface="Trebuchet MS"/>
                <a:cs typeface="Trebuchet MS"/>
              </a:rPr>
              <a:t>d  </a:t>
            </a:r>
            <a:r>
              <a:rPr sz="1400" spc="-12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400" spc="-13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400" spc="-7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4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1400" spc="-100" dirty="0">
                <a:solidFill>
                  <a:srgbClr val="404040"/>
                </a:solidFill>
                <a:latin typeface="Trebuchet MS"/>
                <a:cs typeface="Trebuchet MS"/>
              </a:rPr>
              <a:t>ar</a:t>
            </a:r>
            <a:r>
              <a:rPr sz="1400" spc="-114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400" spc="-9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400" spc="-5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400" spc="-5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1400" spc="-4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400" spc="-114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400" spc="-7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endParaRPr sz="1400">
              <a:latin typeface="Trebuchet MS"/>
              <a:cs typeface="Trebuchet MS"/>
            </a:endParaRPr>
          </a:p>
          <a:p>
            <a:pPr marL="268605">
              <a:lnSpc>
                <a:spcPct val="100000"/>
              </a:lnSpc>
              <a:spcBef>
                <a:spcPts val="695"/>
              </a:spcBef>
              <a:tabLst>
                <a:tab pos="525780" algn="l"/>
              </a:tabLst>
            </a:pPr>
            <a:r>
              <a:rPr sz="1000" spc="-100" dirty="0">
                <a:solidFill>
                  <a:srgbClr val="4E67C8"/>
                </a:solidFill>
                <a:latin typeface="Lucida Sans Unicode"/>
                <a:cs typeface="Lucida Sans Unicode"/>
              </a:rPr>
              <a:t>▶	</a:t>
            </a:r>
            <a:r>
              <a:rPr sz="1200" spc="5" dirty="0">
                <a:solidFill>
                  <a:srgbClr val="404040"/>
                </a:solidFill>
                <a:latin typeface="Arial MT"/>
                <a:cs typeface="Arial MT"/>
              </a:rPr>
              <a:t>W</a:t>
            </a:r>
            <a:r>
              <a:rPr sz="1200" spc="-95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r>
              <a:rPr sz="1200" spc="-70" dirty="0">
                <a:solidFill>
                  <a:srgbClr val="404040"/>
                </a:solidFill>
                <a:latin typeface="Arial MT"/>
                <a:cs typeface="Arial MT"/>
              </a:rPr>
              <a:t>b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d</a:t>
            </a:r>
            <a:r>
              <a:rPr sz="1200" spc="-16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200" spc="65" dirty="0">
                <a:solidFill>
                  <a:srgbClr val="404040"/>
                </a:solidFill>
                <a:latin typeface="Arial MT"/>
                <a:cs typeface="Arial MT"/>
              </a:rPr>
              <a:t>t</a:t>
            </a:r>
            <a:r>
              <a:rPr sz="1200" spc="-16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endParaRPr sz="1200">
              <a:latin typeface="Arial MT"/>
              <a:cs typeface="Arial MT"/>
            </a:endParaRPr>
          </a:p>
          <a:p>
            <a:pPr marL="460375">
              <a:lnSpc>
                <a:spcPct val="100000"/>
              </a:lnSpc>
              <a:spcBef>
                <a:spcPts val="665"/>
              </a:spcBef>
              <a:tabLst>
                <a:tab pos="717550" algn="l"/>
              </a:tabLst>
            </a:pPr>
            <a:r>
              <a:rPr sz="1100" spc="-110" dirty="0">
                <a:solidFill>
                  <a:srgbClr val="4E67C8"/>
                </a:solidFill>
                <a:latin typeface="Lucida Sans Unicode"/>
                <a:cs typeface="Lucida Sans Unicode"/>
              </a:rPr>
              <a:t>▶	</a:t>
            </a:r>
            <a:r>
              <a:rPr sz="1400" spc="20" dirty="0">
                <a:solidFill>
                  <a:srgbClr val="404040"/>
                </a:solidFill>
                <a:latin typeface="Trebuchet MS"/>
                <a:cs typeface="Trebuchet MS"/>
              </a:rPr>
              <a:t>Go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400" spc="-135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1400" spc="-12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400" spc="-9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4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400" spc="-16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400" spc="-3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4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3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400" spc="-12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400" spc="-1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400" spc="-14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4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1400" spc="-110" dirty="0">
                <a:solidFill>
                  <a:srgbClr val="404040"/>
                </a:solidFill>
                <a:latin typeface="Trebuchet MS"/>
                <a:cs typeface="Trebuchet MS"/>
              </a:rPr>
              <a:t>yt</a:t>
            </a:r>
            <a:r>
              <a:rPr sz="1400" spc="-12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400" spc="-3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4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400" spc="-170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4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1400" spc="-12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400" spc="-80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14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400" spc="-16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400" spc="-1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400" spc="-14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endParaRPr sz="1400">
              <a:latin typeface="Trebuchet MS"/>
              <a:cs typeface="Trebuchet MS"/>
            </a:endParaRPr>
          </a:p>
          <a:p>
            <a:pPr marL="460375">
              <a:lnSpc>
                <a:spcPct val="100000"/>
              </a:lnSpc>
              <a:spcBef>
                <a:spcPts val="625"/>
              </a:spcBef>
              <a:tabLst>
                <a:tab pos="717550" algn="l"/>
              </a:tabLst>
            </a:pPr>
            <a:r>
              <a:rPr sz="1100" spc="-110" dirty="0">
                <a:solidFill>
                  <a:srgbClr val="4E67C8"/>
                </a:solidFill>
                <a:latin typeface="Lucida Sans Unicode"/>
                <a:cs typeface="Lucida Sans Unicode"/>
              </a:rPr>
              <a:t>▶	</a:t>
            </a:r>
            <a:r>
              <a:rPr sz="1400" spc="-130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400" spc="-13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400" spc="-11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400" spc="-12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400" spc="-105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oo</a:t>
            </a:r>
            <a:r>
              <a:rPr sz="1400" spc="-40" dirty="0">
                <a:solidFill>
                  <a:srgbClr val="404040"/>
                </a:solidFill>
                <a:latin typeface="Trebuchet MS"/>
                <a:cs typeface="Trebuchet MS"/>
              </a:rPr>
              <a:t>k</a:t>
            </a:r>
            <a:r>
              <a:rPr sz="14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400" spc="-16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400" spc="-3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4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404040"/>
                </a:solidFill>
                <a:latin typeface="Trebuchet MS"/>
                <a:cs typeface="Trebuchet MS"/>
              </a:rPr>
              <a:t>bi</a:t>
            </a:r>
            <a:r>
              <a:rPr sz="1400" spc="-120" dirty="0">
                <a:solidFill>
                  <a:srgbClr val="404040"/>
                </a:solidFill>
                <a:latin typeface="Trebuchet MS"/>
                <a:cs typeface="Trebuchet MS"/>
              </a:rPr>
              <a:t>ll</a:t>
            </a:r>
            <a:r>
              <a:rPr sz="1400" spc="-10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400" spc="-9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400" spc="-3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4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400" spc="-170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4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6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400" spc="-110" dirty="0">
                <a:solidFill>
                  <a:srgbClr val="404040"/>
                </a:solidFill>
                <a:latin typeface="Trebuchet MS"/>
                <a:cs typeface="Trebuchet MS"/>
              </a:rPr>
              <a:t>ct</a:t>
            </a:r>
            <a:r>
              <a:rPr sz="1400" spc="-10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400" spc="-130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1400" spc="-9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4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1400" spc="-4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400" spc="-12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400" spc="-3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  <a:p>
            <a:pPr marL="525780" marR="3994785" indent="-257175">
              <a:lnSpc>
                <a:spcPts val="1420"/>
              </a:lnSpc>
              <a:spcBef>
                <a:spcPts val="765"/>
              </a:spcBef>
              <a:tabLst>
                <a:tab pos="525780" algn="l"/>
              </a:tabLst>
            </a:pPr>
            <a:r>
              <a:rPr sz="1000" spc="-100" dirty="0">
                <a:solidFill>
                  <a:srgbClr val="4E67C8"/>
                </a:solidFill>
                <a:latin typeface="Lucida Sans Unicode"/>
                <a:cs typeface="Lucida Sans Unicode"/>
              </a:rPr>
              <a:t>▶	</a:t>
            </a:r>
            <a:r>
              <a:rPr sz="1200" spc="-190" dirty="0">
                <a:solidFill>
                  <a:srgbClr val="404040"/>
                </a:solidFill>
                <a:latin typeface="Arial MT"/>
                <a:cs typeface="Arial MT"/>
              </a:rPr>
              <a:t>P</a:t>
            </a:r>
            <a:r>
              <a:rPr sz="1200" spc="5" dirty="0">
                <a:solidFill>
                  <a:srgbClr val="404040"/>
                </a:solidFill>
                <a:latin typeface="Arial MT"/>
                <a:cs typeface="Arial MT"/>
              </a:rPr>
              <a:t>u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r</a:t>
            </a:r>
            <a:r>
              <a:rPr sz="1200" spc="-80" dirty="0">
                <a:solidFill>
                  <a:srgbClr val="404040"/>
                </a:solidFill>
                <a:latin typeface="Arial MT"/>
                <a:cs typeface="Arial MT"/>
              </a:rPr>
              <a:t>c</a:t>
            </a:r>
            <a:r>
              <a:rPr sz="1200" spc="-114" dirty="0">
                <a:solidFill>
                  <a:srgbClr val="404040"/>
                </a:solidFill>
                <a:latin typeface="Arial MT"/>
                <a:cs typeface="Arial MT"/>
              </a:rPr>
              <a:t>ha</a:t>
            </a:r>
            <a:r>
              <a:rPr sz="1200" spc="-140" dirty="0">
                <a:solidFill>
                  <a:srgbClr val="404040"/>
                </a:solidFill>
                <a:latin typeface="Arial MT"/>
                <a:cs typeface="Arial MT"/>
              </a:rPr>
              <a:t>s</a:t>
            </a:r>
            <a:r>
              <a:rPr sz="1200" spc="-95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r>
              <a:rPr sz="1200" spc="-140" dirty="0">
                <a:solidFill>
                  <a:srgbClr val="404040"/>
                </a:solidFill>
                <a:latin typeface="Arial MT"/>
                <a:cs typeface="Arial MT"/>
              </a:rPr>
              <a:t>s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6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200" spc="65" dirty="0">
                <a:solidFill>
                  <a:srgbClr val="404040"/>
                </a:solidFill>
                <a:latin typeface="Arial MT"/>
                <a:cs typeface="Arial MT"/>
              </a:rPr>
              <a:t>t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d</a:t>
            </a:r>
            <a:r>
              <a:rPr sz="1200" spc="-95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r>
              <a:rPr sz="1200" spc="-114" dirty="0">
                <a:solidFill>
                  <a:srgbClr val="404040"/>
                </a:solidFill>
                <a:latin typeface="Arial MT"/>
                <a:cs typeface="Arial MT"/>
              </a:rPr>
              <a:t>pa</a:t>
            </a:r>
            <a:r>
              <a:rPr sz="1200" spc="95" dirty="0">
                <a:solidFill>
                  <a:srgbClr val="404040"/>
                </a:solidFill>
                <a:latin typeface="Arial MT"/>
                <a:cs typeface="Arial MT"/>
              </a:rPr>
              <a:t>r</a:t>
            </a:r>
            <a:r>
              <a:rPr sz="1200" spc="65" dirty="0">
                <a:solidFill>
                  <a:srgbClr val="404040"/>
                </a:solidFill>
                <a:latin typeface="Arial MT"/>
                <a:cs typeface="Arial MT"/>
              </a:rPr>
              <a:t>t</a:t>
            </a:r>
            <a:r>
              <a:rPr sz="1200" spc="-80" dirty="0">
                <a:solidFill>
                  <a:srgbClr val="404040"/>
                </a:solidFill>
                <a:latin typeface="Arial MT"/>
                <a:cs typeface="Arial MT"/>
              </a:rPr>
              <a:t>m</a:t>
            </a:r>
            <a:r>
              <a:rPr sz="1200" spc="-95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nt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/  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g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r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oc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r>
              <a:rPr sz="1200" spc="20" dirty="0">
                <a:solidFill>
                  <a:srgbClr val="404040"/>
                </a:solidFill>
                <a:latin typeface="Arial MT"/>
                <a:cs typeface="Arial MT"/>
              </a:rPr>
              <a:t>r</a:t>
            </a:r>
            <a:r>
              <a:rPr sz="1200" spc="-75" dirty="0">
                <a:solidFill>
                  <a:srgbClr val="404040"/>
                </a:solidFill>
                <a:latin typeface="Arial MT"/>
                <a:cs typeface="Arial MT"/>
              </a:rPr>
              <a:t>y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sto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r</a:t>
            </a:r>
            <a:r>
              <a:rPr sz="1200" spc="-105" dirty="0">
                <a:solidFill>
                  <a:srgbClr val="404040"/>
                </a:solidFill>
                <a:latin typeface="Arial MT"/>
                <a:cs typeface="Arial MT"/>
              </a:rPr>
              <a:t>es,</a:t>
            </a:r>
            <a:r>
              <a:rPr sz="1200" spc="-1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95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-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co</a:t>
            </a:r>
            <a:r>
              <a:rPr sz="1200" spc="-100" dirty="0">
                <a:solidFill>
                  <a:srgbClr val="404040"/>
                </a:solidFill>
                <a:latin typeface="Arial MT"/>
                <a:cs typeface="Arial MT"/>
              </a:rPr>
              <a:t>mm</a:t>
            </a:r>
            <a:r>
              <a:rPr sz="1200" spc="-65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r>
              <a:rPr sz="1200" spc="40" dirty="0">
                <a:solidFill>
                  <a:srgbClr val="404040"/>
                </a:solidFill>
                <a:latin typeface="Arial MT"/>
                <a:cs typeface="Arial MT"/>
              </a:rPr>
              <a:t>r</a:t>
            </a:r>
            <a:r>
              <a:rPr sz="1200" spc="-90" dirty="0">
                <a:solidFill>
                  <a:srgbClr val="404040"/>
                </a:solidFill>
                <a:latin typeface="Arial MT"/>
                <a:cs typeface="Arial MT"/>
              </a:rPr>
              <a:t>ce</a:t>
            </a:r>
            <a:endParaRPr sz="1200">
              <a:latin typeface="Arial MT"/>
              <a:cs typeface="Arial MT"/>
            </a:endParaRPr>
          </a:p>
          <a:p>
            <a:pPr marL="460375">
              <a:lnSpc>
                <a:spcPct val="100000"/>
              </a:lnSpc>
              <a:spcBef>
                <a:spcPts val="595"/>
              </a:spcBef>
              <a:tabLst>
                <a:tab pos="717550" algn="l"/>
              </a:tabLst>
            </a:pPr>
            <a:r>
              <a:rPr sz="1100" spc="-110" dirty="0">
                <a:solidFill>
                  <a:srgbClr val="4E67C8"/>
                </a:solidFill>
                <a:latin typeface="Lucida Sans Unicode"/>
                <a:cs typeface="Lucida Sans Unicode"/>
              </a:rPr>
              <a:t>▶	</a:t>
            </a:r>
            <a:r>
              <a:rPr sz="1400" spc="-70" dirty="0">
                <a:solidFill>
                  <a:srgbClr val="404040"/>
                </a:solidFill>
                <a:latin typeface="Trebuchet MS"/>
                <a:cs typeface="Trebuchet MS"/>
              </a:rPr>
              <a:t>Amazon </a:t>
            </a:r>
            <a:r>
              <a:rPr sz="1400" spc="-105" dirty="0">
                <a:solidFill>
                  <a:srgbClr val="404040"/>
                </a:solidFill>
                <a:latin typeface="Trebuchet MS"/>
                <a:cs typeface="Trebuchet MS"/>
              </a:rPr>
              <a:t>handles</a:t>
            </a:r>
            <a:r>
              <a:rPr sz="14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404040"/>
                </a:solidFill>
                <a:latin typeface="Trebuchet MS"/>
                <a:cs typeface="Trebuchet MS"/>
              </a:rPr>
              <a:t>millions</a:t>
            </a:r>
            <a:r>
              <a:rPr sz="14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4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30" dirty="0">
                <a:solidFill>
                  <a:srgbClr val="404040"/>
                </a:solidFill>
                <a:latin typeface="Trebuchet MS"/>
                <a:cs typeface="Trebuchet MS"/>
              </a:rPr>
              <a:t>visits/day</a:t>
            </a:r>
            <a:endParaRPr sz="1400">
              <a:latin typeface="Trebuchet MS"/>
              <a:cs typeface="Trebuchet MS"/>
            </a:endParaRPr>
          </a:p>
          <a:p>
            <a:pPr marL="268605">
              <a:lnSpc>
                <a:spcPct val="100000"/>
              </a:lnSpc>
              <a:spcBef>
                <a:spcPts val="725"/>
              </a:spcBef>
              <a:tabLst>
                <a:tab pos="525780" algn="l"/>
              </a:tabLst>
            </a:pPr>
            <a:r>
              <a:rPr sz="1000" spc="-100" dirty="0">
                <a:solidFill>
                  <a:srgbClr val="4E67C8"/>
                </a:solidFill>
                <a:latin typeface="Lucida Sans Unicode"/>
                <a:cs typeface="Lucida Sans Unicode"/>
              </a:rPr>
              <a:t>▶	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Bank/Credit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Card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transactions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  <a:tabLst>
                <a:tab pos="269240" algn="l"/>
              </a:tabLst>
            </a:pPr>
            <a:r>
              <a:rPr sz="1100" spc="-110" dirty="0">
                <a:solidFill>
                  <a:srgbClr val="4E67C8"/>
                </a:solidFill>
                <a:latin typeface="Lucida Sans Unicode"/>
                <a:cs typeface="Lucida Sans Unicode"/>
              </a:rPr>
              <a:t>▶	</a:t>
            </a:r>
            <a:r>
              <a:rPr sz="1400" spc="-55" dirty="0">
                <a:solidFill>
                  <a:srgbClr val="404040"/>
                </a:solidFill>
                <a:latin typeface="Trebuchet MS"/>
                <a:cs typeface="Trebuchet MS"/>
              </a:rPr>
              <a:t>Computers</a:t>
            </a:r>
            <a:r>
              <a:rPr sz="14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404040"/>
                </a:solidFill>
                <a:latin typeface="Trebuchet MS"/>
                <a:cs typeface="Trebuchet MS"/>
              </a:rPr>
              <a:t>have</a:t>
            </a:r>
            <a:r>
              <a:rPr sz="14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404040"/>
                </a:solidFill>
                <a:latin typeface="Trebuchet MS"/>
                <a:cs typeface="Trebuchet MS"/>
              </a:rPr>
              <a:t>become</a:t>
            </a:r>
            <a:r>
              <a:rPr sz="14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404040"/>
                </a:solidFill>
                <a:latin typeface="Trebuchet MS"/>
                <a:cs typeface="Trebuchet MS"/>
              </a:rPr>
              <a:t>cheaper</a:t>
            </a:r>
            <a:r>
              <a:rPr sz="14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4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404040"/>
                </a:solidFill>
                <a:latin typeface="Trebuchet MS"/>
                <a:cs typeface="Trebuchet MS"/>
              </a:rPr>
              <a:t>more</a:t>
            </a:r>
            <a:r>
              <a:rPr sz="14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404040"/>
                </a:solidFill>
                <a:latin typeface="Trebuchet MS"/>
                <a:cs typeface="Trebuchet MS"/>
              </a:rPr>
              <a:t>powerful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269240" algn="l"/>
              </a:tabLst>
            </a:pPr>
            <a:r>
              <a:rPr sz="1100" spc="-110" dirty="0">
                <a:solidFill>
                  <a:srgbClr val="4E67C8"/>
                </a:solidFill>
                <a:latin typeface="Lucida Sans Unicode"/>
                <a:cs typeface="Lucida Sans Unicode"/>
              </a:rPr>
              <a:t>▶	</a:t>
            </a:r>
            <a:r>
              <a:rPr sz="1400" spc="45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400" spc="5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400" spc="-13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400" spc="-10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400" spc="-12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400" spc="-1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400" spc="-10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400" spc="-1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400" spc="-10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400" spc="-130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1400" spc="-9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4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400" spc="-3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400" spc="-12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400" spc="-45" dirty="0">
                <a:solidFill>
                  <a:srgbClr val="404040"/>
                </a:solidFill>
                <a:latin typeface="Trebuchet MS"/>
                <a:cs typeface="Trebuchet MS"/>
              </a:rPr>
              <a:t>ss</a:t>
            </a:r>
            <a:r>
              <a:rPr sz="1400" spc="-90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1400" spc="-3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400" spc="-9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4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400" spc="-3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400" spc="-65" dirty="0">
                <a:solidFill>
                  <a:srgbClr val="404040"/>
                </a:solidFill>
                <a:latin typeface="Trebuchet MS"/>
                <a:cs typeface="Trebuchet MS"/>
              </a:rPr>
              <a:t> S</a:t>
            </a:r>
            <a:r>
              <a:rPr sz="1400" spc="-1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400" spc="-4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400" spc="-9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400" spc="-110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endParaRPr sz="1400">
              <a:latin typeface="Trebuchet MS"/>
              <a:cs typeface="Trebuchet MS"/>
            </a:endParaRPr>
          </a:p>
          <a:p>
            <a:pPr marL="268605">
              <a:lnSpc>
                <a:spcPct val="100000"/>
              </a:lnSpc>
              <a:spcBef>
                <a:spcPts val="705"/>
              </a:spcBef>
              <a:tabLst>
                <a:tab pos="525780" algn="l"/>
              </a:tabLst>
            </a:pPr>
            <a:r>
              <a:rPr sz="1000" spc="-100" dirty="0">
                <a:solidFill>
                  <a:srgbClr val="4E67C8"/>
                </a:solidFill>
                <a:latin typeface="Lucida Sans Unicode"/>
                <a:cs typeface="Lucida Sans Unicode"/>
              </a:rPr>
              <a:t>▶	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Provide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better,</a:t>
            </a:r>
            <a:r>
              <a:rPr sz="1200" spc="-114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customized</a:t>
            </a:r>
            <a:r>
              <a:rPr sz="1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65" dirty="0">
                <a:solidFill>
                  <a:srgbClr val="404040"/>
                </a:solidFill>
                <a:latin typeface="Arial MT"/>
                <a:cs typeface="Arial MT"/>
              </a:rPr>
              <a:t>services</a:t>
            </a:r>
            <a:r>
              <a:rPr sz="1200" spc="5" dirty="0">
                <a:solidFill>
                  <a:srgbClr val="404040"/>
                </a:solidFill>
                <a:latin typeface="Arial MT"/>
                <a:cs typeface="Arial MT"/>
              </a:rPr>
              <a:t> for </a:t>
            </a:r>
            <a:r>
              <a:rPr sz="1200" spc="-114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0" dirty="0">
                <a:solidFill>
                  <a:srgbClr val="404040"/>
                </a:solidFill>
                <a:latin typeface="Arial MT"/>
                <a:cs typeface="Arial MT"/>
              </a:rPr>
              <a:t>edge</a:t>
            </a:r>
            <a:r>
              <a:rPr sz="1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80" dirty="0">
                <a:solidFill>
                  <a:srgbClr val="404040"/>
                </a:solidFill>
                <a:latin typeface="Arial MT"/>
                <a:cs typeface="Arial MT"/>
              </a:rPr>
              <a:t>(e.g.,</a:t>
            </a:r>
            <a:r>
              <a:rPr sz="1200" spc="-114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Customer</a:t>
            </a:r>
            <a:r>
              <a:rPr sz="1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Relationship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80" dirty="0">
                <a:solidFill>
                  <a:srgbClr val="404040"/>
                </a:solidFill>
                <a:latin typeface="Arial MT"/>
                <a:cs typeface="Arial MT"/>
              </a:rPr>
              <a:t>Management)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659932" y="6062436"/>
            <a:ext cx="1373505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124460" rIns="0" bIns="0" rtlCol="0">
            <a:spAutoFit/>
          </a:bodyPr>
          <a:lstStyle/>
          <a:p>
            <a:pPr marL="224154" marR="2052320">
              <a:lnSpc>
                <a:spcPct val="101299"/>
              </a:lnSpc>
              <a:spcBef>
                <a:spcPts val="980"/>
              </a:spcBef>
            </a:pPr>
            <a:r>
              <a:rPr sz="3200" b="0" spc="330" dirty="0">
                <a:solidFill>
                  <a:srgbClr val="FFFFFF"/>
                </a:solidFill>
                <a:latin typeface="Trebuchet MS"/>
                <a:cs typeface="Trebuchet MS"/>
              </a:rPr>
              <a:t>WHY</a:t>
            </a:r>
            <a:r>
              <a:rPr sz="3200" b="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5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3200" b="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160" dirty="0">
                <a:solidFill>
                  <a:srgbClr val="FFFFFF"/>
                </a:solidFill>
                <a:latin typeface="Trebuchet MS"/>
                <a:cs typeface="Trebuchet MS"/>
              </a:rPr>
              <a:t>MINING?</a:t>
            </a:r>
            <a:r>
              <a:rPr sz="32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65" dirty="0">
                <a:solidFill>
                  <a:srgbClr val="FFFFFF"/>
                </a:solidFill>
                <a:latin typeface="Trebuchet MS"/>
                <a:cs typeface="Trebuchet MS"/>
              </a:rPr>
              <a:t>SCIENTIFIC </a:t>
            </a:r>
            <a:r>
              <a:rPr sz="3200" b="0" spc="-9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145" dirty="0">
                <a:solidFill>
                  <a:srgbClr val="FFFFFF"/>
                </a:solidFill>
                <a:latin typeface="Trebuchet MS"/>
                <a:cs typeface="Trebuchet MS"/>
              </a:rPr>
              <a:t>VIEWPOINT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586" y="2144267"/>
            <a:ext cx="3248025" cy="340995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69240" marR="985519" indent="-257175">
              <a:lnSpc>
                <a:spcPts val="1610"/>
              </a:lnSpc>
              <a:spcBef>
                <a:spcPts val="210"/>
              </a:spcBef>
              <a:tabLst>
                <a:tab pos="269240" algn="l"/>
              </a:tabLst>
            </a:pPr>
            <a:r>
              <a:rPr sz="1100" spc="-110" dirty="0">
                <a:solidFill>
                  <a:srgbClr val="4E67C8"/>
                </a:solidFill>
                <a:latin typeface="Lucida Sans Unicode"/>
                <a:cs typeface="Lucida Sans Unicode"/>
              </a:rPr>
              <a:t>▶	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400" spc="-1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400" spc="-14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4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400" spc="-120" dirty="0">
                <a:solidFill>
                  <a:srgbClr val="404040"/>
                </a:solidFill>
                <a:latin typeface="Trebuchet MS"/>
                <a:cs typeface="Trebuchet MS"/>
              </a:rPr>
              <a:t>lle</a:t>
            </a:r>
            <a:r>
              <a:rPr sz="1400" spc="-110" dirty="0">
                <a:solidFill>
                  <a:srgbClr val="404040"/>
                </a:solidFill>
                <a:latin typeface="Trebuchet MS"/>
                <a:cs typeface="Trebuchet MS"/>
              </a:rPr>
              <a:t>ct</a:t>
            </a:r>
            <a:r>
              <a:rPr sz="1400" spc="-12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400" spc="-7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4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6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400" spc="-9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400" spc="-7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4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400" spc="-1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400" spc="-3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400" spc="-12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400" spc="-7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4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6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400" spc="-75" dirty="0">
                <a:solidFill>
                  <a:srgbClr val="404040"/>
                </a:solidFill>
                <a:latin typeface="Trebuchet MS"/>
                <a:cs typeface="Trebuchet MS"/>
              </a:rPr>
              <a:t>t  </a:t>
            </a:r>
            <a:r>
              <a:rPr sz="1400" spc="-105" dirty="0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400" spc="-13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400" spc="-90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1400" spc="-3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4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400" spc="-10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400" spc="-110" dirty="0">
                <a:solidFill>
                  <a:srgbClr val="404040"/>
                </a:solidFill>
                <a:latin typeface="Trebuchet MS"/>
                <a:cs typeface="Trebuchet MS"/>
              </a:rPr>
              <a:t>ee</a:t>
            </a:r>
            <a:r>
              <a:rPr sz="1400" spc="-12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400" spc="-3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  <a:p>
            <a:pPr marL="215265">
              <a:lnSpc>
                <a:spcPct val="100000"/>
              </a:lnSpc>
              <a:spcBef>
                <a:spcPts val="685"/>
              </a:spcBef>
              <a:tabLst>
                <a:tab pos="471805" algn="l"/>
              </a:tabLst>
            </a:pPr>
            <a:r>
              <a:rPr sz="1000" spc="-100" dirty="0">
                <a:solidFill>
                  <a:srgbClr val="4E67C8"/>
                </a:solidFill>
                <a:latin typeface="Lucida Sans Unicode"/>
                <a:cs typeface="Lucida Sans Unicode"/>
              </a:rPr>
              <a:t>▶	</a:t>
            </a:r>
            <a:r>
              <a:rPr sz="1200" spc="50" dirty="0">
                <a:solidFill>
                  <a:srgbClr val="404040"/>
                </a:solidFill>
                <a:latin typeface="Arial MT"/>
                <a:cs typeface="Arial MT"/>
              </a:rPr>
              <a:t>r</a:t>
            </a:r>
            <a:r>
              <a:rPr sz="1200" spc="-95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r>
              <a:rPr sz="1200" spc="-80" dirty="0">
                <a:solidFill>
                  <a:srgbClr val="404040"/>
                </a:solidFill>
                <a:latin typeface="Arial MT"/>
                <a:cs typeface="Arial MT"/>
              </a:rPr>
              <a:t>m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o</a:t>
            </a:r>
            <a:r>
              <a:rPr sz="1200" spc="65" dirty="0">
                <a:solidFill>
                  <a:srgbClr val="404040"/>
                </a:solidFill>
                <a:latin typeface="Arial MT"/>
                <a:cs typeface="Arial MT"/>
              </a:rPr>
              <a:t>t</a:t>
            </a:r>
            <a:r>
              <a:rPr sz="1200" spc="-95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40" dirty="0">
                <a:solidFill>
                  <a:srgbClr val="404040"/>
                </a:solidFill>
                <a:latin typeface="Arial MT"/>
                <a:cs typeface="Arial MT"/>
              </a:rPr>
              <a:t>s</a:t>
            </a:r>
            <a:r>
              <a:rPr sz="1200" spc="-95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r>
              <a:rPr sz="1200" spc="-105" dirty="0">
                <a:solidFill>
                  <a:srgbClr val="404040"/>
                </a:solidFill>
                <a:latin typeface="Arial MT"/>
                <a:cs typeface="Arial MT"/>
              </a:rPr>
              <a:t>ns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o</a:t>
            </a:r>
            <a:r>
              <a:rPr sz="1200" spc="70" dirty="0">
                <a:solidFill>
                  <a:srgbClr val="404040"/>
                </a:solidFill>
                <a:latin typeface="Arial MT"/>
                <a:cs typeface="Arial MT"/>
              </a:rPr>
              <a:t>r</a:t>
            </a:r>
            <a:r>
              <a:rPr sz="1200" spc="-140" dirty="0">
                <a:solidFill>
                  <a:srgbClr val="404040"/>
                </a:solidFill>
                <a:latin typeface="Arial MT"/>
                <a:cs typeface="Arial MT"/>
              </a:rPr>
              <a:t>s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o</a:t>
            </a:r>
            <a:r>
              <a:rPr sz="1200" spc="-70" dirty="0">
                <a:solidFill>
                  <a:srgbClr val="404040"/>
                </a:solidFill>
                <a:latin typeface="Arial MT"/>
                <a:cs typeface="Arial MT"/>
              </a:rPr>
              <a:t>n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6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40" dirty="0">
                <a:solidFill>
                  <a:srgbClr val="404040"/>
                </a:solidFill>
                <a:latin typeface="Arial MT"/>
                <a:cs typeface="Arial MT"/>
              </a:rPr>
              <a:t>s</a:t>
            </a:r>
            <a:r>
              <a:rPr sz="1200" spc="-16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200" spc="65" dirty="0">
                <a:solidFill>
                  <a:srgbClr val="404040"/>
                </a:solidFill>
                <a:latin typeface="Arial MT"/>
                <a:cs typeface="Arial MT"/>
              </a:rPr>
              <a:t>t</a:t>
            </a:r>
            <a:r>
              <a:rPr sz="1200" spc="-95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lli</a:t>
            </a:r>
            <a:r>
              <a:rPr sz="1200" spc="65" dirty="0">
                <a:solidFill>
                  <a:srgbClr val="404040"/>
                </a:solidFill>
                <a:latin typeface="Arial MT"/>
                <a:cs typeface="Arial MT"/>
              </a:rPr>
              <a:t>t</a:t>
            </a:r>
            <a:r>
              <a:rPr sz="1200" spc="-95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endParaRPr sz="1200">
              <a:latin typeface="Arial MT"/>
              <a:cs typeface="Arial MT"/>
            </a:endParaRPr>
          </a:p>
          <a:p>
            <a:pPr marL="795655" marR="135255" indent="-257175">
              <a:lnSpc>
                <a:spcPts val="1420"/>
              </a:lnSpc>
              <a:spcBef>
                <a:spcPts val="710"/>
              </a:spcBef>
              <a:tabLst>
                <a:tab pos="795655" algn="l"/>
              </a:tabLst>
            </a:pPr>
            <a:r>
              <a:rPr sz="1000" spc="-100" dirty="0">
                <a:solidFill>
                  <a:srgbClr val="4E67C8"/>
                </a:solidFill>
                <a:latin typeface="Lucida Sans Unicode"/>
                <a:cs typeface="Lucida Sans Unicode"/>
              </a:rPr>
              <a:t>▶	</a:t>
            </a:r>
            <a:r>
              <a:rPr sz="1200" spc="70" dirty="0">
                <a:solidFill>
                  <a:srgbClr val="404040"/>
                </a:solidFill>
                <a:latin typeface="Arial MT"/>
                <a:cs typeface="Arial MT"/>
              </a:rPr>
              <a:t>N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200" spc="-254" dirty="0">
                <a:solidFill>
                  <a:srgbClr val="404040"/>
                </a:solidFill>
                <a:latin typeface="Arial MT"/>
                <a:cs typeface="Arial MT"/>
              </a:rPr>
              <a:t>S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 </a:t>
            </a:r>
            <a:r>
              <a:rPr sz="1200" spc="-70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r>
              <a:rPr sz="1200" spc="-85" dirty="0">
                <a:solidFill>
                  <a:srgbClr val="404040"/>
                </a:solidFill>
                <a:latin typeface="Arial MT"/>
                <a:cs typeface="Arial MT"/>
              </a:rPr>
              <a:t>O</a:t>
            </a:r>
            <a:r>
              <a:rPr sz="1200" spc="-254" dirty="0">
                <a:solidFill>
                  <a:srgbClr val="404040"/>
                </a:solidFill>
                <a:latin typeface="Arial MT"/>
                <a:cs typeface="Arial MT"/>
              </a:rPr>
              <a:t>S</a:t>
            </a:r>
            <a:r>
              <a:rPr sz="1200" spc="-85" dirty="0">
                <a:solidFill>
                  <a:srgbClr val="404040"/>
                </a:solidFill>
                <a:latin typeface="Arial MT"/>
                <a:cs typeface="Arial MT"/>
              </a:rPr>
              <a:t>DIS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6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200" spc="40" dirty="0">
                <a:solidFill>
                  <a:srgbClr val="404040"/>
                </a:solidFill>
                <a:latin typeface="Arial MT"/>
                <a:cs typeface="Arial MT"/>
              </a:rPr>
              <a:t>r</a:t>
            </a:r>
            <a:r>
              <a:rPr sz="1200" spc="-80" dirty="0">
                <a:solidFill>
                  <a:srgbClr val="404040"/>
                </a:solidFill>
                <a:latin typeface="Arial MT"/>
                <a:cs typeface="Arial MT"/>
              </a:rPr>
              <a:t>c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h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i</a:t>
            </a:r>
            <a:r>
              <a:rPr sz="1200" spc="-100" dirty="0">
                <a:solidFill>
                  <a:srgbClr val="404040"/>
                </a:solidFill>
                <a:latin typeface="Arial MT"/>
                <a:cs typeface="Arial MT"/>
              </a:rPr>
              <a:t>v</a:t>
            </a:r>
            <a:r>
              <a:rPr sz="1200" spc="-95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r>
              <a:rPr sz="1200" spc="-140" dirty="0">
                <a:solidFill>
                  <a:srgbClr val="404040"/>
                </a:solidFill>
                <a:latin typeface="Arial MT"/>
                <a:cs typeface="Arial MT"/>
              </a:rPr>
              <a:t>s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o</a:t>
            </a:r>
            <a:r>
              <a:rPr sz="1200" spc="-100" dirty="0">
                <a:solidFill>
                  <a:srgbClr val="404040"/>
                </a:solidFill>
                <a:latin typeface="Arial MT"/>
                <a:cs typeface="Arial MT"/>
              </a:rPr>
              <a:t>v</a:t>
            </a:r>
            <a:r>
              <a:rPr sz="1200" spc="-95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r>
              <a:rPr sz="1200" spc="65" dirty="0">
                <a:solidFill>
                  <a:srgbClr val="404040"/>
                </a:solidFill>
                <a:latin typeface="Arial MT"/>
                <a:cs typeface="Arial MT"/>
              </a:rPr>
              <a:t>r  </a:t>
            </a:r>
            <a:r>
              <a:rPr sz="1200" spc="-80" dirty="0">
                <a:solidFill>
                  <a:srgbClr val="404040"/>
                </a:solidFill>
                <a:latin typeface="Arial MT"/>
                <a:cs typeface="Arial MT"/>
              </a:rPr>
              <a:t>pe</a:t>
            </a:r>
            <a:r>
              <a:rPr sz="1200" spc="65" dirty="0">
                <a:solidFill>
                  <a:srgbClr val="404040"/>
                </a:solidFill>
                <a:latin typeface="Arial MT"/>
                <a:cs typeface="Arial MT"/>
              </a:rPr>
              <a:t>t</a:t>
            </a:r>
            <a:r>
              <a:rPr sz="1200" spc="-16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200" spc="-85" dirty="0">
                <a:solidFill>
                  <a:srgbClr val="404040"/>
                </a:solidFill>
                <a:latin typeface="Arial MT"/>
                <a:cs typeface="Arial MT"/>
              </a:rPr>
              <a:t>b</a:t>
            </a:r>
            <a:r>
              <a:rPr sz="1200" spc="-80" dirty="0">
                <a:solidFill>
                  <a:srgbClr val="404040"/>
                </a:solidFill>
                <a:latin typeface="Arial MT"/>
                <a:cs typeface="Arial MT"/>
              </a:rPr>
              <a:t>y</a:t>
            </a:r>
            <a:r>
              <a:rPr sz="1200" spc="65" dirty="0">
                <a:solidFill>
                  <a:srgbClr val="404040"/>
                </a:solidFill>
                <a:latin typeface="Arial MT"/>
                <a:cs typeface="Arial MT"/>
              </a:rPr>
              <a:t>t</a:t>
            </a:r>
            <a:r>
              <a:rPr sz="1200" spc="-95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r>
              <a:rPr sz="1200" spc="-140" dirty="0">
                <a:solidFill>
                  <a:srgbClr val="404040"/>
                </a:solidFill>
                <a:latin typeface="Arial MT"/>
                <a:cs typeface="Arial MT"/>
              </a:rPr>
              <a:t>s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o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f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95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r>
              <a:rPr sz="1200" spc="-16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200" spc="95" dirty="0">
                <a:solidFill>
                  <a:srgbClr val="404040"/>
                </a:solidFill>
                <a:latin typeface="Arial MT"/>
                <a:cs typeface="Arial MT"/>
              </a:rPr>
              <a:t>r</a:t>
            </a:r>
            <a:r>
              <a:rPr sz="1200" spc="65" dirty="0">
                <a:solidFill>
                  <a:srgbClr val="404040"/>
                </a:solidFill>
                <a:latin typeface="Arial MT"/>
                <a:cs typeface="Arial MT"/>
              </a:rPr>
              <a:t>t</a:t>
            </a:r>
            <a:r>
              <a:rPr sz="1200" spc="-70" dirty="0">
                <a:solidFill>
                  <a:srgbClr val="404040"/>
                </a:solidFill>
                <a:latin typeface="Arial MT"/>
                <a:cs typeface="Arial MT"/>
              </a:rPr>
              <a:t>h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40" dirty="0">
                <a:solidFill>
                  <a:srgbClr val="404040"/>
                </a:solidFill>
                <a:latin typeface="Arial MT"/>
                <a:cs typeface="Arial MT"/>
              </a:rPr>
              <a:t>s</a:t>
            </a:r>
            <a:r>
              <a:rPr sz="1200" spc="-80" dirty="0">
                <a:solidFill>
                  <a:srgbClr val="404040"/>
                </a:solidFill>
                <a:latin typeface="Arial MT"/>
                <a:cs typeface="Arial MT"/>
              </a:rPr>
              <a:t>c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i</a:t>
            </a:r>
            <a:r>
              <a:rPr sz="1200" spc="-95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r>
              <a:rPr sz="1200" spc="-75" dirty="0">
                <a:solidFill>
                  <a:srgbClr val="404040"/>
                </a:solidFill>
                <a:latin typeface="Arial MT"/>
                <a:cs typeface="Arial MT"/>
              </a:rPr>
              <a:t>nc</a:t>
            </a:r>
            <a:r>
              <a:rPr sz="1200" spc="-95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d</a:t>
            </a:r>
            <a:r>
              <a:rPr sz="1200" spc="-16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200" spc="65" dirty="0">
                <a:solidFill>
                  <a:srgbClr val="404040"/>
                </a:solidFill>
                <a:latin typeface="Arial MT"/>
                <a:cs typeface="Arial MT"/>
              </a:rPr>
              <a:t>t</a:t>
            </a:r>
            <a:r>
              <a:rPr sz="1200" spc="-16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 / </a:t>
            </a:r>
            <a:r>
              <a:rPr sz="1200" spc="-100" dirty="0">
                <a:solidFill>
                  <a:srgbClr val="404040"/>
                </a:solidFill>
                <a:latin typeface="Arial MT"/>
                <a:cs typeface="Arial MT"/>
              </a:rPr>
              <a:t>y</a:t>
            </a:r>
            <a:r>
              <a:rPr sz="1200" spc="-95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r>
              <a:rPr sz="1200" spc="-16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200" spc="75" dirty="0">
                <a:solidFill>
                  <a:srgbClr val="404040"/>
                </a:solidFill>
                <a:latin typeface="Arial MT"/>
                <a:cs typeface="Arial MT"/>
              </a:rPr>
              <a:t>r</a:t>
            </a:r>
            <a:endParaRPr sz="1200">
              <a:latin typeface="Arial MT"/>
              <a:cs typeface="Arial MT"/>
            </a:endParaRPr>
          </a:p>
          <a:p>
            <a:pPr marL="215265">
              <a:lnSpc>
                <a:spcPct val="100000"/>
              </a:lnSpc>
              <a:spcBef>
                <a:spcPts val="700"/>
              </a:spcBef>
              <a:tabLst>
                <a:tab pos="471805" algn="l"/>
              </a:tabLst>
            </a:pPr>
            <a:r>
              <a:rPr sz="1000" spc="-100" dirty="0">
                <a:solidFill>
                  <a:srgbClr val="4E67C8"/>
                </a:solidFill>
                <a:latin typeface="Lucida Sans Unicode"/>
                <a:cs typeface="Lucida Sans Unicode"/>
              </a:rPr>
              <a:t>▶	</a:t>
            </a:r>
            <a:r>
              <a:rPr sz="1200" spc="65" dirty="0">
                <a:solidFill>
                  <a:srgbClr val="404040"/>
                </a:solidFill>
                <a:latin typeface="Arial MT"/>
                <a:cs typeface="Arial MT"/>
              </a:rPr>
              <a:t>t</a:t>
            </a:r>
            <a:r>
              <a:rPr sz="1200" spc="-95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l</a:t>
            </a:r>
            <a:r>
              <a:rPr sz="1200" spc="-95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r>
              <a:rPr sz="1200" spc="-140" dirty="0">
                <a:solidFill>
                  <a:srgbClr val="404040"/>
                </a:solidFill>
                <a:latin typeface="Arial MT"/>
                <a:cs typeface="Arial MT"/>
              </a:rPr>
              <a:t>s</a:t>
            </a:r>
            <a:r>
              <a:rPr sz="1200" spc="-80" dirty="0">
                <a:solidFill>
                  <a:srgbClr val="404040"/>
                </a:solidFill>
                <a:latin typeface="Arial MT"/>
                <a:cs typeface="Arial MT"/>
              </a:rPr>
              <a:t>c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o</a:t>
            </a:r>
            <a:r>
              <a:rPr sz="1200" spc="-80" dirty="0">
                <a:solidFill>
                  <a:srgbClr val="404040"/>
                </a:solidFill>
                <a:latin typeface="Arial MT"/>
                <a:cs typeface="Arial MT"/>
              </a:rPr>
              <a:t>pe</a:t>
            </a:r>
            <a:r>
              <a:rPr sz="1200" spc="-140" dirty="0">
                <a:solidFill>
                  <a:srgbClr val="404040"/>
                </a:solidFill>
                <a:latin typeface="Arial MT"/>
                <a:cs typeface="Arial MT"/>
              </a:rPr>
              <a:t>s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40" dirty="0">
                <a:solidFill>
                  <a:srgbClr val="404040"/>
                </a:solidFill>
                <a:latin typeface="Arial MT"/>
                <a:cs typeface="Arial MT"/>
              </a:rPr>
              <a:t>s</a:t>
            </a:r>
            <a:r>
              <a:rPr sz="1200" spc="-80" dirty="0">
                <a:solidFill>
                  <a:srgbClr val="404040"/>
                </a:solidFill>
                <a:latin typeface="Arial MT"/>
                <a:cs typeface="Arial MT"/>
              </a:rPr>
              <a:t>c</a:t>
            </a:r>
            <a:r>
              <a:rPr sz="1200" spc="-16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nn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i</a:t>
            </a:r>
            <a:r>
              <a:rPr sz="1200" spc="-114" dirty="0">
                <a:solidFill>
                  <a:srgbClr val="404040"/>
                </a:solidFill>
                <a:latin typeface="Arial MT"/>
                <a:cs typeface="Arial MT"/>
              </a:rPr>
              <a:t>ng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65" dirty="0">
                <a:solidFill>
                  <a:srgbClr val="404040"/>
                </a:solidFill>
                <a:latin typeface="Arial MT"/>
                <a:cs typeface="Arial MT"/>
              </a:rPr>
              <a:t>t</a:t>
            </a:r>
            <a:r>
              <a:rPr sz="1200" spc="-80" dirty="0">
                <a:solidFill>
                  <a:srgbClr val="404040"/>
                </a:solidFill>
                <a:latin typeface="Arial MT"/>
                <a:cs typeface="Arial MT"/>
              </a:rPr>
              <a:t>he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40" dirty="0">
                <a:solidFill>
                  <a:srgbClr val="404040"/>
                </a:solidFill>
                <a:latin typeface="Arial MT"/>
                <a:cs typeface="Arial MT"/>
              </a:rPr>
              <a:t>s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k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i</a:t>
            </a:r>
            <a:r>
              <a:rPr sz="1200" spc="-95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r>
              <a:rPr sz="1200" spc="-140" dirty="0">
                <a:solidFill>
                  <a:srgbClr val="404040"/>
                </a:solidFill>
                <a:latin typeface="Arial MT"/>
                <a:cs typeface="Arial MT"/>
              </a:rPr>
              <a:t>s</a:t>
            </a:r>
            <a:endParaRPr sz="1200">
              <a:latin typeface="Arial MT"/>
              <a:cs typeface="Arial MT"/>
            </a:endParaRPr>
          </a:p>
          <a:p>
            <a:pPr marL="539115">
              <a:lnSpc>
                <a:spcPct val="100000"/>
              </a:lnSpc>
              <a:spcBef>
                <a:spcPts val="670"/>
              </a:spcBef>
              <a:tabLst>
                <a:tab pos="795655" algn="l"/>
              </a:tabLst>
            </a:pPr>
            <a:r>
              <a:rPr sz="1000" spc="-100" dirty="0">
                <a:solidFill>
                  <a:srgbClr val="4E67C8"/>
                </a:solidFill>
                <a:latin typeface="Lucida Sans Unicode"/>
                <a:cs typeface="Lucida Sans Unicode"/>
              </a:rPr>
              <a:t>▶	</a:t>
            </a:r>
            <a:r>
              <a:rPr sz="1200" spc="-254" dirty="0">
                <a:solidFill>
                  <a:srgbClr val="404040"/>
                </a:solidFill>
                <a:latin typeface="Arial MT"/>
                <a:cs typeface="Arial MT"/>
              </a:rPr>
              <a:t>S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k</a:t>
            </a:r>
            <a:r>
              <a:rPr sz="1200" spc="-75" dirty="0">
                <a:solidFill>
                  <a:srgbClr val="404040"/>
                </a:solidFill>
                <a:latin typeface="Arial MT"/>
                <a:cs typeface="Arial MT"/>
              </a:rPr>
              <a:t>y </a:t>
            </a:r>
            <a:r>
              <a:rPr sz="1200" spc="-140" dirty="0">
                <a:solidFill>
                  <a:srgbClr val="404040"/>
                </a:solidFill>
                <a:latin typeface="Arial MT"/>
                <a:cs typeface="Arial MT"/>
              </a:rPr>
              <a:t>s</a:t>
            </a:r>
            <a:r>
              <a:rPr sz="1200" spc="5" dirty="0">
                <a:solidFill>
                  <a:srgbClr val="404040"/>
                </a:solidFill>
                <a:latin typeface="Arial MT"/>
                <a:cs typeface="Arial MT"/>
              </a:rPr>
              <a:t>u</a:t>
            </a:r>
            <a:r>
              <a:rPr sz="1200" spc="35" dirty="0">
                <a:solidFill>
                  <a:srgbClr val="404040"/>
                </a:solidFill>
                <a:latin typeface="Arial MT"/>
                <a:cs typeface="Arial MT"/>
              </a:rPr>
              <a:t>r</a:t>
            </a:r>
            <a:r>
              <a:rPr sz="1200" spc="-100" dirty="0">
                <a:solidFill>
                  <a:srgbClr val="404040"/>
                </a:solidFill>
                <a:latin typeface="Arial MT"/>
                <a:cs typeface="Arial MT"/>
              </a:rPr>
              <a:t>v</a:t>
            </a:r>
            <a:r>
              <a:rPr sz="1200" spc="-114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r>
              <a:rPr sz="1200" spc="-75" dirty="0">
                <a:solidFill>
                  <a:srgbClr val="404040"/>
                </a:solidFill>
                <a:latin typeface="Arial MT"/>
                <a:cs typeface="Arial MT"/>
              </a:rPr>
              <a:t>y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d</a:t>
            </a:r>
            <a:r>
              <a:rPr sz="1200" spc="-16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200" spc="65" dirty="0">
                <a:solidFill>
                  <a:srgbClr val="404040"/>
                </a:solidFill>
                <a:latin typeface="Arial MT"/>
                <a:cs typeface="Arial MT"/>
              </a:rPr>
              <a:t>t</a:t>
            </a:r>
            <a:r>
              <a:rPr sz="1200" spc="-16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endParaRPr sz="1200">
              <a:latin typeface="Arial MT"/>
              <a:cs typeface="Arial MT"/>
            </a:endParaRPr>
          </a:p>
          <a:p>
            <a:pPr marL="215265">
              <a:lnSpc>
                <a:spcPct val="100000"/>
              </a:lnSpc>
              <a:spcBef>
                <a:spcPts val="745"/>
              </a:spcBef>
              <a:tabLst>
                <a:tab pos="471805" algn="l"/>
              </a:tabLst>
            </a:pPr>
            <a:r>
              <a:rPr sz="1000" spc="-100" dirty="0">
                <a:solidFill>
                  <a:srgbClr val="4E67C8"/>
                </a:solidFill>
                <a:latin typeface="Lucida Sans Unicode"/>
                <a:cs typeface="Lucida Sans Unicode"/>
              </a:rPr>
              <a:t>▶	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high-throughput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biological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75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endParaRPr sz="1200">
              <a:latin typeface="Arial MT"/>
              <a:cs typeface="Arial MT"/>
            </a:endParaRPr>
          </a:p>
          <a:p>
            <a:pPr marL="215265">
              <a:lnSpc>
                <a:spcPct val="100000"/>
              </a:lnSpc>
              <a:spcBef>
                <a:spcPts val="765"/>
              </a:spcBef>
              <a:tabLst>
                <a:tab pos="471805" algn="l"/>
              </a:tabLst>
            </a:pPr>
            <a:r>
              <a:rPr sz="1000" spc="-100" dirty="0">
                <a:solidFill>
                  <a:srgbClr val="4E67C8"/>
                </a:solidFill>
                <a:latin typeface="Lucida Sans Unicode"/>
                <a:cs typeface="Lucida Sans Unicode"/>
              </a:rPr>
              <a:t>▶	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scientific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simulations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  <a:tabLst>
                <a:tab pos="269240" algn="l"/>
              </a:tabLst>
            </a:pPr>
            <a:r>
              <a:rPr sz="1100" spc="-110" dirty="0">
                <a:solidFill>
                  <a:srgbClr val="4E67C8"/>
                </a:solidFill>
                <a:latin typeface="Lucida Sans Unicode"/>
                <a:cs typeface="Lucida Sans Unicode"/>
              </a:rPr>
              <a:t>▶	</a:t>
            </a:r>
            <a:r>
              <a:rPr sz="1400" spc="-110" dirty="0">
                <a:solidFill>
                  <a:srgbClr val="404040"/>
                </a:solidFill>
                <a:latin typeface="Trebuchet MS"/>
                <a:cs typeface="Trebuchet MS"/>
              </a:rPr>
              <a:t>Terabytes</a:t>
            </a:r>
            <a:r>
              <a:rPr sz="14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4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30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4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404040"/>
                </a:solidFill>
                <a:latin typeface="Trebuchet MS"/>
                <a:cs typeface="Trebuchet MS"/>
              </a:rPr>
              <a:t>generated</a:t>
            </a:r>
            <a:r>
              <a:rPr sz="14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4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4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4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25" dirty="0">
                <a:solidFill>
                  <a:srgbClr val="404040"/>
                </a:solidFill>
                <a:latin typeface="Trebuchet MS"/>
                <a:cs typeface="Trebuchet MS"/>
              </a:rPr>
              <a:t>few</a:t>
            </a:r>
            <a:r>
              <a:rPr sz="14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404040"/>
                </a:solidFill>
                <a:latin typeface="Trebuchet MS"/>
                <a:cs typeface="Trebuchet MS"/>
              </a:rPr>
              <a:t>hours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269240" algn="l"/>
              </a:tabLst>
            </a:pPr>
            <a:r>
              <a:rPr sz="1100" spc="-110" dirty="0">
                <a:solidFill>
                  <a:srgbClr val="4E67C8"/>
                </a:solidFill>
                <a:latin typeface="Lucida Sans Unicode"/>
                <a:cs typeface="Lucida Sans Unicode"/>
              </a:rPr>
              <a:t>▶	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400" spc="-1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400" spc="-14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4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3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400" spc="-10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400" spc="-9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400" spc="-10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400" spc="-9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400" spc="-110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14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400" spc="-120" dirty="0">
                <a:solidFill>
                  <a:srgbClr val="404040"/>
                </a:solidFill>
                <a:latin typeface="Trebuchet MS"/>
                <a:cs typeface="Trebuchet MS"/>
              </a:rPr>
              <a:t>el</a:t>
            </a:r>
            <a:r>
              <a:rPr sz="1400" spc="-10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400" spc="-3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4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400" spc="-11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400" spc="-10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400" spc="-12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400" spc="-9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400" spc="-1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400" spc="-10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400" spc="-4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400" spc="-1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400" spc="-3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  <a:p>
            <a:pPr marL="215265">
              <a:lnSpc>
                <a:spcPct val="100000"/>
              </a:lnSpc>
              <a:spcBef>
                <a:spcPts val="705"/>
              </a:spcBef>
              <a:tabLst>
                <a:tab pos="471805" algn="l"/>
              </a:tabLst>
            </a:pPr>
            <a:r>
              <a:rPr sz="1000" spc="-100" dirty="0">
                <a:solidFill>
                  <a:srgbClr val="4E67C8"/>
                </a:solidFill>
                <a:latin typeface="Lucida Sans Unicode"/>
                <a:cs typeface="Lucida Sans Unicode"/>
              </a:rPr>
              <a:t>▶	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automated</a:t>
            </a:r>
            <a:r>
              <a:rPr sz="1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0" dirty="0">
                <a:solidFill>
                  <a:srgbClr val="404040"/>
                </a:solidFill>
                <a:latin typeface="Arial MT"/>
                <a:cs typeface="Arial MT"/>
              </a:rPr>
              <a:t>analysis</a:t>
            </a:r>
            <a:r>
              <a:rPr sz="1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5" dirty="0">
                <a:solidFill>
                  <a:srgbClr val="404040"/>
                </a:solidFill>
                <a:latin typeface="Arial MT"/>
                <a:cs typeface="Arial MT"/>
              </a:rPr>
              <a:t>massive</a:t>
            </a:r>
            <a:r>
              <a:rPr sz="1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80" dirty="0">
                <a:solidFill>
                  <a:srgbClr val="404040"/>
                </a:solidFill>
                <a:latin typeface="Arial MT"/>
                <a:cs typeface="Arial MT"/>
              </a:rPr>
              <a:t>datasets</a:t>
            </a:r>
            <a:endParaRPr sz="1200">
              <a:latin typeface="Arial MT"/>
              <a:cs typeface="Arial MT"/>
            </a:endParaRPr>
          </a:p>
          <a:p>
            <a:pPr marL="215265">
              <a:lnSpc>
                <a:spcPct val="100000"/>
              </a:lnSpc>
              <a:spcBef>
                <a:spcPts val="765"/>
              </a:spcBef>
              <a:tabLst>
                <a:tab pos="471805" algn="l"/>
              </a:tabLst>
            </a:pPr>
            <a:r>
              <a:rPr sz="1000" spc="-100" dirty="0">
                <a:solidFill>
                  <a:srgbClr val="4E67C8"/>
                </a:solidFill>
                <a:latin typeface="Lucida Sans Unicode"/>
                <a:cs typeface="Lucida Sans Unicode"/>
              </a:rPr>
              <a:t>▶	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65" dirty="0">
                <a:solidFill>
                  <a:srgbClr val="404040"/>
                </a:solidFill>
                <a:latin typeface="Arial MT"/>
                <a:cs typeface="Arial MT"/>
              </a:rPr>
              <a:t>hypothesis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formation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52935" y="2201758"/>
            <a:ext cx="1350360" cy="104104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73367" y="3697223"/>
            <a:ext cx="1517904" cy="12009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78535" y="2195457"/>
            <a:ext cx="1543050" cy="105489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782516" y="3243071"/>
            <a:ext cx="12820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latin typeface="Arial MT"/>
                <a:cs typeface="Arial MT"/>
              </a:rPr>
              <a:t>f</a:t>
            </a:r>
            <a:r>
              <a:rPr sz="1100" spc="-45" dirty="0">
                <a:latin typeface="Arial MT"/>
                <a:cs typeface="Arial MT"/>
              </a:rPr>
              <a:t>M</a:t>
            </a:r>
            <a:r>
              <a:rPr sz="1100" spc="-35" dirty="0">
                <a:latin typeface="Arial MT"/>
                <a:cs typeface="Arial MT"/>
              </a:rPr>
              <a:t>R</a:t>
            </a:r>
            <a:r>
              <a:rPr sz="1100" dirty="0">
                <a:latin typeface="Arial MT"/>
                <a:cs typeface="Arial MT"/>
              </a:rPr>
              <a:t>I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D</a:t>
            </a:r>
            <a:r>
              <a:rPr sz="1100" spc="-25" dirty="0">
                <a:latin typeface="Arial MT"/>
                <a:cs typeface="Arial MT"/>
              </a:rPr>
              <a:t>a</a:t>
            </a:r>
            <a:r>
              <a:rPr sz="1100" spc="-20" dirty="0">
                <a:latin typeface="Arial MT"/>
                <a:cs typeface="Arial MT"/>
              </a:rPr>
              <a:t>t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fr</a:t>
            </a:r>
            <a:r>
              <a:rPr sz="1100" spc="-25" dirty="0">
                <a:latin typeface="Arial MT"/>
                <a:cs typeface="Arial MT"/>
              </a:rPr>
              <a:t>o</a:t>
            </a:r>
            <a:r>
              <a:rPr sz="1100" dirty="0">
                <a:latin typeface="Arial MT"/>
                <a:cs typeface="Arial MT"/>
              </a:rPr>
              <a:t>m</a:t>
            </a:r>
            <a:r>
              <a:rPr sz="1100" spc="-6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B</a:t>
            </a:r>
            <a:r>
              <a:rPr sz="1100" spc="-20" dirty="0">
                <a:latin typeface="Arial MT"/>
                <a:cs typeface="Arial MT"/>
              </a:rPr>
              <a:t>r</a:t>
            </a:r>
            <a:r>
              <a:rPr sz="1100" spc="-25" dirty="0">
                <a:latin typeface="Arial MT"/>
                <a:cs typeface="Arial MT"/>
              </a:rPr>
              <a:t>a</a:t>
            </a:r>
            <a:r>
              <a:rPr sz="1100" spc="-10" dirty="0">
                <a:latin typeface="Arial MT"/>
                <a:cs typeface="Arial MT"/>
              </a:rPr>
              <a:t>i</a:t>
            </a:r>
            <a:r>
              <a:rPr sz="1100" dirty="0">
                <a:latin typeface="Arial MT"/>
                <a:cs typeface="Arial MT"/>
              </a:rPr>
              <a:t>n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15072" y="3212591"/>
            <a:ext cx="102298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5" dirty="0">
                <a:latin typeface="Arial MT"/>
                <a:cs typeface="Arial MT"/>
              </a:rPr>
              <a:t>S</a:t>
            </a:r>
            <a:r>
              <a:rPr sz="1100" spc="-25" dirty="0">
                <a:latin typeface="Arial MT"/>
                <a:cs typeface="Arial MT"/>
              </a:rPr>
              <a:t>k</a:t>
            </a:r>
            <a:r>
              <a:rPr sz="1100" dirty="0">
                <a:latin typeface="Arial MT"/>
                <a:cs typeface="Arial MT"/>
              </a:rPr>
              <a:t>y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S</a:t>
            </a:r>
            <a:r>
              <a:rPr sz="1100" spc="-25" dirty="0">
                <a:latin typeface="Arial MT"/>
                <a:cs typeface="Arial MT"/>
              </a:rPr>
              <a:t>u</a:t>
            </a:r>
            <a:r>
              <a:rPr sz="1100" spc="-20" dirty="0">
                <a:latin typeface="Arial MT"/>
                <a:cs typeface="Arial MT"/>
              </a:rPr>
              <a:t>r</a:t>
            </a:r>
            <a:r>
              <a:rPr sz="1100" spc="-25" dirty="0">
                <a:latin typeface="Arial MT"/>
                <a:cs typeface="Arial MT"/>
              </a:rPr>
              <a:t>ve</a:t>
            </a:r>
            <a:r>
              <a:rPr sz="1100" dirty="0">
                <a:latin typeface="Arial MT"/>
                <a:cs typeface="Arial MT"/>
              </a:rPr>
              <a:t>y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D</a:t>
            </a:r>
            <a:r>
              <a:rPr sz="1100" spc="-25" dirty="0">
                <a:latin typeface="Arial MT"/>
                <a:cs typeface="Arial MT"/>
              </a:rPr>
              <a:t>a</a:t>
            </a:r>
            <a:r>
              <a:rPr sz="1100" spc="-20" dirty="0">
                <a:latin typeface="Arial MT"/>
                <a:cs typeface="Arial MT"/>
              </a:rPr>
              <a:t>t</a:t>
            </a:r>
            <a:r>
              <a:rPr sz="1100" dirty="0">
                <a:latin typeface="Arial MT"/>
                <a:cs typeface="Arial MT"/>
              </a:rPr>
              <a:t>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92039" y="4919472"/>
            <a:ext cx="137414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45" dirty="0">
                <a:latin typeface="Arial MT"/>
                <a:cs typeface="Arial MT"/>
              </a:rPr>
              <a:t>G</a:t>
            </a:r>
            <a:r>
              <a:rPr sz="1100" spc="-25" dirty="0">
                <a:latin typeface="Arial MT"/>
                <a:cs typeface="Arial MT"/>
              </a:rPr>
              <a:t>en</a:t>
            </a:r>
            <a:r>
              <a:rPr sz="1100" dirty="0">
                <a:latin typeface="Arial MT"/>
                <a:cs typeface="Arial MT"/>
              </a:rPr>
              <a:t>e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E</a:t>
            </a:r>
            <a:r>
              <a:rPr sz="1100" spc="-25" dirty="0">
                <a:latin typeface="Arial MT"/>
                <a:cs typeface="Arial MT"/>
              </a:rPr>
              <a:t>xp</a:t>
            </a:r>
            <a:r>
              <a:rPr sz="1100" spc="-20" dirty="0">
                <a:latin typeface="Arial MT"/>
                <a:cs typeface="Arial MT"/>
              </a:rPr>
              <a:t>r</a:t>
            </a:r>
            <a:r>
              <a:rPr sz="1100" spc="-25" dirty="0">
                <a:latin typeface="Arial MT"/>
                <a:cs typeface="Arial MT"/>
              </a:rPr>
              <a:t>ess</a:t>
            </a:r>
            <a:r>
              <a:rPr sz="1100" spc="-10" dirty="0">
                <a:latin typeface="Arial MT"/>
                <a:cs typeface="Arial MT"/>
              </a:rPr>
              <a:t>i</a:t>
            </a:r>
            <a:r>
              <a:rPr sz="1100" spc="-25" dirty="0">
                <a:latin typeface="Arial MT"/>
                <a:cs typeface="Arial MT"/>
              </a:rPr>
              <a:t>o</a:t>
            </a:r>
            <a:r>
              <a:rPr sz="1100" dirty="0">
                <a:latin typeface="Arial MT"/>
                <a:cs typeface="Arial MT"/>
              </a:rPr>
              <a:t>n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D</a:t>
            </a:r>
            <a:r>
              <a:rPr sz="1100" spc="-25" dirty="0">
                <a:latin typeface="Arial MT"/>
                <a:cs typeface="Arial MT"/>
              </a:rPr>
              <a:t>a</a:t>
            </a:r>
            <a:r>
              <a:rPr sz="1100" spc="-20" dirty="0">
                <a:latin typeface="Arial MT"/>
                <a:cs typeface="Arial MT"/>
              </a:rPr>
              <a:t>t</a:t>
            </a:r>
            <a:r>
              <a:rPr sz="1100" dirty="0">
                <a:latin typeface="Arial MT"/>
                <a:cs typeface="Arial MT"/>
              </a:rPr>
              <a:t>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46344" y="4919472"/>
            <a:ext cx="179451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5" dirty="0">
                <a:latin typeface="Arial MT"/>
                <a:cs typeface="Arial MT"/>
              </a:rPr>
              <a:t>S</a:t>
            </a:r>
            <a:r>
              <a:rPr sz="1100" spc="-25" dirty="0">
                <a:latin typeface="Arial MT"/>
                <a:cs typeface="Arial MT"/>
              </a:rPr>
              <a:t>u</a:t>
            </a:r>
            <a:r>
              <a:rPr sz="1100" spc="-20" dirty="0">
                <a:latin typeface="Arial MT"/>
                <a:cs typeface="Arial MT"/>
              </a:rPr>
              <a:t>rf</a:t>
            </a:r>
            <a:r>
              <a:rPr sz="1100" spc="-25" dirty="0">
                <a:latin typeface="Arial MT"/>
                <a:cs typeface="Arial MT"/>
              </a:rPr>
              <a:t>ac</a:t>
            </a:r>
            <a:r>
              <a:rPr sz="1100" dirty="0">
                <a:latin typeface="Arial MT"/>
                <a:cs typeface="Arial MT"/>
              </a:rPr>
              <a:t>e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T</a:t>
            </a:r>
            <a:r>
              <a:rPr sz="1100" spc="-25" dirty="0">
                <a:latin typeface="Arial MT"/>
                <a:cs typeface="Arial MT"/>
              </a:rPr>
              <a:t>e</a:t>
            </a:r>
            <a:r>
              <a:rPr sz="1100" spc="-45" dirty="0">
                <a:latin typeface="Arial MT"/>
                <a:cs typeface="Arial MT"/>
              </a:rPr>
              <a:t>m</a:t>
            </a:r>
            <a:r>
              <a:rPr sz="1100" spc="-25" dirty="0">
                <a:latin typeface="Arial MT"/>
                <a:cs typeface="Arial MT"/>
              </a:rPr>
              <a:t>pe</a:t>
            </a:r>
            <a:r>
              <a:rPr sz="1100" spc="-20" dirty="0">
                <a:latin typeface="Arial MT"/>
                <a:cs typeface="Arial MT"/>
              </a:rPr>
              <a:t>r</a:t>
            </a:r>
            <a:r>
              <a:rPr sz="1100" spc="-25" dirty="0">
                <a:latin typeface="Arial MT"/>
                <a:cs typeface="Arial MT"/>
              </a:rPr>
              <a:t>a</a:t>
            </a:r>
            <a:r>
              <a:rPr sz="1100" spc="-20" dirty="0">
                <a:latin typeface="Arial MT"/>
                <a:cs typeface="Arial MT"/>
              </a:rPr>
              <a:t>t</a:t>
            </a:r>
            <a:r>
              <a:rPr sz="1100" spc="-25" dirty="0">
                <a:latin typeface="Arial MT"/>
                <a:cs typeface="Arial MT"/>
              </a:rPr>
              <a:t>u</a:t>
            </a:r>
            <a:r>
              <a:rPr sz="1100" spc="-20" dirty="0">
                <a:latin typeface="Arial MT"/>
                <a:cs typeface="Arial MT"/>
              </a:rPr>
              <a:t>r</a:t>
            </a:r>
            <a:r>
              <a:rPr sz="1100" dirty="0">
                <a:latin typeface="Arial MT"/>
                <a:cs typeface="Arial MT"/>
              </a:rPr>
              <a:t>e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o</a:t>
            </a:r>
            <a:r>
              <a:rPr sz="1100" dirty="0">
                <a:latin typeface="Arial MT"/>
                <a:cs typeface="Arial MT"/>
              </a:rPr>
              <a:t>f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E</a:t>
            </a:r>
            <a:r>
              <a:rPr sz="1100" spc="-25" dirty="0">
                <a:latin typeface="Arial MT"/>
                <a:cs typeface="Arial MT"/>
              </a:rPr>
              <a:t>a</a:t>
            </a:r>
            <a:r>
              <a:rPr sz="1100" spc="-20" dirty="0">
                <a:latin typeface="Arial MT"/>
                <a:cs typeface="Arial MT"/>
              </a:rPr>
              <a:t>rt</a:t>
            </a:r>
            <a:r>
              <a:rPr sz="1100" dirty="0">
                <a:latin typeface="Arial MT"/>
                <a:cs typeface="Arial MT"/>
              </a:rPr>
              <a:t>h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07057" y="3889438"/>
            <a:ext cx="1850229" cy="102870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659932" y="6062436"/>
            <a:ext cx="1373505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251460" rIns="0" bIns="0" rtlCol="0">
            <a:spAutoFit/>
          </a:bodyPr>
          <a:lstStyle/>
          <a:p>
            <a:pPr marL="224154" marR="865505">
              <a:lnSpc>
                <a:spcPct val="101400"/>
              </a:lnSpc>
              <a:spcBef>
                <a:spcPts val="1980"/>
              </a:spcBef>
            </a:pPr>
            <a:r>
              <a:rPr sz="2800" b="0" spc="17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800" b="0" spc="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4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-140" dirty="0">
                <a:solidFill>
                  <a:srgbClr val="FFFFFF"/>
                </a:solidFill>
                <a:latin typeface="Trebuchet MS"/>
                <a:cs typeface="Trebuchet MS"/>
              </a:rPr>
              <a:t>PP</a:t>
            </a:r>
            <a:r>
              <a:rPr sz="2800" b="0" spc="4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-2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17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800" b="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0" spc="-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-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-85" dirty="0">
                <a:solidFill>
                  <a:srgbClr val="FFFFFF"/>
                </a:solidFill>
                <a:latin typeface="Trebuchet MS"/>
                <a:cs typeface="Trebuchet MS"/>
              </a:rPr>
              <a:t>IES</a:t>
            </a:r>
            <a:r>
              <a:rPr sz="2800" b="0" spc="-4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1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41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4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-33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4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800" b="0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4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3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-35" dirty="0">
                <a:solidFill>
                  <a:srgbClr val="FFFFFF"/>
                </a:solidFill>
                <a:latin typeface="Trebuchet MS"/>
                <a:cs typeface="Trebuchet MS"/>
              </a:rPr>
              <a:t>IE</a:t>
            </a:r>
            <a:r>
              <a:rPr sz="2800" b="0" spc="-5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8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800" b="0" spc="-420" dirty="0">
                <a:solidFill>
                  <a:srgbClr val="FFFFFF"/>
                </a:solidFill>
                <a:latin typeface="Trebuchet MS"/>
                <a:cs typeface="Trebuchet MS"/>
              </a:rPr>
              <a:t>’</a:t>
            </a:r>
            <a:r>
              <a:rPr sz="2800" b="0" spc="-50" dirty="0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sz="2800" b="0" spc="50" dirty="0">
                <a:solidFill>
                  <a:srgbClr val="FFFFFF"/>
                </a:solidFill>
                <a:latin typeface="Trebuchet MS"/>
                <a:cs typeface="Trebuchet MS"/>
              </a:rPr>
              <a:t>MAJOR</a:t>
            </a:r>
            <a:r>
              <a:rPr sz="2800" b="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5" dirty="0">
                <a:solidFill>
                  <a:srgbClr val="FFFFFF"/>
                </a:solidFill>
                <a:latin typeface="Trebuchet MS"/>
                <a:cs typeface="Trebuchet MS"/>
              </a:rPr>
              <a:t>PROBLEMS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9200" y="4156686"/>
            <a:ext cx="1778000" cy="13207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8648" y="2223999"/>
            <a:ext cx="2400299" cy="140731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03610" y="4176452"/>
            <a:ext cx="2457449" cy="15228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69193" y="2203441"/>
            <a:ext cx="2614395" cy="141359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28576" y="3673855"/>
            <a:ext cx="21151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 MT"/>
                <a:cs typeface="Arial MT"/>
              </a:rPr>
              <a:t>Improving health care and reducing costs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659932" y="6062436"/>
            <a:ext cx="1373505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  <p:sp>
        <p:nvSpPr>
          <p:cNvPr id="12" name="object 12"/>
          <p:cNvSpPr txBox="1"/>
          <p:nvPr/>
        </p:nvSpPr>
        <p:spPr>
          <a:xfrm>
            <a:off x="8409440" y="6065484"/>
            <a:ext cx="82550" cy="15811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spc="-25" dirty="0">
                <a:solidFill>
                  <a:srgbClr val="5ECCF3"/>
                </a:solidFill>
                <a:latin typeface="Trebuchet MS"/>
                <a:cs typeface="Trebuchet MS"/>
              </a:rPr>
              <a:t>8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6072" y="5743447"/>
            <a:ext cx="21278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 MT"/>
                <a:cs typeface="Arial MT"/>
              </a:rPr>
              <a:t>Finding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alternative/ green energy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sources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56336" y="3637279"/>
            <a:ext cx="20199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 MT"/>
                <a:cs typeface="Arial MT"/>
              </a:rPr>
              <a:t>Predicting the impact of climate change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25405" y="5545328"/>
            <a:ext cx="1677035" cy="3028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75"/>
              </a:spcBef>
            </a:pPr>
            <a:r>
              <a:rPr sz="900" spc="-5" dirty="0">
                <a:latin typeface="Arial MT"/>
                <a:cs typeface="Arial MT"/>
              </a:rPr>
              <a:t>Reducing hunger and poverty by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increasing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agriculture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production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45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  <a:spcBef>
                <a:spcPts val="5"/>
              </a:spcBef>
            </a:pPr>
            <a:r>
              <a:rPr sz="2900" b="0" spc="204" dirty="0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sz="2900" b="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0" spc="-70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2900" b="0" spc="5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2900" b="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0" spc="150" dirty="0">
                <a:solidFill>
                  <a:srgbClr val="FFFFFF"/>
                </a:solidFill>
                <a:latin typeface="Trebuchet MS"/>
                <a:cs typeface="Trebuchet MS"/>
              </a:rPr>
              <a:t>MINING?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659932" y="6062436"/>
            <a:ext cx="1373505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932" y="2197100"/>
            <a:ext cx="7574915" cy="3113405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227329" indent="-214629">
              <a:lnSpc>
                <a:spcPct val="100000"/>
              </a:lnSpc>
              <a:spcBef>
                <a:spcPts val="1345"/>
              </a:spcBef>
              <a:buClr>
                <a:srgbClr val="5ECCF3"/>
              </a:buClr>
              <a:buSzPct val="91666"/>
              <a:buFont typeface="Cambria"/>
              <a:buChar char="◾"/>
              <a:tabLst>
                <a:tab pos="227329" algn="l"/>
              </a:tabLst>
            </a:pPr>
            <a:r>
              <a:rPr sz="2400" spc="170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2400" spc="-2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2400" spc="-16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2400" spc="-135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24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212745"/>
                </a:solidFill>
                <a:latin typeface="Trebuchet MS"/>
                <a:cs typeface="Trebuchet MS"/>
              </a:rPr>
              <a:t>De</a:t>
            </a:r>
            <a:r>
              <a:rPr sz="2400" spc="-254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2400" spc="-20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2400" spc="-18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2400" spc="-10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2400" spc="-15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2400" spc="-16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2400" spc="3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2400" spc="-80" dirty="0">
                <a:solidFill>
                  <a:srgbClr val="212745"/>
                </a:solidFill>
                <a:latin typeface="Trebuchet MS"/>
                <a:cs typeface="Trebuchet MS"/>
              </a:rPr>
              <a:t>ns</a:t>
            </a:r>
            <a:r>
              <a:rPr sz="2400" spc="-360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570230" lvl="1" indent="-214629">
              <a:lnSpc>
                <a:spcPct val="100000"/>
              </a:lnSpc>
              <a:spcBef>
                <a:spcPts val="94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570230" algn="l"/>
              </a:tabLst>
            </a:pPr>
            <a:r>
              <a:rPr sz="1800" spc="-114" dirty="0">
                <a:solidFill>
                  <a:srgbClr val="212745"/>
                </a:solidFill>
                <a:latin typeface="Arial MT"/>
                <a:cs typeface="Arial MT"/>
              </a:rPr>
              <a:t>Finding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Arial MT"/>
                <a:cs typeface="Arial MT"/>
              </a:rPr>
              <a:t>hidden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45" dirty="0">
                <a:solidFill>
                  <a:srgbClr val="212745"/>
                </a:solidFill>
                <a:latin typeface="Arial MT"/>
                <a:cs typeface="Arial MT"/>
              </a:rPr>
              <a:t>information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55" dirty="0">
                <a:solidFill>
                  <a:srgbClr val="212745"/>
                </a:solidFill>
                <a:latin typeface="Arial MT"/>
                <a:cs typeface="Arial MT"/>
              </a:rPr>
              <a:t>in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23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50" dirty="0">
                <a:solidFill>
                  <a:srgbClr val="212745"/>
                </a:solidFill>
                <a:latin typeface="Arial MT"/>
                <a:cs typeface="Arial MT"/>
              </a:rPr>
              <a:t>database</a:t>
            </a: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lr>
                <a:srgbClr val="5ECCF3"/>
              </a:buClr>
              <a:buFont typeface="Cambria"/>
              <a:buChar char="◾"/>
            </a:pPr>
            <a:endParaRPr sz="21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5ECCF3"/>
              </a:buClr>
              <a:buFont typeface="Cambria"/>
              <a:buChar char="◾"/>
            </a:pPr>
            <a:endParaRPr sz="2100">
              <a:latin typeface="Arial MT"/>
              <a:cs typeface="Arial MT"/>
            </a:endParaRPr>
          </a:p>
          <a:p>
            <a:pPr marL="641985" marR="435609" lvl="1" indent="-306070">
              <a:lnSpc>
                <a:spcPts val="1989"/>
              </a:lnSpc>
              <a:spcBef>
                <a:spcPts val="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800" spc="-55" dirty="0">
                <a:solidFill>
                  <a:srgbClr val="212745"/>
                </a:solidFill>
                <a:latin typeface="Arial MT"/>
                <a:cs typeface="Arial MT"/>
              </a:rPr>
              <a:t>Exploration </a:t>
            </a:r>
            <a:r>
              <a:rPr sz="1800" spc="-80" dirty="0">
                <a:solidFill>
                  <a:srgbClr val="212745"/>
                </a:solidFill>
                <a:latin typeface="Arial MT"/>
                <a:cs typeface="Arial MT"/>
              </a:rPr>
              <a:t>&amp; </a:t>
            </a:r>
            <a:r>
              <a:rPr sz="1800" spc="-145" dirty="0">
                <a:solidFill>
                  <a:srgbClr val="212745"/>
                </a:solidFill>
                <a:latin typeface="Arial MT"/>
                <a:cs typeface="Arial MT"/>
              </a:rPr>
              <a:t>analysis, 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by</a:t>
            </a:r>
            <a:r>
              <a:rPr sz="1800" spc="-114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Arial MT"/>
                <a:cs typeface="Arial MT"/>
              </a:rPr>
              <a:t>automatic </a:t>
            </a:r>
            <a:r>
              <a:rPr sz="1800" spc="45" dirty="0">
                <a:solidFill>
                  <a:srgbClr val="212745"/>
                </a:solidFill>
                <a:latin typeface="Arial MT"/>
                <a:cs typeface="Arial MT"/>
              </a:rPr>
              <a:t>or </a:t>
            </a:r>
            <a:r>
              <a:rPr sz="1800" spc="-80" dirty="0">
                <a:solidFill>
                  <a:srgbClr val="212745"/>
                </a:solidFill>
                <a:latin typeface="Arial MT"/>
                <a:cs typeface="Arial MT"/>
              </a:rPr>
              <a:t>semi-automatic </a:t>
            </a:r>
            <a:r>
              <a:rPr sz="1800" spc="-155" dirty="0">
                <a:solidFill>
                  <a:srgbClr val="212745"/>
                </a:solidFill>
                <a:latin typeface="Arial MT"/>
                <a:cs typeface="Arial MT"/>
              </a:rPr>
              <a:t>means, </a:t>
            </a:r>
            <a:r>
              <a:rPr sz="1800" spc="-35" dirty="0">
                <a:solidFill>
                  <a:srgbClr val="212745"/>
                </a:solidFill>
                <a:latin typeface="Arial MT"/>
                <a:cs typeface="Arial MT"/>
              </a:rPr>
              <a:t>of </a:t>
            </a:r>
            <a:r>
              <a:rPr sz="1800" spc="-105" dirty="0">
                <a:solidFill>
                  <a:srgbClr val="212745"/>
                </a:solidFill>
                <a:latin typeface="Arial MT"/>
                <a:cs typeface="Arial MT"/>
              </a:rPr>
              <a:t>large </a:t>
            </a:r>
            <a:r>
              <a:rPr sz="1800" spc="-49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45" dirty="0">
                <a:solidFill>
                  <a:srgbClr val="212745"/>
                </a:solidFill>
                <a:latin typeface="Arial MT"/>
                <a:cs typeface="Arial MT"/>
              </a:rPr>
              <a:t>qu</a:t>
            </a:r>
            <a:r>
              <a:rPr sz="1800" spc="-15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nti</a:t>
            </a:r>
            <a:r>
              <a:rPr sz="1800" spc="9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spc="-21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800" spc="-55" dirty="0">
                <a:solidFill>
                  <a:srgbClr val="212745"/>
                </a:solidFill>
                <a:latin typeface="Arial MT"/>
                <a:cs typeface="Arial MT"/>
              </a:rPr>
              <a:t>f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800" spc="-24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9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800" spc="-23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800" spc="-105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800" spc="8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800" spc="-9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spc="11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9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o </a:t>
            </a:r>
            <a:r>
              <a:rPr sz="1800" spc="-9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800" spc="-22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800" spc="-3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800" spc="-155" dirty="0">
                <a:solidFill>
                  <a:srgbClr val="212745"/>
                </a:solidFill>
                <a:latin typeface="Arial MT"/>
                <a:cs typeface="Arial MT"/>
              </a:rPr>
              <a:t>v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spc="11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m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spc="-24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-80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800" spc="-3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800" spc="-170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800" spc="-180" dirty="0">
                <a:solidFill>
                  <a:srgbClr val="212745"/>
                </a:solidFill>
                <a:latin typeface="Arial MT"/>
                <a:cs typeface="Arial MT"/>
              </a:rPr>
              <a:t>g</a:t>
            </a:r>
            <a:r>
              <a:rPr sz="1800" spc="-55" dirty="0">
                <a:solidFill>
                  <a:srgbClr val="212745"/>
                </a:solidFill>
                <a:latin typeface="Arial MT"/>
                <a:cs typeface="Arial MT"/>
              </a:rPr>
              <a:t>ful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70" dirty="0">
                <a:solidFill>
                  <a:srgbClr val="212745"/>
                </a:solidFill>
                <a:latin typeface="Arial MT"/>
                <a:cs typeface="Arial MT"/>
              </a:rPr>
              <a:t>p</a:t>
            </a:r>
            <a:r>
              <a:rPr sz="1800" spc="-18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95" dirty="0">
                <a:solidFill>
                  <a:srgbClr val="212745"/>
                </a:solidFill>
                <a:latin typeface="Arial MT"/>
                <a:cs typeface="Arial MT"/>
              </a:rPr>
              <a:t>tt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spc="10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800" spc="-155" dirty="0">
                <a:solidFill>
                  <a:srgbClr val="212745"/>
                </a:solidFill>
                <a:latin typeface="Arial MT"/>
                <a:cs typeface="Arial MT"/>
              </a:rPr>
              <a:t>ns</a:t>
            </a: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lr>
                <a:srgbClr val="5ECCF3"/>
              </a:buClr>
              <a:buFont typeface="Cambria"/>
              <a:buChar char="◾"/>
            </a:pPr>
            <a:endParaRPr sz="2100">
              <a:latin typeface="Arial MT"/>
              <a:cs typeface="Arial MT"/>
            </a:endParaRPr>
          </a:p>
          <a:p>
            <a:pPr marL="641985" marR="5080" lvl="1" indent="-306070">
              <a:lnSpc>
                <a:spcPts val="2090"/>
              </a:lnSpc>
              <a:spcBef>
                <a:spcPts val="173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800" spc="-20" dirty="0">
                <a:solidFill>
                  <a:srgbClr val="212745"/>
                </a:solidFill>
                <a:latin typeface="Arial MT"/>
                <a:cs typeface="Arial MT"/>
              </a:rPr>
              <a:t>Non-trivial</a:t>
            </a:r>
            <a:r>
              <a:rPr sz="18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35" dirty="0">
                <a:solidFill>
                  <a:srgbClr val="212745"/>
                </a:solidFill>
                <a:latin typeface="Arial MT"/>
                <a:cs typeface="Arial MT"/>
              </a:rPr>
              <a:t>extraction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35" dirty="0">
                <a:solidFill>
                  <a:srgbClr val="212745"/>
                </a:solidFill>
                <a:latin typeface="Arial MT"/>
                <a:cs typeface="Arial MT"/>
              </a:rPr>
              <a:t>of</a:t>
            </a:r>
            <a:r>
              <a:rPr sz="18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b="1" spc="-20" dirty="0">
                <a:solidFill>
                  <a:srgbClr val="FF8021"/>
                </a:solidFill>
                <a:latin typeface="Trebuchet MS"/>
                <a:cs typeface="Trebuchet MS"/>
              </a:rPr>
              <a:t>implicit</a:t>
            </a:r>
            <a:r>
              <a:rPr sz="1800" spc="-20" dirty="0">
                <a:solidFill>
                  <a:srgbClr val="212745"/>
                </a:solidFill>
                <a:latin typeface="Arial MT"/>
                <a:cs typeface="Arial MT"/>
              </a:rPr>
              <a:t>,</a:t>
            </a:r>
            <a:r>
              <a:rPr sz="1800" spc="-17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b="1" spc="-30" dirty="0">
                <a:solidFill>
                  <a:srgbClr val="F14124"/>
                </a:solidFill>
                <a:latin typeface="Trebuchet MS"/>
                <a:cs typeface="Trebuchet MS"/>
              </a:rPr>
              <a:t>previously</a:t>
            </a:r>
            <a:r>
              <a:rPr sz="1800" b="1" spc="-40" dirty="0">
                <a:solidFill>
                  <a:srgbClr val="F14124"/>
                </a:solidFill>
                <a:latin typeface="Trebuchet MS"/>
                <a:cs typeface="Trebuchet MS"/>
              </a:rPr>
              <a:t> </a:t>
            </a:r>
            <a:r>
              <a:rPr sz="1800" b="1" spc="-15" dirty="0">
                <a:solidFill>
                  <a:srgbClr val="F14124"/>
                </a:solidFill>
                <a:latin typeface="Trebuchet MS"/>
                <a:cs typeface="Trebuchet MS"/>
              </a:rPr>
              <a:t>unknown</a:t>
            </a:r>
            <a:r>
              <a:rPr sz="1800" b="1" spc="-40" dirty="0">
                <a:solidFill>
                  <a:srgbClr val="F14124"/>
                </a:solidFill>
                <a:latin typeface="Trebuchet MS"/>
                <a:cs typeface="Trebuchet MS"/>
              </a:rPr>
              <a:t> </a:t>
            </a:r>
            <a:r>
              <a:rPr sz="1800" spc="-145" dirty="0">
                <a:solidFill>
                  <a:srgbClr val="212745"/>
                </a:solidFill>
                <a:latin typeface="Arial MT"/>
                <a:cs typeface="Arial MT"/>
              </a:rPr>
              <a:t>and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b="1" spc="-20" dirty="0">
                <a:solidFill>
                  <a:srgbClr val="5ECCF3"/>
                </a:solidFill>
                <a:latin typeface="Trebuchet MS"/>
                <a:cs typeface="Trebuchet MS"/>
              </a:rPr>
              <a:t>potentially </a:t>
            </a:r>
            <a:r>
              <a:rPr sz="1800" b="1" spc="-525" dirty="0">
                <a:solidFill>
                  <a:srgbClr val="5ECCF3"/>
                </a:solidFill>
                <a:latin typeface="Trebuchet MS"/>
                <a:cs typeface="Trebuchet MS"/>
              </a:rPr>
              <a:t> </a:t>
            </a:r>
            <a:r>
              <a:rPr sz="1800" b="1" spc="-50" dirty="0">
                <a:solidFill>
                  <a:srgbClr val="5ECCF3"/>
                </a:solidFill>
                <a:latin typeface="Trebuchet MS"/>
                <a:cs typeface="Trebuchet MS"/>
              </a:rPr>
              <a:t>useful </a:t>
            </a:r>
            <a:r>
              <a:rPr sz="1800" b="1" dirty="0">
                <a:solidFill>
                  <a:srgbClr val="5ECCF3"/>
                </a:solidFill>
                <a:latin typeface="Trebuchet MS"/>
                <a:cs typeface="Trebuchet MS"/>
              </a:rPr>
              <a:t>information</a:t>
            </a:r>
            <a:r>
              <a:rPr sz="1800" b="1" spc="-35" dirty="0">
                <a:solidFill>
                  <a:srgbClr val="5ECCF3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212745"/>
                </a:solidFill>
                <a:latin typeface="Arial MT"/>
                <a:cs typeface="Arial MT"/>
              </a:rPr>
              <a:t>from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data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371475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2925"/>
              </a:spcBef>
            </a:pPr>
            <a:r>
              <a:rPr sz="3200" b="0" spc="220" dirty="0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sz="3200" b="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8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3200" b="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5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32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160" dirty="0">
                <a:solidFill>
                  <a:srgbClr val="FFFFFF"/>
                </a:solidFill>
                <a:latin typeface="Trebuchet MS"/>
                <a:cs typeface="Trebuchet MS"/>
              </a:rPr>
              <a:t>MINING?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548" y="2800603"/>
            <a:ext cx="7392034" cy="2474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45" dirty="0">
                <a:solidFill>
                  <a:srgbClr val="212745"/>
                </a:solidFill>
                <a:latin typeface="Arial MT"/>
                <a:cs typeface="Arial MT"/>
              </a:rPr>
              <a:t>Alternative</a:t>
            </a:r>
            <a:r>
              <a:rPr sz="1800" spc="-3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65" dirty="0">
                <a:solidFill>
                  <a:srgbClr val="212745"/>
                </a:solidFill>
                <a:latin typeface="Arial MT"/>
                <a:cs typeface="Arial MT"/>
              </a:rPr>
              <a:t>names</a:t>
            </a:r>
            <a:endParaRPr sz="1800">
              <a:latin typeface="Arial MT"/>
              <a:cs typeface="Arial MT"/>
            </a:endParaRPr>
          </a:p>
          <a:p>
            <a:pPr marL="641985" marR="5080" lvl="1" indent="-306070">
              <a:lnSpc>
                <a:spcPct val="110700"/>
              </a:lnSpc>
              <a:spcBef>
                <a:spcPts val="944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60" dirty="0">
                <a:solidFill>
                  <a:srgbClr val="212745"/>
                </a:solidFill>
                <a:latin typeface="Trebuchet MS"/>
                <a:cs typeface="Trebuchet MS"/>
              </a:rPr>
              <a:t>Knowledge discovery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(mining)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in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databases </a:t>
            </a:r>
            <a:r>
              <a:rPr sz="1500" spc="25" dirty="0">
                <a:solidFill>
                  <a:srgbClr val="212745"/>
                </a:solidFill>
                <a:latin typeface="Trebuchet MS"/>
                <a:cs typeface="Trebuchet MS"/>
              </a:rPr>
              <a:t>(KDD),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knowledge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extraction, 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data/pattern 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analysis,</a:t>
            </a:r>
            <a:r>
              <a:rPr sz="1500" spc="-19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archeology,</a:t>
            </a:r>
            <a:r>
              <a:rPr sz="1500" spc="-19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dredging,</a:t>
            </a:r>
            <a:r>
              <a:rPr sz="1500" spc="-19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information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harvesting,</a:t>
            </a:r>
            <a:r>
              <a:rPr sz="1500" spc="-19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business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intelligence,</a:t>
            </a:r>
            <a:r>
              <a:rPr sz="1500" spc="-19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etc.</a:t>
            </a:r>
            <a:endParaRPr sz="15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Clr>
                <a:srgbClr val="5ECCF3"/>
              </a:buClr>
              <a:buFont typeface="Cambria"/>
              <a:buChar char="◾"/>
            </a:pPr>
            <a:endParaRPr sz="17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5ECCF3"/>
              </a:buClr>
              <a:buFont typeface="Cambria"/>
              <a:buChar char="◾"/>
            </a:pPr>
            <a:endParaRPr sz="19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65" dirty="0">
                <a:solidFill>
                  <a:srgbClr val="212745"/>
                </a:solidFill>
                <a:latin typeface="Arial MT"/>
                <a:cs typeface="Arial MT"/>
              </a:rPr>
              <a:t>W</a:t>
            </a:r>
            <a:r>
              <a:rPr sz="1800" spc="-24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9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800" spc="-105" dirty="0">
                <a:solidFill>
                  <a:srgbClr val="212745"/>
                </a:solidFill>
                <a:latin typeface="Arial MT"/>
                <a:cs typeface="Arial MT"/>
              </a:rPr>
              <a:t>h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ut</a:t>
            </a:r>
            <a:r>
              <a:rPr sz="1800" spc="-110" dirty="0">
                <a:solidFill>
                  <a:srgbClr val="212745"/>
                </a:solidFill>
                <a:latin typeface="Arial MT"/>
                <a:cs typeface="Arial MT"/>
              </a:rPr>
              <a:t>:</a:t>
            </a:r>
            <a:r>
              <a:rPr sz="1800" spc="-17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30" dirty="0">
                <a:solidFill>
                  <a:srgbClr val="C00000"/>
                </a:solidFill>
                <a:latin typeface="Arial MT"/>
                <a:cs typeface="Arial MT"/>
              </a:rPr>
              <a:t>Is</a:t>
            </a:r>
            <a:r>
              <a:rPr sz="1800" spc="-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170" dirty="0">
                <a:solidFill>
                  <a:srgbClr val="C00000"/>
                </a:solidFill>
                <a:latin typeface="Arial MT"/>
                <a:cs typeface="Arial MT"/>
              </a:rPr>
              <a:t>e</a:t>
            </a:r>
            <a:r>
              <a:rPr sz="1800" spc="-155" dirty="0">
                <a:solidFill>
                  <a:srgbClr val="C00000"/>
                </a:solidFill>
                <a:latin typeface="Arial MT"/>
                <a:cs typeface="Arial MT"/>
              </a:rPr>
              <a:t>v</a:t>
            </a:r>
            <a:r>
              <a:rPr sz="1800" spc="-140" dirty="0">
                <a:solidFill>
                  <a:srgbClr val="C00000"/>
                </a:solidFill>
                <a:latin typeface="Arial MT"/>
                <a:cs typeface="Arial MT"/>
              </a:rPr>
              <a:t>e</a:t>
            </a:r>
            <a:r>
              <a:rPr sz="1800" spc="160" dirty="0">
                <a:solidFill>
                  <a:srgbClr val="C00000"/>
                </a:solidFill>
                <a:latin typeface="Arial MT"/>
                <a:cs typeface="Arial MT"/>
              </a:rPr>
              <a:t>r</a:t>
            </a:r>
            <a:r>
              <a:rPr sz="1800" spc="-120" dirty="0">
                <a:solidFill>
                  <a:srgbClr val="C00000"/>
                </a:solidFill>
                <a:latin typeface="Arial MT"/>
                <a:cs typeface="Arial MT"/>
              </a:rPr>
              <a:t>y</a:t>
            </a:r>
            <a:r>
              <a:rPr sz="1800" spc="95" dirty="0">
                <a:solidFill>
                  <a:srgbClr val="C00000"/>
                </a:solidFill>
                <a:latin typeface="Arial MT"/>
                <a:cs typeface="Arial MT"/>
              </a:rPr>
              <a:t>t</a:t>
            </a:r>
            <a:r>
              <a:rPr sz="1800" spc="-80" dirty="0">
                <a:solidFill>
                  <a:srgbClr val="C00000"/>
                </a:solidFill>
                <a:latin typeface="Arial MT"/>
                <a:cs typeface="Arial MT"/>
              </a:rPr>
              <a:t>h</a:t>
            </a:r>
            <a:r>
              <a:rPr sz="1800" spc="-30" dirty="0">
                <a:solidFill>
                  <a:srgbClr val="C00000"/>
                </a:solidFill>
                <a:latin typeface="Arial MT"/>
                <a:cs typeface="Arial MT"/>
              </a:rPr>
              <a:t>i</a:t>
            </a:r>
            <a:r>
              <a:rPr sz="1800" spc="-170" dirty="0">
                <a:solidFill>
                  <a:srgbClr val="C00000"/>
                </a:solidFill>
                <a:latin typeface="Arial MT"/>
                <a:cs typeface="Arial MT"/>
              </a:rPr>
              <a:t>ng</a:t>
            </a:r>
            <a:r>
              <a:rPr sz="1800" spc="-19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155" dirty="0">
                <a:solidFill>
                  <a:srgbClr val="C00000"/>
                </a:solidFill>
                <a:latin typeface="Arial MT"/>
                <a:cs typeface="Arial MT"/>
              </a:rPr>
              <a:t>“</a:t>
            </a:r>
            <a:r>
              <a:rPr sz="1800" spc="-95" dirty="0">
                <a:solidFill>
                  <a:srgbClr val="C00000"/>
                </a:solidFill>
                <a:latin typeface="Arial MT"/>
                <a:cs typeface="Arial MT"/>
              </a:rPr>
              <a:t>d</a:t>
            </a:r>
            <a:r>
              <a:rPr sz="1800" spc="-245" dirty="0">
                <a:solidFill>
                  <a:srgbClr val="C00000"/>
                </a:solidFill>
                <a:latin typeface="Arial MT"/>
                <a:cs typeface="Arial MT"/>
              </a:rPr>
              <a:t>a</a:t>
            </a:r>
            <a:r>
              <a:rPr sz="1800" spc="95" dirty="0">
                <a:solidFill>
                  <a:srgbClr val="C00000"/>
                </a:solidFill>
                <a:latin typeface="Arial MT"/>
                <a:cs typeface="Arial MT"/>
              </a:rPr>
              <a:t>t</a:t>
            </a:r>
            <a:r>
              <a:rPr sz="1800" spc="-235" dirty="0">
                <a:solidFill>
                  <a:srgbClr val="C00000"/>
                </a:solidFill>
                <a:latin typeface="Arial MT"/>
                <a:cs typeface="Arial MT"/>
              </a:rPr>
              <a:t>a</a:t>
            </a:r>
            <a:r>
              <a:rPr sz="1800" spc="-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120" dirty="0">
                <a:solidFill>
                  <a:srgbClr val="C00000"/>
                </a:solidFill>
                <a:latin typeface="Arial MT"/>
                <a:cs typeface="Arial MT"/>
              </a:rPr>
              <a:t>m</a:t>
            </a: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i</a:t>
            </a:r>
            <a:r>
              <a:rPr sz="1800" spc="-80" dirty="0">
                <a:solidFill>
                  <a:srgbClr val="C00000"/>
                </a:solidFill>
                <a:latin typeface="Arial MT"/>
                <a:cs typeface="Arial MT"/>
              </a:rPr>
              <a:t>n</a:t>
            </a:r>
            <a:r>
              <a:rPr sz="1800" spc="-30" dirty="0">
                <a:solidFill>
                  <a:srgbClr val="C00000"/>
                </a:solidFill>
                <a:latin typeface="Arial MT"/>
                <a:cs typeface="Arial MT"/>
              </a:rPr>
              <a:t>i</a:t>
            </a:r>
            <a:r>
              <a:rPr sz="1800" spc="-170" dirty="0">
                <a:solidFill>
                  <a:srgbClr val="C00000"/>
                </a:solidFill>
                <a:latin typeface="Arial MT"/>
                <a:cs typeface="Arial MT"/>
              </a:rPr>
              <a:t>n</a:t>
            </a:r>
            <a:r>
              <a:rPr sz="1800" spc="-180" dirty="0">
                <a:solidFill>
                  <a:srgbClr val="C00000"/>
                </a:solidFill>
                <a:latin typeface="Arial MT"/>
                <a:cs typeface="Arial MT"/>
              </a:rPr>
              <a:t>g</a:t>
            </a:r>
            <a:r>
              <a:rPr sz="1800" spc="155" dirty="0">
                <a:solidFill>
                  <a:srgbClr val="C00000"/>
                </a:solidFill>
                <a:latin typeface="Arial MT"/>
                <a:cs typeface="Arial MT"/>
              </a:rPr>
              <a:t>”</a:t>
            </a:r>
            <a:r>
              <a:rPr sz="1800" spc="-405" dirty="0">
                <a:solidFill>
                  <a:srgbClr val="C00000"/>
                </a:solidFill>
                <a:latin typeface="Arial MT"/>
                <a:cs typeface="Arial MT"/>
              </a:rPr>
              <a:t>?</a:t>
            </a:r>
            <a:endParaRPr sz="1800">
              <a:latin typeface="Arial MT"/>
              <a:cs typeface="Arial MT"/>
            </a:endParaRPr>
          </a:p>
          <a:p>
            <a:pPr marL="642620" lvl="1" indent="-306070">
              <a:lnSpc>
                <a:spcPct val="100000"/>
              </a:lnSpc>
              <a:spcBef>
                <a:spcPts val="114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500" spc="-135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nd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qu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6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5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ss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ng</a:t>
            </a:r>
            <a:endParaRPr sz="15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108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(</a:t>
            </a:r>
            <a:r>
              <a:rPr sz="1500" spc="55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500" spc="3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iv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)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65" dirty="0">
                <a:solidFill>
                  <a:srgbClr val="212745"/>
                </a:solidFill>
                <a:latin typeface="Trebuchet MS"/>
                <a:cs typeface="Trebuchet MS"/>
              </a:rPr>
              <a:t>xp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4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endParaRPr sz="15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2685" y="4447979"/>
            <a:ext cx="816264" cy="94581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461422" y="4657614"/>
            <a:ext cx="1419860" cy="1029969"/>
            <a:chOff x="5461422" y="4657614"/>
            <a:chExt cx="1419860" cy="1029969"/>
          </a:xfrm>
        </p:grpSpPr>
        <p:sp>
          <p:nvSpPr>
            <p:cNvPr id="6" name="object 6"/>
            <p:cNvSpPr/>
            <p:nvPr/>
          </p:nvSpPr>
          <p:spPr>
            <a:xfrm>
              <a:off x="5850128" y="4700943"/>
              <a:ext cx="743585" cy="849630"/>
            </a:xfrm>
            <a:custGeom>
              <a:avLst/>
              <a:gdLst/>
              <a:ahLst/>
              <a:cxnLst/>
              <a:rect l="l" t="t" r="r" b="b"/>
              <a:pathLst>
                <a:path w="743584" h="849629">
                  <a:moveTo>
                    <a:pt x="316712" y="839152"/>
                  </a:moveTo>
                  <a:lnTo>
                    <a:pt x="77177" y="291947"/>
                  </a:lnTo>
                  <a:lnTo>
                    <a:pt x="0" y="448297"/>
                  </a:lnTo>
                  <a:lnTo>
                    <a:pt x="316712" y="839152"/>
                  </a:lnTo>
                  <a:close/>
                </a:path>
                <a:path w="743584" h="849629">
                  <a:moveTo>
                    <a:pt x="332727" y="849503"/>
                  </a:moveTo>
                  <a:lnTo>
                    <a:pt x="281889" y="426161"/>
                  </a:lnTo>
                  <a:lnTo>
                    <a:pt x="158597" y="369671"/>
                  </a:lnTo>
                  <a:lnTo>
                    <a:pt x="243306" y="450176"/>
                  </a:lnTo>
                  <a:lnTo>
                    <a:pt x="332727" y="849503"/>
                  </a:lnTo>
                  <a:close/>
                </a:path>
                <a:path w="743584" h="849629">
                  <a:moveTo>
                    <a:pt x="496963" y="412508"/>
                  </a:moveTo>
                  <a:lnTo>
                    <a:pt x="412711" y="541058"/>
                  </a:lnTo>
                  <a:lnTo>
                    <a:pt x="313423" y="431342"/>
                  </a:lnTo>
                  <a:lnTo>
                    <a:pt x="354368" y="838682"/>
                  </a:lnTo>
                  <a:lnTo>
                    <a:pt x="453948" y="541058"/>
                  </a:lnTo>
                  <a:lnTo>
                    <a:pt x="496963" y="412508"/>
                  </a:lnTo>
                  <a:close/>
                </a:path>
                <a:path w="743584" h="849629">
                  <a:moveTo>
                    <a:pt x="663549" y="431342"/>
                  </a:moveTo>
                  <a:lnTo>
                    <a:pt x="643039" y="390842"/>
                  </a:lnTo>
                  <a:lnTo>
                    <a:pt x="610374" y="326326"/>
                  </a:lnTo>
                  <a:lnTo>
                    <a:pt x="508723" y="423341"/>
                  </a:lnTo>
                  <a:lnTo>
                    <a:pt x="363778" y="830668"/>
                  </a:lnTo>
                  <a:lnTo>
                    <a:pt x="600494" y="390842"/>
                  </a:lnTo>
                  <a:lnTo>
                    <a:pt x="663549" y="431342"/>
                  </a:lnTo>
                  <a:close/>
                </a:path>
                <a:path w="743584" h="849629">
                  <a:moveTo>
                    <a:pt x="704494" y="129501"/>
                  </a:moveTo>
                  <a:lnTo>
                    <a:pt x="433908" y="0"/>
                  </a:lnTo>
                  <a:lnTo>
                    <a:pt x="627303" y="140322"/>
                  </a:lnTo>
                  <a:lnTo>
                    <a:pt x="595795" y="261353"/>
                  </a:lnTo>
                  <a:lnTo>
                    <a:pt x="704494" y="129501"/>
                  </a:lnTo>
                  <a:close/>
                </a:path>
                <a:path w="743584" h="849629">
                  <a:moveTo>
                    <a:pt x="743077" y="307505"/>
                  </a:moveTo>
                  <a:lnTo>
                    <a:pt x="695083" y="199669"/>
                  </a:lnTo>
                  <a:lnTo>
                    <a:pt x="612724" y="264185"/>
                  </a:lnTo>
                  <a:lnTo>
                    <a:pt x="661200" y="412508"/>
                  </a:lnTo>
                  <a:lnTo>
                    <a:pt x="743077" y="307505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39790" y="4679289"/>
              <a:ext cx="625475" cy="440055"/>
            </a:xfrm>
            <a:custGeom>
              <a:avLst/>
              <a:gdLst/>
              <a:ahLst/>
              <a:cxnLst/>
              <a:rect l="l" t="t" r="r" b="b"/>
              <a:pathLst>
                <a:path w="625475" h="440054">
                  <a:moveTo>
                    <a:pt x="98818" y="266992"/>
                  </a:moveTo>
                  <a:lnTo>
                    <a:pt x="86575" y="161975"/>
                  </a:lnTo>
                  <a:lnTo>
                    <a:pt x="0" y="283006"/>
                  </a:lnTo>
                  <a:lnTo>
                    <a:pt x="50355" y="366826"/>
                  </a:lnTo>
                  <a:lnTo>
                    <a:pt x="98818" y="266992"/>
                  </a:lnTo>
                  <a:close/>
                </a:path>
                <a:path w="625475" h="440054">
                  <a:moveTo>
                    <a:pt x="357174" y="0"/>
                  </a:moveTo>
                  <a:lnTo>
                    <a:pt x="175996" y="145973"/>
                  </a:lnTo>
                  <a:lnTo>
                    <a:pt x="103530" y="126657"/>
                  </a:lnTo>
                  <a:lnTo>
                    <a:pt x="98818" y="312661"/>
                  </a:lnTo>
                  <a:lnTo>
                    <a:pt x="209880" y="164338"/>
                  </a:lnTo>
                  <a:lnTo>
                    <a:pt x="226339" y="145973"/>
                  </a:lnTo>
                  <a:lnTo>
                    <a:pt x="357174" y="0"/>
                  </a:lnTo>
                  <a:close/>
                </a:path>
                <a:path w="625475" h="440054">
                  <a:moveTo>
                    <a:pt x="381647" y="304660"/>
                  </a:moveTo>
                  <a:lnTo>
                    <a:pt x="234340" y="226491"/>
                  </a:lnTo>
                  <a:lnTo>
                    <a:pt x="137401" y="337159"/>
                  </a:lnTo>
                  <a:lnTo>
                    <a:pt x="263055" y="426161"/>
                  </a:lnTo>
                  <a:lnTo>
                    <a:pt x="381647" y="304660"/>
                  </a:lnTo>
                  <a:close/>
                </a:path>
                <a:path w="625475" h="440054">
                  <a:moveTo>
                    <a:pt x="468236" y="178003"/>
                  </a:moveTo>
                  <a:lnTo>
                    <a:pt x="376466" y="37668"/>
                  </a:lnTo>
                  <a:lnTo>
                    <a:pt x="279996" y="143154"/>
                  </a:lnTo>
                  <a:lnTo>
                    <a:pt x="369404" y="285838"/>
                  </a:lnTo>
                  <a:lnTo>
                    <a:pt x="468236" y="178003"/>
                  </a:lnTo>
                  <a:close/>
                </a:path>
                <a:path w="625475" h="440054">
                  <a:moveTo>
                    <a:pt x="625411" y="312661"/>
                  </a:moveTo>
                  <a:lnTo>
                    <a:pt x="475767" y="186004"/>
                  </a:lnTo>
                  <a:lnTo>
                    <a:pt x="408000" y="285838"/>
                  </a:lnTo>
                  <a:lnTo>
                    <a:pt x="533641" y="439813"/>
                  </a:lnTo>
                  <a:lnTo>
                    <a:pt x="625411" y="312661"/>
                  </a:lnTo>
                  <a:close/>
                </a:path>
              </a:pathLst>
            </a:custGeom>
            <a:solidFill>
              <a:srgbClr val="D8F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15304" y="4690109"/>
              <a:ext cx="694055" cy="843915"/>
            </a:xfrm>
            <a:custGeom>
              <a:avLst/>
              <a:gdLst/>
              <a:ahLst/>
              <a:cxnLst/>
              <a:rect l="l" t="t" r="r" b="b"/>
              <a:pathLst>
                <a:path w="694054" h="843914">
                  <a:moveTo>
                    <a:pt x="116230" y="264172"/>
                  </a:moveTo>
                  <a:lnTo>
                    <a:pt x="101650" y="153517"/>
                  </a:lnTo>
                  <a:lnTo>
                    <a:pt x="77660" y="280657"/>
                  </a:lnTo>
                  <a:lnTo>
                    <a:pt x="0" y="285838"/>
                  </a:lnTo>
                  <a:lnTo>
                    <a:pt x="72478" y="356006"/>
                  </a:lnTo>
                  <a:lnTo>
                    <a:pt x="116230" y="264172"/>
                  </a:lnTo>
                  <a:close/>
                </a:path>
                <a:path w="694054" h="843914">
                  <a:moveTo>
                    <a:pt x="354825" y="836320"/>
                  </a:moveTo>
                  <a:lnTo>
                    <a:pt x="273900" y="463372"/>
                  </a:lnTo>
                  <a:lnTo>
                    <a:pt x="199072" y="417703"/>
                  </a:lnTo>
                  <a:lnTo>
                    <a:pt x="271551" y="660196"/>
                  </a:lnTo>
                  <a:lnTo>
                    <a:pt x="354825" y="836320"/>
                  </a:lnTo>
                  <a:close/>
                </a:path>
                <a:path w="694054" h="843914">
                  <a:moveTo>
                    <a:pt x="369900" y="0"/>
                  </a:moveTo>
                  <a:lnTo>
                    <a:pt x="203301" y="153517"/>
                  </a:lnTo>
                  <a:lnTo>
                    <a:pt x="137883" y="237350"/>
                  </a:lnTo>
                  <a:lnTo>
                    <a:pt x="125666" y="167182"/>
                  </a:lnTo>
                  <a:lnTo>
                    <a:pt x="118605" y="261823"/>
                  </a:lnTo>
                  <a:lnTo>
                    <a:pt x="135534" y="296672"/>
                  </a:lnTo>
                  <a:lnTo>
                    <a:pt x="182397" y="237350"/>
                  </a:lnTo>
                  <a:lnTo>
                    <a:pt x="369900" y="0"/>
                  </a:lnTo>
                  <a:close/>
                </a:path>
                <a:path w="694054" h="843914">
                  <a:moveTo>
                    <a:pt x="396252" y="296672"/>
                  </a:moveTo>
                  <a:lnTo>
                    <a:pt x="364705" y="285838"/>
                  </a:lnTo>
                  <a:lnTo>
                    <a:pt x="304482" y="345173"/>
                  </a:lnTo>
                  <a:lnTo>
                    <a:pt x="144945" y="304685"/>
                  </a:lnTo>
                  <a:lnTo>
                    <a:pt x="297421" y="423341"/>
                  </a:lnTo>
                  <a:lnTo>
                    <a:pt x="358406" y="345173"/>
                  </a:lnTo>
                  <a:lnTo>
                    <a:pt x="396252" y="296672"/>
                  </a:lnTo>
                  <a:close/>
                </a:path>
                <a:path w="694054" h="843914">
                  <a:moveTo>
                    <a:pt x="483311" y="159181"/>
                  </a:moveTo>
                  <a:lnTo>
                    <a:pt x="420725" y="46139"/>
                  </a:lnTo>
                  <a:lnTo>
                    <a:pt x="444715" y="153517"/>
                  </a:lnTo>
                  <a:lnTo>
                    <a:pt x="396252" y="269836"/>
                  </a:lnTo>
                  <a:lnTo>
                    <a:pt x="483311" y="159181"/>
                  </a:lnTo>
                  <a:close/>
                </a:path>
                <a:path w="694054" h="843914">
                  <a:moveTo>
                    <a:pt x="505421" y="426173"/>
                  </a:moveTo>
                  <a:lnTo>
                    <a:pt x="413181" y="321157"/>
                  </a:lnTo>
                  <a:lnTo>
                    <a:pt x="360476" y="439813"/>
                  </a:lnTo>
                  <a:lnTo>
                    <a:pt x="466852" y="531660"/>
                  </a:lnTo>
                  <a:lnTo>
                    <a:pt x="505421" y="426173"/>
                  </a:lnTo>
                  <a:close/>
                </a:path>
                <a:path w="694054" h="843914">
                  <a:moveTo>
                    <a:pt x="666851" y="145516"/>
                  </a:moveTo>
                  <a:lnTo>
                    <a:pt x="522846" y="92303"/>
                  </a:lnTo>
                  <a:lnTo>
                    <a:pt x="502602" y="167182"/>
                  </a:lnTo>
                  <a:lnTo>
                    <a:pt x="628256" y="256171"/>
                  </a:lnTo>
                  <a:lnTo>
                    <a:pt x="666851" y="145516"/>
                  </a:lnTo>
                  <a:close/>
                </a:path>
                <a:path w="694054" h="843914">
                  <a:moveTo>
                    <a:pt x="693674" y="442175"/>
                  </a:moveTo>
                  <a:lnTo>
                    <a:pt x="649897" y="399326"/>
                  </a:lnTo>
                  <a:lnTo>
                    <a:pt x="575081" y="428993"/>
                  </a:lnTo>
                  <a:lnTo>
                    <a:pt x="400951" y="843851"/>
                  </a:lnTo>
                  <a:lnTo>
                    <a:pt x="693674" y="442175"/>
                  </a:lnTo>
                  <a:close/>
                </a:path>
              </a:pathLst>
            </a:custGeom>
            <a:solidFill>
              <a:srgbClr val="B2EC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52507" y="4870935"/>
              <a:ext cx="222581" cy="24251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832246" y="4657623"/>
              <a:ext cx="768985" cy="946150"/>
            </a:xfrm>
            <a:custGeom>
              <a:avLst/>
              <a:gdLst/>
              <a:ahLst/>
              <a:cxnLst/>
              <a:rect l="l" t="t" r="r" b="b"/>
              <a:pathLst>
                <a:path w="768984" h="946150">
                  <a:moveTo>
                    <a:pt x="367550" y="2819"/>
                  </a:moveTo>
                  <a:lnTo>
                    <a:pt x="91770" y="121500"/>
                  </a:lnTo>
                  <a:lnTo>
                    <a:pt x="0" y="285826"/>
                  </a:lnTo>
                  <a:lnTo>
                    <a:pt x="64477" y="208610"/>
                  </a:lnTo>
                  <a:lnTo>
                    <a:pt x="106362" y="285826"/>
                  </a:lnTo>
                  <a:lnTo>
                    <a:pt x="115074" y="208610"/>
                  </a:lnTo>
                  <a:lnTo>
                    <a:pt x="120002" y="164820"/>
                  </a:lnTo>
                  <a:lnTo>
                    <a:pt x="367550" y="2819"/>
                  </a:lnTo>
                  <a:close/>
                </a:path>
                <a:path w="768984" h="946150">
                  <a:moveTo>
                    <a:pt x="374599" y="307505"/>
                  </a:moveTo>
                  <a:lnTo>
                    <a:pt x="308394" y="230746"/>
                  </a:lnTo>
                  <a:lnTo>
                    <a:pt x="270598" y="186944"/>
                  </a:lnTo>
                  <a:lnTo>
                    <a:pt x="355307" y="40500"/>
                  </a:lnTo>
                  <a:lnTo>
                    <a:pt x="212725" y="180822"/>
                  </a:lnTo>
                  <a:lnTo>
                    <a:pt x="118592" y="323977"/>
                  </a:lnTo>
                  <a:lnTo>
                    <a:pt x="217893" y="230746"/>
                  </a:lnTo>
                  <a:lnTo>
                    <a:pt x="374599" y="307505"/>
                  </a:lnTo>
                  <a:close/>
                </a:path>
                <a:path w="768984" h="946150">
                  <a:moveTo>
                    <a:pt x="551561" y="712470"/>
                  </a:moveTo>
                  <a:lnTo>
                    <a:pt x="546836" y="681863"/>
                  </a:lnTo>
                  <a:lnTo>
                    <a:pt x="411784" y="861745"/>
                  </a:lnTo>
                  <a:lnTo>
                    <a:pt x="413880" y="850912"/>
                  </a:lnTo>
                  <a:lnTo>
                    <a:pt x="414515" y="847623"/>
                  </a:lnTo>
                  <a:lnTo>
                    <a:pt x="447065" y="679500"/>
                  </a:lnTo>
                  <a:lnTo>
                    <a:pt x="371779" y="847623"/>
                  </a:lnTo>
                  <a:lnTo>
                    <a:pt x="346214" y="741362"/>
                  </a:lnTo>
                  <a:lnTo>
                    <a:pt x="316255" y="420522"/>
                  </a:lnTo>
                  <a:lnTo>
                    <a:pt x="322834" y="410159"/>
                  </a:lnTo>
                  <a:lnTo>
                    <a:pt x="327939" y="402132"/>
                  </a:lnTo>
                  <a:lnTo>
                    <a:pt x="362369" y="347992"/>
                  </a:lnTo>
                  <a:lnTo>
                    <a:pt x="260718" y="402132"/>
                  </a:lnTo>
                  <a:lnTo>
                    <a:pt x="124244" y="355993"/>
                  </a:lnTo>
                  <a:lnTo>
                    <a:pt x="300240" y="772756"/>
                  </a:lnTo>
                  <a:lnTo>
                    <a:pt x="174129" y="410159"/>
                  </a:lnTo>
                  <a:lnTo>
                    <a:pt x="264007" y="460540"/>
                  </a:lnTo>
                  <a:lnTo>
                    <a:pt x="326123" y="745299"/>
                  </a:lnTo>
                  <a:lnTo>
                    <a:pt x="326123" y="850912"/>
                  </a:lnTo>
                  <a:lnTo>
                    <a:pt x="175539" y="683272"/>
                  </a:lnTo>
                  <a:lnTo>
                    <a:pt x="368490" y="946023"/>
                  </a:lnTo>
                  <a:lnTo>
                    <a:pt x="434555" y="861745"/>
                  </a:lnTo>
                  <a:lnTo>
                    <a:pt x="551561" y="712470"/>
                  </a:lnTo>
                  <a:close/>
                </a:path>
                <a:path w="768984" h="946150">
                  <a:moveTo>
                    <a:pt x="623557" y="310324"/>
                  </a:moveTo>
                  <a:lnTo>
                    <a:pt x="616026" y="267004"/>
                  </a:lnTo>
                  <a:lnTo>
                    <a:pt x="490372" y="199669"/>
                  </a:lnTo>
                  <a:lnTo>
                    <a:pt x="623557" y="310324"/>
                  </a:lnTo>
                  <a:close/>
                </a:path>
                <a:path w="768984" h="946150">
                  <a:moveTo>
                    <a:pt x="768489" y="339991"/>
                  </a:moveTo>
                  <a:lnTo>
                    <a:pt x="745032" y="245338"/>
                  </a:lnTo>
                  <a:lnTo>
                    <a:pt x="722376" y="153974"/>
                  </a:lnTo>
                  <a:lnTo>
                    <a:pt x="583920" y="91833"/>
                  </a:lnTo>
                  <a:lnTo>
                    <a:pt x="379310" y="0"/>
                  </a:lnTo>
                  <a:lnTo>
                    <a:pt x="483311" y="194487"/>
                  </a:lnTo>
                  <a:lnTo>
                    <a:pt x="482841" y="91833"/>
                  </a:lnTo>
                  <a:lnTo>
                    <a:pt x="698385" y="172821"/>
                  </a:lnTo>
                  <a:lnTo>
                    <a:pt x="625906" y="307505"/>
                  </a:lnTo>
                  <a:lnTo>
                    <a:pt x="705434" y="245338"/>
                  </a:lnTo>
                  <a:lnTo>
                    <a:pt x="768489" y="3399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69889" y="5131335"/>
              <a:ext cx="499109" cy="549910"/>
            </a:xfrm>
            <a:custGeom>
              <a:avLst/>
              <a:gdLst/>
              <a:ahLst/>
              <a:cxnLst/>
              <a:rect l="l" t="t" r="r" b="b"/>
              <a:pathLst>
                <a:path w="499110" h="549910">
                  <a:moveTo>
                    <a:pt x="352946" y="0"/>
                  </a:moveTo>
                  <a:lnTo>
                    <a:pt x="91299" y="89480"/>
                  </a:lnTo>
                  <a:lnTo>
                    <a:pt x="0" y="293837"/>
                  </a:lnTo>
                  <a:lnTo>
                    <a:pt x="10350" y="429934"/>
                  </a:lnTo>
                  <a:lnTo>
                    <a:pt x="103061" y="476074"/>
                  </a:lnTo>
                  <a:lnTo>
                    <a:pt x="498835" y="549535"/>
                  </a:lnTo>
                  <a:lnTo>
                    <a:pt x="482838" y="150213"/>
                  </a:lnTo>
                  <a:lnTo>
                    <a:pt x="462593" y="61694"/>
                  </a:lnTo>
                  <a:lnTo>
                    <a:pt x="3529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72950" y="5373865"/>
              <a:ext cx="381000" cy="299720"/>
            </a:xfrm>
            <a:custGeom>
              <a:avLst/>
              <a:gdLst/>
              <a:ahLst/>
              <a:cxnLst/>
              <a:rect l="l" t="t" r="r" b="b"/>
              <a:pathLst>
                <a:path w="381000" h="299720">
                  <a:moveTo>
                    <a:pt x="340715" y="299478"/>
                  </a:moveTo>
                  <a:lnTo>
                    <a:pt x="0" y="145973"/>
                  </a:lnTo>
                  <a:lnTo>
                    <a:pt x="41414" y="210019"/>
                  </a:lnTo>
                  <a:lnTo>
                    <a:pt x="340715" y="299478"/>
                  </a:lnTo>
                  <a:close/>
                </a:path>
                <a:path w="381000" h="299720">
                  <a:moveTo>
                    <a:pt x="380707" y="279717"/>
                  </a:moveTo>
                  <a:lnTo>
                    <a:pt x="310464" y="105003"/>
                  </a:lnTo>
                  <a:lnTo>
                    <a:pt x="268249" y="0"/>
                  </a:lnTo>
                  <a:lnTo>
                    <a:pt x="280009" y="105003"/>
                  </a:lnTo>
                  <a:lnTo>
                    <a:pt x="176479" y="100761"/>
                  </a:lnTo>
                  <a:lnTo>
                    <a:pt x="380707" y="279717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2832" y="5131335"/>
              <a:ext cx="307769" cy="16058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637428" y="5274970"/>
              <a:ext cx="318135" cy="394970"/>
            </a:xfrm>
            <a:custGeom>
              <a:avLst/>
              <a:gdLst/>
              <a:ahLst/>
              <a:cxnLst/>
              <a:rect l="l" t="t" r="r" b="b"/>
              <a:pathLst>
                <a:path w="318135" h="394970">
                  <a:moveTo>
                    <a:pt x="309181" y="394614"/>
                  </a:moveTo>
                  <a:lnTo>
                    <a:pt x="129324" y="243928"/>
                  </a:lnTo>
                  <a:lnTo>
                    <a:pt x="92227" y="212839"/>
                  </a:lnTo>
                  <a:lnTo>
                    <a:pt x="0" y="246748"/>
                  </a:lnTo>
                  <a:lnTo>
                    <a:pt x="82346" y="243928"/>
                  </a:lnTo>
                  <a:lnTo>
                    <a:pt x="309181" y="394614"/>
                  </a:lnTo>
                  <a:close/>
                </a:path>
                <a:path w="318135" h="394970">
                  <a:moveTo>
                    <a:pt x="317652" y="369646"/>
                  </a:moveTo>
                  <a:lnTo>
                    <a:pt x="250825" y="36258"/>
                  </a:lnTo>
                  <a:lnTo>
                    <a:pt x="303072" y="24955"/>
                  </a:lnTo>
                  <a:lnTo>
                    <a:pt x="227291" y="0"/>
                  </a:lnTo>
                  <a:lnTo>
                    <a:pt x="215061" y="97955"/>
                  </a:lnTo>
                  <a:lnTo>
                    <a:pt x="317652" y="369646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83533" y="5235881"/>
              <a:ext cx="81915" cy="282575"/>
            </a:xfrm>
            <a:custGeom>
              <a:avLst/>
              <a:gdLst/>
              <a:ahLst/>
              <a:cxnLst/>
              <a:rect l="l" t="t" r="r" b="b"/>
              <a:pathLst>
                <a:path w="81914" h="282575">
                  <a:moveTo>
                    <a:pt x="81890" y="0"/>
                  </a:moveTo>
                  <a:lnTo>
                    <a:pt x="48000" y="161994"/>
                  </a:lnTo>
                  <a:lnTo>
                    <a:pt x="0" y="188821"/>
                  </a:lnTo>
                  <a:lnTo>
                    <a:pt x="80478" y="282538"/>
                  </a:lnTo>
                  <a:lnTo>
                    <a:pt x="74833" y="154443"/>
                  </a:lnTo>
                  <a:lnTo>
                    <a:pt x="81890" y="0"/>
                  </a:lnTo>
                  <a:close/>
                </a:path>
              </a:pathLst>
            </a:custGeom>
            <a:solidFill>
              <a:srgbClr val="D8F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90136" y="5170420"/>
              <a:ext cx="368001" cy="39838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485879" y="5247182"/>
              <a:ext cx="472440" cy="424815"/>
            </a:xfrm>
            <a:custGeom>
              <a:avLst/>
              <a:gdLst/>
              <a:ahLst/>
              <a:cxnLst/>
              <a:rect l="l" t="t" r="r" b="b"/>
              <a:pathLst>
                <a:path w="472439" h="424814">
                  <a:moveTo>
                    <a:pt x="74828" y="323037"/>
                  </a:moveTo>
                  <a:lnTo>
                    <a:pt x="57429" y="256184"/>
                  </a:lnTo>
                  <a:lnTo>
                    <a:pt x="0" y="209550"/>
                  </a:lnTo>
                  <a:lnTo>
                    <a:pt x="43764" y="283476"/>
                  </a:lnTo>
                  <a:lnTo>
                    <a:pt x="3784" y="324916"/>
                  </a:lnTo>
                  <a:lnTo>
                    <a:pt x="74828" y="323037"/>
                  </a:lnTo>
                  <a:close/>
                </a:path>
                <a:path w="472439" h="424814">
                  <a:moveTo>
                    <a:pt x="82359" y="262293"/>
                  </a:moveTo>
                  <a:lnTo>
                    <a:pt x="81826" y="232156"/>
                  </a:lnTo>
                  <a:lnTo>
                    <a:pt x="77660" y="0"/>
                  </a:lnTo>
                  <a:lnTo>
                    <a:pt x="55537" y="158699"/>
                  </a:lnTo>
                  <a:lnTo>
                    <a:pt x="57429" y="232156"/>
                  </a:lnTo>
                  <a:lnTo>
                    <a:pt x="19304" y="203898"/>
                  </a:lnTo>
                  <a:lnTo>
                    <a:pt x="57429" y="253809"/>
                  </a:lnTo>
                  <a:lnTo>
                    <a:pt x="82359" y="262293"/>
                  </a:lnTo>
                  <a:close/>
                </a:path>
                <a:path w="472439" h="424814">
                  <a:moveTo>
                    <a:pt x="368020" y="211899"/>
                  </a:moveTo>
                  <a:lnTo>
                    <a:pt x="342125" y="141274"/>
                  </a:lnTo>
                  <a:lnTo>
                    <a:pt x="245186" y="135623"/>
                  </a:lnTo>
                  <a:lnTo>
                    <a:pt x="269189" y="220383"/>
                  </a:lnTo>
                  <a:lnTo>
                    <a:pt x="368020" y="211899"/>
                  </a:lnTo>
                  <a:close/>
                </a:path>
                <a:path w="472439" h="424814">
                  <a:moveTo>
                    <a:pt x="445655" y="424281"/>
                  </a:moveTo>
                  <a:lnTo>
                    <a:pt x="224485" y="277837"/>
                  </a:lnTo>
                  <a:lnTo>
                    <a:pt x="163309" y="292912"/>
                  </a:lnTo>
                  <a:lnTo>
                    <a:pt x="311086" y="375310"/>
                  </a:lnTo>
                  <a:lnTo>
                    <a:pt x="445655" y="424281"/>
                  </a:lnTo>
                  <a:close/>
                </a:path>
                <a:path w="472439" h="424814">
                  <a:moveTo>
                    <a:pt x="472020" y="397903"/>
                  </a:moveTo>
                  <a:lnTo>
                    <a:pt x="451789" y="55092"/>
                  </a:lnTo>
                  <a:lnTo>
                    <a:pt x="408965" y="55575"/>
                  </a:lnTo>
                  <a:lnTo>
                    <a:pt x="381190" y="107365"/>
                  </a:lnTo>
                  <a:lnTo>
                    <a:pt x="472020" y="397903"/>
                  </a:lnTo>
                  <a:close/>
                </a:path>
              </a:pathLst>
            </a:custGeom>
            <a:solidFill>
              <a:srgbClr val="B2EC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22128" y="5251899"/>
              <a:ext cx="136009" cy="11724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461419" y="5122392"/>
              <a:ext cx="535940" cy="554355"/>
            </a:xfrm>
            <a:custGeom>
              <a:avLst/>
              <a:gdLst/>
              <a:ahLst/>
              <a:cxnLst/>
              <a:rect l="l" t="t" r="r" b="b"/>
              <a:pathLst>
                <a:path w="535939" h="554354">
                  <a:moveTo>
                    <a:pt x="96939" y="103136"/>
                  </a:moveTo>
                  <a:lnTo>
                    <a:pt x="0" y="298551"/>
                  </a:lnTo>
                  <a:lnTo>
                    <a:pt x="23050" y="425234"/>
                  </a:lnTo>
                  <a:lnTo>
                    <a:pt x="23520" y="355066"/>
                  </a:lnTo>
                  <a:lnTo>
                    <a:pt x="80949" y="372008"/>
                  </a:lnTo>
                  <a:lnTo>
                    <a:pt x="68973" y="355066"/>
                  </a:lnTo>
                  <a:lnTo>
                    <a:pt x="34353" y="306082"/>
                  </a:lnTo>
                  <a:lnTo>
                    <a:pt x="96939" y="103136"/>
                  </a:lnTo>
                  <a:close/>
                </a:path>
                <a:path w="535939" h="554354">
                  <a:moveTo>
                    <a:pt x="237185" y="248640"/>
                  </a:moveTo>
                  <a:lnTo>
                    <a:pt x="126123" y="241579"/>
                  </a:lnTo>
                  <a:lnTo>
                    <a:pt x="107289" y="127635"/>
                  </a:lnTo>
                  <a:lnTo>
                    <a:pt x="92240" y="267474"/>
                  </a:lnTo>
                  <a:lnTo>
                    <a:pt x="104470" y="384733"/>
                  </a:lnTo>
                  <a:lnTo>
                    <a:pt x="117170" y="289140"/>
                  </a:lnTo>
                  <a:lnTo>
                    <a:pt x="237185" y="248640"/>
                  </a:lnTo>
                  <a:close/>
                </a:path>
                <a:path w="535939" h="554354">
                  <a:moveTo>
                    <a:pt x="374129" y="125742"/>
                  </a:moveTo>
                  <a:lnTo>
                    <a:pt x="350596" y="108318"/>
                  </a:lnTo>
                  <a:lnTo>
                    <a:pt x="252247" y="137985"/>
                  </a:lnTo>
                  <a:lnTo>
                    <a:pt x="374129" y="125742"/>
                  </a:lnTo>
                  <a:close/>
                </a:path>
                <a:path w="535939" h="554354">
                  <a:moveTo>
                    <a:pt x="466356" y="67818"/>
                  </a:moveTo>
                  <a:lnTo>
                    <a:pt x="443064" y="53225"/>
                  </a:lnTo>
                  <a:lnTo>
                    <a:pt x="391947" y="21196"/>
                  </a:lnTo>
                  <a:lnTo>
                    <a:pt x="358127" y="0"/>
                  </a:lnTo>
                  <a:lnTo>
                    <a:pt x="102590" y="95605"/>
                  </a:lnTo>
                  <a:lnTo>
                    <a:pt x="245656" y="138925"/>
                  </a:lnTo>
                  <a:lnTo>
                    <a:pt x="199529" y="89001"/>
                  </a:lnTo>
                  <a:lnTo>
                    <a:pt x="353415" y="21196"/>
                  </a:lnTo>
                  <a:lnTo>
                    <a:pt x="374129" y="123367"/>
                  </a:lnTo>
                  <a:lnTo>
                    <a:pt x="389661" y="53225"/>
                  </a:lnTo>
                  <a:lnTo>
                    <a:pt x="466356" y="67818"/>
                  </a:lnTo>
                  <a:close/>
                </a:path>
                <a:path w="535939" h="554354">
                  <a:moveTo>
                    <a:pt x="480961" y="553783"/>
                  </a:moveTo>
                  <a:lnTo>
                    <a:pt x="132245" y="468083"/>
                  </a:lnTo>
                  <a:lnTo>
                    <a:pt x="87528" y="378599"/>
                  </a:lnTo>
                  <a:lnTo>
                    <a:pt x="89408" y="439826"/>
                  </a:lnTo>
                  <a:lnTo>
                    <a:pt x="27305" y="445477"/>
                  </a:lnTo>
                  <a:lnTo>
                    <a:pt x="127063" y="522693"/>
                  </a:lnTo>
                  <a:lnTo>
                    <a:pt x="480961" y="553783"/>
                  </a:lnTo>
                  <a:close/>
                </a:path>
                <a:path w="535939" h="554354">
                  <a:moveTo>
                    <a:pt x="489419" y="507161"/>
                  </a:moveTo>
                  <a:lnTo>
                    <a:pt x="406590" y="265125"/>
                  </a:lnTo>
                  <a:lnTo>
                    <a:pt x="415683" y="223685"/>
                  </a:lnTo>
                  <a:lnTo>
                    <a:pt x="426834" y="172821"/>
                  </a:lnTo>
                  <a:lnTo>
                    <a:pt x="478142" y="168592"/>
                  </a:lnTo>
                  <a:lnTo>
                    <a:pt x="390131" y="127635"/>
                  </a:lnTo>
                  <a:lnTo>
                    <a:pt x="373659" y="215201"/>
                  </a:lnTo>
                  <a:lnTo>
                    <a:pt x="264464" y="223685"/>
                  </a:lnTo>
                  <a:lnTo>
                    <a:pt x="253187" y="144564"/>
                  </a:lnTo>
                  <a:lnTo>
                    <a:pt x="245656" y="247700"/>
                  </a:lnTo>
                  <a:lnTo>
                    <a:pt x="373189" y="254762"/>
                  </a:lnTo>
                  <a:lnTo>
                    <a:pt x="489419" y="507161"/>
                  </a:lnTo>
                  <a:close/>
                </a:path>
                <a:path w="535939" h="554354">
                  <a:moveTo>
                    <a:pt x="498830" y="550011"/>
                  </a:moveTo>
                  <a:lnTo>
                    <a:pt x="306844" y="379082"/>
                  </a:lnTo>
                  <a:lnTo>
                    <a:pt x="255536" y="333400"/>
                  </a:lnTo>
                  <a:lnTo>
                    <a:pt x="248475" y="274548"/>
                  </a:lnTo>
                  <a:lnTo>
                    <a:pt x="216941" y="352234"/>
                  </a:lnTo>
                  <a:lnTo>
                    <a:pt x="108229" y="388505"/>
                  </a:lnTo>
                  <a:lnTo>
                    <a:pt x="368935" y="517994"/>
                  </a:lnTo>
                  <a:lnTo>
                    <a:pt x="173164" y="398856"/>
                  </a:lnTo>
                  <a:lnTo>
                    <a:pt x="244716" y="379082"/>
                  </a:lnTo>
                  <a:lnTo>
                    <a:pt x="498830" y="550011"/>
                  </a:lnTo>
                  <a:close/>
                </a:path>
                <a:path w="535939" h="554354">
                  <a:moveTo>
                    <a:pt x="535546" y="188366"/>
                  </a:moveTo>
                  <a:lnTo>
                    <a:pt x="474370" y="82410"/>
                  </a:lnTo>
                  <a:lnTo>
                    <a:pt x="488010" y="178943"/>
                  </a:lnTo>
                  <a:lnTo>
                    <a:pt x="504012" y="525538"/>
                  </a:lnTo>
                  <a:lnTo>
                    <a:pt x="535546" y="1883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57429" y="5481217"/>
              <a:ext cx="222589" cy="20578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354155" y="5100723"/>
              <a:ext cx="518795" cy="494665"/>
            </a:xfrm>
            <a:custGeom>
              <a:avLst/>
              <a:gdLst/>
              <a:ahLst/>
              <a:cxnLst/>
              <a:rect l="l" t="t" r="r" b="b"/>
              <a:pathLst>
                <a:path w="518795" h="494664">
                  <a:moveTo>
                    <a:pt x="216936" y="0"/>
                  </a:moveTo>
                  <a:lnTo>
                    <a:pt x="87533" y="17430"/>
                  </a:lnTo>
                  <a:lnTo>
                    <a:pt x="48468" y="109253"/>
                  </a:lnTo>
                  <a:lnTo>
                    <a:pt x="0" y="494447"/>
                  </a:lnTo>
                  <a:lnTo>
                    <a:pt x="381659" y="456780"/>
                  </a:lnTo>
                  <a:lnTo>
                    <a:pt x="464944" y="432760"/>
                  </a:lnTo>
                  <a:lnTo>
                    <a:pt x="518595" y="323507"/>
                  </a:lnTo>
                  <a:lnTo>
                    <a:pt x="418351" y="76771"/>
                  </a:lnTo>
                  <a:lnTo>
                    <a:pt x="2169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57912" y="5205272"/>
              <a:ext cx="283845" cy="374015"/>
            </a:xfrm>
            <a:custGeom>
              <a:avLst/>
              <a:gdLst/>
              <a:ahLst/>
              <a:cxnLst/>
              <a:rect l="l" t="t" r="r" b="b"/>
              <a:pathLst>
                <a:path w="283845" h="374014">
                  <a:moveTo>
                    <a:pt x="128485" y="0"/>
                  </a:moveTo>
                  <a:lnTo>
                    <a:pt x="69646" y="43332"/>
                  </a:lnTo>
                  <a:lnTo>
                    <a:pt x="0" y="336232"/>
                  </a:lnTo>
                  <a:lnTo>
                    <a:pt x="128485" y="0"/>
                  </a:lnTo>
                  <a:close/>
                </a:path>
                <a:path w="283845" h="374014">
                  <a:moveTo>
                    <a:pt x="283298" y="250050"/>
                  </a:moveTo>
                  <a:lnTo>
                    <a:pt x="183070" y="267004"/>
                  </a:lnTo>
                  <a:lnTo>
                    <a:pt x="181190" y="167170"/>
                  </a:lnTo>
                  <a:lnTo>
                    <a:pt x="21170" y="373430"/>
                  </a:lnTo>
                  <a:lnTo>
                    <a:pt x="247269" y="267004"/>
                  </a:lnTo>
                  <a:lnTo>
                    <a:pt x="283298" y="25005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24508" y="5235409"/>
              <a:ext cx="148242" cy="30136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363081" y="5267426"/>
              <a:ext cx="374650" cy="313055"/>
            </a:xfrm>
            <a:custGeom>
              <a:avLst/>
              <a:gdLst/>
              <a:ahLst/>
              <a:cxnLst/>
              <a:rect l="l" t="t" r="r" b="b"/>
              <a:pathLst>
                <a:path w="374650" h="313054">
                  <a:moveTo>
                    <a:pt x="162826" y="87122"/>
                  </a:moveTo>
                  <a:lnTo>
                    <a:pt x="125196" y="0"/>
                  </a:lnTo>
                  <a:lnTo>
                    <a:pt x="132245" y="79121"/>
                  </a:lnTo>
                  <a:lnTo>
                    <a:pt x="0" y="305612"/>
                  </a:lnTo>
                  <a:lnTo>
                    <a:pt x="162826" y="87122"/>
                  </a:lnTo>
                  <a:close/>
                </a:path>
                <a:path w="374650" h="313054">
                  <a:moveTo>
                    <a:pt x="374142" y="204851"/>
                  </a:moveTo>
                  <a:lnTo>
                    <a:pt x="279552" y="198742"/>
                  </a:lnTo>
                  <a:lnTo>
                    <a:pt x="24485" y="312686"/>
                  </a:lnTo>
                  <a:lnTo>
                    <a:pt x="340245" y="229336"/>
                  </a:lnTo>
                  <a:lnTo>
                    <a:pt x="354368" y="279260"/>
                  </a:lnTo>
                  <a:lnTo>
                    <a:pt x="367626" y="229336"/>
                  </a:lnTo>
                  <a:lnTo>
                    <a:pt x="374142" y="204851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87341" y="5114389"/>
              <a:ext cx="271145" cy="82550"/>
            </a:xfrm>
            <a:custGeom>
              <a:avLst/>
              <a:gdLst/>
              <a:ahLst/>
              <a:cxnLst/>
              <a:rect l="l" t="t" r="r" b="b"/>
              <a:pathLst>
                <a:path w="271145" h="82550">
                  <a:moveTo>
                    <a:pt x="85161" y="0"/>
                  </a:moveTo>
                  <a:lnTo>
                    <a:pt x="0" y="82406"/>
                  </a:lnTo>
                  <a:lnTo>
                    <a:pt x="122344" y="70167"/>
                  </a:lnTo>
                  <a:lnTo>
                    <a:pt x="270586" y="68284"/>
                  </a:lnTo>
                  <a:lnTo>
                    <a:pt x="113875" y="44733"/>
                  </a:lnTo>
                  <a:lnTo>
                    <a:pt x="85161" y="0"/>
                  </a:lnTo>
                  <a:close/>
                </a:path>
              </a:pathLst>
            </a:custGeom>
            <a:solidFill>
              <a:srgbClr val="D8F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38865" y="5121921"/>
              <a:ext cx="394362" cy="34894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360731" y="5279669"/>
              <a:ext cx="354965" cy="302895"/>
            </a:xfrm>
            <a:custGeom>
              <a:avLst/>
              <a:gdLst/>
              <a:ahLst/>
              <a:cxnLst/>
              <a:rect l="l" t="t" r="r" b="b"/>
              <a:pathLst>
                <a:path w="354965" h="302895">
                  <a:moveTo>
                    <a:pt x="128485" y="58407"/>
                  </a:moveTo>
                  <a:lnTo>
                    <a:pt x="110591" y="0"/>
                  </a:lnTo>
                  <a:lnTo>
                    <a:pt x="39535" y="146926"/>
                  </a:lnTo>
                  <a:lnTo>
                    <a:pt x="0" y="278777"/>
                  </a:lnTo>
                  <a:lnTo>
                    <a:pt x="128485" y="58407"/>
                  </a:lnTo>
                  <a:close/>
                </a:path>
                <a:path w="354965" h="302895">
                  <a:moveTo>
                    <a:pt x="265887" y="70167"/>
                  </a:moveTo>
                  <a:lnTo>
                    <a:pt x="185889" y="97955"/>
                  </a:lnTo>
                  <a:lnTo>
                    <a:pt x="199072" y="192608"/>
                  </a:lnTo>
                  <a:lnTo>
                    <a:pt x="265887" y="163880"/>
                  </a:lnTo>
                  <a:lnTo>
                    <a:pt x="265887" y="70167"/>
                  </a:lnTo>
                  <a:close/>
                </a:path>
                <a:path w="354965" h="302895">
                  <a:moveTo>
                    <a:pt x="354355" y="264655"/>
                  </a:moveTo>
                  <a:lnTo>
                    <a:pt x="351536" y="223215"/>
                  </a:lnTo>
                  <a:lnTo>
                    <a:pt x="300240" y="199669"/>
                  </a:lnTo>
                  <a:lnTo>
                    <a:pt x="26835" y="302806"/>
                  </a:lnTo>
                  <a:lnTo>
                    <a:pt x="354355" y="264655"/>
                  </a:lnTo>
                  <a:close/>
                </a:path>
              </a:pathLst>
            </a:custGeom>
            <a:solidFill>
              <a:srgbClr val="B2EC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31808" y="5118154"/>
              <a:ext cx="315297" cy="8240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45927" y="5334769"/>
              <a:ext cx="112941" cy="12995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454863" y="5092250"/>
              <a:ext cx="313055" cy="83185"/>
            </a:xfrm>
            <a:custGeom>
              <a:avLst/>
              <a:gdLst/>
              <a:ahLst/>
              <a:cxnLst/>
              <a:rect l="l" t="t" r="r" b="b"/>
              <a:pathLst>
                <a:path w="313054" h="83185">
                  <a:moveTo>
                    <a:pt x="198934" y="33907"/>
                  </a:moveTo>
                  <a:lnTo>
                    <a:pt x="114815" y="33907"/>
                  </a:lnTo>
                  <a:lnTo>
                    <a:pt x="312944" y="82877"/>
                  </a:lnTo>
                  <a:lnTo>
                    <a:pt x="198934" y="33907"/>
                  </a:lnTo>
                  <a:close/>
                </a:path>
                <a:path w="313054" h="83185">
                  <a:moveTo>
                    <a:pt x="181398" y="26375"/>
                  </a:moveTo>
                  <a:lnTo>
                    <a:pt x="67288" y="26375"/>
                  </a:lnTo>
                  <a:lnTo>
                    <a:pt x="54114" y="82406"/>
                  </a:lnTo>
                  <a:lnTo>
                    <a:pt x="114815" y="33907"/>
                  </a:lnTo>
                  <a:lnTo>
                    <a:pt x="198934" y="33907"/>
                  </a:lnTo>
                  <a:lnTo>
                    <a:pt x="181398" y="26375"/>
                  </a:lnTo>
                  <a:close/>
                </a:path>
                <a:path w="313054" h="83185">
                  <a:moveTo>
                    <a:pt x="119992" y="0"/>
                  </a:moveTo>
                  <a:lnTo>
                    <a:pt x="0" y="29671"/>
                  </a:lnTo>
                  <a:lnTo>
                    <a:pt x="67288" y="26375"/>
                  </a:lnTo>
                  <a:lnTo>
                    <a:pt x="181398" y="26375"/>
                  </a:lnTo>
                  <a:lnTo>
                    <a:pt x="119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98156" y="5179377"/>
              <a:ext cx="246597" cy="138432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356972" y="5127104"/>
              <a:ext cx="524510" cy="474980"/>
            </a:xfrm>
            <a:custGeom>
              <a:avLst/>
              <a:gdLst/>
              <a:ahLst/>
              <a:cxnLst/>
              <a:rect l="l" t="t" r="r" b="b"/>
              <a:pathLst>
                <a:path w="524509" h="474979">
                  <a:moveTo>
                    <a:pt x="145884" y="54165"/>
                  </a:moveTo>
                  <a:lnTo>
                    <a:pt x="88011" y="59334"/>
                  </a:lnTo>
                  <a:lnTo>
                    <a:pt x="78600" y="0"/>
                  </a:lnTo>
                  <a:lnTo>
                    <a:pt x="10350" y="100304"/>
                  </a:lnTo>
                  <a:lnTo>
                    <a:pt x="0" y="442163"/>
                  </a:lnTo>
                  <a:lnTo>
                    <a:pt x="62585" y="102196"/>
                  </a:lnTo>
                  <a:lnTo>
                    <a:pt x="136906" y="59334"/>
                  </a:lnTo>
                  <a:lnTo>
                    <a:pt x="145884" y="54165"/>
                  </a:lnTo>
                  <a:close/>
                </a:path>
                <a:path w="524509" h="474979">
                  <a:moveTo>
                    <a:pt x="254584" y="202958"/>
                  </a:moveTo>
                  <a:lnTo>
                    <a:pt x="178828" y="177063"/>
                  </a:lnTo>
                  <a:lnTo>
                    <a:pt x="163245" y="137972"/>
                  </a:lnTo>
                  <a:lnTo>
                    <a:pt x="137883" y="74409"/>
                  </a:lnTo>
                  <a:lnTo>
                    <a:pt x="28244" y="332447"/>
                  </a:lnTo>
                  <a:lnTo>
                    <a:pt x="131305" y="137972"/>
                  </a:lnTo>
                  <a:lnTo>
                    <a:pt x="154355" y="205320"/>
                  </a:lnTo>
                  <a:lnTo>
                    <a:pt x="4699" y="459130"/>
                  </a:lnTo>
                  <a:lnTo>
                    <a:pt x="199059" y="213321"/>
                  </a:lnTo>
                  <a:lnTo>
                    <a:pt x="254584" y="202958"/>
                  </a:lnTo>
                  <a:close/>
                </a:path>
                <a:path w="524509" h="474979">
                  <a:moveTo>
                    <a:pt x="403301" y="331508"/>
                  </a:moveTo>
                  <a:lnTo>
                    <a:pt x="318579" y="320217"/>
                  </a:lnTo>
                  <a:lnTo>
                    <a:pt x="304482" y="216141"/>
                  </a:lnTo>
                  <a:lnTo>
                    <a:pt x="379780" y="200609"/>
                  </a:lnTo>
                  <a:lnTo>
                    <a:pt x="280009" y="199199"/>
                  </a:lnTo>
                  <a:lnTo>
                    <a:pt x="280479" y="322097"/>
                  </a:lnTo>
                  <a:lnTo>
                    <a:pt x="45173" y="447840"/>
                  </a:lnTo>
                  <a:lnTo>
                    <a:pt x="272465" y="355066"/>
                  </a:lnTo>
                  <a:lnTo>
                    <a:pt x="361886" y="369189"/>
                  </a:lnTo>
                  <a:lnTo>
                    <a:pt x="368947" y="418172"/>
                  </a:lnTo>
                  <a:lnTo>
                    <a:pt x="393966" y="355066"/>
                  </a:lnTo>
                  <a:lnTo>
                    <a:pt x="403301" y="331508"/>
                  </a:lnTo>
                  <a:close/>
                </a:path>
                <a:path w="524509" h="474979">
                  <a:moveTo>
                    <a:pt x="419760" y="292430"/>
                  </a:moveTo>
                  <a:lnTo>
                    <a:pt x="385889" y="199199"/>
                  </a:lnTo>
                  <a:lnTo>
                    <a:pt x="404241" y="315506"/>
                  </a:lnTo>
                  <a:lnTo>
                    <a:pt x="419760" y="292430"/>
                  </a:lnTo>
                  <a:close/>
                </a:path>
                <a:path w="524509" h="474979">
                  <a:moveTo>
                    <a:pt x="451294" y="410146"/>
                  </a:moveTo>
                  <a:lnTo>
                    <a:pt x="359537" y="428053"/>
                  </a:lnTo>
                  <a:lnTo>
                    <a:pt x="28244" y="462432"/>
                  </a:lnTo>
                  <a:lnTo>
                    <a:pt x="353415" y="474662"/>
                  </a:lnTo>
                  <a:lnTo>
                    <a:pt x="451294" y="410146"/>
                  </a:lnTo>
                  <a:close/>
                </a:path>
                <a:path w="524509" h="474979">
                  <a:moveTo>
                    <a:pt x="524256" y="293370"/>
                  </a:moveTo>
                  <a:lnTo>
                    <a:pt x="459092" y="145973"/>
                  </a:lnTo>
                  <a:lnTo>
                    <a:pt x="417880" y="52755"/>
                  </a:lnTo>
                  <a:lnTo>
                    <a:pt x="384479" y="193078"/>
                  </a:lnTo>
                  <a:lnTo>
                    <a:pt x="429666" y="145973"/>
                  </a:lnTo>
                  <a:lnTo>
                    <a:pt x="503542" y="290068"/>
                  </a:lnTo>
                  <a:lnTo>
                    <a:pt x="406590" y="315506"/>
                  </a:lnTo>
                  <a:lnTo>
                    <a:pt x="474840" y="326809"/>
                  </a:lnTo>
                  <a:lnTo>
                    <a:pt x="464477" y="401205"/>
                  </a:lnTo>
                  <a:lnTo>
                    <a:pt x="524256" y="2933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48980" y="5390324"/>
              <a:ext cx="196710" cy="216144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5817667" y="4871415"/>
              <a:ext cx="777240" cy="470534"/>
            </a:xfrm>
            <a:custGeom>
              <a:avLst/>
              <a:gdLst/>
              <a:ahLst/>
              <a:cxnLst/>
              <a:rect l="l" t="t" r="r" b="b"/>
              <a:pathLst>
                <a:path w="777240" h="470535">
                  <a:moveTo>
                    <a:pt x="227774" y="469950"/>
                  </a:moveTo>
                  <a:lnTo>
                    <a:pt x="94830" y="219430"/>
                  </a:lnTo>
                  <a:lnTo>
                    <a:pt x="78587" y="188823"/>
                  </a:lnTo>
                  <a:lnTo>
                    <a:pt x="97409" y="138912"/>
                  </a:lnTo>
                  <a:lnTo>
                    <a:pt x="114808" y="92760"/>
                  </a:lnTo>
                  <a:lnTo>
                    <a:pt x="51282" y="138912"/>
                  </a:lnTo>
                  <a:lnTo>
                    <a:pt x="0" y="104533"/>
                  </a:lnTo>
                  <a:lnTo>
                    <a:pt x="34353" y="274535"/>
                  </a:lnTo>
                  <a:lnTo>
                    <a:pt x="51282" y="291477"/>
                  </a:lnTo>
                  <a:lnTo>
                    <a:pt x="54584" y="219430"/>
                  </a:lnTo>
                  <a:lnTo>
                    <a:pt x="227774" y="469950"/>
                  </a:lnTo>
                  <a:close/>
                </a:path>
                <a:path w="777240" h="470535">
                  <a:moveTo>
                    <a:pt x="698360" y="240157"/>
                  </a:moveTo>
                  <a:lnTo>
                    <a:pt x="682307" y="203898"/>
                  </a:lnTo>
                  <a:lnTo>
                    <a:pt x="674801" y="186931"/>
                  </a:lnTo>
                  <a:lnTo>
                    <a:pt x="645185" y="120065"/>
                  </a:lnTo>
                  <a:lnTo>
                    <a:pt x="559536" y="186931"/>
                  </a:lnTo>
                  <a:lnTo>
                    <a:pt x="440004" y="97942"/>
                  </a:lnTo>
                  <a:lnTo>
                    <a:pt x="486130" y="0"/>
                  </a:lnTo>
                  <a:lnTo>
                    <a:pt x="398589" y="101244"/>
                  </a:lnTo>
                  <a:lnTo>
                    <a:pt x="527075" y="238277"/>
                  </a:lnTo>
                  <a:lnTo>
                    <a:pt x="465429" y="442163"/>
                  </a:lnTo>
                  <a:lnTo>
                    <a:pt x="558114" y="267462"/>
                  </a:lnTo>
                  <a:lnTo>
                    <a:pt x="633425" y="203898"/>
                  </a:lnTo>
                  <a:lnTo>
                    <a:pt x="684720" y="243446"/>
                  </a:lnTo>
                  <a:lnTo>
                    <a:pt x="698360" y="240157"/>
                  </a:lnTo>
                  <a:close/>
                </a:path>
                <a:path w="777240" h="470535">
                  <a:moveTo>
                    <a:pt x="776960" y="152565"/>
                  </a:moveTo>
                  <a:lnTo>
                    <a:pt x="734136" y="233095"/>
                  </a:lnTo>
                  <a:lnTo>
                    <a:pt x="763320" y="238277"/>
                  </a:lnTo>
                  <a:lnTo>
                    <a:pt x="776960" y="1525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xfrm>
            <a:off x="659932" y="6062436"/>
            <a:ext cx="1373505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</a:t>
            </a:r>
            <a:r>
              <a:rPr lang="en-US" spc="-25" dirty="0"/>
              <a:t>4</a:t>
            </a:r>
            <a:endParaRPr spc="-25" dirty="0"/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1403</Words>
  <Application>Microsoft Office PowerPoint</Application>
  <PresentationFormat>On-screen Show (4:3)</PresentationFormat>
  <Paragraphs>275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Arial MT</vt:lpstr>
      <vt:lpstr>Calibri</vt:lpstr>
      <vt:lpstr>Cambria</vt:lpstr>
      <vt:lpstr>Lucida Sans Unicode</vt:lpstr>
      <vt:lpstr>Tahoma</vt:lpstr>
      <vt:lpstr>Times New Roman</vt:lpstr>
      <vt:lpstr>Trebuchet MS</vt:lpstr>
      <vt:lpstr>Verdana</vt:lpstr>
      <vt:lpstr>Office Theme</vt:lpstr>
      <vt:lpstr>     CS4038</vt:lpstr>
      <vt:lpstr> TODAY’S TOPICS</vt:lpstr>
      <vt:lpstr> LARGE-SCALE DATA IS EVERYWHERE!</vt:lpstr>
      <vt:lpstr>WHY DATA MINING?</vt:lpstr>
      <vt:lpstr> WHY DATA MINING? COMMERCIAL VIEWPOINT</vt:lpstr>
      <vt:lpstr>WHY DATA MINING? SCIENTIFIC  VIEWPOINT</vt:lpstr>
      <vt:lpstr>GREAT OPPORTUNITIES TO SOLVE SOCIETY’S  MAJOR PROBLEMS</vt:lpstr>
      <vt:lpstr> WHAT IS DATA MINING?</vt:lpstr>
      <vt:lpstr>WHAT IS DATA MINING?</vt:lpstr>
      <vt:lpstr>DATABASE PROCESSING VS. DATA MINING  PROCESSING</vt:lpstr>
      <vt:lpstr> QUERY EXAMPLES</vt:lpstr>
      <vt:lpstr> ORIGINS OF DATA MINING</vt:lpstr>
      <vt:lpstr>DATA MINING: CONFLUENCE OF MULTIPLE  DISCIPLINES</vt:lpstr>
      <vt:lpstr>WHY CONFLUENCE OF MULTIPLE  DISCIPLINES?</vt:lpstr>
      <vt:lpstr>MYSELF, COURSE &amp; CONDUCT</vt:lpstr>
      <vt:lpstr> HOW TO REACH ME?</vt:lpstr>
      <vt:lpstr>COURSE BOOKS</vt:lpstr>
      <vt:lpstr> TENTATIVE MARKS DISTRIBUTION</vt:lpstr>
      <vt:lpstr> COURSE OUTLINE</vt:lpstr>
      <vt:lpstr> COURSE OBJECTIVES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CS4038</dc:title>
  <cp:lastModifiedBy>Ms. Ayesha Liaqat</cp:lastModifiedBy>
  <cp:revision>3</cp:revision>
  <dcterms:created xsi:type="dcterms:W3CDTF">2024-01-25T05:28:44Z</dcterms:created>
  <dcterms:modified xsi:type="dcterms:W3CDTF">2024-01-25T07:55:51Z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2022-09-09T00:00:00Z</vt:filetime>
  </property>
  <property fmtid="{D5CDD505-2E9C-101B-9397-08002B2CF9AE}" pid="3" name="LastSaved">
    <vt:filetime>2024-01-25T00:00:00Z</vt:filetime>
  </property>
</Properties>
</file>