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EAEA2A9-E394-477D-B8E7-D903FFF34C9C}" type="datetimeFigureOut">
              <a:rPr lang="en-US" smtClean="0"/>
              <a:t>4/15/2024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4A9F550-5F42-42B2-8516-081F5E6175F0}" type="slidenum">
              <a:rPr lang="en-US" smtClean="0"/>
              <a:t>‹#›</a:t>
            </a:fld>
            <a:endParaRPr lang="en-US"/>
          </a:p>
        </p:txBody>
      </p:sp>
    </p:spTree>
    <p:extLst>
      <p:ext uri="{BB962C8B-B14F-4D97-AF65-F5344CB8AC3E}">
        <p14:creationId xmlns:p14="http://schemas.microsoft.com/office/powerpoint/2010/main" val="279913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Euclidean distance, no natural ordering so artificial distances</a:t>
            </a:r>
          </a:p>
          <a:p>
            <a:r>
              <a:rPr lang="en-US" dirty="0"/>
              <a:t>Distance b/w categories not </a:t>
            </a:r>
            <a:r>
              <a:rPr lang="en-US"/>
              <a:t>well defined so assumption of clusters to be compact,isotropic does not old true</a:t>
            </a:r>
            <a:endParaRPr lang="en-US" dirty="0"/>
          </a:p>
        </p:txBody>
      </p:sp>
      <p:sp>
        <p:nvSpPr>
          <p:cNvPr id="4" name="Slide Number Placeholder 3"/>
          <p:cNvSpPr>
            <a:spLocks noGrp="1"/>
          </p:cNvSpPr>
          <p:nvPr>
            <p:ph type="sldNum" sz="quarter" idx="5"/>
          </p:nvPr>
        </p:nvSpPr>
        <p:spPr/>
        <p:txBody>
          <a:bodyPr/>
          <a:lstStyle/>
          <a:p>
            <a:fld id="{24A9F550-5F42-42B2-8516-081F5E6175F0}" type="slidenum">
              <a:rPr lang="en-US" smtClean="0"/>
              <a:t>17</a:t>
            </a:fld>
            <a:endParaRPr lang="en-US"/>
          </a:p>
        </p:txBody>
      </p:sp>
    </p:spTree>
    <p:extLst>
      <p:ext uri="{BB962C8B-B14F-4D97-AF65-F5344CB8AC3E}">
        <p14:creationId xmlns:p14="http://schemas.microsoft.com/office/powerpoint/2010/main" val="300298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WCSS measures the sum of squared distances of each data point to its assigned cluster centroid. It quantifies the compactness of the clusters, with lower values indicating tighter, more compact clusters</a:t>
            </a:r>
            <a:endParaRPr lang="en-US" dirty="0"/>
          </a:p>
        </p:txBody>
      </p:sp>
      <p:sp>
        <p:nvSpPr>
          <p:cNvPr id="4" name="Slide Number Placeholder 3"/>
          <p:cNvSpPr>
            <a:spLocks noGrp="1"/>
          </p:cNvSpPr>
          <p:nvPr>
            <p:ph type="sldNum" sz="quarter" idx="5"/>
          </p:nvPr>
        </p:nvSpPr>
        <p:spPr/>
        <p:txBody>
          <a:bodyPr/>
          <a:lstStyle/>
          <a:p>
            <a:fld id="{24A9F550-5F42-42B2-8516-081F5E6175F0}" type="slidenum">
              <a:rPr lang="en-US" smtClean="0"/>
              <a:t>18</a:t>
            </a:fld>
            <a:endParaRPr lang="en-US"/>
          </a:p>
        </p:txBody>
      </p:sp>
    </p:spTree>
    <p:extLst>
      <p:ext uri="{BB962C8B-B14F-4D97-AF65-F5344CB8AC3E}">
        <p14:creationId xmlns:p14="http://schemas.microsoft.com/office/powerpoint/2010/main" val="268385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K-means assumes that clusters are isotropic and have roughly equal sizes. However, in real-world datasets, clusters may vary significantly in size. When clusters have different sizes, K-means tends to favor larger clusters because it minimizes the within-cluster sum of squares (WCSS). Smaller clusters may get absorbed into larger ones, leading to suboptimal clustering results.</a:t>
            </a:r>
            <a:endParaRPr lang="en-US" dirty="0"/>
          </a:p>
        </p:txBody>
      </p:sp>
      <p:sp>
        <p:nvSpPr>
          <p:cNvPr id="4" name="Slide Number Placeholder 3"/>
          <p:cNvSpPr>
            <a:spLocks noGrp="1"/>
          </p:cNvSpPr>
          <p:nvPr>
            <p:ph type="sldNum" sz="quarter" idx="5"/>
          </p:nvPr>
        </p:nvSpPr>
        <p:spPr/>
        <p:txBody>
          <a:bodyPr/>
          <a:lstStyle/>
          <a:p>
            <a:fld id="{24A9F550-5F42-42B2-8516-081F5E6175F0}" type="slidenum">
              <a:rPr lang="en-US" smtClean="0"/>
              <a:t>22</a:t>
            </a:fld>
            <a:endParaRPr lang="en-US"/>
          </a:p>
        </p:txBody>
      </p:sp>
    </p:spTree>
    <p:extLst>
      <p:ext uri="{BB962C8B-B14F-4D97-AF65-F5344CB8AC3E}">
        <p14:creationId xmlns:p14="http://schemas.microsoft.com/office/powerpoint/2010/main" val="149680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K-means assumes that clusters have roughly uniform densities. In practice, clusters may have varying densities, with some regions having higher concentrations of data points than others. K-means may struggle to identify clusters with varying densities, especially when clusters overlap or when the density gradient within a cluster is non-uniform.</a:t>
            </a:r>
            <a:endParaRPr lang="en-US" dirty="0"/>
          </a:p>
        </p:txBody>
      </p:sp>
      <p:sp>
        <p:nvSpPr>
          <p:cNvPr id="4" name="Slide Number Placeholder 3"/>
          <p:cNvSpPr>
            <a:spLocks noGrp="1"/>
          </p:cNvSpPr>
          <p:nvPr>
            <p:ph type="sldNum" sz="quarter" idx="5"/>
          </p:nvPr>
        </p:nvSpPr>
        <p:spPr/>
        <p:txBody>
          <a:bodyPr/>
          <a:lstStyle/>
          <a:p>
            <a:fld id="{24A9F550-5F42-42B2-8516-081F5E6175F0}" type="slidenum">
              <a:rPr lang="en-US" smtClean="0"/>
              <a:t>23</a:t>
            </a:fld>
            <a:endParaRPr lang="en-US"/>
          </a:p>
        </p:txBody>
      </p:sp>
    </p:spTree>
    <p:extLst>
      <p:ext uri="{BB962C8B-B14F-4D97-AF65-F5344CB8AC3E}">
        <p14:creationId xmlns:p14="http://schemas.microsoft.com/office/powerpoint/2010/main" val="193696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K-means assumes that clusters are spherical or globular in shape because it minimizes the within-cluster sum of squares based on Euclidean distance. Clusters with non-globular shapes, such as elongated or irregular shapes, may not be accurately represented by spherical centroids. K-means may produce suboptimal results when faced with clusters that exhibit complex shapes or elongated structures.</a:t>
            </a:r>
            <a:endParaRPr lang="en-US" dirty="0"/>
          </a:p>
        </p:txBody>
      </p:sp>
      <p:sp>
        <p:nvSpPr>
          <p:cNvPr id="4" name="Slide Number Placeholder 3"/>
          <p:cNvSpPr>
            <a:spLocks noGrp="1"/>
          </p:cNvSpPr>
          <p:nvPr>
            <p:ph type="sldNum" sz="quarter" idx="5"/>
          </p:nvPr>
        </p:nvSpPr>
        <p:spPr/>
        <p:txBody>
          <a:bodyPr/>
          <a:lstStyle/>
          <a:p>
            <a:fld id="{24A9F550-5F42-42B2-8516-081F5E6175F0}" type="slidenum">
              <a:rPr lang="en-US" smtClean="0"/>
              <a:t>24</a:t>
            </a:fld>
            <a:endParaRPr lang="en-US"/>
          </a:p>
        </p:txBody>
      </p:sp>
    </p:spTree>
    <p:extLst>
      <p:ext uri="{BB962C8B-B14F-4D97-AF65-F5344CB8AC3E}">
        <p14:creationId xmlns:p14="http://schemas.microsoft.com/office/powerpoint/2010/main" val="305784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converges to local optima not </a:t>
            </a:r>
            <a:r>
              <a:rPr lang="en-US" dirty="0" err="1"/>
              <a:t>guarantedly</a:t>
            </a:r>
            <a:r>
              <a:rPr lang="en-US" dirty="0"/>
              <a:t> to global </a:t>
            </a:r>
            <a:r>
              <a:rPr lang="en-US" dirty="0" err="1"/>
              <a:t>optima.Convergence</a:t>
            </a:r>
            <a:r>
              <a:rPr lang="en-US" dirty="0"/>
              <a:t> depends upon </a:t>
            </a:r>
            <a:r>
              <a:rPr lang="en-US" dirty="0" err="1"/>
              <a:t>no.of</a:t>
            </a:r>
            <a:r>
              <a:rPr lang="en-US" dirty="0"/>
              <a:t> k, initial centroids, data </a:t>
            </a:r>
            <a:r>
              <a:rPr lang="en-US" dirty="0" err="1"/>
              <a:t>distr</a:t>
            </a:r>
            <a:r>
              <a:rPr lang="en-US" dirty="0"/>
              <a:t>(</a:t>
            </a:r>
            <a:r>
              <a:rPr lang="en-US" dirty="0" err="1"/>
              <a:t>size,density,shape</a:t>
            </a:r>
            <a:r>
              <a:rPr lang="en-US" dirty="0"/>
              <a:t>)</a:t>
            </a:r>
          </a:p>
          <a:p>
            <a:r>
              <a:rPr lang="en-US" dirty="0"/>
              <a:t>Cannot find very true patterns in data. Due to outliers, sensitivity to initialization</a:t>
            </a:r>
          </a:p>
        </p:txBody>
      </p:sp>
      <p:sp>
        <p:nvSpPr>
          <p:cNvPr id="4" name="Slide Number Placeholder 3"/>
          <p:cNvSpPr>
            <a:spLocks noGrp="1"/>
          </p:cNvSpPr>
          <p:nvPr>
            <p:ph type="sldNum" sz="quarter" idx="5"/>
          </p:nvPr>
        </p:nvSpPr>
        <p:spPr/>
        <p:txBody>
          <a:bodyPr/>
          <a:lstStyle/>
          <a:p>
            <a:fld id="{24A9F550-5F42-42B2-8516-081F5E6175F0}" type="slidenum">
              <a:rPr lang="en-US" smtClean="0"/>
              <a:t>28</a:t>
            </a:fld>
            <a:endParaRPr lang="en-US"/>
          </a:p>
        </p:txBody>
      </p:sp>
    </p:spTree>
    <p:extLst>
      <p:ext uri="{BB962C8B-B14F-4D97-AF65-F5344CB8AC3E}">
        <p14:creationId xmlns:p14="http://schemas.microsoft.com/office/powerpoint/2010/main" val="2430616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8091" y="441325"/>
            <a:ext cx="2720340" cy="108585"/>
          </a:xfrm>
          <a:custGeom>
            <a:avLst/>
            <a:gdLst/>
            <a:ahLst/>
            <a:cxnLst/>
            <a:rect l="l" t="t" r="r" b="b"/>
            <a:pathLst>
              <a:path w="2720340" h="108584">
                <a:moveTo>
                  <a:pt x="2719908" y="0"/>
                </a:moveTo>
                <a:lnTo>
                  <a:pt x="0" y="0"/>
                </a:lnTo>
                <a:lnTo>
                  <a:pt x="0" y="107999"/>
                </a:lnTo>
                <a:lnTo>
                  <a:pt x="2719908" y="107999"/>
                </a:lnTo>
                <a:lnTo>
                  <a:pt x="2719908" y="0"/>
                </a:lnTo>
                <a:close/>
              </a:path>
            </a:pathLst>
          </a:custGeom>
          <a:solidFill>
            <a:srgbClr val="4E67C8"/>
          </a:solidFill>
        </p:spPr>
        <p:txBody>
          <a:bodyPr wrap="square" lIns="0" tIns="0" rIns="0" bIns="0" rtlCol="0"/>
          <a:lstStyle/>
          <a:p>
            <a:endParaRPr/>
          </a:p>
        </p:txBody>
      </p:sp>
      <p:sp>
        <p:nvSpPr>
          <p:cNvPr id="17" name="bg object 17"/>
          <p:cNvSpPr/>
          <p:nvPr/>
        </p:nvSpPr>
        <p:spPr>
          <a:xfrm>
            <a:off x="5976000" y="441325"/>
            <a:ext cx="2710815" cy="108585"/>
          </a:xfrm>
          <a:custGeom>
            <a:avLst/>
            <a:gdLst/>
            <a:ahLst/>
            <a:cxnLst/>
            <a:rect l="l" t="t" r="r" b="b"/>
            <a:pathLst>
              <a:path w="2710815" h="108584">
                <a:moveTo>
                  <a:pt x="2710801" y="0"/>
                </a:moveTo>
                <a:lnTo>
                  <a:pt x="0" y="0"/>
                </a:lnTo>
                <a:lnTo>
                  <a:pt x="0" y="107999"/>
                </a:lnTo>
                <a:lnTo>
                  <a:pt x="2710801" y="107999"/>
                </a:lnTo>
                <a:lnTo>
                  <a:pt x="2710801" y="0"/>
                </a:lnTo>
                <a:close/>
              </a:path>
            </a:pathLst>
          </a:custGeom>
          <a:solidFill>
            <a:srgbClr val="5DCEAF"/>
          </a:solidFill>
        </p:spPr>
        <p:txBody>
          <a:bodyPr wrap="square" lIns="0" tIns="0" rIns="0" bIns="0" rtlCol="0"/>
          <a:lstStyle/>
          <a:p>
            <a:endParaRPr/>
          </a:p>
        </p:txBody>
      </p:sp>
      <p:sp>
        <p:nvSpPr>
          <p:cNvPr id="18" name="bg object 18"/>
          <p:cNvSpPr/>
          <p:nvPr/>
        </p:nvSpPr>
        <p:spPr>
          <a:xfrm>
            <a:off x="3216601" y="441325"/>
            <a:ext cx="2710815" cy="108585"/>
          </a:xfrm>
          <a:custGeom>
            <a:avLst/>
            <a:gdLst/>
            <a:ahLst/>
            <a:cxnLst/>
            <a:rect l="l" t="t" r="r" b="b"/>
            <a:pathLst>
              <a:path w="2710815" h="108584">
                <a:moveTo>
                  <a:pt x="2710799" y="0"/>
                </a:moveTo>
                <a:lnTo>
                  <a:pt x="0" y="0"/>
                </a:lnTo>
                <a:lnTo>
                  <a:pt x="0" y="107999"/>
                </a:lnTo>
                <a:lnTo>
                  <a:pt x="2710799" y="107999"/>
                </a:lnTo>
                <a:lnTo>
                  <a:pt x="2710799" y="0"/>
                </a:lnTo>
                <a:close/>
              </a:path>
            </a:pathLst>
          </a:custGeom>
          <a:solidFill>
            <a:srgbClr val="5ECCF3"/>
          </a:solidFill>
        </p:spPr>
        <p:txBody>
          <a:bodyPr wrap="square" lIns="0" tIns="0" rIns="0" bIns="0" rtlCol="0"/>
          <a:lstStyle/>
          <a:p>
            <a:endParaRPr/>
          </a:p>
        </p:txBody>
      </p:sp>
      <p:sp>
        <p:nvSpPr>
          <p:cNvPr id="19" name="bg object 19"/>
          <p:cNvSpPr/>
          <p:nvPr/>
        </p:nvSpPr>
        <p:spPr>
          <a:xfrm>
            <a:off x="452646" y="5141973"/>
            <a:ext cx="8239125" cy="1259205"/>
          </a:xfrm>
          <a:custGeom>
            <a:avLst/>
            <a:gdLst/>
            <a:ahLst/>
            <a:cxnLst/>
            <a:rect l="l" t="t" r="r" b="b"/>
            <a:pathLst>
              <a:path w="8239125" h="1259204">
                <a:moveTo>
                  <a:pt x="8238706" y="0"/>
                </a:moveTo>
                <a:lnTo>
                  <a:pt x="0" y="0"/>
                </a:lnTo>
                <a:lnTo>
                  <a:pt x="0" y="1258826"/>
                </a:lnTo>
                <a:lnTo>
                  <a:pt x="8238706" y="1258826"/>
                </a:lnTo>
                <a:lnTo>
                  <a:pt x="8238706" y="0"/>
                </a:lnTo>
                <a:close/>
              </a:path>
            </a:pathLst>
          </a:custGeom>
          <a:solidFill>
            <a:srgbClr val="4E67C8"/>
          </a:solidFill>
        </p:spPr>
        <p:txBody>
          <a:bodyPr wrap="square" lIns="0" tIns="0" rIns="0" bIns="0" rtlCol="0"/>
          <a:lstStyle/>
          <a:p>
            <a:endParaRPr/>
          </a:p>
        </p:txBody>
      </p:sp>
      <p:sp>
        <p:nvSpPr>
          <p:cNvPr id="2" name="Holder 2"/>
          <p:cNvSpPr>
            <a:spLocks noGrp="1"/>
          </p:cNvSpPr>
          <p:nvPr>
            <p:ph type="ctrTitle"/>
          </p:nvPr>
        </p:nvSpPr>
        <p:spPr>
          <a:xfrm>
            <a:off x="659933" y="3739387"/>
            <a:ext cx="5814060" cy="1122679"/>
          </a:xfrm>
          <a:prstGeom prst="rect">
            <a:avLst/>
          </a:prstGeom>
        </p:spPr>
        <p:txBody>
          <a:bodyPr wrap="square" lIns="0" tIns="0" rIns="0" bIns="0">
            <a:spAutoFit/>
          </a:bodyPr>
          <a:lstStyle>
            <a:lvl1pPr>
              <a:defRPr sz="2800" b="0"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659933" y="3739387"/>
            <a:ext cx="5814060" cy="11226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5ECCF3"/>
                </a:solidFill>
                <a:latin typeface="Trebuchet MS"/>
                <a:cs typeface="Trebuchet MS"/>
              </a:defRPr>
            </a:lvl1pPr>
          </a:lstStyle>
          <a:p>
            <a:pPr marL="12700">
              <a:lnSpc>
                <a:spcPct val="100000"/>
              </a:lnSpc>
              <a:spcBef>
                <a:spcPts val="35"/>
              </a:spcBef>
            </a:pPr>
            <a:r>
              <a:rPr spc="65" dirty="0"/>
              <a:t>DATA</a:t>
            </a:r>
            <a:r>
              <a:rPr spc="20" dirty="0"/>
              <a:t> </a:t>
            </a:r>
            <a:r>
              <a:rPr spc="10" dirty="0"/>
              <a:t>MINING</a:t>
            </a:r>
            <a:r>
              <a:rPr spc="20" dirty="0"/>
              <a:t> </a:t>
            </a:r>
            <a:r>
              <a:rPr dirty="0"/>
              <a:t>-</a:t>
            </a:r>
            <a:r>
              <a:rPr spc="25" dirty="0"/>
              <a:t> </a:t>
            </a:r>
            <a:r>
              <a:rPr dirty="0"/>
              <a:t>FALL</a:t>
            </a:r>
            <a:r>
              <a:rPr spc="25" dirty="0"/>
              <a:t> </a:t>
            </a:r>
            <a:r>
              <a:rPr spc="-20"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900" b="0" i="0">
                <a:solidFill>
                  <a:srgbClr val="5ECCF3"/>
                </a:solidFill>
                <a:latin typeface="Trebuchet MS"/>
                <a:cs typeface="Trebuchet MS"/>
              </a:defRPr>
            </a:lvl1pPr>
          </a:lstStyle>
          <a:p>
            <a:pPr marL="9525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8091" y="441325"/>
            <a:ext cx="2720340" cy="108585"/>
          </a:xfrm>
          <a:custGeom>
            <a:avLst/>
            <a:gdLst/>
            <a:ahLst/>
            <a:cxnLst/>
            <a:rect l="l" t="t" r="r" b="b"/>
            <a:pathLst>
              <a:path w="2720340" h="108584">
                <a:moveTo>
                  <a:pt x="2719908" y="0"/>
                </a:moveTo>
                <a:lnTo>
                  <a:pt x="0" y="0"/>
                </a:lnTo>
                <a:lnTo>
                  <a:pt x="0" y="107999"/>
                </a:lnTo>
                <a:lnTo>
                  <a:pt x="2719908" y="107999"/>
                </a:lnTo>
                <a:lnTo>
                  <a:pt x="2719908" y="0"/>
                </a:lnTo>
                <a:close/>
              </a:path>
            </a:pathLst>
          </a:custGeom>
          <a:solidFill>
            <a:srgbClr val="4E67C8"/>
          </a:solidFill>
        </p:spPr>
        <p:txBody>
          <a:bodyPr wrap="square" lIns="0" tIns="0" rIns="0" bIns="0" rtlCol="0"/>
          <a:lstStyle/>
          <a:p>
            <a:endParaRPr/>
          </a:p>
        </p:txBody>
      </p:sp>
      <p:sp>
        <p:nvSpPr>
          <p:cNvPr id="17" name="bg object 17"/>
          <p:cNvSpPr/>
          <p:nvPr/>
        </p:nvSpPr>
        <p:spPr>
          <a:xfrm>
            <a:off x="5976000" y="441325"/>
            <a:ext cx="2710815" cy="108585"/>
          </a:xfrm>
          <a:custGeom>
            <a:avLst/>
            <a:gdLst/>
            <a:ahLst/>
            <a:cxnLst/>
            <a:rect l="l" t="t" r="r" b="b"/>
            <a:pathLst>
              <a:path w="2710815" h="108584">
                <a:moveTo>
                  <a:pt x="2710801" y="0"/>
                </a:moveTo>
                <a:lnTo>
                  <a:pt x="0" y="0"/>
                </a:lnTo>
                <a:lnTo>
                  <a:pt x="0" y="107999"/>
                </a:lnTo>
                <a:lnTo>
                  <a:pt x="2710801" y="107999"/>
                </a:lnTo>
                <a:lnTo>
                  <a:pt x="2710801" y="0"/>
                </a:lnTo>
                <a:close/>
              </a:path>
            </a:pathLst>
          </a:custGeom>
          <a:solidFill>
            <a:srgbClr val="5DCEAF"/>
          </a:solidFill>
        </p:spPr>
        <p:txBody>
          <a:bodyPr wrap="square" lIns="0" tIns="0" rIns="0" bIns="0" rtlCol="0"/>
          <a:lstStyle/>
          <a:p>
            <a:endParaRPr/>
          </a:p>
        </p:txBody>
      </p:sp>
      <p:sp>
        <p:nvSpPr>
          <p:cNvPr id="18" name="bg object 18"/>
          <p:cNvSpPr/>
          <p:nvPr/>
        </p:nvSpPr>
        <p:spPr>
          <a:xfrm>
            <a:off x="3216601" y="441325"/>
            <a:ext cx="2710815" cy="108585"/>
          </a:xfrm>
          <a:custGeom>
            <a:avLst/>
            <a:gdLst/>
            <a:ahLst/>
            <a:cxnLst/>
            <a:rect l="l" t="t" r="r" b="b"/>
            <a:pathLst>
              <a:path w="2710815" h="108584">
                <a:moveTo>
                  <a:pt x="2710799" y="0"/>
                </a:moveTo>
                <a:lnTo>
                  <a:pt x="0" y="0"/>
                </a:lnTo>
                <a:lnTo>
                  <a:pt x="0" y="107999"/>
                </a:lnTo>
                <a:lnTo>
                  <a:pt x="2710799" y="107999"/>
                </a:lnTo>
                <a:lnTo>
                  <a:pt x="2710799" y="0"/>
                </a:lnTo>
                <a:close/>
              </a:path>
            </a:pathLst>
          </a:custGeom>
          <a:solidFill>
            <a:srgbClr val="5ECCF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5ECCF3"/>
                </a:solidFill>
                <a:latin typeface="Trebuchet MS"/>
                <a:cs typeface="Trebuchet MS"/>
              </a:defRPr>
            </a:lvl1pPr>
          </a:lstStyle>
          <a:p>
            <a:pPr marL="12700">
              <a:lnSpc>
                <a:spcPct val="100000"/>
              </a:lnSpc>
              <a:spcBef>
                <a:spcPts val="35"/>
              </a:spcBef>
            </a:pPr>
            <a:r>
              <a:rPr spc="65" dirty="0"/>
              <a:t>DATA</a:t>
            </a:r>
            <a:r>
              <a:rPr spc="20" dirty="0"/>
              <a:t> </a:t>
            </a:r>
            <a:r>
              <a:rPr spc="10" dirty="0"/>
              <a:t>MINING</a:t>
            </a:r>
            <a:r>
              <a:rPr spc="20" dirty="0"/>
              <a:t> </a:t>
            </a:r>
            <a:r>
              <a:rPr dirty="0"/>
              <a:t>-</a:t>
            </a:r>
            <a:r>
              <a:rPr spc="25" dirty="0"/>
              <a:t> </a:t>
            </a:r>
            <a:r>
              <a:rPr dirty="0"/>
              <a:t>FALL</a:t>
            </a:r>
            <a:r>
              <a:rPr spc="25" dirty="0"/>
              <a:t> </a:t>
            </a:r>
            <a:r>
              <a:rPr spc="-20" dirty="0"/>
              <a:t>2022</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900" b="0" i="0">
                <a:solidFill>
                  <a:srgbClr val="5ECCF3"/>
                </a:solidFill>
                <a:latin typeface="Trebuchet MS"/>
                <a:cs typeface="Trebuchet MS"/>
              </a:defRPr>
            </a:lvl1pPr>
          </a:lstStyle>
          <a:p>
            <a:pPr marL="9525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5ECCF3"/>
                </a:solidFill>
                <a:latin typeface="Trebuchet MS"/>
                <a:cs typeface="Trebuchet MS"/>
              </a:defRPr>
            </a:lvl1pPr>
          </a:lstStyle>
          <a:p>
            <a:pPr marL="12700">
              <a:lnSpc>
                <a:spcPct val="100000"/>
              </a:lnSpc>
              <a:spcBef>
                <a:spcPts val="35"/>
              </a:spcBef>
            </a:pPr>
            <a:r>
              <a:rPr spc="65" dirty="0"/>
              <a:t>DATA</a:t>
            </a:r>
            <a:r>
              <a:rPr spc="20" dirty="0"/>
              <a:t> </a:t>
            </a:r>
            <a:r>
              <a:rPr spc="10" dirty="0"/>
              <a:t>MINING</a:t>
            </a:r>
            <a:r>
              <a:rPr spc="20" dirty="0"/>
              <a:t> </a:t>
            </a:r>
            <a:r>
              <a:rPr dirty="0"/>
              <a:t>-</a:t>
            </a:r>
            <a:r>
              <a:rPr spc="25" dirty="0"/>
              <a:t> </a:t>
            </a:r>
            <a:r>
              <a:rPr dirty="0"/>
              <a:t>FALL</a:t>
            </a:r>
            <a:r>
              <a:rPr spc="25" dirty="0"/>
              <a:t> </a:t>
            </a:r>
            <a:r>
              <a:rPr spc="-20" dirty="0"/>
              <a:t>2022</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7" name="Holder 7"/>
          <p:cNvSpPr>
            <a:spLocks noGrp="1"/>
          </p:cNvSpPr>
          <p:nvPr>
            <p:ph type="sldNum" sz="quarter" idx="7"/>
          </p:nvPr>
        </p:nvSpPr>
        <p:spPr/>
        <p:txBody>
          <a:bodyPr lIns="0" tIns="0" rIns="0" bIns="0"/>
          <a:lstStyle>
            <a:lvl1pPr>
              <a:defRPr sz="900" b="0" i="0">
                <a:solidFill>
                  <a:srgbClr val="5ECCF3"/>
                </a:solidFill>
                <a:latin typeface="Trebuchet MS"/>
                <a:cs typeface="Trebuchet MS"/>
              </a:defRPr>
            </a:lvl1pPr>
          </a:lstStyle>
          <a:p>
            <a:pPr marL="9525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5ECCF3"/>
                </a:solidFill>
                <a:latin typeface="Trebuchet MS"/>
                <a:cs typeface="Trebuchet MS"/>
              </a:defRPr>
            </a:lvl1pPr>
          </a:lstStyle>
          <a:p>
            <a:pPr marL="12700">
              <a:lnSpc>
                <a:spcPct val="100000"/>
              </a:lnSpc>
              <a:spcBef>
                <a:spcPts val="35"/>
              </a:spcBef>
            </a:pPr>
            <a:r>
              <a:rPr spc="65" dirty="0"/>
              <a:t>DATA</a:t>
            </a:r>
            <a:r>
              <a:rPr spc="20" dirty="0"/>
              <a:t> </a:t>
            </a:r>
            <a:r>
              <a:rPr spc="10" dirty="0"/>
              <a:t>MINING</a:t>
            </a:r>
            <a:r>
              <a:rPr spc="20" dirty="0"/>
              <a:t> </a:t>
            </a:r>
            <a:r>
              <a:rPr dirty="0"/>
              <a:t>-</a:t>
            </a:r>
            <a:r>
              <a:rPr spc="25" dirty="0"/>
              <a:t> </a:t>
            </a:r>
            <a:r>
              <a:rPr dirty="0"/>
              <a:t>FALL</a:t>
            </a:r>
            <a:r>
              <a:rPr spc="25" dirty="0"/>
              <a:t> </a:t>
            </a:r>
            <a:r>
              <a:rPr spc="-20" dirty="0"/>
              <a:t>2022</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5" name="Holder 5"/>
          <p:cNvSpPr>
            <a:spLocks noGrp="1"/>
          </p:cNvSpPr>
          <p:nvPr>
            <p:ph type="sldNum" sz="quarter" idx="7"/>
          </p:nvPr>
        </p:nvSpPr>
        <p:spPr/>
        <p:txBody>
          <a:bodyPr lIns="0" tIns="0" rIns="0" bIns="0"/>
          <a:lstStyle>
            <a:lvl1pPr>
              <a:defRPr sz="900" b="0" i="0">
                <a:solidFill>
                  <a:srgbClr val="5ECCF3"/>
                </a:solidFill>
                <a:latin typeface="Trebuchet MS"/>
                <a:cs typeface="Trebuchet MS"/>
              </a:defRPr>
            </a:lvl1pPr>
          </a:lstStyle>
          <a:p>
            <a:pPr marL="9525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5ECCF3"/>
                </a:solidFill>
                <a:latin typeface="Trebuchet MS"/>
                <a:cs typeface="Trebuchet MS"/>
              </a:defRPr>
            </a:lvl1pPr>
          </a:lstStyle>
          <a:p>
            <a:pPr marL="12700">
              <a:lnSpc>
                <a:spcPct val="100000"/>
              </a:lnSpc>
              <a:spcBef>
                <a:spcPts val="35"/>
              </a:spcBef>
            </a:pPr>
            <a:r>
              <a:rPr spc="65" dirty="0"/>
              <a:t>DATA</a:t>
            </a:r>
            <a:r>
              <a:rPr spc="20" dirty="0"/>
              <a:t> </a:t>
            </a:r>
            <a:r>
              <a:rPr spc="10" dirty="0"/>
              <a:t>MINING</a:t>
            </a:r>
            <a:r>
              <a:rPr spc="20" dirty="0"/>
              <a:t> </a:t>
            </a:r>
            <a:r>
              <a:rPr dirty="0"/>
              <a:t>-</a:t>
            </a:r>
            <a:r>
              <a:rPr spc="25" dirty="0"/>
              <a:t> </a:t>
            </a:r>
            <a:r>
              <a:rPr dirty="0"/>
              <a:t>FALL</a:t>
            </a:r>
            <a:r>
              <a:rPr spc="25" dirty="0"/>
              <a:t> </a:t>
            </a:r>
            <a:r>
              <a:rPr spc="-20" dirty="0"/>
              <a:t>2022</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defRPr sz="900" b="0" i="0">
                <a:solidFill>
                  <a:srgbClr val="5ECCF3"/>
                </a:solidFill>
                <a:latin typeface="Trebuchet MS"/>
                <a:cs typeface="Trebuchet MS"/>
              </a:defRPr>
            </a:lvl1pPr>
          </a:lstStyle>
          <a:p>
            <a:pPr marL="9525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8091" y="599724"/>
            <a:ext cx="8247816" cy="1259205"/>
          </a:xfrm>
          <a:prstGeom prst="rect">
            <a:avLst/>
          </a:prstGeom>
        </p:spPr>
        <p:txBody>
          <a:bodyPr wrap="square" lIns="0" tIns="0" rIns="0" bIns="0">
            <a:spAutoFit/>
          </a:bodyPr>
          <a:lstStyle>
            <a:lvl1pPr>
              <a:defRPr sz="28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331318" y="1627123"/>
            <a:ext cx="6834505" cy="16808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59932" y="6062436"/>
            <a:ext cx="1373505" cy="158114"/>
          </a:xfrm>
          <a:prstGeom prst="rect">
            <a:avLst/>
          </a:prstGeom>
        </p:spPr>
        <p:txBody>
          <a:bodyPr wrap="square" lIns="0" tIns="0" rIns="0" bIns="0">
            <a:spAutoFit/>
          </a:bodyPr>
          <a:lstStyle>
            <a:lvl1pPr>
              <a:defRPr sz="900" b="0" i="0">
                <a:solidFill>
                  <a:srgbClr val="5ECCF3"/>
                </a:solidFill>
                <a:latin typeface="Trebuchet MS"/>
                <a:cs typeface="Trebuchet MS"/>
              </a:defRPr>
            </a:lvl1pPr>
          </a:lstStyle>
          <a:p>
            <a:pPr marL="12700">
              <a:lnSpc>
                <a:spcPct val="100000"/>
              </a:lnSpc>
              <a:spcBef>
                <a:spcPts val="35"/>
              </a:spcBef>
            </a:pPr>
            <a:r>
              <a:rPr spc="65" dirty="0"/>
              <a:t>DATA</a:t>
            </a:r>
            <a:r>
              <a:rPr spc="20" dirty="0"/>
              <a:t> </a:t>
            </a:r>
            <a:r>
              <a:rPr spc="10" dirty="0"/>
              <a:t>MINING</a:t>
            </a:r>
            <a:r>
              <a:rPr spc="20" dirty="0"/>
              <a:t> </a:t>
            </a:r>
            <a:r>
              <a:rPr dirty="0"/>
              <a:t>-</a:t>
            </a:r>
            <a:r>
              <a:rPr spc="25" dirty="0"/>
              <a:t> </a:t>
            </a:r>
            <a:r>
              <a:rPr dirty="0"/>
              <a:t>FALL</a:t>
            </a:r>
            <a:r>
              <a:rPr spc="25" dirty="0"/>
              <a:t> </a:t>
            </a:r>
            <a:r>
              <a:rPr spc="-20" dirty="0"/>
              <a:t>2022</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a:xfrm>
            <a:off x="8326890" y="6065484"/>
            <a:ext cx="203200" cy="158114"/>
          </a:xfrm>
          <a:prstGeom prst="rect">
            <a:avLst/>
          </a:prstGeom>
        </p:spPr>
        <p:txBody>
          <a:bodyPr wrap="square" lIns="0" tIns="0" rIns="0" bIns="0">
            <a:spAutoFit/>
          </a:bodyPr>
          <a:lstStyle>
            <a:lvl1pPr>
              <a:defRPr sz="900" b="0" i="0">
                <a:solidFill>
                  <a:srgbClr val="5ECCF3"/>
                </a:solidFill>
                <a:latin typeface="Trebuchet MS"/>
                <a:cs typeface="Trebuchet MS"/>
              </a:defRPr>
            </a:lvl1pPr>
          </a:lstStyle>
          <a:p>
            <a:pPr marL="9525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8091" y="1620818"/>
            <a:ext cx="8240395" cy="4770120"/>
            <a:chOff x="448091" y="1620818"/>
            <a:chExt cx="8240395" cy="4770120"/>
          </a:xfrm>
        </p:grpSpPr>
        <p:sp>
          <p:nvSpPr>
            <p:cNvPr id="3" name="object 3"/>
            <p:cNvSpPr/>
            <p:nvPr/>
          </p:nvSpPr>
          <p:spPr>
            <a:xfrm>
              <a:off x="448091" y="3085764"/>
              <a:ext cx="8240395" cy="3305175"/>
            </a:xfrm>
            <a:custGeom>
              <a:avLst/>
              <a:gdLst/>
              <a:ahLst/>
              <a:cxnLst/>
              <a:rect l="l" t="t" r="r" b="b"/>
              <a:pathLst>
                <a:path w="8240395" h="3305175">
                  <a:moveTo>
                    <a:pt x="8240107" y="0"/>
                  </a:moveTo>
                  <a:lnTo>
                    <a:pt x="0" y="0"/>
                  </a:lnTo>
                  <a:lnTo>
                    <a:pt x="0" y="3304800"/>
                  </a:lnTo>
                  <a:lnTo>
                    <a:pt x="8240107" y="3304800"/>
                  </a:lnTo>
                  <a:lnTo>
                    <a:pt x="8240107" y="0"/>
                  </a:lnTo>
                  <a:close/>
                </a:path>
              </a:pathLst>
            </a:custGeom>
            <a:solidFill>
              <a:srgbClr val="4E67C8"/>
            </a:solidFill>
          </p:spPr>
          <p:txBody>
            <a:bodyPr wrap="square" lIns="0" tIns="0" rIns="0" bIns="0" rtlCol="0"/>
            <a:lstStyle/>
            <a:p>
              <a:endParaRPr/>
            </a:p>
          </p:txBody>
        </p:sp>
        <p:sp>
          <p:nvSpPr>
            <p:cNvPr id="4" name="object 4"/>
            <p:cNvSpPr/>
            <p:nvPr/>
          </p:nvSpPr>
          <p:spPr>
            <a:xfrm>
              <a:off x="1225250" y="1620818"/>
              <a:ext cx="7046595" cy="1732280"/>
            </a:xfrm>
            <a:custGeom>
              <a:avLst/>
              <a:gdLst/>
              <a:ahLst/>
              <a:cxnLst/>
              <a:rect l="l" t="t" r="r" b="b"/>
              <a:pathLst>
                <a:path w="7046595" h="1732279">
                  <a:moveTo>
                    <a:pt x="7046259" y="0"/>
                  </a:moveTo>
                  <a:lnTo>
                    <a:pt x="0" y="0"/>
                  </a:lnTo>
                  <a:lnTo>
                    <a:pt x="0" y="1731981"/>
                  </a:lnTo>
                  <a:lnTo>
                    <a:pt x="7046259" y="1731981"/>
                  </a:lnTo>
                  <a:lnTo>
                    <a:pt x="7046259"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2295692" y="892555"/>
            <a:ext cx="4904740" cy="756920"/>
          </a:xfrm>
          <a:prstGeom prst="rect">
            <a:avLst/>
          </a:prstGeom>
        </p:spPr>
        <p:txBody>
          <a:bodyPr vert="horz" wrap="square" lIns="0" tIns="12700" rIns="0" bIns="0" rtlCol="0">
            <a:spAutoFit/>
          </a:bodyPr>
          <a:lstStyle/>
          <a:p>
            <a:pPr marL="12700">
              <a:lnSpc>
                <a:spcPct val="100000"/>
              </a:lnSpc>
              <a:spcBef>
                <a:spcPts val="100"/>
              </a:spcBef>
            </a:pPr>
            <a:r>
              <a:rPr lang="en-US" sz="4800" b="1" spc="80" dirty="0">
                <a:solidFill>
                  <a:srgbClr val="4E67C8"/>
                </a:solidFill>
                <a:latin typeface="Trebuchet MS"/>
                <a:cs typeface="Trebuchet MS"/>
              </a:rPr>
              <a:t>      </a:t>
            </a:r>
            <a:r>
              <a:rPr sz="4800" b="1" spc="80" dirty="0">
                <a:solidFill>
                  <a:srgbClr val="4E67C8"/>
                </a:solidFill>
                <a:latin typeface="Trebuchet MS"/>
                <a:cs typeface="Trebuchet MS"/>
              </a:rPr>
              <a:t>CS</a:t>
            </a:r>
            <a:r>
              <a:rPr lang="en-US" sz="4800" b="1" spc="80" dirty="0">
                <a:solidFill>
                  <a:srgbClr val="4E67C8"/>
                </a:solidFill>
                <a:latin typeface="Trebuchet MS"/>
                <a:cs typeface="Trebuchet MS"/>
              </a:rPr>
              <a:t>4038</a:t>
            </a:r>
            <a:endParaRPr sz="4800" dirty="0">
              <a:latin typeface="Trebuchet MS"/>
              <a:cs typeface="Trebuchet MS"/>
            </a:endParaRPr>
          </a:p>
        </p:txBody>
      </p:sp>
      <p:sp>
        <p:nvSpPr>
          <p:cNvPr id="6" name="object 6"/>
          <p:cNvSpPr txBox="1"/>
          <p:nvPr/>
        </p:nvSpPr>
        <p:spPr>
          <a:xfrm>
            <a:off x="1331318" y="1627123"/>
            <a:ext cx="6834505" cy="533992"/>
          </a:xfrm>
          <a:prstGeom prst="rect">
            <a:avLst/>
          </a:prstGeom>
        </p:spPr>
        <p:txBody>
          <a:bodyPr vert="horz" wrap="square" lIns="0" tIns="8255" rIns="0" bIns="0" rtlCol="0">
            <a:spAutoFit/>
          </a:bodyPr>
          <a:lstStyle/>
          <a:p>
            <a:pPr marL="12700" marR="5080" indent="-635" algn="ctr">
              <a:lnSpc>
                <a:spcPct val="100800"/>
              </a:lnSpc>
              <a:spcBef>
                <a:spcPts val="65"/>
              </a:spcBef>
            </a:pPr>
            <a:r>
              <a:rPr sz="3600" dirty="0">
                <a:solidFill>
                  <a:srgbClr val="4E67C8"/>
                </a:solidFill>
                <a:latin typeface="Trebuchet MS"/>
                <a:cs typeface="Trebuchet MS"/>
              </a:rPr>
              <a:t>DATA</a:t>
            </a:r>
            <a:r>
              <a:rPr sz="3600" spc="-30" dirty="0">
                <a:solidFill>
                  <a:srgbClr val="4E67C8"/>
                </a:solidFill>
                <a:latin typeface="Trebuchet MS"/>
                <a:cs typeface="Trebuchet MS"/>
              </a:rPr>
              <a:t> </a:t>
            </a:r>
            <a:r>
              <a:rPr sz="3600" spc="210" dirty="0">
                <a:solidFill>
                  <a:srgbClr val="4E67C8"/>
                </a:solidFill>
                <a:latin typeface="Trebuchet MS"/>
                <a:cs typeface="Trebuchet MS"/>
              </a:rPr>
              <a:t>MINING</a:t>
            </a:r>
            <a:endParaRPr sz="3600" dirty="0">
              <a:latin typeface="Trebuchet MS"/>
              <a:cs typeface="Trebuchet MS"/>
            </a:endParaRPr>
          </a:p>
        </p:txBody>
      </p:sp>
      <p:sp>
        <p:nvSpPr>
          <p:cNvPr id="7" name="object 7"/>
          <p:cNvSpPr txBox="1"/>
          <p:nvPr/>
        </p:nvSpPr>
        <p:spPr>
          <a:xfrm>
            <a:off x="726440" y="3920236"/>
            <a:ext cx="3035935" cy="1146468"/>
          </a:xfrm>
          <a:prstGeom prst="rect">
            <a:avLst/>
          </a:prstGeom>
        </p:spPr>
        <p:txBody>
          <a:bodyPr vert="horz" wrap="square" lIns="0" tIns="137160" rIns="0" bIns="0" rtlCol="0">
            <a:spAutoFit/>
          </a:bodyPr>
          <a:lstStyle/>
          <a:p>
            <a:pPr marL="12700">
              <a:lnSpc>
                <a:spcPct val="100000"/>
              </a:lnSpc>
              <a:spcBef>
                <a:spcPts val="1080"/>
              </a:spcBef>
            </a:pPr>
            <a:r>
              <a:rPr sz="1600" b="1" spc="150" dirty="0">
                <a:solidFill>
                  <a:srgbClr val="FFFFFF"/>
                </a:solidFill>
                <a:latin typeface="Trebuchet MS"/>
                <a:cs typeface="Trebuchet MS"/>
              </a:rPr>
              <a:t>LECTURE</a:t>
            </a:r>
            <a:r>
              <a:rPr sz="1600" b="1" spc="-40" dirty="0">
                <a:solidFill>
                  <a:srgbClr val="FFFFFF"/>
                </a:solidFill>
                <a:latin typeface="Trebuchet MS"/>
                <a:cs typeface="Trebuchet MS"/>
              </a:rPr>
              <a:t> </a:t>
            </a:r>
            <a:r>
              <a:rPr sz="1600" b="1" dirty="0">
                <a:solidFill>
                  <a:srgbClr val="FFFFFF"/>
                </a:solidFill>
                <a:latin typeface="Trebuchet MS"/>
                <a:cs typeface="Trebuchet MS"/>
              </a:rPr>
              <a:t>#</a:t>
            </a:r>
            <a:r>
              <a:rPr sz="1600" b="1" spc="-35" dirty="0">
                <a:solidFill>
                  <a:srgbClr val="FFFFFF"/>
                </a:solidFill>
                <a:latin typeface="Trebuchet MS"/>
                <a:cs typeface="Trebuchet MS"/>
              </a:rPr>
              <a:t> </a:t>
            </a:r>
            <a:r>
              <a:rPr sz="1600" b="1" spc="-25" dirty="0">
                <a:solidFill>
                  <a:srgbClr val="FFFFFF"/>
                </a:solidFill>
                <a:latin typeface="Trebuchet MS"/>
                <a:cs typeface="Trebuchet MS"/>
              </a:rPr>
              <a:t>20</a:t>
            </a:r>
            <a:endParaRPr sz="1600" dirty="0">
              <a:latin typeface="Trebuchet MS"/>
              <a:cs typeface="Trebuchet MS"/>
            </a:endParaRPr>
          </a:p>
          <a:p>
            <a:pPr marL="12700">
              <a:lnSpc>
                <a:spcPct val="100000"/>
              </a:lnSpc>
              <a:spcBef>
                <a:spcPts val="1080"/>
              </a:spcBef>
            </a:pPr>
            <a:r>
              <a:rPr lang="en-US" sz="1600" b="1" spc="80" dirty="0">
                <a:solidFill>
                  <a:srgbClr val="FFFFFF"/>
                </a:solidFill>
                <a:latin typeface="Trebuchet MS"/>
                <a:cs typeface="Trebuchet MS"/>
              </a:rPr>
              <a:t>SPRING</a:t>
            </a:r>
            <a:r>
              <a:rPr sz="1600" b="1" spc="-20" dirty="0">
                <a:solidFill>
                  <a:srgbClr val="FFFFFF"/>
                </a:solidFill>
                <a:latin typeface="Trebuchet MS"/>
                <a:cs typeface="Trebuchet MS"/>
              </a:rPr>
              <a:t> 202</a:t>
            </a:r>
            <a:r>
              <a:rPr lang="en-US" sz="1600" b="1" spc="-20" dirty="0">
                <a:solidFill>
                  <a:srgbClr val="FFFFFF"/>
                </a:solidFill>
                <a:latin typeface="Trebuchet MS"/>
                <a:cs typeface="Trebuchet MS"/>
              </a:rPr>
              <a:t>4</a:t>
            </a:r>
            <a:endParaRPr sz="1600" dirty="0">
              <a:latin typeface="Trebuchet MS"/>
              <a:cs typeface="Trebuchet MS"/>
            </a:endParaRPr>
          </a:p>
          <a:p>
            <a:pPr marL="12700">
              <a:lnSpc>
                <a:spcPct val="100000"/>
              </a:lnSpc>
              <a:spcBef>
                <a:spcPts val="985"/>
              </a:spcBef>
            </a:pPr>
            <a:r>
              <a:rPr sz="1600" b="1" spc="114" dirty="0">
                <a:solidFill>
                  <a:srgbClr val="FFFFFF"/>
                </a:solidFill>
                <a:latin typeface="Trebuchet MS"/>
                <a:cs typeface="Trebuchet MS"/>
              </a:rPr>
              <a:t>FAST</a:t>
            </a:r>
            <a:r>
              <a:rPr sz="1600" b="1" spc="-25" dirty="0">
                <a:solidFill>
                  <a:srgbClr val="FFFFFF"/>
                </a:solidFill>
                <a:latin typeface="Trebuchet MS"/>
                <a:cs typeface="Trebuchet MS"/>
              </a:rPr>
              <a:t> </a:t>
            </a:r>
            <a:r>
              <a:rPr sz="1600" b="1" spc="210" dirty="0">
                <a:solidFill>
                  <a:srgbClr val="FFFFFF"/>
                </a:solidFill>
                <a:latin typeface="Trebuchet MS"/>
                <a:cs typeface="Trebuchet MS"/>
              </a:rPr>
              <a:t>–</a:t>
            </a:r>
            <a:r>
              <a:rPr sz="1600" b="1" spc="-20" dirty="0">
                <a:solidFill>
                  <a:srgbClr val="FFFFFF"/>
                </a:solidFill>
                <a:latin typeface="Trebuchet MS"/>
                <a:cs typeface="Trebuchet MS"/>
              </a:rPr>
              <a:t> </a:t>
            </a:r>
            <a:r>
              <a:rPr sz="1600" b="1" spc="135" dirty="0">
                <a:solidFill>
                  <a:srgbClr val="FFFFFF"/>
                </a:solidFill>
                <a:latin typeface="Trebuchet MS"/>
                <a:cs typeface="Trebuchet MS"/>
              </a:rPr>
              <a:t>NUCES,</a:t>
            </a:r>
            <a:r>
              <a:rPr sz="1600" b="1" spc="-185" dirty="0">
                <a:solidFill>
                  <a:srgbClr val="FFFFFF"/>
                </a:solidFill>
                <a:latin typeface="Trebuchet MS"/>
                <a:cs typeface="Trebuchet MS"/>
              </a:rPr>
              <a:t> </a:t>
            </a:r>
            <a:r>
              <a:rPr sz="1600" b="1" spc="175" dirty="0">
                <a:solidFill>
                  <a:srgbClr val="FFFFFF"/>
                </a:solidFill>
                <a:latin typeface="Trebuchet MS"/>
                <a:cs typeface="Trebuchet MS"/>
              </a:rPr>
              <a:t>CFD</a:t>
            </a:r>
            <a:r>
              <a:rPr sz="1600" b="1" spc="-15" dirty="0">
                <a:solidFill>
                  <a:srgbClr val="FFFFFF"/>
                </a:solidFill>
                <a:latin typeface="Trebuchet MS"/>
                <a:cs typeface="Trebuchet MS"/>
              </a:rPr>
              <a:t> </a:t>
            </a:r>
            <a:r>
              <a:rPr sz="1600" b="1" spc="185" dirty="0">
                <a:solidFill>
                  <a:srgbClr val="FFFFFF"/>
                </a:solidFill>
                <a:latin typeface="Trebuchet MS"/>
                <a:cs typeface="Trebuchet MS"/>
              </a:rPr>
              <a:t>CAMPUS</a:t>
            </a:r>
            <a:endParaRPr sz="1600" dirty="0">
              <a:latin typeface="Trebuchet MS"/>
              <a:cs typeface="Trebuchet MS"/>
            </a:endParaRPr>
          </a:p>
        </p:txBody>
      </p:sp>
      <p:sp>
        <p:nvSpPr>
          <p:cNvPr id="8" name="object 8"/>
          <p:cNvSpPr txBox="1"/>
          <p:nvPr/>
        </p:nvSpPr>
        <p:spPr>
          <a:xfrm>
            <a:off x="5399976" y="5383021"/>
            <a:ext cx="3017520" cy="814325"/>
          </a:xfrm>
          <a:prstGeom prst="rect">
            <a:avLst/>
          </a:prstGeom>
        </p:spPr>
        <p:txBody>
          <a:bodyPr vert="horz" wrap="square" lIns="0" tIns="161290" rIns="0" bIns="0" rtlCol="0">
            <a:spAutoFit/>
          </a:bodyPr>
          <a:lstStyle/>
          <a:p>
            <a:pPr marR="5080" algn="r">
              <a:lnSpc>
                <a:spcPct val="100000"/>
              </a:lnSpc>
              <a:spcBef>
                <a:spcPts val="1270"/>
              </a:spcBef>
            </a:pPr>
            <a:r>
              <a:rPr lang="en-US" sz="1800" b="1" spc="60" dirty="0">
                <a:solidFill>
                  <a:srgbClr val="FFFFFF"/>
                </a:solidFill>
                <a:latin typeface="Trebuchet MS"/>
                <a:cs typeface="Trebuchet MS"/>
              </a:rPr>
              <a:t>AYESHA LIAQAT</a:t>
            </a:r>
            <a:endParaRPr sz="1800" dirty="0">
              <a:latin typeface="Trebuchet MS"/>
              <a:cs typeface="Trebuchet MS"/>
            </a:endParaRPr>
          </a:p>
          <a:p>
            <a:pPr marR="6350" algn="r">
              <a:lnSpc>
                <a:spcPct val="100000"/>
              </a:lnSpc>
              <a:spcBef>
                <a:spcPts val="1040"/>
              </a:spcBef>
            </a:pPr>
            <a:r>
              <a:rPr lang="en-US" sz="1600" b="1" i="1" spc="45" dirty="0">
                <a:solidFill>
                  <a:srgbClr val="FFFFFF"/>
                </a:solidFill>
                <a:latin typeface="Trebuchet MS"/>
                <a:cs typeface="Trebuchet MS"/>
              </a:rPr>
              <a:t>ayesha.liaqat@nu.edu.pk</a:t>
            </a:r>
            <a:endParaRPr sz="16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235" dirty="0">
                          <a:solidFill>
                            <a:srgbClr val="FFFFFF"/>
                          </a:solidFill>
                          <a:latin typeface="Trebuchet MS"/>
                          <a:cs typeface="Trebuchet MS"/>
                        </a:rPr>
                        <a:t> </a:t>
                      </a:r>
                      <a:r>
                        <a:rPr sz="2800" dirty="0">
                          <a:solidFill>
                            <a:srgbClr val="FFFFFF"/>
                          </a:solidFill>
                          <a:latin typeface="Trebuchet MS"/>
                          <a:cs typeface="Trebuchet MS"/>
                        </a:rPr>
                        <a:t>CLUSTERING:</a:t>
                      </a:r>
                      <a:r>
                        <a:rPr sz="2800" spc="-170" dirty="0">
                          <a:solidFill>
                            <a:srgbClr val="FFFFFF"/>
                          </a:solidFill>
                          <a:latin typeface="Trebuchet MS"/>
                          <a:cs typeface="Trebuchet MS"/>
                        </a:rPr>
                        <a:t> </a:t>
                      </a:r>
                      <a:r>
                        <a:rPr sz="2800" spc="45" dirty="0">
                          <a:solidFill>
                            <a:srgbClr val="FFFFFF"/>
                          </a:solidFill>
                          <a:latin typeface="Trebuchet MS"/>
                          <a:cs typeface="Trebuchet MS"/>
                        </a:rPr>
                        <a:t>EXAMPLE</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4993204" y="2547620"/>
            <a:ext cx="2365375" cy="299720"/>
          </a:xfrm>
          <a:prstGeom prst="rect">
            <a:avLst/>
          </a:prstGeom>
        </p:spPr>
        <p:txBody>
          <a:bodyPr vert="horz" wrap="square" lIns="0" tIns="12700" rIns="0" bIns="0" rtlCol="0">
            <a:spAutoFit/>
          </a:bodyPr>
          <a:lstStyle/>
          <a:p>
            <a:pPr marL="12700">
              <a:lnSpc>
                <a:spcPct val="100000"/>
              </a:lnSpc>
              <a:spcBef>
                <a:spcPts val="100"/>
              </a:spcBef>
            </a:pPr>
            <a:r>
              <a:rPr sz="1800" spc="-114" dirty="0">
                <a:latin typeface="Trebuchet MS"/>
                <a:cs typeface="Trebuchet MS"/>
              </a:rPr>
              <a:t>Repeat</a:t>
            </a:r>
            <a:r>
              <a:rPr sz="1800" spc="-10" dirty="0">
                <a:latin typeface="Trebuchet MS"/>
                <a:cs typeface="Trebuchet MS"/>
              </a:rPr>
              <a:t> </a:t>
            </a:r>
            <a:r>
              <a:rPr sz="1800" spc="-114" dirty="0">
                <a:latin typeface="Trebuchet MS"/>
                <a:cs typeface="Trebuchet MS"/>
              </a:rPr>
              <a:t>until</a:t>
            </a:r>
            <a:r>
              <a:rPr sz="1800" dirty="0">
                <a:latin typeface="Trebuchet MS"/>
                <a:cs typeface="Trebuchet MS"/>
              </a:rPr>
              <a:t> </a:t>
            </a:r>
            <a:r>
              <a:rPr sz="1800" spc="-90" dirty="0">
                <a:latin typeface="Trebuchet MS"/>
                <a:cs typeface="Trebuchet MS"/>
              </a:rPr>
              <a:t>convergence</a:t>
            </a:r>
            <a:endParaRPr sz="1800">
              <a:latin typeface="Trebuchet MS"/>
              <a:cs typeface="Trebuchet MS"/>
            </a:endParaRPr>
          </a:p>
        </p:txBody>
      </p:sp>
      <p:pic>
        <p:nvPicPr>
          <p:cNvPr id="4" name="object 4"/>
          <p:cNvPicPr/>
          <p:nvPr/>
        </p:nvPicPr>
        <p:blipFill>
          <a:blip r:embed="rId2" cstate="print"/>
          <a:stretch>
            <a:fillRect/>
          </a:stretch>
        </p:blipFill>
        <p:spPr>
          <a:xfrm>
            <a:off x="1468374" y="2407798"/>
            <a:ext cx="2802228" cy="2714659"/>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235" dirty="0">
                          <a:solidFill>
                            <a:srgbClr val="FFFFFF"/>
                          </a:solidFill>
                          <a:latin typeface="Trebuchet MS"/>
                          <a:cs typeface="Trebuchet MS"/>
                        </a:rPr>
                        <a:t> </a:t>
                      </a:r>
                      <a:r>
                        <a:rPr sz="2800" dirty="0">
                          <a:solidFill>
                            <a:srgbClr val="FFFFFF"/>
                          </a:solidFill>
                          <a:latin typeface="Trebuchet MS"/>
                          <a:cs typeface="Trebuchet MS"/>
                        </a:rPr>
                        <a:t>CLUSTERING:</a:t>
                      </a:r>
                      <a:r>
                        <a:rPr sz="2800" spc="-170" dirty="0">
                          <a:solidFill>
                            <a:srgbClr val="FFFFFF"/>
                          </a:solidFill>
                          <a:latin typeface="Trebuchet MS"/>
                          <a:cs typeface="Trebuchet MS"/>
                        </a:rPr>
                        <a:t> </a:t>
                      </a:r>
                      <a:r>
                        <a:rPr sz="2800" spc="45" dirty="0">
                          <a:solidFill>
                            <a:srgbClr val="FFFFFF"/>
                          </a:solidFill>
                          <a:latin typeface="Trebuchet MS"/>
                          <a:cs typeface="Trebuchet MS"/>
                        </a:rPr>
                        <a:t>EXAMPLE</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4993204" y="2547620"/>
            <a:ext cx="2365375" cy="299720"/>
          </a:xfrm>
          <a:prstGeom prst="rect">
            <a:avLst/>
          </a:prstGeom>
        </p:spPr>
        <p:txBody>
          <a:bodyPr vert="horz" wrap="square" lIns="0" tIns="12700" rIns="0" bIns="0" rtlCol="0">
            <a:spAutoFit/>
          </a:bodyPr>
          <a:lstStyle/>
          <a:p>
            <a:pPr marL="12700">
              <a:lnSpc>
                <a:spcPct val="100000"/>
              </a:lnSpc>
              <a:spcBef>
                <a:spcPts val="100"/>
              </a:spcBef>
            </a:pPr>
            <a:r>
              <a:rPr sz="1800" spc="-114" dirty="0">
                <a:latin typeface="Trebuchet MS"/>
                <a:cs typeface="Trebuchet MS"/>
              </a:rPr>
              <a:t>Repeat</a:t>
            </a:r>
            <a:r>
              <a:rPr sz="1800" spc="-10" dirty="0">
                <a:latin typeface="Trebuchet MS"/>
                <a:cs typeface="Trebuchet MS"/>
              </a:rPr>
              <a:t> </a:t>
            </a:r>
            <a:r>
              <a:rPr sz="1800" spc="-114" dirty="0">
                <a:latin typeface="Trebuchet MS"/>
                <a:cs typeface="Trebuchet MS"/>
              </a:rPr>
              <a:t>until</a:t>
            </a:r>
            <a:r>
              <a:rPr sz="1800" dirty="0">
                <a:latin typeface="Trebuchet MS"/>
                <a:cs typeface="Trebuchet MS"/>
              </a:rPr>
              <a:t> </a:t>
            </a:r>
            <a:r>
              <a:rPr sz="1800" spc="-90" dirty="0">
                <a:latin typeface="Trebuchet MS"/>
                <a:cs typeface="Trebuchet MS"/>
              </a:rPr>
              <a:t>convergence</a:t>
            </a:r>
            <a:endParaRPr sz="1800">
              <a:latin typeface="Trebuchet MS"/>
              <a:cs typeface="Trebuchet MS"/>
            </a:endParaRPr>
          </a:p>
        </p:txBody>
      </p:sp>
      <p:pic>
        <p:nvPicPr>
          <p:cNvPr id="4" name="object 4"/>
          <p:cNvPicPr/>
          <p:nvPr/>
        </p:nvPicPr>
        <p:blipFill>
          <a:blip r:embed="rId2" cstate="print"/>
          <a:stretch>
            <a:fillRect/>
          </a:stretch>
        </p:blipFill>
        <p:spPr>
          <a:xfrm>
            <a:off x="1371267" y="2395947"/>
            <a:ext cx="2891771" cy="2801404"/>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235" dirty="0">
                          <a:solidFill>
                            <a:srgbClr val="FFFFFF"/>
                          </a:solidFill>
                          <a:latin typeface="Trebuchet MS"/>
                          <a:cs typeface="Trebuchet MS"/>
                        </a:rPr>
                        <a:t> </a:t>
                      </a:r>
                      <a:r>
                        <a:rPr sz="2800" dirty="0">
                          <a:solidFill>
                            <a:srgbClr val="FFFFFF"/>
                          </a:solidFill>
                          <a:latin typeface="Trebuchet MS"/>
                          <a:cs typeface="Trebuchet MS"/>
                        </a:rPr>
                        <a:t>CLUSTERING:</a:t>
                      </a:r>
                      <a:r>
                        <a:rPr sz="2800" spc="-170" dirty="0">
                          <a:solidFill>
                            <a:srgbClr val="FFFFFF"/>
                          </a:solidFill>
                          <a:latin typeface="Trebuchet MS"/>
                          <a:cs typeface="Trebuchet MS"/>
                        </a:rPr>
                        <a:t> </a:t>
                      </a:r>
                      <a:r>
                        <a:rPr sz="2800" spc="45" dirty="0">
                          <a:solidFill>
                            <a:srgbClr val="FFFFFF"/>
                          </a:solidFill>
                          <a:latin typeface="Trebuchet MS"/>
                          <a:cs typeface="Trebuchet MS"/>
                        </a:rPr>
                        <a:t>EXAMPLE</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4993204" y="2547620"/>
            <a:ext cx="2365375" cy="299720"/>
          </a:xfrm>
          <a:prstGeom prst="rect">
            <a:avLst/>
          </a:prstGeom>
        </p:spPr>
        <p:txBody>
          <a:bodyPr vert="horz" wrap="square" lIns="0" tIns="12700" rIns="0" bIns="0" rtlCol="0">
            <a:spAutoFit/>
          </a:bodyPr>
          <a:lstStyle/>
          <a:p>
            <a:pPr marL="12700">
              <a:lnSpc>
                <a:spcPct val="100000"/>
              </a:lnSpc>
              <a:spcBef>
                <a:spcPts val="100"/>
              </a:spcBef>
            </a:pPr>
            <a:r>
              <a:rPr sz="1800" spc="-114" dirty="0">
                <a:latin typeface="Trebuchet MS"/>
                <a:cs typeface="Trebuchet MS"/>
              </a:rPr>
              <a:t>Repeat</a:t>
            </a:r>
            <a:r>
              <a:rPr sz="1800" spc="-10" dirty="0">
                <a:latin typeface="Trebuchet MS"/>
                <a:cs typeface="Trebuchet MS"/>
              </a:rPr>
              <a:t> </a:t>
            </a:r>
            <a:r>
              <a:rPr sz="1800" spc="-114" dirty="0">
                <a:latin typeface="Trebuchet MS"/>
                <a:cs typeface="Trebuchet MS"/>
              </a:rPr>
              <a:t>until</a:t>
            </a:r>
            <a:r>
              <a:rPr sz="1800" dirty="0">
                <a:latin typeface="Trebuchet MS"/>
                <a:cs typeface="Trebuchet MS"/>
              </a:rPr>
              <a:t> </a:t>
            </a:r>
            <a:r>
              <a:rPr sz="1800" spc="-90" dirty="0">
                <a:latin typeface="Trebuchet MS"/>
                <a:cs typeface="Trebuchet MS"/>
              </a:rPr>
              <a:t>convergence</a:t>
            </a:r>
            <a:endParaRPr sz="1800">
              <a:latin typeface="Trebuchet MS"/>
              <a:cs typeface="Trebuchet MS"/>
            </a:endParaRPr>
          </a:p>
        </p:txBody>
      </p:sp>
      <p:pic>
        <p:nvPicPr>
          <p:cNvPr id="4" name="object 4"/>
          <p:cNvPicPr/>
          <p:nvPr/>
        </p:nvPicPr>
        <p:blipFill>
          <a:blip r:embed="rId2" cstate="print"/>
          <a:stretch>
            <a:fillRect/>
          </a:stretch>
        </p:blipFill>
        <p:spPr>
          <a:xfrm>
            <a:off x="1370434" y="2464047"/>
            <a:ext cx="3001648" cy="2846924"/>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12</a:t>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45" dirty="0">
                          <a:solidFill>
                            <a:srgbClr val="FFFFFF"/>
                          </a:solidFill>
                          <a:latin typeface="Trebuchet MS"/>
                          <a:cs typeface="Trebuchet MS"/>
                        </a:rPr>
                        <a:t>EXAMPLE</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59932" y="2498852"/>
            <a:ext cx="3637915" cy="1113790"/>
          </a:xfrm>
          <a:prstGeom prst="rect">
            <a:avLst/>
          </a:prstGeom>
        </p:spPr>
        <p:txBody>
          <a:bodyPr vert="horz" wrap="square" lIns="0" tIns="12700" rIns="0" bIns="0" rtlCol="0">
            <a:spAutoFit/>
          </a:bodyPr>
          <a:lstStyle/>
          <a:p>
            <a:pPr marL="318135" indent="-305435">
              <a:lnSpc>
                <a:spcPct val="100000"/>
              </a:lnSpc>
              <a:spcBef>
                <a:spcPts val="100"/>
              </a:spcBef>
              <a:buClr>
                <a:srgbClr val="5ECCF3"/>
              </a:buClr>
              <a:buSzPct val="94444"/>
              <a:buFont typeface="Cambria"/>
              <a:buChar char="◾"/>
              <a:tabLst>
                <a:tab pos="318135" algn="l"/>
              </a:tabLst>
            </a:pPr>
            <a:r>
              <a:rPr sz="1800" spc="-30" dirty="0">
                <a:solidFill>
                  <a:srgbClr val="212745"/>
                </a:solidFill>
                <a:latin typeface="Trebuchet MS"/>
                <a:cs typeface="Trebuchet MS"/>
              </a:rPr>
              <a:t>Consider</a:t>
            </a:r>
            <a:r>
              <a:rPr sz="1800" spc="-80" dirty="0">
                <a:solidFill>
                  <a:srgbClr val="212745"/>
                </a:solidFill>
                <a:latin typeface="Trebuchet MS"/>
                <a:cs typeface="Trebuchet MS"/>
              </a:rPr>
              <a:t> </a:t>
            </a:r>
            <a:r>
              <a:rPr sz="1800" dirty="0">
                <a:solidFill>
                  <a:srgbClr val="212745"/>
                </a:solidFill>
                <a:latin typeface="Trebuchet MS"/>
                <a:cs typeface="Trebuchet MS"/>
              </a:rPr>
              <a:t>4</a:t>
            </a:r>
            <a:r>
              <a:rPr sz="1800" spc="-60" dirty="0">
                <a:solidFill>
                  <a:srgbClr val="212745"/>
                </a:solidFill>
                <a:latin typeface="Trebuchet MS"/>
                <a:cs typeface="Trebuchet MS"/>
              </a:rPr>
              <a:t> </a:t>
            </a:r>
            <a:r>
              <a:rPr sz="1800" spc="-160" dirty="0">
                <a:solidFill>
                  <a:srgbClr val="212745"/>
                </a:solidFill>
                <a:latin typeface="Trebuchet MS"/>
                <a:cs typeface="Trebuchet MS"/>
              </a:rPr>
              <a:t>data</a:t>
            </a:r>
            <a:r>
              <a:rPr sz="1800" spc="-50" dirty="0">
                <a:solidFill>
                  <a:srgbClr val="212745"/>
                </a:solidFill>
                <a:latin typeface="Trebuchet MS"/>
                <a:cs typeface="Trebuchet MS"/>
              </a:rPr>
              <a:t> </a:t>
            </a:r>
            <a:r>
              <a:rPr sz="1800" spc="-10" dirty="0">
                <a:solidFill>
                  <a:srgbClr val="212745"/>
                </a:solidFill>
                <a:latin typeface="Trebuchet MS"/>
                <a:cs typeface="Trebuchet MS"/>
              </a:rPr>
              <a:t>points:</a:t>
            </a:r>
            <a:endParaRPr sz="1800">
              <a:latin typeface="Trebuchet MS"/>
              <a:cs typeface="Trebuchet MS"/>
            </a:endParaRPr>
          </a:p>
          <a:p>
            <a:pPr>
              <a:lnSpc>
                <a:spcPct val="100000"/>
              </a:lnSpc>
              <a:buClr>
                <a:srgbClr val="5ECCF3"/>
              </a:buClr>
              <a:buFont typeface="Cambria"/>
              <a:buChar char="◾"/>
            </a:pPr>
            <a:endParaRPr sz="1800">
              <a:latin typeface="Trebuchet MS"/>
              <a:cs typeface="Trebuchet MS"/>
            </a:endParaRPr>
          </a:p>
          <a:p>
            <a:pPr>
              <a:lnSpc>
                <a:spcPct val="100000"/>
              </a:lnSpc>
              <a:spcBef>
                <a:spcPts val="65"/>
              </a:spcBef>
              <a:buClr>
                <a:srgbClr val="5ECCF3"/>
              </a:buClr>
              <a:buFont typeface="Cambria"/>
              <a:buChar char="◾"/>
            </a:pPr>
            <a:endParaRPr sz="1800">
              <a:latin typeface="Trebuchet MS"/>
              <a:cs typeface="Trebuchet MS"/>
            </a:endParaRPr>
          </a:p>
          <a:p>
            <a:pPr marL="318135" indent="-305435">
              <a:lnSpc>
                <a:spcPct val="100000"/>
              </a:lnSpc>
              <a:buClr>
                <a:srgbClr val="5ECCF3"/>
              </a:buClr>
              <a:buSzPct val="94444"/>
              <a:buFont typeface="Cambria"/>
              <a:buChar char="◾"/>
              <a:tabLst>
                <a:tab pos="318135" algn="l"/>
              </a:tabLst>
            </a:pPr>
            <a:r>
              <a:rPr sz="1800" spc="-150" dirty="0">
                <a:solidFill>
                  <a:srgbClr val="212745"/>
                </a:solidFill>
                <a:latin typeface="Trebuchet MS"/>
                <a:cs typeface="Trebuchet MS"/>
              </a:rPr>
              <a:t>Let’s</a:t>
            </a:r>
            <a:r>
              <a:rPr sz="1800" spc="-50" dirty="0">
                <a:solidFill>
                  <a:srgbClr val="212745"/>
                </a:solidFill>
                <a:latin typeface="Trebuchet MS"/>
                <a:cs typeface="Trebuchet MS"/>
              </a:rPr>
              <a:t> </a:t>
            </a:r>
            <a:r>
              <a:rPr sz="1800" spc="-114" dirty="0">
                <a:solidFill>
                  <a:srgbClr val="212745"/>
                </a:solidFill>
                <a:latin typeface="Trebuchet MS"/>
                <a:cs typeface="Trebuchet MS"/>
              </a:rPr>
              <a:t>assume</a:t>
            </a:r>
            <a:r>
              <a:rPr sz="1800" spc="-45" dirty="0">
                <a:solidFill>
                  <a:srgbClr val="212745"/>
                </a:solidFill>
                <a:latin typeface="Trebuchet MS"/>
                <a:cs typeface="Trebuchet MS"/>
              </a:rPr>
              <a:t> </a:t>
            </a:r>
            <a:r>
              <a:rPr sz="1800" dirty="0">
                <a:solidFill>
                  <a:srgbClr val="212745"/>
                </a:solidFill>
                <a:latin typeface="Trebuchet MS"/>
                <a:cs typeface="Trebuchet MS"/>
              </a:rPr>
              <a:t>our</a:t>
            </a:r>
            <a:r>
              <a:rPr sz="1800" spc="-70" dirty="0">
                <a:solidFill>
                  <a:srgbClr val="212745"/>
                </a:solidFill>
                <a:latin typeface="Trebuchet MS"/>
                <a:cs typeface="Trebuchet MS"/>
              </a:rPr>
              <a:t> </a:t>
            </a:r>
            <a:r>
              <a:rPr sz="1800" spc="-45" dirty="0">
                <a:solidFill>
                  <a:srgbClr val="212745"/>
                </a:solidFill>
                <a:latin typeface="Trebuchet MS"/>
                <a:cs typeface="Trebuchet MS"/>
              </a:rPr>
              <a:t>two</a:t>
            </a:r>
            <a:r>
              <a:rPr sz="1800" spc="-55" dirty="0">
                <a:solidFill>
                  <a:srgbClr val="212745"/>
                </a:solidFill>
                <a:latin typeface="Trebuchet MS"/>
                <a:cs typeface="Trebuchet MS"/>
              </a:rPr>
              <a:t> </a:t>
            </a:r>
            <a:r>
              <a:rPr sz="1800" spc="-80" dirty="0">
                <a:solidFill>
                  <a:srgbClr val="212745"/>
                </a:solidFill>
                <a:latin typeface="Trebuchet MS"/>
                <a:cs typeface="Trebuchet MS"/>
              </a:rPr>
              <a:t>centroids</a:t>
            </a:r>
            <a:r>
              <a:rPr sz="1800" spc="-55" dirty="0">
                <a:solidFill>
                  <a:srgbClr val="212745"/>
                </a:solidFill>
                <a:latin typeface="Trebuchet MS"/>
                <a:cs typeface="Trebuchet MS"/>
              </a:rPr>
              <a:t> </a:t>
            </a:r>
            <a:r>
              <a:rPr sz="1800" spc="-95" dirty="0">
                <a:solidFill>
                  <a:srgbClr val="212745"/>
                </a:solidFill>
                <a:latin typeface="Trebuchet MS"/>
                <a:cs typeface="Trebuchet MS"/>
              </a:rPr>
              <a:t>are:</a:t>
            </a:r>
            <a:endParaRPr sz="1800">
              <a:latin typeface="Trebuchet MS"/>
              <a:cs typeface="Trebuchet MS"/>
            </a:endParaRPr>
          </a:p>
        </p:txBody>
      </p:sp>
      <p:sp>
        <p:nvSpPr>
          <p:cNvPr id="4" name="object 4"/>
          <p:cNvSpPr txBox="1"/>
          <p:nvPr/>
        </p:nvSpPr>
        <p:spPr>
          <a:xfrm>
            <a:off x="983782" y="3597147"/>
            <a:ext cx="1037590" cy="756920"/>
          </a:xfrm>
          <a:prstGeom prst="rect">
            <a:avLst/>
          </a:prstGeom>
        </p:spPr>
        <p:txBody>
          <a:bodyPr vert="horz" wrap="square" lIns="0" tIns="134620" rIns="0" bIns="0" rtlCol="0">
            <a:spAutoFit/>
          </a:bodyPr>
          <a:lstStyle/>
          <a:p>
            <a:pPr marL="318135" indent="-305435">
              <a:lnSpc>
                <a:spcPct val="100000"/>
              </a:lnSpc>
              <a:spcBef>
                <a:spcPts val="1060"/>
              </a:spcBef>
              <a:buClr>
                <a:srgbClr val="5ECCF3"/>
              </a:buClr>
              <a:buSzPct val="93750"/>
              <a:buFont typeface="Cambria"/>
              <a:buChar char="◾"/>
              <a:tabLst>
                <a:tab pos="318135" algn="l"/>
              </a:tabLst>
            </a:pPr>
            <a:r>
              <a:rPr sz="1600" spc="-50" dirty="0">
                <a:solidFill>
                  <a:srgbClr val="212745"/>
                </a:solidFill>
                <a:latin typeface="Trebuchet MS"/>
                <a:cs typeface="Trebuchet MS"/>
              </a:rPr>
              <a:t>C1:</a:t>
            </a:r>
            <a:r>
              <a:rPr sz="1600" spc="-175" dirty="0">
                <a:solidFill>
                  <a:srgbClr val="212745"/>
                </a:solidFill>
                <a:latin typeface="Trebuchet MS"/>
                <a:cs typeface="Trebuchet MS"/>
              </a:rPr>
              <a:t> </a:t>
            </a:r>
            <a:r>
              <a:rPr sz="1600" spc="-85" dirty="0">
                <a:solidFill>
                  <a:srgbClr val="212745"/>
                </a:solidFill>
                <a:latin typeface="Trebuchet MS"/>
                <a:cs typeface="Trebuchet MS"/>
              </a:rPr>
              <a:t>(4,2)</a:t>
            </a:r>
            <a:endParaRPr sz="1600">
              <a:latin typeface="Trebuchet MS"/>
              <a:cs typeface="Trebuchet MS"/>
            </a:endParaRPr>
          </a:p>
          <a:p>
            <a:pPr marL="318135" indent="-305435">
              <a:lnSpc>
                <a:spcPct val="100000"/>
              </a:lnSpc>
              <a:spcBef>
                <a:spcPts val="960"/>
              </a:spcBef>
              <a:buClr>
                <a:srgbClr val="5ECCF3"/>
              </a:buClr>
              <a:buSzPct val="93750"/>
              <a:buFont typeface="Cambria"/>
              <a:buChar char="◾"/>
              <a:tabLst>
                <a:tab pos="318135" algn="l"/>
              </a:tabLst>
            </a:pPr>
            <a:r>
              <a:rPr sz="1600" spc="-50" dirty="0">
                <a:solidFill>
                  <a:srgbClr val="212745"/>
                </a:solidFill>
                <a:latin typeface="Trebuchet MS"/>
                <a:cs typeface="Trebuchet MS"/>
              </a:rPr>
              <a:t>C2:</a:t>
            </a:r>
            <a:r>
              <a:rPr sz="1600" spc="-175" dirty="0">
                <a:solidFill>
                  <a:srgbClr val="212745"/>
                </a:solidFill>
                <a:latin typeface="Trebuchet MS"/>
                <a:cs typeface="Trebuchet MS"/>
              </a:rPr>
              <a:t> </a:t>
            </a:r>
            <a:r>
              <a:rPr sz="1600" spc="-85" dirty="0">
                <a:solidFill>
                  <a:srgbClr val="212745"/>
                </a:solidFill>
                <a:latin typeface="Trebuchet MS"/>
                <a:cs typeface="Trebuchet MS"/>
              </a:rPr>
              <a:t>(2,1)</a:t>
            </a:r>
            <a:endParaRPr sz="1600">
              <a:latin typeface="Trebuchet MS"/>
              <a:cs typeface="Trebuchet MS"/>
            </a:endParaRPr>
          </a:p>
        </p:txBody>
      </p:sp>
      <p:sp>
        <p:nvSpPr>
          <p:cNvPr id="5" name="object 5"/>
          <p:cNvSpPr txBox="1"/>
          <p:nvPr/>
        </p:nvSpPr>
        <p:spPr>
          <a:xfrm>
            <a:off x="2945931" y="3597147"/>
            <a:ext cx="1345565" cy="756920"/>
          </a:xfrm>
          <a:prstGeom prst="rect">
            <a:avLst/>
          </a:prstGeom>
        </p:spPr>
        <p:txBody>
          <a:bodyPr vert="horz" wrap="square" lIns="0" tIns="12700" rIns="0" bIns="0" rtlCol="0">
            <a:spAutoFit/>
          </a:bodyPr>
          <a:lstStyle/>
          <a:p>
            <a:pPr marL="12700" marR="5080">
              <a:lnSpc>
                <a:spcPct val="150000"/>
              </a:lnSpc>
              <a:spcBef>
                <a:spcPts val="100"/>
              </a:spcBef>
            </a:pPr>
            <a:r>
              <a:rPr sz="1600" spc="-125" dirty="0">
                <a:solidFill>
                  <a:srgbClr val="212745"/>
                </a:solidFill>
                <a:latin typeface="Trebuchet MS"/>
                <a:cs typeface="Trebuchet MS"/>
              </a:rPr>
              <a:t>(average</a:t>
            </a:r>
            <a:r>
              <a:rPr sz="1600" spc="15" dirty="0">
                <a:solidFill>
                  <a:srgbClr val="212745"/>
                </a:solidFill>
                <a:latin typeface="Trebuchet MS"/>
                <a:cs typeface="Trebuchet MS"/>
              </a:rPr>
              <a:t> </a:t>
            </a:r>
            <a:r>
              <a:rPr sz="1600" spc="-95" dirty="0">
                <a:solidFill>
                  <a:srgbClr val="212745"/>
                </a:solidFill>
                <a:latin typeface="Trebuchet MS"/>
                <a:cs typeface="Trebuchet MS"/>
              </a:rPr>
              <a:t>of</a:t>
            </a:r>
            <a:r>
              <a:rPr sz="1600" spc="-160" dirty="0">
                <a:solidFill>
                  <a:srgbClr val="212745"/>
                </a:solidFill>
                <a:latin typeface="Trebuchet MS"/>
                <a:cs typeface="Trebuchet MS"/>
              </a:rPr>
              <a:t> </a:t>
            </a:r>
            <a:r>
              <a:rPr sz="1600" spc="-25" dirty="0">
                <a:solidFill>
                  <a:srgbClr val="212745"/>
                </a:solidFill>
                <a:latin typeface="Trebuchet MS"/>
                <a:cs typeface="Trebuchet MS"/>
              </a:rPr>
              <a:t>AB) </a:t>
            </a:r>
            <a:r>
              <a:rPr sz="1600" spc="-125" dirty="0">
                <a:solidFill>
                  <a:srgbClr val="212745"/>
                </a:solidFill>
                <a:latin typeface="Trebuchet MS"/>
                <a:cs typeface="Trebuchet MS"/>
              </a:rPr>
              <a:t>(average</a:t>
            </a:r>
            <a:r>
              <a:rPr sz="1600" dirty="0">
                <a:solidFill>
                  <a:srgbClr val="212745"/>
                </a:solidFill>
                <a:latin typeface="Trebuchet MS"/>
                <a:cs typeface="Trebuchet MS"/>
              </a:rPr>
              <a:t> </a:t>
            </a:r>
            <a:r>
              <a:rPr sz="1600" spc="-90" dirty="0">
                <a:solidFill>
                  <a:srgbClr val="212745"/>
                </a:solidFill>
                <a:latin typeface="Trebuchet MS"/>
                <a:cs typeface="Trebuchet MS"/>
              </a:rPr>
              <a:t>of</a:t>
            </a:r>
            <a:r>
              <a:rPr sz="1600" spc="5" dirty="0">
                <a:solidFill>
                  <a:srgbClr val="212745"/>
                </a:solidFill>
                <a:latin typeface="Trebuchet MS"/>
                <a:cs typeface="Trebuchet MS"/>
              </a:rPr>
              <a:t> </a:t>
            </a:r>
            <a:r>
              <a:rPr sz="1600" spc="70" dirty="0">
                <a:solidFill>
                  <a:srgbClr val="212745"/>
                </a:solidFill>
                <a:latin typeface="Trebuchet MS"/>
                <a:cs typeface="Trebuchet MS"/>
              </a:rPr>
              <a:t>CD)</a:t>
            </a:r>
            <a:endParaRPr sz="1600">
              <a:latin typeface="Trebuchet MS"/>
              <a:cs typeface="Trebuchet MS"/>
            </a:endParaRPr>
          </a:p>
        </p:txBody>
      </p:sp>
      <p:sp>
        <p:nvSpPr>
          <p:cNvPr id="6" name="object 6"/>
          <p:cNvSpPr txBox="1"/>
          <p:nvPr/>
        </p:nvSpPr>
        <p:spPr>
          <a:xfrm>
            <a:off x="659932" y="5266435"/>
            <a:ext cx="6081395" cy="299720"/>
          </a:xfrm>
          <a:prstGeom prst="rect">
            <a:avLst/>
          </a:prstGeom>
        </p:spPr>
        <p:txBody>
          <a:bodyPr vert="horz" wrap="square" lIns="0" tIns="12700" rIns="0" bIns="0" rtlCol="0">
            <a:spAutoFit/>
          </a:bodyPr>
          <a:lstStyle/>
          <a:p>
            <a:pPr marL="318135" indent="-305435">
              <a:lnSpc>
                <a:spcPct val="100000"/>
              </a:lnSpc>
              <a:spcBef>
                <a:spcPts val="100"/>
              </a:spcBef>
              <a:buClr>
                <a:srgbClr val="5ECCF3"/>
              </a:buClr>
              <a:buSzPct val="94444"/>
              <a:buFont typeface="Cambria"/>
              <a:buChar char="◾"/>
              <a:tabLst>
                <a:tab pos="318135" algn="l"/>
              </a:tabLst>
            </a:pPr>
            <a:r>
              <a:rPr sz="1800" spc="60" dirty="0">
                <a:solidFill>
                  <a:srgbClr val="212745"/>
                </a:solidFill>
                <a:latin typeface="Trebuchet MS"/>
                <a:cs typeface="Trebuchet MS"/>
              </a:rPr>
              <a:t>Now</a:t>
            </a:r>
            <a:r>
              <a:rPr sz="1800" spc="-15" dirty="0">
                <a:solidFill>
                  <a:srgbClr val="212745"/>
                </a:solidFill>
                <a:latin typeface="Trebuchet MS"/>
                <a:cs typeface="Trebuchet MS"/>
              </a:rPr>
              <a:t> </a:t>
            </a:r>
            <a:r>
              <a:rPr sz="1800" spc="-90" dirty="0">
                <a:solidFill>
                  <a:srgbClr val="212745"/>
                </a:solidFill>
                <a:latin typeface="Trebuchet MS"/>
                <a:cs typeface="Trebuchet MS"/>
              </a:rPr>
              <a:t>follow</a:t>
            </a:r>
            <a:r>
              <a:rPr sz="1800" spc="-15" dirty="0">
                <a:solidFill>
                  <a:srgbClr val="212745"/>
                </a:solidFill>
                <a:latin typeface="Trebuchet MS"/>
                <a:cs typeface="Trebuchet MS"/>
              </a:rPr>
              <a:t> </a:t>
            </a:r>
            <a:r>
              <a:rPr sz="1800" dirty="0">
                <a:solidFill>
                  <a:srgbClr val="212745"/>
                </a:solidFill>
                <a:latin typeface="Trebuchet MS"/>
                <a:cs typeface="Trebuchet MS"/>
              </a:rPr>
              <a:t>K-</a:t>
            </a:r>
            <a:r>
              <a:rPr sz="1800" spc="-125" dirty="0">
                <a:solidFill>
                  <a:srgbClr val="212745"/>
                </a:solidFill>
                <a:latin typeface="Trebuchet MS"/>
                <a:cs typeface="Trebuchet MS"/>
              </a:rPr>
              <a:t>means</a:t>
            </a:r>
            <a:r>
              <a:rPr sz="1800" spc="-20" dirty="0">
                <a:solidFill>
                  <a:srgbClr val="212745"/>
                </a:solidFill>
                <a:latin typeface="Trebuchet MS"/>
                <a:cs typeface="Trebuchet MS"/>
              </a:rPr>
              <a:t> </a:t>
            </a:r>
            <a:r>
              <a:rPr sz="1800" spc="-90" dirty="0">
                <a:solidFill>
                  <a:srgbClr val="212745"/>
                </a:solidFill>
                <a:latin typeface="Trebuchet MS"/>
                <a:cs typeface="Trebuchet MS"/>
              </a:rPr>
              <a:t>steps</a:t>
            </a:r>
            <a:r>
              <a:rPr sz="1800" spc="-25" dirty="0">
                <a:solidFill>
                  <a:srgbClr val="212745"/>
                </a:solidFill>
                <a:latin typeface="Trebuchet MS"/>
                <a:cs typeface="Trebuchet MS"/>
              </a:rPr>
              <a:t> </a:t>
            </a:r>
            <a:r>
              <a:rPr sz="1800" spc="-135" dirty="0">
                <a:solidFill>
                  <a:srgbClr val="212745"/>
                </a:solidFill>
                <a:latin typeface="Trebuchet MS"/>
                <a:cs typeface="Trebuchet MS"/>
              </a:rPr>
              <a:t>and</a:t>
            </a:r>
            <a:r>
              <a:rPr sz="1800" spc="-25" dirty="0">
                <a:solidFill>
                  <a:srgbClr val="212745"/>
                </a:solidFill>
                <a:latin typeface="Trebuchet MS"/>
                <a:cs typeface="Trebuchet MS"/>
              </a:rPr>
              <a:t> </a:t>
            </a:r>
            <a:r>
              <a:rPr sz="1800" spc="-135" dirty="0">
                <a:solidFill>
                  <a:srgbClr val="212745"/>
                </a:solidFill>
                <a:latin typeface="Trebuchet MS"/>
                <a:cs typeface="Trebuchet MS"/>
              </a:rPr>
              <a:t>find</a:t>
            </a:r>
            <a:r>
              <a:rPr sz="1800" spc="-25" dirty="0">
                <a:solidFill>
                  <a:srgbClr val="212745"/>
                </a:solidFill>
                <a:latin typeface="Trebuchet MS"/>
                <a:cs typeface="Trebuchet MS"/>
              </a:rPr>
              <a:t> </a:t>
            </a:r>
            <a:r>
              <a:rPr sz="1800" spc="-160" dirty="0">
                <a:solidFill>
                  <a:srgbClr val="212745"/>
                </a:solidFill>
                <a:latin typeface="Trebuchet MS"/>
                <a:cs typeface="Trebuchet MS"/>
              </a:rPr>
              <a:t>final</a:t>
            </a:r>
            <a:r>
              <a:rPr sz="1800" spc="-10" dirty="0">
                <a:solidFill>
                  <a:srgbClr val="212745"/>
                </a:solidFill>
                <a:latin typeface="Trebuchet MS"/>
                <a:cs typeface="Trebuchet MS"/>
              </a:rPr>
              <a:t> </a:t>
            </a:r>
            <a:r>
              <a:rPr sz="1800" spc="-70" dirty="0">
                <a:solidFill>
                  <a:srgbClr val="212745"/>
                </a:solidFill>
                <a:latin typeface="Trebuchet MS"/>
                <a:cs typeface="Trebuchet MS"/>
              </a:rPr>
              <a:t>groups</a:t>
            </a:r>
            <a:r>
              <a:rPr sz="1800" spc="-25" dirty="0">
                <a:solidFill>
                  <a:srgbClr val="212745"/>
                </a:solidFill>
                <a:latin typeface="Trebuchet MS"/>
                <a:cs typeface="Trebuchet MS"/>
              </a:rPr>
              <a:t> </a:t>
            </a:r>
            <a:r>
              <a:rPr sz="1800" spc="-105" dirty="0">
                <a:solidFill>
                  <a:srgbClr val="212745"/>
                </a:solidFill>
                <a:latin typeface="Trebuchet MS"/>
                <a:cs typeface="Trebuchet MS"/>
              </a:rPr>
              <a:t>of</a:t>
            </a:r>
            <a:r>
              <a:rPr sz="1800" spc="-20" dirty="0">
                <a:solidFill>
                  <a:srgbClr val="212745"/>
                </a:solidFill>
                <a:latin typeface="Trebuchet MS"/>
                <a:cs typeface="Trebuchet MS"/>
              </a:rPr>
              <a:t> </a:t>
            </a:r>
            <a:r>
              <a:rPr sz="1800" spc="-160" dirty="0">
                <a:solidFill>
                  <a:srgbClr val="212745"/>
                </a:solidFill>
                <a:latin typeface="Trebuchet MS"/>
                <a:cs typeface="Trebuchet MS"/>
              </a:rPr>
              <a:t>data</a:t>
            </a:r>
            <a:r>
              <a:rPr sz="1800" spc="-20" dirty="0">
                <a:solidFill>
                  <a:srgbClr val="212745"/>
                </a:solidFill>
                <a:latin typeface="Trebuchet MS"/>
                <a:cs typeface="Trebuchet MS"/>
              </a:rPr>
              <a:t> </a:t>
            </a:r>
            <a:r>
              <a:rPr sz="1800" spc="-10" dirty="0">
                <a:solidFill>
                  <a:srgbClr val="212745"/>
                </a:solidFill>
                <a:latin typeface="Trebuchet MS"/>
                <a:cs typeface="Trebuchet MS"/>
              </a:rPr>
              <a:t>points</a:t>
            </a:r>
            <a:endParaRPr sz="1800">
              <a:latin typeface="Trebuchet MS"/>
              <a:cs typeface="Trebuchet MS"/>
            </a:endParaRPr>
          </a:p>
        </p:txBody>
      </p:sp>
      <p:pic>
        <p:nvPicPr>
          <p:cNvPr id="7" name="object 7"/>
          <p:cNvPicPr/>
          <p:nvPr/>
        </p:nvPicPr>
        <p:blipFill>
          <a:blip r:embed="rId2" cstate="print"/>
          <a:stretch>
            <a:fillRect/>
          </a:stretch>
        </p:blipFill>
        <p:spPr>
          <a:xfrm>
            <a:off x="5784541" y="2667000"/>
            <a:ext cx="2090585" cy="1808074"/>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14</a:t>
            </a:fld>
            <a:endParaRPr spc="-25" dirty="0"/>
          </a:p>
        </p:txBody>
      </p:sp>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40" dirty="0">
                          <a:solidFill>
                            <a:srgbClr val="FFFFFF"/>
                          </a:solidFill>
                          <a:latin typeface="Trebuchet MS"/>
                          <a:cs typeface="Trebuchet MS"/>
                        </a:rPr>
                        <a:t>PROPERTIES</a:t>
                      </a:r>
                      <a:r>
                        <a:rPr sz="2800" spc="-70" dirty="0">
                          <a:solidFill>
                            <a:srgbClr val="FFFFFF"/>
                          </a:solidFill>
                          <a:latin typeface="Trebuchet MS"/>
                          <a:cs typeface="Trebuchet MS"/>
                        </a:rPr>
                        <a:t> </a:t>
                      </a:r>
                      <a:r>
                        <a:rPr sz="2800" spc="120" dirty="0">
                          <a:solidFill>
                            <a:srgbClr val="FFFFFF"/>
                          </a:solidFill>
                          <a:latin typeface="Trebuchet MS"/>
                          <a:cs typeface="Trebuchet MS"/>
                        </a:rPr>
                        <a:t>OF</a:t>
                      </a:r>
                      <a:r>
                        <a:rPr sz="2800" spc="-70" dirty="0">
                          <a:solidFill>
                            <a:srgbClr val="FFFFFF"/>
                          </a:solidFill>
                          <a:latin typeface="Trebuchet MS"/>
                          <a:cs typeface="Trebuchet MS"/>
                        </a:rPr>
                        <a:t> </a:t>
                      </a: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345" dirty="0">
                          <a:solidFill>
                            <a:srgbClr val="FFFFFF"/>
                          </a:solidFill>
                          <a:latin typeface="Trebuchet MS"/>
                          <a:cs typeface="Trebuchet MS"/>
                        </a:rPr>
                        <a:t> </a:t>
                      </a:r>
                      <a:r>
                        <a:rPr sz="2800" spc="114" dirty="0">
                          <a:solidFill>
                            <a:srgbClr val="FFFFFF"/>
                          </a:solidFill>
                          <a:latin typeface="Trebuchet MS"/>
                          <a:cs typeface="Trebuchet MS"/>
                        </a:rPr>
                        <a:t>ALGORITHM</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59932" y="2462276"/>
            <a:ext cx="6632575" cy="2738120"/>
          </a:xfrm>
          <a:prstGeom prst="rect">
            <a:avLst/>
          </a:prstGeom>
        </p:spPr>
        <p:txBody>
          <a:bodyPr vert="horz" wrap="square" lIns="0" tIns="12700" rIns="0" bIns="0" rtlCol="0">
            <a:spAutoFit/>
          </a:bodyPr>
          <a:lstStyle/>
          <a:p>
            <a:pPr marL="318135" indent="-305435">
              <a:lnSpc>
                <a:spcPct val="100000"/>
              </a:lnSpc>
              <a:spcBef>
                <a:spcPts val="100"/>
              </a:spcBef>
              <a:buClr>
                <a:srgbClr val="5ECCF3"/>
              </a:buClr>
              <a:buSzPct val="94444"/>
              <a:buFont typeface="Cambria"/>
              <a:buChar char="◾"/>
              <a:tabLst>
                <a:tab pos="318135" algn="l"/>
              </a:tabLst>
            </a:pPr>
            <a:r>
              <a:rPr sz="1800" spc="-100" dirty="0">
                <a:solidFill>
                  <a:srgbClr val="212745"/>
                </a:solidFill>
                <a:latin typeface="Trebuchet MS"/>
                <a:cs typeface="Trebuchet MS"/>
              </a:rPr>
              <a:t>Guaranteed</a:t>
            </a:r>
            <a:r>
              <a:rPr sz="1800" spc="-35" dirty="0">
                <a:solidFill>
                  <a:srgbClr val="212745"/>
                </a:solidFill>
                <a:latin typeface="Trebuchet MS"/>
                <a:cs typeface="Trebuchet MS"/>
              </a:rPr>
              <a:t> </a:t>
            </a:r>
            <a:r>
              <a:rPr sz="1800" spc="-10" dirty="0">
                <a:solidFill>
                  <a:srgbClr val="212745"/>
                </a:solidFill>
                <a:latin typeface="Trebuchet MS"/>
                <a:cs typeface="Trebuchet MS"/>
              </a:rPr>
              <a:t>to</a:t>
            </a:r>
            <a:r>
              <a:rPr sz="1800" spc="-30" dirty="0">
                <a:solidFill>
                  <a:srgbClr val="212745"/>
                </a:solidFill>
                <a:latin typeface="Trebuchet MS"/>
                <a:cs typeface="Trebuchet MS"/>
              </a:rPr>
              <a:t> </a:t>
            </a:r>
            <a:r>
              <a:rPr sz="1800" spc="-100" dirty="0">
                <a:solidFill>
                  <a:srgbClr val="212745"/>
                </a:solidFill>
                <a:latin typeface="Trebuchet MS"/>
                <a:cs typeface="Trebuchet MS"/>
              </a:rPr>
              <a:t>converge</a:t>
            </a:r>
            <a:r>
              <a:rPr sz="1800" spc="-25" dirty="0">
                <a:solidFill>
                  <a:srgbClr val="212745"/>
                </a:solidFill>
                <a:latin typeface="Trebuchet MS"/>
                <a:cs typeface="Trebuchet MS"/>
              </a:rPr>
              <a:t> </a:t>
            </a:r>
            <a:r>
              <a:rPr sz="1800" spc="-105" dirty="0">
                <a:solidFill>
                  <a:srgbClr val="212745"/>
                </a:solidFill>
                <a:latin typeface="Trebuchet MS"/>
                <a:cs typeface="Trebuchet MS"/>
              </a:rPr>
              <a:t>in</a:t>
            </a:r>
            <a:r>
              <a:rPr sz="1800" spc="-25" dirty="0">
                <a:solidFill>
                  <a:srgbClr val="212745"/>
                </a:solidFill>
                <a:latin typeface="Trebuchet MS"/>
                <a:cs typeface="Trebuchet MS"/>
              </a:rPr>
              <a:t> </a:t>
            </a:r>
            <a:r>
              <a:rPr sz="1800" spc="-190" dirty="0">
                <a:solidFill>
                  <a:srgbClr val="212745"/>
                </a:solidFill>
                <a:latin typeface="Trebuchet MS"/>
                <a:cs typeface="Trebuchet MS"/>
              </a:rPr>
              <a:t>a</a:t>
            </a:r>
            <a:r>
              <a:rPr sz="1800" spc="-30" dirty="0">
                <a:solidFill>
                  <a:srgbClr val="212745"/>
                </a:solidFill>
                <a:latin typeface="Trebuchet MS"/>
                <a:cs typeface="Trebuchet MS"/>
              </a:rPr>
              <a:t> </a:t>
            </a:r>
            <a:r>
              <a:rPr sz="1800" spc="-140" dirty="0">
                <a:solidFill>
                  <a:srgbClr val="212745"/>
                </a:solidFill>
                <a:latin typeface="Trebuchet MS"/>
                <a:cs typeface="Trebuchet MS"/>
              </a:rPr>
              <a:t>finite</a:t>
            </a:r>
            <a:r>
              <a:rPr sz="1800" spc="-25" dirty="0">
                <a:solidFill>
                  <a:srgbClr val="212745"/>
                </a:solidFill>
                <a:latin typeface="Trebuchet MS"/>
                <a:cs typeface="Trebuchet MS"/>
              </a:rPr>
              <a:t> </a:t>
            </a:r>
            <a:r>
              <a:rPr sz="1800" spc="-100" dirty="0">
                <a:solidFill>
                  <a:srgbClr val="212745"/>
                </a:solidFill>
                <a:latin typeface="Trebuchet MS"/>
                <a:cs typeface="Trebuchet MS"/>
              </a:rPr>
              <a:t>number</a:t>
            </a:r>
            <a:r>
              <a:rPr sz="1800" spc="-25" dirty="0">
                <a:solidFill>
                  <a:srgbClr val="212745"/>
                </a:solidFill>
                <a:latin typeface="Trebuchet MS"/>
                <a:cs typeface="Trebuchet MS"/>
              </a:rPr>
              <a:t> </a:t>
            </a:r>
            <a:r>
              <a:rPr sz="1800" spc="-105" dirty="0">
                <a:solidFill>
                  <a:srgbClr val="212745"/>
                </a:solidFill>
                <a:latin typeface="Trebuchet MS"/>
                <a:cs typeface="Trebuchet MS"/>
              </a:rPr>
              <a:t>of</a:t>
            </a:r>
            <a:r>
              <a:rPr sz="1800" spc="-25" dirty="0">
                <a:solidFill>
                  <a:srgbClr val="212745"/>
                </a:solidFill>
                <a:latin typeface="Trebuchet MS"/>
                <a:cs typeface="Trebuchet MS"/>
              </a:rPr>
              <a:t> </a:t>
            </a:r>
            <a:r>
              <a:rPr sz="1800" spc="-10" dirty="0">
                <a:solidFill>
                  <a:srgbClr val="212745"/>
                </a:solidFill>
                <a:latin typeface="Trebuchet MS"/>
                <a:cs typeface="Trebuchet MS"/>
              </a:rPr>
              <a:t>iterations</a:t>
            </a:r>
            <a:endParaRPr sz="1800">
              <a:latin typeface="Trebuchet MS"/>
              <a:cs typeface="Trebuchet MS"/>
            </a:endParaRPr>
          </a:p>
          <a:p>
            <a:pPr>
              <a:lnSpc>
                <a:spcPct val="100000"/>
              </a:lnSpc>
              <a:buClr>
                <a:srgbClr val="5ECCF3"/>
              </a:buClr>
              <a:buFont typeface="Cambria"/>
              <a:buChar char="◾"/>
            </a:pPr>
            <a:endParaRPr sz="1800">
              <a:latin typeface="Trebuchet MS"/>
              <a:cs typeface="Trebuchet MS"/>
            </a:endParaRPr>
          </a:p>
          <a:p>
            <a:pPr>
              <a:lnSpc>
                <a:spcPct val="100000"/>
              </a:lnSpc>
              <a:spcBef>
                <a:spcPts val="65"/>
              </a:spcBef>
              <a:buClr>
                <a:srgbClr val="5ECCF3"/>
              </a:buClr>
              <a:buFont typeface="Cambria"/>
              <a:buChar char="◾"/>
            </a:pPr>
            <a:endParaRPr sz="1800">
              <a:latin typeface="Trebuchet MS"/>
              <a:cs typeface="Trebuchet MS"/>
            </a:endParaRPr>
          </a:p>
          <a:p>
            <a:pPr marL="318135" indent="-305435">
              <a:lnSpc>
                <a:spcPct val="100000"/>
              </a:lnSpc>
              <a:buClr>
                <a:srgbClr val="5ECCF3"/>
              </a:buClr>
              <a:buSzPct val="94444"/>
              <a:buFont typeface="Cambria"/>
              <a:buChar char="◾"/>
              <a:tabLst>
                <a:tab pos="318135" algn="l"/>
              </a:tabLst>
            </a:pPr>
            <a:r>
              <a:rPr sz="1800" spc="-90" dirty="0">
                <a:solidFill>
                  <a:srgbClr val="212745"/>
                </a:solidFill>
                <a:latin typeface="Trebuchet MS"/>
                <a:cs typeface="Trebuchet MS"/>
              </a:rPr>
              <a:t>Running</a:t>
            </a:r>
            <a:r>
              <a:rPr sz="1800" spc="-20" dirty="0">
                <a:solidFill>
                  <a:srgbClr val="212745"/>
                </a:solidFill>
                <a:latin typeface="Trebuchet MS"/>
                <a:cs typeface="Trebuchet MS"/>
              </a:rPr>
              <a:t> </a:t>
            </a:r>
            <a:r>
              <a:rPr sz="1800" spc="-130" dirty="0">
                <a:solidFill>
                  <a:srgbClr val="212745"/>
                </a:solidFill>
                <a:latin typeface="Trebuchet MS"/>
                <a:cs typeface="Trebuchet MS"/>
              </a:rPr>
              <a:t>time</a:t>
            </a:r>
            <a:r>
              <a:rPr sz="1800" spc="-15" dirty="0">
                <a:solidFill>
                  <a:srgbClr val="212745"/>
                </a:solidFill>
                <a:latin typeface="Trebuchet MS"/>
                <a:cs typeface="Trebuchet MS"/>
              </a:rPr>
              <a:t> </a:t>
            </a:r>
            <a:r>
              <a:rPr sz="1800" spc="-80" dirty="0">
                <a:solidFill>
                  <a:srgbClr val="212745"/>
                </a:solidFill>
                <a:latin typeface="Trebuchet MS"/>
                <a:cs typeface="Trebuchet MS"/>
              </a:rPr>
              <a:t>per</a:t>
            </a:r>
            <a:r>
              <a:rPr sz="1800" spc="-15" dirty="0">
                <a:solidFill>
                  <a:srgbClr val="212745"/>
                </a:solidFill>
                <a:latin typeface="Trebuchet MS"/>
                <a:cs typeface="Trebuchet MS"/>
              </a:rPr>
              <a:t> </a:t>
            </a:r>
            <a:r>
              <a:rPr sz="1800" spc="-20" dirty="0">
                <a:solidFill>
                  <a:srgbClr val="212745"/>
                </a:solidFill>
                <a:latin typeface="Trebuchet MS"/>
                <a:cs typeface="Trebuchet MS"/>
              </a:rPr>
              <a:t>iteration:</a:t>
            </a:r>
            <a:endParaRPr sz="1800">
              <a:latin typeface="Trebuchet MS"/>
              <a:cs typeface="Trebuchet MS"/>
            </a:endParaRPr>
          </a:p>
          <a:p>
            <a:pPr marL="641985" lvl="1" indent="-305435">
              <a:lnSpc>
                <a:spcPct val="100000"/>
              </a:lnSpc>
              <a:spcBef>
                <a:spcPts val="1035"/>
              </a:spcBef>
              <a:buClr>
                <a:srgbClr val="5ECCF3"/>
              </a:buClr>
              <a:buSzPct val="94444"/>
              <a:buFont typeface="Cambria"/>
              <a:buChar char="◾"/>
              <a:tabLst>
                <a:tab pos="641985" algn="l"/>
              </a:tabLst>
            </a:pPr>
            <a:r>
              <a:rPr sz="1800" spc="-170" dirty="0">
                <a:solidFill>
                  <a:srgbClr val="212745"/>
                </a:solidFill>
                <a:latin typeface="Trebuchet MS"/>
                <a:cs typeface="Trebuchet MS"/>
              </a:rPr>
              <a:t>1.</a:t>
            </a:r>
            <a:r>
              <a:rPr sz="1800" spc="-400" dirty="0">
                <a:solidFill>
                  <a:srgbClr val="212745"/>
                </a:solidFill>
                <a:latin typeface="Trebuchet MS"/>
                <a:cs typeface="Trebuchet MS"/>
              </a:rPr>
              <a:t> </a:t>
            </a:r>
            <a:r>
              <a:rPr sz="1800" spc="-55" dirty="0">
                <a:solidFill>
                  <a:srgbClr val="212745"/>
                </a:solidFill>
                <a:latin typeface="Trebuchet MS"/>
                <a:cs typeface="Trebuchet MS"/>
              </a:rPr>
              <a:t>Assign</a:t>
            </a:r>
            <a:r>
              <a:rPr sz="1800" spc="-30" dirty="0">
                <a:solidFill>
                  <a:srgbClr val="212745"/>
                </a:solidFill>
                <a:latin typeface="Trebuchet MS"/>
                <a:cs typeface="Trebuchet MS"/>
              </a:rPr>
              <a:t> </a:t>
            </a:r>
            <a:r>
              <a:rPr sz="1800" spc="-160" dirty="0">
                <a:solidFill>
                  <a:srgbClr val="212745"/>
                </a:solidFill>
                <a:latin typeface="Trebuchet MS"/>
                <a:cs typeface="Trebuchet MS"/>
              </a:rPr>
              <a:t>data</a:t>
            </a:r>
            <a:r>
              <a:rPr sz="1800" spc="-35" dirty="0">
                <a:solidFill>
                  <a:srgbClr val="212745"/>
                </a:solidFill>
                <a:latin typeface="Trebuchet MS"/>
                <a:cs typeface="Trebuchet MS"/>
              </a:rPr>
              <a:t> </a:t>
            </a:r>
            <a:r>
              <a:rPr sz="1800" spc="-75" dirty="0">
                <a:solidFill>
                  <a:srgbClr val="212745"/>
                </a:solidFill>
                <a:latin typeface="Trebuchet MS"/>
                <a:cs typeface="Trebuchet MS"/>
              </a:rPr>
              <a:t>points</a:t>
            </a:r>
            <a:r>
              <a:rPr sz="1800" spc="-35" dirty="0">
                <a:solidFill>
                  <a:srgbClr val="212745"/>
                </a:solidFill>
                <a:latin typeface="Trebuchet MS"/>
                <a:cs typeface="Trebuchet MS"/>
              </a:rPr>
              <a:t> </a:t>
            </a:r>
            <a:r>
              <a:rPr sz="1800" spc="-10" dirty="0">
                <a:solidFill>
                  <a:srgbClr val="212745"/>
                </a:solidFill>
                <a:latin typeface="Trebuchet MS"/>
                <a:cs typeface="Trebuchet MS"/>
              </a:rPr>
              <a:t>to</a:t>
            </a:r>
            <a:r>
              <a:rPr sz="1800" spc="-35" dirty="0">
                <a:solidFill>
                  <a:srgbClr val="212745"/>
                </a:solidFill>
                <a:latin typeface="Trebuchet MS"/>
                <a:cs typeface="Trebuchet MS"/>
              </a:rPr>
              <a:t> </a:t>
            </a:r>
            <a:r>
              <a:rPr sz="1800" spc="-85" dirty="0">
                <a:solidFill>
                  <a:srgbClr val="212745"/>
                </a:solidFill>
                <a:latin typeface="Trebuchet MS"/>
                <a:cs typeface="Trebuchet MS"/>
              </a:rPr>
              <a:t>closest</a:t>
            </a:r>
            <a:r>
              <a:rPr sz="1800" spc="-30" dirty="0">
                <a:solidFill>
                  <a:srgbClr val="212745"/>
                </a:solidFill>
                <a:latin typeface="Trebuchet MS"/>
                <a:cs typeface="Trebuchet MS"/>
              </a:rPr>
              <a:t> </a:t>
            </a:r>
            <a:r>
              <a:rPr sz="1800" spc="-95" dirty="0">
                <a:solidFill>
                  <a:srgbClr val="212745"/>
                </a:solidFill>
                <a:latin typeface="Trebuchet MS"/>
                <a:cs typeface="Trebuchet MS"/>
              </a:rPr>
              <a:t>cluster</a:t>
            </a:r>
            <a:r>
              <a:rPr sz="1800" spc="-30" dirty="0">
                <a:solidFill>
                  <a:srgbClr val="212745"/>
                </a:solidFill>
                <a:latin typeface="Trebuchet MS"/>
                <a:cs typeface="Trebuchet MS"/>
              </a:rPr>
              <a:t> </a:t>
            </a:r>
            <a:r>
              <a:rPr sz="1800" spc="-10" dirty="0">
                <a:solidFill>
                  <a:srgbClr val="212745"/>
                </a:solidFill>
                <a:latin typeface="Trebuchet MS"/>
                <a:cs typeface="Trebuchet MS"/>
              </a:rPr>
              <a:t>center</a:t>
            </a:r>
            <a:endParaRPr sz="1800">
              <a:latin typeface="Trebuchet MS"/>
              <a:cs typeface="Trebuchet MS"/>
            </a:endParaRPr>
          </a:p>
          <a:p>
            <a:pPr marL="1384300">
              <a:lnSpc>
                <a:spcPct val="100000"/>
              </a:lnSpc>
              <a:spcBef>
                <a:spcPts val="1030"/>
              </a:spcBef>
            </a:pPr>
            <a:r>
              <a:rPr sz="1800" b="1" spc="155" dirty="0">
                <a:solidFill>
                  <a:srgbClr val="212745"/>
                </a:solidFill>
                <a:latin typeface="Trebuchet MS"/>
                <a:cs typeface="Trebuchet MS"/>
              </a:rPr>
              <a:t>O(KN)</a:t>
            </a:r>
            <a:endParaRPr sz="1800">
              <a:latin typeface="Trebuchet MS"/>
              <a:cs typeface="Trebuchet MS"/>
            </a:endParaRPr>
          </a:p>
          <a:p>
            <a:pPr marL="641985" lvl="1" indent="-305435">
              <a:lnSpc>
                <a:spcPct val="100000"/>
              </a:lnSpc>
              <a:spcBef>
                <a:spcPts val="1055"/>
              </a:spcBef>
              <a:buClr>
                <a:srgbClr val="5ECCF3"/>
              </a:buClr>
              <a:buSzPct val="94444"/>
              <a:buFont typeface="Cambria"/>
              <a:buChar char="◾"/>
              <a:tabLst>
                <a:tab pos="641985" algn="l"/>
              </a:tabLst>
            </a:pPr>
            <a:r>
              <a:rPr sz="1800" spc="-170" dirty="0">
                <a:solidFill>
                  <a:srgbClr val="212745"/>
                </a:solidFill>
                <a:latin typeface="Trebuchet MS"/>
                <a:cs typeface="Trebuchet MS"/>
              </a:rPr>
              <a:t>2.</a:t>
            </a:r>
            <a:r>
              <a:rPr sz="1800" spc="-210" dirty="0">
                <a:solidFill>
                  <a:srgbClr val="212745"/>
                </a:solidFill>
                <a:latin typeface="Trebuchet MS"/>
                <a:cs typeface="Trebuchet MS"/>
              </a:rPr>
              <a:t> </a:t>
            </a:r>
            <a:r>
              <a:rPr sz="1800" spc="-80" dirty="0">
                <a:solidFill>
                  <a:srgbClr val="212745"/>
                </a:solidFill>
                <a:latin typeface="Trebuchet MS"/>
                <a:cs typeface="Trebuchet MS"/>
              </a:rPr>
              <a:t>Change</a:t>
            </a:r>
            <a:r>
              <a:rPr sz="1800" spc="-25" dirty="0">
                <a:solidFill>
                  <a:srgbClr val="212745"/>
                </a:solidFill>
                <a:latin typeface="Trebuchet MS"/>
                <a:cs typeface="Trebuchet MS"/>
              </a:rPr>
              <a:t> </a:t>
            </a:r>
            <a:r>
              <a:rPr sz="1800" spc="-114" dirty="0">
                <a:solidFill>
                  <a:srgbClr val="212745"/>
                </a:solidFill>
                <a:latin typeface="Trebuchet MS"/>
                <a:cs typeface="Trebuchet MS"/>
              </a:rPr>
              <a:t>the</a:t>
            </a:r>
            <a:r>
              <a:rPr sz="1800" spc="-25" dirty="0">
                <a:solidFill>
                  <a:srgbClr val="212745"/>
                </a:solidFill>
                <a:latin typeface="Trebuchet MS"/>
                <a:cs typeface="Trebuchet MS"/>
              </a:rPr>
              <a:t> </a:t>
            </a:r>
            <a:r>
              <a:rPr sz="1800" spc="-95" dirty="0">
                <a:solidFill>
                  <a:srgbClr val="212745"/>
                </a:solidFill>
                <a:latin typeface="Trebuchet MS"/>
                <a:cs typeface="Trebuchet MS"/>
              </a:rPr>
              <a:t>cluster</a:t>
            </a:r>
            <a:r>
              <a:rPr sz="1800" spc="-20" dirty="0">
                <a:solidFill>
                  <a:srgbClr val="212745"/>
                </a:solidFill>
                <a:latin typeface="Trebuchet MS"/>
                <a:cs typeface="Trebuchet MS"/>
              </a:rPr>
              <a:t> </a:t>
            </a:r>
            <a:r>
              <a:rPr sz="1800" spc="-100" dirty="0">
                <a:solidFill>
                  <a:srgbClr val="212745"/>
                </a:solidFill>
                <a:latin typeface="Trebuchet MS"/>
                <a:cs typeface="Trebuchet MS"/>
              </a:rPr>
              <a:t>center</a:t>
            </a:r>
            <a:r>
              <a:rPr sz="1800" spc="-25" dirty="0">
                <a:solidFill>
                  <a:srgbClr val="212745"/>
                </a:solidFill>
                <a:latin typeface="Trebuchet MS"/>
                <a:cs typeface="Trebuchet MS"/>
              </a:rPr>
              <a:t> </a:t>
            </a:r>
            <a:r>
              <a:rPr sz="1800" spc="-10" dirty="0">
                <a:solidFill>
                  <a:srgbClr val="212745"/>
                </a:solidFill>
                <a:latin typeface="Trebuchet MS"/>
                <a:cs typeface="Trebuchet MS"/>
              </a:rPr>
              <a:t>to</a:t>
            </a:r>
            <a:r>
              <a:rPr sz="1800" spc="-30" dirty="0">
                <a:solidFill>
                  <a:srgbClr val="212745"/>
                </a:solidFill>
                <a:latin typeface="Trebuchet MS"/>
                <a:cs typeface="Trebuchet MS"/>
              </a:rPr>
              <a:t> </a:t>
            </a:r>
            <a:r>
              <a:rPr sz="1800" spc="-114" dirty="0">
                <a:solidFill>
                  <a:srgbClr val="212745"/>
                </a:solidFill>
                <a:latin typeface="Trebuchet MS"/>
                <a:cs typeface="Trebuchet MS"/>
              </a:rPr>
              <a:t>the</a:t>
            </a:r>
            <a:r>
              <a:rPr sz="1800" spc="-25" dirty="0">
                <a:solidFill>
                  <a:srgbClr val="212745"/>
                </a:solidFill>
                <a:latin typeface="Trebuchet MS"/>
                <a:cs typeface="Trebuchet MS"/>
              </a:rPr>
              <a:t> </a:t>
            </a:r>
            <a:r>
              <a:rPr sz="1800" spc="-150" dirty="0">
                <a:solidFill>
                  <a:srgbClr val="212745"/>
                </a:solidFill>
                <a:latin typeface="Trebuchet MS"/>
                <a:cs typeface="Trebuchet MS"/>
              </a:rPr>
              <a:t>average</a:t>
            </a:r>
            <a:r>
              <a:rPr sz="1800" spc="-25" dirty="0">
                <a:solidFill>
                  <a:srgbClr val="212745"/>
                </a:solidFill>
                <a:latin typeface="Trebuchet MS"/>
                <a:cs typeface="Trebuchet MS"/>
              </a:rPr>
              <a:t> </a:t>
            </a:r>
            <a:r>
              <a:rPr sz="1800" spc="-105" dirty="0">
                <a:solidFill>
                  <a:srgbClr val="212745"/>
                </a:solidFill>
                <a:latin typeface="Trebuchet MS"/>
                <a:cs typeface="Trebuchet MS"/>
              </a:rPr>
              <a:t>of</a:t>
            </a:r>
            <a:r>
              <a:rPr sz="1800" spc="-25" dirty="0">
                <a:solidFill>
                  <a:srgbClr val="212745"/>
                </a:solidFill>
                <a:latin typeface="Trebuchet MS"/>
                <a:cs typeface="Trebuchet MS"/>
              </a:rPr>
              <a:t> </a:t>
            </a:r>
            <a:r>
              <a:rPr sz="1800" spc="-95" dirty="0">
                <a:solidFill>
                  <a:srgbClr val="212745"/>
                </a:solidFill>
                <a:latin typeface="Trebuchet MS"/>
                <a:cs typeface="Trebuchet MS"/>
              </a:rPr>
              <a:t>its</a:t>
            </a:r>
            <a:r>
              <a:rPr sz="1800" spc="-30" dirty="0">
                <a:solidFill>
                  <a:srgbClr val="212745"/>
                </a:solidFill>
                <a:latin typeface="Trebuchet MS"/>
                <a:cs typeface="Trebuchet MS"/>
              </a:rPr>
              <a:t> </a:t>
            </a:r>
            <a:r>
              <a:rPr sz="1800" spc="-114" dirty="0">
                <a:solidFill>
                  <a:srgbClr val="212745"/>
                </a:solidFill>
                <a:latin typeface="Trebuchet MS"/>
                <a:cs typeface="Trebuchet MS"/>
              </a:rPr>
              <a:t>assigned</a:t>
            </a:r>
            <a:r>
              <a:rPr sz="1800" spc="-25" dirty="0">
                <a:solidFill>
                  <a:srgbClr val="212745"/>
                </a:solidFill>
                <a:latin typeface="Trebuchet MS"/>
                <a:cs typeface="Trebuchet MS"/>
              </a:rPr>
              <a:t> </a:t>
            </a:r>
            <a:r>
              <a:rPr sz="1800" spc="-10" dirty="0">
                <a:solidFill>
                  <a:srgbClr val="212745"/>
                </a:solidFill>
                <a:latin typeface="Trebuchet MS"/>
                <a:cs typeface="Trebuchet MS"/>
              </a:rPr>
              <a:t>points</a:t>
            </a:r>
            <a:endParaRPr sz="1800">
              <a:latin typeface="Trebuchet MS"/>
              <a:cs typeface="Trebuchet MS"/>
            </a:endParaRPr>
          </a:p>
          <a:p>
            <a:pPr marL="1701164">
              <a:lnSpc>
                <a:spcPct val="100000"/>
              </a:lnSpc>
              <a:spcBef>
                <a:spcPts val="1035"/>
              </a:spcBef>
            </a:pPr>
            <a:r>
              <a:rPr sz="1800" b="1" spc="145" dirty="0">
                <a:solidFill>
                  <a:srgbClr val="212745"/>
                </a:solidFill>
                <a:latin typeface="Trebuchet MS"/>
                <a:cs typeface="Trebuchet MS"/>
              </a:rPr>
              <a:t>O(N)</a:t>
            </a:r>
            <a:endParaRPr sz="18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15</a:t>
            </a:fld>
            <a:endParaRPr spc="-25" dirty="0"/>
          </a:p>
        </p:txBody>
      </p:sp>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15" dirty="0">
                          <a:solidFill>
                            <a:srgbClr val="FFFFFF"/>
                          </a:solidFill>
                          <a:latin typeface="Trebuchet MS"/>
                          <a:cs typeface="Trebuchet MS"/>
                        </a:rPr>
                        <a:t> </a:t>
                      </a:r>
                      <a:r>
                        <a:rPr sz="2800" spc="70" dirty="0">
                          <a:solidFill>
                            <a:srgbClr val="FFFFFF"/>
                          </a:solidFill>
                          <a:latin typeface="Trebuchet MS"/>
                          <a:cs typeface="Trebuchet MS"/>
                        </a:rPr>
                        <a:t>CLUSTERING</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59932" y="2606294"/>
            <a:ext cx="3375025" cy="2705100"/>
          </a:xfrm>
          <a:prstGeom prst="rect">
            <a:avLst/>
          </a:prstGeom>
        </p:spPr>
        <p:txBody>
          <a:bodyPr vert="horz" wrap="square" lIns="0" tIns="161290" rIns="0" bIns="0" rtlCol="0">
            <a:spAutoFit/>
          </a:bodyPr>
          <a:lstStyle/>
          <a:p>
            <a:pPr marL="318135" indent="-305435">
              <a:lnSpc>
                <a:spcPct val="100000"/>
              </a:lnSpc>
              <a:spcBef>
                <a:spcPts val="1270"/>
              </a:spcBef>
              <a:buClr>
                <a:srgbClr val="5ECCF3"/>
              </a:buClr>
              <a:buSzPct val="94444"/>
              <a:buFont typeface="Cambria"/>
              <a:buChar char="◾"/>
              <a:tabLst>
                <a:tab pos="318135" algn="l"/>
              </a:tabLst>
            </a:pPr>
            <a:r>
              <a:rPr sz="1800" spc="-10" dirty="0">
                <a:solidFill>
                  <a:srgbClr val="212745"/>
                </a:solidFill>
                <a:latin typeface="Trebuchet MS"/>
                <a:cs typeface="Trebuchet MS"/>
              </a:rPr>
              <a:t>Strengths</a:t>
            </a:r>
            <a:endParaRPr sz="1800">
              <a:latin typeface="Trebuchet MS"/>
              <a:cs typeface="Trebuchet MS"/>
            </a:endParaRPr>
          </a:p>
          <a:p>
            <a:pPr marL="641985" lvl="1" indent="-305435">
              <a:lnSpc>
                <a:spcPct val="100000"/>
              </a:lnSpc>
              <a:spcBef>
                <a:spcPts val="1040"/>
              </a:spcBef>
              <a:buClr>
                <a:srgbClr val="5ECCF3"/>
              </a:buClr>
              <a:buSzPct val="93750"/>
              <a:buFont typeface="Cambria"/>
              <a:buChar char="◾"/>
              <a:tabLst>
                <a:tab pos="641985" algn="l"/>
              </a:tabLst>
            </a:pPr>
            <a:r>
              <a:rPr sz="1600" spc="-110" dirty="0">
                <a:solidFill>
                  <a:srgbClr val="212745"/>
                </a:solidFill>
                <a:latin typeface="Trebuchet MS"/>
                <a:cs typeface="Trebuchet MS"/>
              </a:rPr>
              <a:t>Simple</a:t>
            </a:r>
            <a:r>
              <a:rPr sz="1600" spc="20" dirty="0">
                <a:solidFill>
                  <a:srgbClr val="212745"/>
                </a:solidFill>
                <a:latin typeface="Trebuchet MS"/>
                <a:cs typeface="Trebuchet MS"/>
              </a:rPr>
              <a:t> </a:t>
            </a:r>
            <a:r>
              <a:rPr sz="1600" spc="-114" dirty="0">
                <a:solidFill>
                  <a:srgbClr val="212745"/>
                </a:solidFill>
                <a:latin typeface="Trebuchet MS"/>
                <a:cs typeface="Trebuchet MS"/>
              </a:rPr>
              <a:t>iterative</a:t>
            </a:r>
            <a:r>
              <a:rPr sz="1600" spc="20" dirty="0">
                <a:solidFill>
                  <a:srgbClr val="212745"/>
                </a:solidFill>
                <a:latin typeface="Trebuchet MS"/>
                <a:cs typeface="Trebuchet MS"/>
              </a:rPr>
              <a:t> </a:t>
            </a:r>
            <a:r>
              <a:rPr sz="1600" spc="-10" dirty="0">
                <a:solidFill>
                  <a:srgbClr val="212745"/>
                </a:solidFill>
                <a:latin typeface="Trebuchet MS"/>
                <a:cs typeface="Trebuchet MS"/>
              </a:rPr>
              <a:t>method</a:t>
            </a:r>
            <a:endParaRPr sz="1600">
              <a:latin typeface="Trebuchet MS"/>
              <a:cs typeface="Trebuchet MS"/>
            </a:endParaRPr>
          </a:p>
          <a:p>
            <a:pPr marL="641985" lvl="1" indent="-305435">
              <a:lnSpc>
                <a:spcPct val="100000"/>
              </a:lnSpc>
              <a:spcBef>
                <a:spcPts val="980"/>
              </a:spcBef>
              <a:buClr>
                <a:srgbClr val="5ECCF3"/>
              </a:buClr>
              <a:buSzPct val="93750"/>
              <a:buFont typeface="Cambria"/>
              <a:buChar char="◾"/>
              <a:tabLst>
                <a:tab pos="641985" algn="l"/>
              </a:tabLst>
            </a:pPr>
            <a:r>
              <a:rPr sz="1600" dirty="0">
                <a:solidFill>
                  <a:srgbClr val="212745"/>
                </a:solidFill>
                <a:latin typeface="Trebuchet MS"/>
                <a:cs typeface="Trebuchet MS"/>
              </a:rPr>
              <a:t>User</a:t>
            </a:r>
            <a:r>
              <a:rPr sz="1600" spc="-45" dirty="0">
                <a:solidFill>
                  <a:srgbClr val="212745"/>
                </a:solidFill>
                <a:latin typeface="Trebuchet MS"/>
                <a:cs typeface="Trebuchet MS"/>
              </a:rPr>
              <a:t> </a:t>
            </a:r>
            <a:r>
              <a:rPr sz="1600" spc="-80" dirty="0">
                <a:solidFill>
                  <a:srgbClr val="212745"/>
                </a:solidFill>
                <a:latin typeface="Trebuchet MS"/>
                <a:cs typeface="Trebuchet MS"/>
              </a:rPr>
              <a:t>provides</a:t>
            </a:r>
            <a:r>
              <a:rPr sz="1600" spc="-200" dirty="0">
                <a:solidFill>
                  <a:srgbClr val="212745"/>
                </a:solidFill>
                <a:latin typeface="Trebuchet MS"/>
                <a:cs typeface="Trebuchet MS"/>
              </a:rPr>
              <a:t> </a:t>
            </a:r>
            <a:r>
              <a:rPr sz="1600" spc="-25" dirty="0">
                <a:solidFill>
                  <a:srgbClr val="212745"/>
                </a:solidFill>
                <a:latin typeface="Trebuchet MS"/>
                <a:cs typeface="Trebuchet MS"/>
              </a:rPr>
              <a:t>“K”</a:t>
            </a:r>
            <a:endParaRPr sz="1600">
              <a:latin typeface="Trebuchet MS"/>
              <a:cs typeface="Trebuchet MS"/>
            </a:endParaRPr>
          </a:p>
          <a:p>
            <a:pPr lvl="1">
              <a:lnSpc>
                <a:spcPct val="100000"/>
              </a:lnSpc>
              <a:buClr>
                <a:srgbClr val="5ECCF3"/>
              </a:buClr>
              <a:buFont typeface="Cambria"/>
              <a:buChar char="◾"/>
            </a:pPr>
            <a:endParaRPr sz="1600">
              <a:latin typeface="Trebuchet MS"/>
              <a:cs typeface="Trebuchet MS"/>
            </a:endParaRPr>
          </a:p>
          <a:p>
            <a:pPr lvl="1">
              <a:lnSpc>
                <a:spcPct val="100000"/>
              </a:lnSpc>
              <a:spcBef>
                <a:spcPts val="165"/>
              </a:spcBef>
              <a:buClr>
                <a:srgbClr val="5ECCF3"/>
              </a:buClr>
              <a:buFont typeface="Cambria"/>
              <a:buChar char="◾"/>
            </a:pPr>
            <a:endParaRPr sz="1600">
              <a:latin typeface="Trebuchet MS"/>
              <a:cs typeface="Trebuchet MS"/>
            </a:endParaRPr>
          </a:p>
          <a:p>
            <a:pPr marL="318135" indent="-305435">
              <a:lnSpc>
                <a:spcPct val="100000"/>
              </a:lnSpc>
              <a:buClr>
                <a:srgbClr val="5ECCF3"/>
              </a:buClr>
              <a:buSzPct val="94444"/>
              <a:buFont typeface="Cambria"/>
              <a:buChar char="◾"/>
              <a:tabLst>
                <a:tab pos="318135" algn="l"/>
              </a:tabLst>
            </a:pPr>
            <a:r>
              <a:rPr sz="1800" spc="-10" dirty="0">
                <a:solidFill>
                  <a:srgbClr val="212745"/>
                </a:solidFill>
                <a:latin typeface="Trebuchet MS"/>
                <a:cs typeface="Trebuchet MS"/>
              </a:rPr>
              <a:t>Weaknesses</a:t>
            </a:r>
            <a:endParaRPr sz="1800">
              <a:latin typeface="Trebuchet MS"/>
              <a:cs typeface="Trebuchet MS"/>
            </a:endParaRPr>
          </a:p>
          <a:p>
            <a:pPr marL="641985" lvl="1" indent="-305435">
              <a:lnSpc>
                <a:spcPct val="100000"/>
              </a:lnSpc>
              <a:spcBef>
                <a:spcPts val="1040"/>
              </a:spcBef>
              <a:buClr>
                <a:srgbClr val="5ECCF3"/>
              </a:buClr>
              <a:buSzPct val="93750"/>
              <a:buFont typeface="Cambria"/>
              <a:buChar char="◾"/>
              <a:tabLst>
                <a:tab pos="641985" algn="l"/>
              </a:tabLst>
            </a:pPr>
            <a:r>
              <a:rPr sz="1600" spc="-50" dirty="0">
                <a:solidFill>
                  <a:srgbClr val="212745"/>
                </a:solidFill>
                <a:latin typeface="Trebuchet MS"/>
                <a:cs typeface="Trebuchet MS"/>
              </a:rPr>
              <a:t>Often</a:t>
            </a:r>
            <a:r>
              <a:rPr sz="1600" spc="-55" dirty="0">
                <a:solidFill>
                  <a:srgbClr val="212745"/>
                </a:solidFill>
                <a:latin typeface="Trebuchet MS"/>
                <a:cs typeface="Trebuchet MS"/>
              </a:rPr>
              <a:t> </a:t>
            </a:r>
            <a:r>
              <a:rPr sz="1600" dirty="0">
                <a:solidFill>
                  <a:srgbClr val="212745"/>
                </a:solidFill>
                <a:latin typeface="Trebuchet MS"/>
                <a:cs typeface="Trebuchet MS"/>
              </a:rPr>
              <a:t>too</a:t>
            </a:r>
            <a:r>
              <a:rPr sz="1600" spc="-40" dirty="0">
                <a:solidFill>
                  <a:srgbClr val="212745"/>
                </a:solidFill>
                <a:latin typeface="Trebuchet MS"/>
                <a:cs typeface="Trebuchet MS"/>
              </a:rPr>
              <a:t> </a:t>
            </a:r>
            <a:r>
              <a:rPr sz="1600" spc="-105" dirty="0">
                <a:solidFill>
                  <a:srgbClr val="212745"/>
                </a:solidFill>
                <a:latin typeface="Trebuchet MS"/>
                <a:cs typeface="Trebuchet MS"/>
              </a:rPr>
              <a:t>simple</a:t>
            </a:r>
            <a:r>
              <a:rPr sz="1600" spc="-40" dirty="0">
                <a:solidFill>
                  <a:srgbClr val="212745"/>
                </a:solidFill>
                <a:latin typeface="Trebuchet MS"/>
                <a:cs typeface="Trebuchet MS"/>
              </a:rPr>
              <a:t> </a:t>
            </a:r>
            <a:r>
              <a:rPr sz="1600" dirty="0">
                <a:solidFill>
                  <a:srgbClr val="212745"/>
                </a:solidFill>
                <a:latin typeface="Wingdings"/>
                <a:cs typeface="Wingdings"/>
              </a:rPr>
              <a:t></a:t>
            </a:r>
            <a:r>
              <a:rPr sz="1600" spc="40" dirty="0">
                <a:solidFill>
                  <a:srgbClr val="212745"/>
                </a:solidFill>
                <a:latin typeface="Times New Roman"/>
                <a:cs typeface="Times New Roman"/>
              </a:rPr>
              <a:t> </a:t>
            </a:r>
            <a:r>
              <a:rPr sz="1600" spc="-120" dirty="0">
                <a:solidFill>
                  <a:srgbClr val="212745"/>
                </a:solidFill>
                <a:latin typeface="Trebuchet MS"/>
                <a:cs typeface="Trebuchet MS"/>
              </a:rPr>
              <a:t>bad</a:t>
            </a:r>
            <a:r>
              <a:rPr sz="1600" spc="-40" dirty="0">
                <a:solidFill>
                  <a:srgbClr val="212745"/>
                </a:solidFill>
                <a:latin typeface="Trebuchet MS"/>
                <a:cs typeface="Trebuchet MS"/>
              </a:rPr>
              <a:t> </a:t>
            </a:r>
            <a:r>
              <a:rPr sz="1600" spc="-10" dirty="0">
                <a:solidFill>
                  <a:srgbClr val="212745"/>
                </a:solidFill>
                <a:latin typeface="Trebuchet MS"/>
                <a:cs typeface="Trebuchet MS"/>
              </a:rPr>
              <a:t>results</a:t>
            </a:r>
            <a:endParaRPr sz="1600">
              <a:latin typeface="Trebuchet MS"/>
              <a:cs typeface="Trebuchet MS"/>
            </a:endParaRPr>
          </a:p>
          <a:p>
            <a:pPr marL="641985" lvl="1" indent="-305435">
              <a:lnSpc>
                <a:spcPct val="100000"/>
              </a:lnSpc>
              <a:spcBef>
                <a:spcPts val="985"/>
              </a:spcBef>
              <a:buClr>
                <a:srgbClr val="5ECCF3"/>
              </a:buClr>
              <a:buSzPct val="93750"/>
              <a:buFont typeface="Cambria"/>
              <a:buChar char="◾"/>
              <a:tabLst>
                <a:tab pos="641985" algn="l"/>
              </a:tabLst>
            </a:pPr>
            <a:r>
              <a:rPr sz="1600" spc="-100" dirty="0">
                <a:solidFill>
                  <a:srgbClr val="212745"/>
                </a:solidFill>
                <a:latin typeface="Trebuchet MS"/>
                <a:cs typeface="Trebuchet MS"/>
              </a:rPr>
              <a:t>Difficult</a:t>
            </a:r>
            <a:r>
              <a:rPr sz="1600" spc="-20" dirty="0">
                <a:solidFill>
                  <a:srgbClr val="212745"/>
                </a:solidFill>
                <a:latin typeface="Trebuchet MS"/>
                <a:cs typeface="Trebuchet MS"/>
              </a:rPr>
              <a:t> </a:t>
            </a:r>
            <a:r>
              <a:rPr sz="1600" dirty="0">
                <a:solidFill>
                  <a:srgbClr val="212745"/>
                </a:solidFill>
                <a:latin typeface="Trebuchet MS"/>
                <a:cs typeface="Trebuchet MS"/>
              </a:rPr>
              <a:t>to</a:t>
            </a:r>
            <a:r>
              <a:rPr sz="1600" spc="-20" dirty="0">
                <a:solidFill>
                  <a:srgbClr val="212745"/>
                </a:solidFill>
                <a:latin typeface="Trebuchet MS"/>
                <a:cs typeface="Trebuchet MS"/>
              </a:rPr>
              <a:t> </a:t>
            </a:r>
            <a:r>
              <a:rPr sz="1600" spc="-85" dirty="0">
                <a:solidFill>
                  <a:srgbClr val="212745"/>
                </a:solidFill>
                <a:latin typeface="Trebuchet MS"/>
                <a:cs typeface="Trebuchet MS"/>
              </a:rPr>
              <a:t>guess</a:t>
            </a:r>
            <a:r>
              <a:rPr sz="1600" spc="-30" dirty="0">
                <a:solidFill>
                  <a:srgbClr val="212745"/>
                </a:solidFill>
                <a:latin typeface="Trebuchet MS"/>
                <a:cs typeface="Trebuchet MS"/>
              </a:rPr>
              <a:t> </a:t>
            </a:r>
            <a:r>
              <a:rPr sz="1600" spc="-105" dirty="0">
                <a:solidFill>
                  <a:srgbClr val="212745"/>
                </a:solidFill>
                <a:latin typeface="Trebuchet MS"/>
                <a:cs typeface="Trebuchet MS"/>
              </a:rPr>
              <a:t>the</a:t>
            </a:r>
            <a:r>
              <a:rPr sz="1600" spc="-35" dirty="0">
                <a:solidFill>
                  <a:srgbClr val="212745"/>
                </a:solidFill>
                <a:latin typeface="Trebuchet MS"/>
                <a:cs typeface="Trebuchet MS"/>
              </a:rPr>
              <a:t> </a:t>
            </a:r>
            <a:r>
              <a:rPr sz="1600" spc="-70" dirty="0">
                <a:solidFill>
                  <a:srgbClr val="212745"/>
                </a:solidFill>
                <a:latin typeface="Trebuchet MS"/>
                <a:cs typeface="Trebuchet MS"/>
              </a:rPr>
              <a:t>correct</a:t>
            </a:r>
            <a:r>
              <a:rPr sz="1600" spc="-180" dirty="0">
                <a:solidFill>
                  <a:srgbClr val="212745"/>
                </a:solidFill>
                <a:latin typeface="Trebuchet MS"/>
                <a:cs typeface="Trebuchet MS"/>
              </a:rPr>
              <a:t> </a:t>
            </a:r>
            <a:r>
              <a:rPr sz="1600" spc="-25" dirty="0">
                <a:solidFill>
                  <a:srgbClr val="212745"/>
                </a:solidFill>
                <a:latin typeface="Trebuchet MS"/>
                <a:cs typeface="Trebuchet MS"/>
              </a:rPr>
              <a:t>“K”</a:t>
            </a:r>
            <a:endParaRPr sz="160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16</a:t>
            </a:fld>
            <a:endParaRPr spc="-25" dirty="0"/>
          </a:p>
        </p:txBody>
      </p:sp>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marL="224154" marR="1373505">
                        <a:lnSpc>
                          <a:spcPct val="101400"/>
                        </a:lnSpc>
                        <a:spcBef>
                          <a:spcPts val="2180"/>
                        </a:spcBef>
                      </a:pPr>
                      <a:r>
                        <a:rPr sz="2800" spc="175" dirty="0">
                          <a:solidFill>
                            <a:srgbClr val="FFFFFF"/>
                          </a:solidFill>
                          <a:latin typeface="Trebuchet MS"/>
                          <a:cs typeface="Trebuchet MS"/>
                        </a:rPr>
                        <a:t>WHAT</a:t>
                      </a:r>
                      <a:r>
                        <a:rPr sz="2800" spc="-55" dirty="0">
                          <a:solidFill>
                            <a:srgbClr val="FFFFFF"/>
                          </a:solidFill>
                          <a:latin typeface="Trebuchet MS"/>
                          <a:cs typeface="Trebuchet MS"/>
                        </a:rPr>
                        <a:t> PROPERTIES</a:t>
                      </a:r>
                      <a:r>
                        <a:rPr sz="2800" spc="-325" dirty="0">
                          <a:solidFill>
                            <a:srgbClr val="FFFFFF"/>
                          </a:solidFill>
                          <a:latin typeface="Trebuchet MS"/>
                          <a:cs typeface="Trebuchet MS"/>
                        </a:rPr>
                        <a:t> </a:t>
                      </a:r>
                      <a:r>
                        <a:rPr sz="2800" spc="210" dirty="0">
                          <a:solidFill>
                            <a:srgbClr val="FFFFFF"/>
                          </a:solidFill>
                          <a:latin typeface="Trebuchet MS"/>
                          <a:cs typeface="Trebuchet MS"/>
                        </a:rPr>
                        <a:t>A</a:t>
                      </a:r>
                      <a:r>
                        <a:rPr sz="2800" spc="-50" dirty="0">
                          <a:solidFill>
                            <a:srgbClr val="FFFFFF"/>
                          </a:solidFill>
                          <a:latin typeface="Trebuchet MS"/>
                          <a:cs typeface="Trebuchet MS"/>
                        </a:rPr>
                        <a:t> </a:t>
                      </a:r>
                      <a:r>
                        <a:rPr sz="2800" spc="100" dirty="0">
                          <a:solidFill>
                            <a:srgbClr val="FFFFFF"/>
                          </a:solidFill>
                          <a:latin typeface="Trebuchet MS"/>
                          <a:cs typeface="Trebuchet MS"/>
                        </a:rPr>
                        <a:t>DISTANCE</a:t>
                      </a:r>
                      <a:r>
                        <a:rPr sz="2800" spc="-45" dirty="0">
                          <a:solidFill>
                            <a:srgbClr val="FFFFFF"/>
                          </a:solidFill>
                          <a:latin typeface="Trebuchet MS"/>
                          <a:cs typeface="Trebuchet MS"/>
                        </a:rPr>
                        <a:t> </a:t>
                      </a:r>
                      <a:r>
                        <a:rPr sz="2800" spc="35" dirty="0">
                          <a:solidFill>
                            <a:srgbClr val="FFFFFF"/>
                          </a:solidFill>
                          <a:latin typeface="Trebuchet MS"/>
                          <a:cs typeface="Trebuchet MS"/>
                        </a:rPr>
                        <a:t>MEASURE </a:t>
                      </a:r>
                      <a:r>
                        <a:rPr sz="2800" spc="170" dirty="0">
                          <a:solidFill>
                            <a:srgbClr val="FFFFFF"/>
                          </a:solidFill>
                          <a:latin typeface="Trebuchet MS"/>
                          <a:cs typeface="Trebuchet MS"/>
                        </a:rPr>
                        <a:t>SHOULD</a:t>
                      </a:r>
                      <a:r>
                        <a:rPr sz="2800" spc="-65" dirty="0">
                          <a:solidFill>
                            <a:srgbClr val="FFFFFF"/>
                          </a:solidFill>
                          <a:latin typeface="Trebuchet MS"/>
                          <a:cs typeface="Trebuchet MS"/>
                        </a:rPr>
                        <a:t> </a:t>
                      </a:r>
                      <a:r>
                        <a:rPr sz="2800" spc="-10" dirty="0">
                          <a:solidFill>
                            <a:srgbClr val="FFFFFF"/>
                          </a:solidFill>
                          <a:latin typeface="Trebuchet MS"/>
                          <a:cs typeface="Trebuchet MS"/>
                        </a:rPr>
                        <a:t>HAVE?</a:t>
                      </a:r>
                      <a:endParaRPr sz="2800">
                        <a:latin typeface="Trebuchet MS"/>
                        <a:cs typeface="Trebuchet MS"/>
                      </a:endParaRPr>
                    </a:p>
                  </a:txBody>
                  <a:tcPr marL="0" marR="0" marT="276860"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04519" y="2163402"/>
            <a:ext cx="4892040" cy="2982595"/>
          </a:xfrm>
          <a:prstGeom prst="rect">
            <a:avLst/>
          </a:prstGeom>
        </p:spPr>
        <p:txBody>
          <a:bodyPr vert="horz" wrap="square" lIns="0" tIns="106045" rIns="0" bIns="0" rtlCol="0">
            <a:spAutoFit/>
          </a:bodyPr>
          <a:lstStyle/>
          <a:p>
            <a:pPr marL="318135" indent="-305435">
              <a:lnSpc>
                <a:spcPct val="100000"/>
              </a:lnSpc>
              <a:spcBef>
                <a:spcPts val="835"/>
              </a:spcBef>
              <a:buClr>
                <a:srgbClr val="5ECCF3"/>
              </a:buClr>
              <a:buSzPct val="92857"/>
              <a:buFont typeface="Cambria"/>
              <a:buChar char="◾"/>
              <a:tabLst>
                <a:tab pos="318135" algn="l"/>
              </a:tabLst>
            </a:pPr>
            <a:r>
              <a:rPr sz="1400" b="1" spc="-35" dirty="0">
                <a:solidFill>
                  <a:srgbClr val="0070C0"/>
                </a:solidFill>
                <a:latin typeface="Verdana"/>
                <a:cs typeface="Verdana"/>
              </a:rPr>
              <a:t>Symmetric</a:t>
            </a:r>
            <a:endParaRPr sz="1400">
              <a:latin typeface="Verdana"/>
              <a:cs typeface="Verdana"/>
            </a:endParaRPr>
          </a:p>
          <a:p>
            <a:pPr marL="641985" lvl="1" indent="-306070">
              <a:lnSpc>
                <a:spcPct val="100000"/>
              </a:lnSpc>
              <a:spcBef>
                <a:spcPts val="635"/>
              </a:spcBef>
              <a:buClr>
                <a:srgbClr val="5ECCF3"/>
              </a:buClr>
              <a:buSzPct val="91666"/>
              <a:buFont typeface="Cambria"/>
              <a:buChar char="◾"/>
              <a:tabLst>
                <a:tab pos="641985" algn="l"/>
              </a:tabLst>
            </a:pPr>
            <a:r>
              <a:rPr sz="1200" spc="-75" dirty="0">
                <a:solidFill>
                  <a:srgbClr val="212745"/>
                </a:solidFill>
                <a:latin typeface="Trebuchet MS"/>
                <a:cs typeface="Trebuchet MS"/>
              </a:rPr>
              <a:t>d(x,y)</a:t>
            </a:r>
            <a:r>
              <a:rPr sz="1200" spc="-10" dirty="0">
                <a:solidFill>
                  <a:srgbClr val="212745"/>
                </a:solidFill>
                <a:latin typeface="Trebuchet MS"/>
                <a:cs typeface="Trebuchet MS"/>
              </a:rPr>
              <a:t> </a:t>
            </a:r>
            <a:r>
              <a:rPr sz="1200" spc="75" dirty="0">
                <a:solidFill>
                  <a:srgbClr val="212745"/>
                </a:solidFill>
                <a:latin typeface="Trebuchet MS"/>
                <a:cs typeface="Trebuchet MS"/>
              </a:rPr>
              <a:t>=</a:t>
            </a:r>
            <a:r>
              <a:rPr sz="1200" spc="-15" dirty="0">
                <a:solidFill>
                  <a:srgbClr val="212745"/>
                </a:solidFill>
                <a:latin typeface="Trebuchet MS"/>
                <a:cs typeface="Trebuchet MS"/>
              </a:rPr>
              <a:t> </a:t>
            </a:r>
            <a:r>
              <a:rPr sz="1200" spc="-10" dirty="0">
                <a:solidFill>
                  <a:srgbClr val="212745"/>
                </a:solidFill>
                <a:latin typeface="Trebuchet MS"/>
                <a:cs typeface="Trebuchet MS"/>
              </a:rPr>
              <a:t>d(y,x)</a:t>
            </a:r>
            <a:endParaRPr sz="1200">
              <a:latin typeface="Trebuchet MS"/>
              <a:cs typeface="Trebuchet MS"/>
            </a:endParaRPr>
          </a:p>
          <a:p>
            <a:pPr marL="641985" lvl="1" indent="-306070">
              <a:lnSpc>
                <a:spcPct val="100000"/>
              </a:lnSpc>
              <a:spcBef>
                <a:spcPts val="550"/>
              </a:spcBef>
              <a:buClr>
                <a:srgbClr val="5ECCF3"/>
              </a:buClr>
              <a:buSzPct val="91666"/>
              <a:buFont typeface="Cambria"/>
              <a:buChar char="◾"/>
              <a:tabLst>
                <a:tab pos="641985" algn="l"/>
              </a:tabLst>
            </a:pPr>
            <a:r>
              <a:rPr sz="1200" spc="-50" dirty="0">
                <a:solidFill>
                  <a:srgbClr val="212745"/>
                </a:solidFill>
                <a:latin typeface="Trebuchet MS"/>
                <a:cs typeface="Trebuchet MS"/>
              </a:rPr>
              <a:t>Otherwise,</a:t>
            </a:r>
            <a:r>
              <a:rPr sz="1200" spc="-145" dirty="0">
                <a:solidFill>
                  <a:srgbClr val="212745"/>
                </a:solidFill>
                <a:latin typeface="Trebuchet MS"/>
                <a:cs typeface="Trebuchet MS"/>
              </a:rPr>
              <a:t> </a:t>
            </a:r>
            <a:r>
              <a:rPr sz="1200" spc="-65" dirty="0">
                <a:solidFill>
                  <a:srgbClr val="212745"/>
                </a:solidFill>
                <a:latin typeface="Trebuchet MS"/>
                <a:cs typeface="Trebuchet MS"/>
              </a:rPr>
              <a:t>we</a:t>
            </a:r>
            <a:r>
              <a:rPr sz="1200" spc="-25" dirty="0">
                <a:solidFill>
                  <a:srgbClr val="212745"/>
                </a:solidFill>
                <a:latin typeface="Trebuchet MS"/>
                <a:cs typeface="Trebuchet MS"/>
              </a:rPr>
              <a:t> </a:t>
            </a:r>
            <a:r>
              <a:rPr sz="1200" spc="-90" dirty="0">
                <a:solidFill>
                  <a:srgbClr val="212745"/>
                </a:solidFill>
                <a:latin typeface="Trebuchet MS"/>
                <a:cs typeface="Trebuchet MS"/>
              </a:rPr>
              <a:t>can</a:t>
            </a:r>
            <a:r>
              <a:rPr sz="1200" spc="-20" dirty="0">
                <a:solidFill>
                  <a:srgbClr val="212745"/>
                </a:solidFill>
                <a:latin typeface="Trebuchet MS"/>
                <a:cs typeface="Trebuchet MS"/>
              </a:rPr>
              <a:t> </a:t>
            </a:r>
            <a:r>
              <a:rPr sz="1200" spc="-95" dirty="0">
                <a:solidFill>
                  <a:srgbClr val="212745"/>
                </a:solidFill>
                <a:latin typeface="Trebuchet MS"/>
                <a:cs typeface="Trebuchet MS"/>
              </a:rPr>
              <a:t>say</a:t>
            </a:r>
            <a:r>
              <a:rPr sz="1200" spc="-20" dirty="0">
                <a:solidFill>
                  <a:srgbClr val="212745"/>
                </a:solidFill>
                <a:latin typeface="Trebuchet MS"/>
                <a:cs typeface="Trebuchet MS"/>
              </a:rPr>
              <a:t> </a:t>
            </a:r>
            <a:r>
              <a:rPr sz="1200" dirty="0">
                <a:solidFill>
                  <a:srgbClr val="212745"/>
                </a:solidFill>
                <a:latin typeface="Trebuchet MS"/>
                <a:cs typeface="Trebuchet MS"/>
              </a:rPr>
              <a:t>x</a:t>
            </a:r>
            <a:r>
              <a:rPr sz="1200" spc="-25" dirty="0">
                <a:solidFill>
                  <a:srgbClr val="212745"/>
                </a:solidFill>
                <a:latin typeface="Trebuchet MS"/>
                <a:cs typeface="Trebuchet MS"/>
              </a:rPr>
              <a:t> </a:t>
            </a:r>
            <a:r>
              <a:rPr sz="1200" spc="-20" dirty="0">
                <a:solidFill>
                  <a:srgbClr val="212745"/>
                </a:solidFill>
                <a:latin typeface="Trebuchet MS"/>
                <a:cs typeface="Trebuchet MS"/>
              </a:rPr>
              <a:t>looks </a:t>
            </a:r>
            <a:r>
              <a:rPr sz="1200" spc="-85" dirty="0">
                <a:solidFill>
                  <a:srgbClr val="212745"/>
                </a:solidFill>
                <a:latin typeface="Trebuchet MS"/>
                <a:cs typeface="Trebuchet MS"/>
              </a:rPr>
              <a:t>like</a:t>
            </a:r>
            <a:r>
              <a:rPr sz="1200" spc="-25" dirty="0">
                <a:solidFill>
                  <a:srgbClr val="212745"/>
                </a:solidFill>
                <a:latin typeface="Trebuchet MS"/>
                <a:cs typeface="Trebuchet MS"/>
              </a:rPr>
              <a:t> </a:t>
            </a:r>
            <a:r>
              <a:rPr sz="1200" dirty="0">
                <a:solidFill>
                  <a:srgbClr val="212745"/>
                </a:solidFill>
                <a:latin typeface="Trebuchet MS"/>
                <a:cs typeface="Trebuchet MS"/>
              </a:rPr>
              <a:t>y</a:t>
            </a:r>
            <a:r>
              <a:rPr sz="1200" spc="-20" dirty="0">
                <a:solidFill>
                  <a:srgbClr val="212745"/>
                </a:solidFill>
                <a:latin typeface="Trebuchet MS"/>
                <a:cs typeface="Trebuchet MS"/>
              </a:rPr>
              <a:t> </a:t>
            </a:r>
            <a:r>
              <a:rPr sz="1200" spc="-75" dirty="0">
                <a:solidFill>
                  <a:srgbClr val="212745"/>
                </a:solidFill>
                <a:latin typeface="Trebuchet MS"/>
                <a:cs typeface="Trebuchet MS"/>
              </a:rPr>
              <a:t>but</a:t>
            </a:r>
            <a:r>
              <a:rPr sz="1200" spc="-20" dirty="0">
                <a:solidFill>
                  <a:srgbClr val="212745"/>
                </a:solidFill>
                <a:latin typeface="Trebuchet MS"/>
                <a:cs typeface="Trebuchet MS"/>
              </a:rPr>
              <a:t> </a:t>
            </a:r>
            <a:r>
              <a:rPr sz="1200" dirty="0">
                <a:solidFill>
                  <a:srgbClr val="212745"/>
                </a:solidFill>
                <a:latin typeface="Trebuchet MS"/>
                <a:cs typeface="Trebuchet MS"/>
              </a:rPr>
              <a:t>y</a:t>
            </a:r>
            <a:r>
              <a:rPr sz="1200" spc="-25" dirty="0">
                <a:solidFill>
                  <a:srgbClr val="212745"/>
                </a:solidFill>
                <a:latin typeface="Trebuchet MS"/>
                <a:cs typeface="Trebuchet MS"/>
              </a:rPr>
              <a:t> </a:t>
            </a:r>
            <a:r>
              <a:rPr sz="1200" spc="-80" dirty="0">
                <a:solidFill>
                  <a:srgbClr val="212745"/>
                </a:solidFill>
                <a:latin typeface="Trebuchet MS"/>
                <a:cs typeface="Trebuchet MS"/>
              </a:rPr>
              <a:t>doesn’t</a:t>
            </a:r>
            <a:r>
              <a:rPr sz="1200" spc="-20" dirty="0">
                <a:solidFill>
                  <a:srgbClr val="212745"/>
                </a:solidFill>
                <a:latin typeface="Trebuchet MS"/>
                <a:cs typeface="Trebuchet MS"/>
              </a:rPr>
              <a:t> look</a:t>
            </a:r>
            <a:r>
              <a:rPr sz="1200" spc="-25" dirty="0">
                <a:solidFill>
                  <a:srgbClr val="212745"/>
                </a:solidFill>
                <a:latin typeface="Trebuchet MS"/>
                <a:cs typeface="Trebuchet MS"/>
              </a:rPr>
              <a:t> </a:t>
            </a:r>
            <a:r>
              <a:rPr sz="1200" spc="-85" dirty="0">
                <a:solidFill>
                  <a:srgbClr val="212745"/>
                </a:solidFill>
                <a:latin typeface="Trebuchet MS"/>
                <a:cs typeface="Trebuchet MS"/>
              </a:rPr>
              <a:t>like</a:t>
            </a:r>
            <a:r>
              <a:rPr sz="1200" spc="-20" dirty="0">
                <a:solidFill>
                  <a:srgbClr val="212745"/>
                </a:solidFill>
                <a:latin typeface="Trebuchet MS"/>
                <a:cs typeface="Trebuchet MS"/>
              </a:rPr>
              <a:t> </a:t>
            </a:r>
            <a:r>
              <a:rPr sz="1200" spc="-50" dirty="0">
                <a:solidFill>
                  <a:srgbClr val="212745"/>
                </a:solidFill>
                <a:latin typeface="Trebuchet MS"/>
                <a:cs typeface="Trebuchet MS"/>
              </a:rPr>
              <a:t>x</a:t>
            </a:r>
            <a:endParaRPr sz="1200">
              <a:latin typeface="Trebuchet MS"/>
              <a:cs typeface="Trebuchet MS"/>
            </a:endParaRPr>
          </a:p>
          <a:p>
            <a:pPr lvl="1">
              <a:lnSpc>
                <a:spcPct val="100000"/>
              </a:lnSpc>
              <a:spcBef>
                <a:spcPts val="1260"/>
              </a:spcBef>
              <a:buClr>
                <a:srgbClr val="5ECCF3"/>
              </a:buClr>
              <a:buFont typeface="Cambria"/>
              <a:buChar char="◾"/>
            </a:pPr>
            <a:endParaRPr sz="1200">
              <a:latin typeface="Trebuchet MS"/>
              <a:cs typeface="Trebuchet MS"/>
            </a:endParaRPr>
          </a:p>
          <a:p>
            <a:pPr marL="318135" indent="-305435">
              <a:lnSpc>
                <a:spcPct val="100000"/>
              </a:lnSpc>
              <a:buClr>
                <a:srgbClr val="5ECCF3"/>
              </a:buClr>
              <a:buSzPct val="92857"/>
              <a:buFont typeface="Cambria"/>
              <a:buChar char="◾"/>
              <a:tabLst>
                <a:tab pos="318135" algn="l"/>
              </a:tabLst>
            </a:pPr>
            <a:r>
              <a:rPr sz="1400" b="1" spc="-160" dirty="0">
                <a:solidFill>
                  <a:srgbClr val="0070C0"/>
                </a:solidFill>
                <a:latin typeface="Verdana"/>
                <a:cs typeface="Verdana"/>
              </a:rPr>
              <a:t>Positivity,</a:t>
            </a:r>
            <a:r>
              <a:rPr sz="1400" b="1" spc="-200" dirty="0">
                <a:solidFill>
                  <a:srgbClr val="0070C0"/>
                </a:solidFill>
                <a:latin typeface="Verdana"/>
                <a:cs typeface="Verdana"/>
              </a:rPr>
              <a:t> </a:t>
            </a:r>
            <a:r>
              <a:rPr sz="1400" b="1" spc="-190" dirty="0">
                <a:solidFill>
                  <a:srgbClr val="0070C0"/>
                </a:solidFill>
                <a:latin typeface="Verdana"/>
                <a:cs typeface="Verdana"/>
              </a:rPr>
              <a:t>and</a:t>
            </a:r>
            <a:r>
              <a:rPr sz="1400" b="1" spc="-35" dirty="0">
                <a:solidFill>
                  <a:srgbClr val="0070C0"/>
                </a:solidFill>
                <a:latin typeface="Verdana"/>
                <a:cs typeface="Verdana"/>
              </a:rPr>
              <a:t> </a:t>
            </a:r>
            <a:r>
              <a:rPr sz="1400" b="1" spc="-185" dirty="0">
                <a:solidFill>
                  <a:srgbClr val="0070C0"/>
                </a:solidFill>
                <a:latin typeface="Verdana"/>
                <a:cs typeface="Verdana"/>
              </a:rPr>
              <a:t>self-</a:t>
            </a:r>
            <a:r>
              <a:rPr sz="1400" b="1" spc="-40" dirty="0">
                <a:solidFill>
                  <a:srgbClr val="0070C0"/>
                </a:solidFill>
                <a:latin typeface="Verdana"/>
                <a:cs typeface="Verdana"/>
              </a:rPr>
              <a:t>similarity</a:t>
            </a:r>
            <a:endParaRPr sz="1400">
              <a:latin typeface="Verdana"/>
              <a:cs typeface="Verdana"/>
            </a:endParaRPr>
          </a:p>
          <a:p>
            <a:pPr marL="641985" lvl="1" indent="-306070">
              <a:lnSpc>
                <a:spcPct val="100000"/>
              </a:lnSpc>
              <a:spcBef>
                <a:spcPts val="635"/>
              </a:spcBef>
              <a:buClr>
                <a:srgbClr val="5ECCF3"/>
              </a:buClr>
              <a:buSzPct val="91666"/>
              <a:buFont typeface="Cambria"/>
              <a:buChar char="◾"/>
              <a:tabLst>
                <a:tab pos="641985" algn="l"/>
              </a:tabLst>
            </a:pPr>
            <a:r>
              <a:rPr sz="1200" spc="-75" dirty="0">
                <a:solidFill>
                  <a:srgbClr val="212745"/>
                </a:solidFill>
                <a:latin typeface="Trebuchet MS"/>
                <a:cs typeface="Trebuchet MS"/>
              </a:rPr>
              <a:t>d(x,y)</a:t>
            </a:r>
            <a:r>
              <a:rPr sz="1200" spc="-25" dirty="0">
                <a:solidFill>
                  <a:srgbClr val="212745"/>
                </a:solidFill>
                <a:latin typeface="Trebuchet MS"/>
                <a:cs typeface="Trebuchet MS"/>
              </a:rPr>
              <a:t> </a:t>
            </a:r>
            <a:r>
              <a:rPr sz="1200" spc="70" dirty="0">
                <a:solidFill>
                  <a:srgbClr val="212745"/>
                </a:solidFill>
                <a:latin typeface="Trebuchet MS"/>
                <a:cs typeface="Trebuchet MS"/>
              </a:rPr>
              <a:t>&gt;=</a:t>
            </a:r>
            <a:r>
              <a:rPr sz="1200" spc="-20" dirty="0">
                <a:solidFill>
                  <a:srgbClr val="212745"/>
                </a:solidFill>
                <a:latin typeface="Trebuchet MS"/>
                <a:cs typeface="Trebuchet MS"/>
              </a:rPr>
              <a:t> </a:t>
            </a:r>
            <a:r>
              <a:rPr sz="1200" dirty="0">
                <a:solidFill>
                  <a:srgbClr val="212745"/>
                </a:solidFill>
                <a:latin typeface="Trebuchet MS"/>
                <a:cs typeface="Trebuchet MS"/>
              </a:rPr>
              <a:t>0</a:t>
            </a:r>
            <a:r>
              <a:rPr sz="1200" spc="-20" dirty="0">
                <a:solidFill>
                  <a:srgbClr val="212745"/>
                </a:solidFill>
                <a:latin typeface="Trebuchet MS"/>
                <a:cs typeface="Trebuchet MS"/>
              </a:rPr>
              <a:t> </a:t>
            </a:r>
            <a:r>
              <a:rPr sz="1200" spc="-45" dirty="0">
                <a:solidFill>
                  <a:srgbClr val="212745"/>
                </a:solidFill>
                <a:latin typeface="Trebuchet MS"/>
                <a:cs typeface="Trebuchet MS"/>
              </a:rPr>
              <a:t>d(x,y)=0</a:t>
            </a:r>
            <a:r>
              <a:rPr sz="1200" spc="-20" dirty="0">
                <a:solidFill>
                  <a:srgbClr val="212745"/>
                </a:solidFill>
                <a:latin typeface="Trebuchet MS"/>
                <a:cs typeface="Trebuchet MS"/>
              </a:rPr>
              <a:t> </a:t>
            </a:r>
            <a:r>
              <a:rPr sz="1200" spc="-130" dirty="0">
                <a:solidFill>
                  <a:srgbClr val="212745"/>
                </a:solidFill>
                <a:latin typeface="Trebuchet MS"/>
                <a:cs typeface="Trebuchet MS"/>
              </a:rPr>
              <a:t>iff</a:t>
            </a:r>
            <a:r>
              <a:rPr sz="1200" spc="-25" dirty="0">
                <a:solidFill>
                  <a:srgbClr val="212745"/>
                </a:solidFill>
                <a:latin typeface="Trebuchet MS"/>
                <a:cs typeface="Trebuchet MS"/>
              </a:rPr>
              <a:t> x=y</a:t>
            </a:r>
            <a:endParaRPr sz="1200">
              <a:latin typeface="Trebuchet MS"/>
              <a:cs typeface="Trebuchet MS"/>
            </a:endParaRPr>
          </a:p>
          <a:p>
            <a:pPr marL="641985" lvl="1" indent="-306070">
              <a:lnSpc>
                <a:spcPct val="100000"/>
              </a:lnSpc>
              <a:spcBef>
                <a:spcPts val="550"/>
              </a:spcBef>
              <a:buClr>
                <a:srgbClr val="5ECCF3"/>
              </a:buClr>
              <a:buSzPct val="91666"/>
              <a:buFont typeface="Cambria"/>
              <a:buChar char="◾"/>
              <a:tabLst>
                <a:tab pos="641985" algn="l"/>
              </a:tabLst>
            </a:pPr>
            <a:r>
              <a:rPr sz="1200" spc="-50" dirty="0">
                <a:solidFill>
                  <a:srgbClr val="212745"/>
                </a:solidFill>
                <a:latin typeface="Trebuchet MS"/>
                <a:cs typeface="Trebuchet MS"/>
              </a:rPr>
              <a:t>Otherwise,</a:t>
            </a:r>
            <a:r>
              <a:rPr sz="1200" spc="-125" dirty="0">
                <a:solidFill>
                  <a:srgbClr val="212745"/>
                </a:solidFill>
                <a:latin typeface="Trebuchet MS"/>
                <a:cs typeface="Trebuchet MS"/>
              </a:rPr>
              <a:t> </a:t>
            </a:r>
            <a:r>
              <a:rPr sz="1200" spc="-65" dirty="0">
                <a:solidFill>
                  <a:srgbClr val="212745"/>
                </a:solidFill>
                <a:latin typeface="Trebuchet MS"/>
                <a:cs typeface="Trebuchet MS"/>
              </a:rPr>
              <a:t>there</a:t>
            </a:r>
            <a:r>
              <a:rPr sz="1200" spc="15" dirty="0">
                <a:solidFill>
                  <a:srgbClr val="212745"/>
                </a:solidFill>
                <a:latin typeface="Trebuchet MS"/>
                <a:cs typeface="Trebuchet MS"/>
              </a:rPr>
              <a:t> </a:t>
            </a:r>
            <a:r>
              <a:rPr sz="1200" spc="-80" dirty="0">
                <a:solidFill>
                  <a:srgbClr val="212745"/>
                </a:solidFill>
                <a:latin typeface="Trebuchet MS"/>
                <a:cs typeface="Trebuchet MS"/>
              </a:rPr>
              <a:t>will</a:t>
            </a:r>
            <a:r>
              <a:rPr sz="1200" spc="10" dirty="0">
                <a:solidFill>
                  <a:srgbClr val="212745"/>
                </a:solidFill>
                <a:latin typeface="Trebuchet MS"/>
                <a:cs typeface="Trebuchet MS"/>
              </a:rPr>
              <a:t> </a:t>
            </a:r>
            <a:r>
              <a:rPr sz="1200" spc="-75" dirty="0">
                <a:solidFill>
                  <a:srgbClr val="212745"/>
                </a:solidFill>
                <a:latin typeface="Trebuchet MS"/>
                <a:cs typeface="Trebuchet MS"/>
              </a:rPr>
              <a:t>be</a:t>
            </a:r>
            <a:r>
              <a:rPr sz="1200" spc="15" dirty="0">
                <a:solidFill>
                  <a:srgbClr val="212745"/>
                </a:solidFill>
                <a:latin typeface="Trebuchet MS"/>
                <a:cs typeface="Trebuchet MS"/>
              </a:rPr>
              <a:t> </a:t>
            </a:r>
            <a:r>
              <a:rPr sz="1200" spc="-90" dirty="0">
                <a:solidFill>
                  <a:srgbClr val="212745"/>
                </a:solidFill>
                <a:latin typeface="Trebuchet MS"/>
                <a:cs typeface="Trebuchet MS"/>
              </a:rPr>
              <a:t>different</a:t>
            </a:r>
            <a:r>
              <a:rPr sz="1200" spc="10" dirty="0">
                <a:solidFill>
                  <a:srgbClr val="212745"/>
                </a:solidFill>
                <a:latin typeface="Trebuchet MS"/>
                <a:cs typeface="Trebuchet MS"/>
              </a:rPr>
              <a:t> </a:t>
            </a:r>
            <a:r>
              <a:rPr sz="1200" spc="-80" dirty="0">
                <a:solidFill>
                  <a:srgbClr val="212745"/>
                </a:solidFill>
                <a:latin typeface="Trebuchet MS"/>
                <a:cs typeface="Trebuchet MS"/>
              </a:rPr>
              <a:t>objects</a:t>
            </a:r>
            <a:r>
              <a:rPr sz="1200" spc="10" dirty="0">
                <a:solidFill>
                  <a:srgbClr val="212745"/>
                </a:solidFill>
                <a:latin typeface="Trebuchet MS"/>
                <a:cs typeface="Trebuchet MS"/>
              </a:rPr>
              <a:t> </a:t>
            </a:r>
            <a:r>
              <a:rPr sz="1200" spc="-85" dirty="0">
                <a:solidFill>
                  <a:srgbClr val="212745"/>
                </a:solidFill>
                <a:latin typeface="Trebuchet MS"/>
                <a:cs typeface="Trebuchet MS"/>
              </a:rPr>
              <a:t>that</a:t>
            </a:r>
            <a:r>
              <a:rPr sz="1200" spc="15" dirty="0">
                <a:solidFill>
                  <a:srgbClr val="212745"/>
                </a:solidFill>
                <a:latin typeface="Trebuchet MS"/>
                <a:cs typeface="Trebuchet MS"/>
              </a:rPr>
              <a:t> </a:t>
            </a:r>
            <a:r>
              <a:rPr sz="1200" spc="-65" dirty="0">
                <a:solidFill>
                  <a:srgbClr val="212745"/>
                </a:solidFill>
                <a:latin typeface="Trebuchet MS"/>
                <a:cs typeface="Trebuchet MS"/>
              </a:rPr>
              <a:t>we</a:t>
            </a:r>
            <a:r>
              <a:rPr sz="1200" spc="10" dirty="0">
                <a:solidFill>
                  <a:srgbClr val="212745"/>
                </a:solidFill>
                <a:latin typeface="Trebuchet MS"/>
                <a:cs typeface="Trebuchet MS"/>
              </a:rPr>
              <a:t> </a:t>
            </a:r>
            <a:r>
              <a:rPr sz="1200" spc="-70" dirty="0">
                <a:solidFill>
                  <a:srgbClr val="212745"/>
                </a:solidFill>
                <a:latin typeface="Trebuchet MS"/>
                <a:cs typeface="Trebuchet MS"/>
              </a:rPr>
              <a:t>cannot</a:t>
            </a:r>
            <a:r>
              <a:rPr sz="1200" spc="15" dirty="0">
                <a:solidFill>
                  <a:srgbClr val="212745"/>
                </a:solidFill>
                <a:latin typeface="Trebuchet MS"/>
                <a:cs typeface="Trebuchet MS"/>
              </a:rPr>
              <a:t> </a:t>
            </a:r>
            <a:r>
              <a:rPr sz="1200" spc="-90" dirty="0">
                <a:solidFill>
                  <a:srgbClr val="212745"/>
                </a:solidFill>
                <a:latin typeface="Trebuchet MS"/>
                <a:cs typeface="Trebuchet MS"/>
              </a:rPr>
              <a:t>tell</a:t>
            </a:r>
            <a:r>
              <a:rPr sz="1200" spc="10" dirty="0">
                <a:solidFill>
                  <a:srgbClr val="212745"/>
                </a:solidFill>
                <a:latin typeface="Trebuchet MS"/>
                <a:cs typeface="Trebuchet MS"/>
              </a:rPr>
              <a:t> </a:t>
            </a:r>
            <a:r>
              <a:rPr sz="1200" spc="-10" dirty="0">
                <a:solidFill>
                  <a:srgbClr val="212745"/>
                </a:solidFill>
                <a:latin typeface="Trebuchet MS"/>
                <a:cs typeface="Trebuchet MS"/>
              </a:rPr>
              <a:t>apart</a:t>
            </a:r>
            <a:endParaRPr sz="1200">
              <a:latin typeface="Trebuchet MS"/>
              <a:cs typeface="Trebuchet MS"/>
            </a:endParaRPr>
          </a:p>
          <a:p>
            <a:pPr lvl="1">
              <a:lnSpc>
                <a:spcPct val="100000"/>
              </a:lnSpc>
              <a:spcBef>
                <a:spcPts val="1265"/>
              </a:spcBef>
              <a:buClr>
                <a:srgbClr val="5ECCF3"/>
              </a:buClr>
              <a:buFont typeface="Cambria"/>
              <a:buChar char="◾"/>
            </a:pPr>
            <a:endParaRPr sz="1200">
              <a:latin typeface="Trebuchet MS"/>
              <a:cs typeface="Trebuchet MS"/>
            </a:endParaRPr>
          </a:p>
          <a:p>
            <a:pPr marL="318135" indent="-305435">
              <a:lnSpc>
                <a:spcPct val="100000"/>
              </a:lnSpc>
              <a:buClr>
                <a:srgbClr val="5ECCF3"/>
              </a:buClr>
              <a:buSzPct val="92857"/>
              <a:buFont typeface="Cambria"/>
              <a:buChar char="◾"/>
              <a:tabLst>
                <a:tab pos="318135" algn="l"/>
              </a:tabLst>
            </a:pPr>
            <a:r>
              <a:rPr sz="1400" b="1" spc="-150" dirty="0">
                <a:solidFill>
                  <a:srgbClr val="0070C0"/>
                </a:solidFill>
                <a:latin typeface="Verdana"/>
                <a:cs typeface="Verdana"/>
              </a:rPr>
              <a:t>Triangle</a:t>
            </a:r>
            <a:r>
              <a:rPr sz="1400" b="1" spc="-70" dirty="0">
                <a:solidFill>
                  <a:srgbClr val="0070C0"/>
                </a:solidFill>
                <a:latin typeface="Verdana"/>
                <a:cs typeface="Verdana"/>
              </a:rPr>
              <a:t> </a:t>
            </a:r>
            <a:r>
              <a:rPr sz="1400" b="1" spc="-55" dirty="0">
                <a:solidFill>
                  <a:srgbClr val="0070C0"/>
                </a:solidFill>
                <a:latin typeface="Verdana"/>
                <a:cs typeface="Verdana"/>
              </a:rPr>
              <a:t>inequality</a:t>
            </a:r>
            <a:endParaRPr sz="1400">
              <a:latin typeface="Verdana"/>
              <a:cs typeface="Verdana"/>
            </a:endParaRPr>
          </a:p>
          <a:p>
            <a:pPr marL="641985" lvl="1" indent="-306070">
              <a:lnSpc>
                <a:spcPct val="100000"/>
              </a:lnSpc>
              <a:spcBef>
                <a:spcPts val="630"/>
              </a:spcBef>
              <a:buClr>
                <a:srgbClr val="5ECCF3"/>
              </a:buClr>
              <a:buSzPct val="91666"/>
              <a:buFont typeface="Cambria"/>
              <a:buChar char="◾"/>
              <a:tabLst>
                <a:tab pos="641985" algn="l"/>
              </a:tabLst>
            </a:pPr>
            <a:r>
              <a:rPr sz="1200" spc="-75" dirty="0">
                <a:solidFill>
                  <a:srgbClr val="212745"/>
                </a:solidFill>
                <a:latin typeface="Trebuchet MS"/>
                <a:cs typeface="Trebuchet MS"/>
              </a:rPr>
              <a:t>d(x,y)</a:t>
            </a:r>
            <a:r>
              <a:rPr sz="1200" spc="-5" dirty="0">
                <a:solidFill>
                  <a:srgbClr val="212745"/>
                </a:solidFill>
                <a:latin typeface="Trebuchet MS"/>
                <a:cs typeface="Trebuchet MS"/>
              </a:rPr>
              <a:t> </a:t>
            </a:r>
            <a:r>
              <a:rPr sz="1200" spc="75" dirty="0">
                <a:solidFill>
                  <a:srgbClr val="212745"/>
                </a:solidFill>
                <a:latin typeface="Trebuchet MS"/>
                <a:cs typeface="Trebuchet MS"/>
              </a:rPr>
              <a:t>+</a:t>
            </a:r>
            <a:r>
              <a:rPr sz="1200" spc="-10" dirty="0">
                <a:solidFill>
                  <a:srgbClr val="212745"/>
                </a:solidFill>
                <a:latin typeface="Trebuchet MS"/>
                <a:cs typeface="Trebuchet MS"/>
              </a:rPr>
              <a:t> </a:t>
            </a:r>
            <a:r>
              <a:rPr sz="1200" spc="-105" dirty="0">
                <a:solidFill>
                  <a:srgbClr val="212745"/>
                </a:solidFill>
                <a:latin typeface="Trebuchet MS"/>
                <a:cs typeface="Trebuchet MS"/>
              </a:rPr>
              <a:t>d(y,z)</a:t>
            </a:r>
            <a:r>
              <a:rPr sz="1200" spc="-5" dirty="0">
                <a:solidFill>
                  <a:srgbClr val="212745"/>
                </a:solidFill>
                <a:latin typeface="Trebuchet MS"/>
                <a:cs typeface="Trebuchet MS"/>
              </a:rPr>
              <a:t> </a:t>
            </a:r>
            <a:r>
              <a:rPr sz="1200" spc="70" dirty="0">
                <a:solidFill>
                  <a:srgbClr val="212745"/>
                </a:solidFill>
                <a:latin typeface="Trebuchet MS"/>
                <a:cs typeface="Trebuchet MS"/>
              </a:rPr>
              <a:t>&gt;=</a:t>
            </a:r>
            <a:r>
              <a:rPr sz="1200" spc="-10" dirty="0">
                <a:solidFill>
                  <a:srgbClr val="212745"/>
                </a:solidFill>
                <a:latin typeface="Trebuchet MS"/>
                <a:cs typeface="Trebuchet MS"/>
              </a:rPr>
              <a:t> d(x,z)</a:t>
            </a:r>
            <a:endParaRPr sz="1200">
              <a:latin typeface="Trebuchet MS"/>
              <a:cs typeface="Trebuchet MS"/>
            </a:endParaRPr>
          </a:p>
          <a:p>
            <a:pPr marL="641985" lvl="1" indent="-306070">
              <a:lnSpc>
                <a:spcPct val="100000"/>
              </a:lnSpc>
              <a:spcBef>
                <a:spcPts val="555"/>
              </a:spcBef>
              <a:buClr>
                <a:srgbClr val="5ECCF3"/>
              </a:buClr>
              <a:buSzPct val="91666"/>
              <a:buFont typeface="Cambria"/>
              <a:buChar char="◾"/>
              <a:tabLst>
                <a:tab pos="641985" algn="l"/>
              </a:tabLst>
            </a:pPr>
            <a:r>
              <a:rPr sz="1200" spc="-50" dirty="0">
                <a:solidFill>
                  <a:srgbClr val="212745"/>
                </a:solidFill>
                <a:latin typeface="Trebuchet MS"/>
                <a:cs typeface="Trebuchet MS"/>
              </a:rPr>
              <a:t>Otherwise,</a:t>
            </a:r>
            <a:r>
              <a:rPr sz="1200" spc="-145" dirty="0">
                <a:solidFill>
                  <a:srgbClr val="212745"/>
                </a:solidFill>
                <a:latin typeface="Trebuchet MS"/>
                <a:cs typeface="Trebuchet MS"/>
              </a:rPr>
              <a:t> </a:t>
            </a:r>
            <a:r>
              <a:rPr sz="1200" spc="-35" dirty="0">
                <a:solidFill>
                  <a:srgbClr val="212745"/>
                </a:solidFill>
                <a:latin typeface="Trebuchet MS"/>
                <a:cs typeface="Trebuchet MS"/>
              </a:rPr>
              <a:t>one</a:t>
            </a:r>
            <a:r>
              <a:rPr sz="1200" spc="-20" dirty="0">
                <a:solidFill>
                  <a:srgbClr val="212745"/>
                </a:solidFill>
                <a:latin typeface="Trebuchet MS"/>
                <a:cs typeface="Trebuchet MS"/>
              </a:rPr>
              <a:t> </a:t>
            </a:r>
            <a:r>
              <a:rPr sz="1200" spc="-90" dirty="0">
                <a:solidFill>
                  <a:srgbClr val="212745"/>
                </a:solidFill>
                <a:latin typeface="Trebuchet MS"/>
                <a:cs typeface="Trebuchet MS"/>
              </a:rPr>
              <a:t>can</a:t>
            </a:r>
            <a:r>
              <a:rPr sz="1200" spc="-20" dirty="0">
                <a:solidFill>
                  <a:srgbClr val="212745"/>
                </a:solidFill>
                <a:latin typeface="Trebuchet MS"/>
                <a:cs typeface="Trebuchet MS"/>
              </a:rPr>
              <a:t> </a:t>
            </a:r>
            <a:r>
              <a:rPr sz="1200" spc="-95" dirty="0">
                <a:solidFill>
                  <a:srgbClr val="212745"/>
                </a:solidFill>
                <a:latin typeface="Trebuchet MS"/>
                <a:cs typeface="Trebuchet MS"/>
              </a:rPr>
              <a:t>say</a:t>
            </a:r>
            <a:r>
              <a:rPr sz="1200" spc="-145" dirty="0">
                <a:solidFill>
                  <a:srgbClr val="212745"/>
                </a:solidFill>
                <a:latin typeface="Trebuchet MS"/>
                <a:cs typeface="Trebuchet MS"/>
              </a:rPr>
              <a:t> </a:t>
            </a:r>
            <a:r>
              <a:rPr sz="1200" spc="-55" dirty="0">
                <a:solidFill>
                  <a:srgbClr val="212745"/>
                </a:solidFill>
                <a:latin typeface="Trebuchet MS"/>
                <a:cs typeface="Trebuchet MS"/>
              </a:rPr>
              <a:t>“x</a:t>
            </a:r>
            <a:r>
              <a:rPr sz="1200" spc="-20" dirty="0">
                <a:solidFill>
                  <a:srgbClr val="212745"/>
                </a:solidFill>
                <a:latin typeface="Trebuchet MS"/>
                <a:cs typeface="Trebuchet MS"/>
              </a:rPr>
              <a:t> </a:t>
            </a:r>
            <a:r>
              <a:rPr sz="1200" spc="-50" dirty="0">
                <a:solidFill>
                  <a:srgbClr val="212745"/>
                </a:solidFill>
                <a:latin typeface="Trebuchet MS"/>
                <a:cs typeface="Trebuchet MS"/>
              </a:rPr>
              <a:t>is</a:t>
            </a:r>
            <a:r>
              <a:rPr sz="1200" spc="-20" dirty="0">
                <a:solidFill>
                  <a:srgbClr val="212745"/>
                </a:solidFill>
                <a:latin typeface="Trebuchet MS"/>
                <a:cs typeface="Trebuchet MS"/>
              </a:rPr>
              <a:t> </a:t>
            </a:r>
            <a:r>
              <a:rPr sz="1200" spc="-85" dirty="0">
                <a:solidFill>
                  <a:srgbClr val="212745"/>
                </a:solidFill>
                <a:latin typeface="Trebuchet MS"/>
                <a:cs typeface="Trebuchet MS"/>
              </a:rPr>
              <a:t>like</a:t>
            </a:r>
            <a:r>
              <a:rPr sz="1200" spc="-20" dirty="0">
                <a:solidFill>
                  <a:srgbClr val="212745"/>
                </a:solidFill>
                <a:latin typeface="Trebuchet MS"/>
                <a:cs typeface="Trebuchet MS"/>
              </a:rPr>
              <a:t> </a:t>
            </a:r>
            <a:r>
              <a:rPr sz="1200" spc="-175" dirty="0">
                <a:solidFill>
                  <a:srgbClr val="212745"/>
                </a:solidFill>
                <a:latin typeface="Trebuchet MS"/>
                <a:cs typeface="Trebuchet MS"/>
              </a:rPr>
              <a:t>y,</a:t>
            </a:r>
            <a:r>
              <a:rPr sz="1200" spc="-145" dirty="0">
                <a:solidFill>
                  <a:srgbClr val="212745"/>
                </a:solidFill>
                <a:latin typeface="Trebuchet MS"/>
                <a:cs typeface="Trebuchet MS"/>
              </a:rPr>
              <a:t> </a:t>
            </a:r>
            <a:r>
              <a:rPr sz="1200" dirty="0">
                <a:solidFill>
                  <a:srgbClr val="212745"/>
                </a:solidFill>
                <a:latin typeface="Trebuchet MS"/>
                <a:cs typeface="Trebuchet MS"/>
              </a:rPr>
              <a:t>y</a:t>
            </a:r>
            <a:r>
              <a:rPr sz="1200" spc="-20" dirty="0">
                <a:solidFill>
                  <a:srgbClr val="212745"/>
                </a:solidFill>
                <a:latin typeface="Trebuchet MS"/>
                <a:cs typeface="Trebuchet MS"/>
              </a:rPr>
              <a:t> </a:t>
            </a:r>
            <a:r>
              <a:rPr sz="1200" spc="-50" dirty="0">
                <a:solidFill>
                  <a:srgbClr val="212745"/>
                </a:solidFill>
                <a:latin typeface="Trebuchet MS"/>
                <a:cs typeface="Trebuchet MS"/>
              </a:rPr>
              <a:t>is</a:t>
            </a:r>
            <a:r>
              <a:rPr sz="1200" spc="-20" dirty="0">
                <a:solidFill>
                  <a:srgbClr val="212745"/>
                </a:solidFill>
                <a:latin typeface="Trebuchet MS"/>
                <a:cs typeface="Trebuchet MS"/>
              </a:rPr>
              <a:t> </a:t>
            </a:r>
            <a:r>
              <a:rPr sz="1200" spc="-85" dirty="0">
                <a:solidFill>
                  <a:srgbClr val="212745"/>
                </a:solidFill>
                <a:latin typeface="Trebuchet MS"/>
                <a:cs typeface="Trebuchet MS"/>
              </a:rPr>
              <a:t>like</a:t>
            </a:r>
            <a:r>
              <a:rPr sz="1200" spc="-20" dirty="0">
                <a:solidFill>
                  <a:srgbClr val="212745"/>
                </a:solidFill>
                <a:latin typeface="Trebuchet MS"/>
                <a:cs typeface="Trebuchet MS"/>
              </a:rPr>
              <a:t> </a:t>
            </a:r>
            <a:r>
              <a:rPr sz="1200" spc="-135" dirty="0">
                <a:solidFill>
                  <a:srgbClr val="212745"/>
                </a:solidFill>
                <a:latin typeface="Trebuchet MS"/>
                <a:cs typeface="Trebuchet MS"/>
              </a:rPr>
              <a:t>z,</a:t>
            </a:r>
            <a:r>
              <a:rPr sz="1200" spc="-145" dirty="0">
                <a:solidFill>
                  <a:srgbClr val="212745"/>
                </a:solidFill>
                <a:latin typeface="Trebuchet MS"/>
                <a:cs typeface="Trebuchet MS"/>
              </a:rPr>
              <a:t> </a:t>
            </a:r>
            <a:r>
              <a:rPr sz="1200" spc="-75" dirty="0">
                <a:solidFill>
                  <a:srgbClr val="212745"/>
                </a:solidFill>
                <a:latin typeface="Trebuchet MS"/>
                <a:cs typeface="Trebuchet MS"/>
              </a:rPr>
              <a:t>but</a:t>
            </a:r>
            <a:r>
              <a:rPr sz="1200" spc="-20" dirty="0">
                <a:solidFill>
                  <a:srgbClr val="212745"/>
                </a:solidFill>
                <a:latin typeface="Trebuchet MS"/>
                <a:cs typeface="Trebuchet MS"/>
              </a:rPr>
              <a:t> </a:t>
            </a:r>
            <a:r>
              <a:rPr sz="1200" dirty="0">
                <a:solidFill>
                  <a:srgbClr val="212745"/>
                </a:solidFill>
                <a:latin typeface="Trebuchet MS"/>
                <a:cs typeface="Trebuchet MS"/>
              </a:rPr>
              <a:t>x</a:t>
            </a:r>
            <a:r>
              <a:rPr sz="1200" spc="-20" dirty="0">
                <a:solidFill>
                  <a:srgbClr val="212745"/>
                </a:solidFill>
                <a:latin typeface="Trebuchet MS"/>
                <a:cs typeface="Trebuchet MS"/>
              </a:rPr>
              <a:t> </a:t>
            </a:r>
            <a:r>
              <a:rPr sz="1200" spc="-50" dirty="0">
                <a:solidFill>
                  <a:srgbClr val="212745"/>
                </a:solidFill>
                <a:latin typeface="Trebuchet MS"/>
                <a:cs typeface="Trebuchet MS"/>
              </a:rPr>
              <a:t>is</a:t>
            </a:r>
            <a:r>
              <a:rPr sz="1200" spc="-20" dirty="0">
                <a:solidFill>
                  <a:srgbClr val="212745"/>
                </a:solidFill>
                <a:latin typeface="Trebuchet MS"/>
                <a:cs typeface="Trebuchet MS"/>
              </a:rPr>
              <a:t> </a:t>
            </a:r>
            <a:r>
              <a:rPr sz="1200" spc="-25" dirty="0">
                <a:solidFill>
                  <a:srgbClr val="212745"/>
                </a:solidFill>
                <a:latin typeface="Trebuchet MS"/>
                <a:cs typeface="Trebuchet MS"/>
              </a:rPr>
              <a:t>not</a:t>
            </a:r>
            <a:r>
              <a:rPr sz="1200" spc="-20" dirty="0">
                <a:solidFill>
                  <a:srgbClr val="212745"/>
                </a:solidFill>
                <a:latin typeface="Trebuchet MS"/>
                <a:cs typeface="Trebuchet MS"/>
              </a:rPr>
              <a:t> </a:t>
            </a:r>
            <a:r>
              <a:rPr sz="1200" spc="-85" dirty="0">
                <a:solidFill>
                  <a:srgbClr val="212745"/>
                </a:solidFill>
                <a:latin typeface="Trebuchet MS"/>
                <a:cs typeface="Trebuchet MS"/>
              </a:rPr>
              <a:t>like</a:t>
            </a:r>
            <a:r>
              <a:rPr sz="1200" spc="-20" dirty="0">
                <a:solidFill>
                  <a:srgbClr val="212745"/>
                </a:solidFill>
                <a:latin typeface="Trebuchet MS"/>
                <a:cs typeface="Trebuchet MS"/>
              </a:rPr>
              <a:t> </a:t>
            </a:r>
            <a:r>
              <a:rPr sz="1200" spc="-80" dirty="0">
                <a:solidFill>
                  <a:srgbClr val="212745"/>
                </a:solidFill>
                <a:latin typeface="Trebuchet MS"/>
                <a:cs typeface="Trebuchet MS"/>
              </a:rPr>
              <a:t>z</a:t>
            </a:r>
            <a:r>
              <a:rPr sz="1200" spc="-25" dirty="0">
                <a:solidFill>
                  <a:srgbClr val="212745"/>
                </a:solidFill>
                <a:latin typeface="Trebuchet MS"/>
                <a:cs typeface="Trebuchet MS"/>
              </a:rPr>
              <a:t> </a:t>
            </a:r>
            <a:r>
              <a:rPr sz="1200" spc="-100" dirty="0">
                <a:solidFill>
                  <a:srgbClr val="212745"/>
                </a:solidFill>
                <a:latin typeface="Trebuchet MS"/>
                <a:cs typeface="Trebuchet MS"/>
              </a:rPr>
              <a:t>at</a:t>
            </a:r>
            <a:r>
              <a:rPr sz="1200" spc="-20" dirty="0">
                <a:solidFill>
                  <a:srgbClr val="212745"/>
                </a:solidFill>
                <a:latin typeface="Trebuchet MS"/>
                <a:cs typeface="Trebuchet MS"/>
              </a:rPr>
              <a:t> </a:t>
            </a:r>
            <a:r>
              <a:rPr sz="1200" spc="-35" dirty="0">
                <a:solidFill>
                  <a:srgbClr val="212745"/>
                </a:solidFill>
                <a:latin typeface="Trebuchet MS"/>
                <a:cs typeface="Trebuchet MS"/>
              </a:rPr>
              <a:t>all”</a:t>
            </a:r>
            <a:endParaRPr sz="120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17</a:t>
            </a:fld>
            <a:endParaRPr spc="-25" dirty="0"/>
          </a:p>
        </p:txBody>
      </p:sp>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15" dirty="0">
                          <a:solidFill>
                            <a:srgbClr val="FFFFFF"/>
                          </a:solidFill>
                          <a:latin typeface="Trebuchet MS"/>
                          <a:cs typeface="Trebuchet MS"/>
                        </a:rPr>
                        <a:t> </a:t>
                      </a:r>
                      <a:r>
                        <a:rPr sz="2800" spc="-10" dirty="0">
                          <a:solidFill>
                            <a:srgbClr val="FFFFFF"/>
                          </a:solidFill>
                          <a:latin typeface="Trebuchet MS"/>
                          <a:cs typeface="Trebuchet MS"/>
                        </a:rPr>
                        <a:t>ISSUES</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514635" y="2273266"/>
            <a:ext cx="7444740" cy="2743200"/>
          </a:xfrm>
          <a:prstGeom prst="rect">
            <a:avLst/>
          </a:prstGeom>
        </p:spPr>
        <p:txBody>
          <a:bodyPr vert="horz" wrap="square" lIns="0" tIns="137795" rIns="0" bIns="0" rtlCol="0">
            <a:spAutoFit/>
          </a:bodyPr>
          <a:lstStyle/>
          <a:p>
            <a:pPr marL="305435" marR="3743325" indent="-305435" algn="r">
              <a:lnSpc>
                <a:spcPct val="100000"/>
              </a:lnSpc>
              <a:spcBef>
                <a:spcPts val="1085"/>
              </a:spcBef>
              <a:buClr>
                <a:srgbClr val="5ECCF3"/>
              </a:buClr>
              <a:buSzPct val="94117"/>
              <a:buFont typeface="Cambria"/>
              <a:buChar char="◾"/>
              <a:tabLst>
                <a:tab pos="305435" algn="l"/>
              </a:tabLst>
            </a:pPr>
            <a:r>
              <a:rPr sz="1700" spc="-180" dirty="0">
                <a:solidFill>
                  <a:srgbClr val="212745"/>
                </a:solidFill>
                <a:latin typeface="Verdana"/>
                <a:cs typeface="Verdana"/>
              </a:rPr>
              <a:t>Distance</a:t>
            </a:r>
            <a:r>
              <a:rPr sz="1700" spc="-95" dirty="0">
                <a:solidFill>
                  <a:srgbClr val="212745"/>
                </a:solidFill>
                <a:latin typeface="Verdana"/>
                <a:cs typeface="Verdana"/>
              </a:rPr>
              <a:t> </a:t>
            </a:r>
            <a:r>
              <a:rPr sz="1700" spc="-240" dirty="0">
                <a:solidFill>
                  <a:srgbClr val="212745"/>
                </a:solidFill>
                <a:latin typeface="Verdana"/>
                <a:cs typeface="Verdana"/>
              </a:rPr>
              <a:t>measure</a:t>
            </a:r>
            <a:r>
              <a:rPr sz="1700" spc="-90" dirty="0">
                <a:solidFill>
                  <a:srgbClr val="212745"/>
                </a:solidFill>
                <a:latin typeface="Verdana"/>
                <a:cs typeface="Verdana"/>
              </a:rPr>
              <a:t> </a:t>
            </a:r>
            <a:r>
              <a:rPr sz="1700" spc="-175" dirty="0">
                <a:solidFill>
                  <a:srgbClr val="212745"/>
                </a:solidFill>
                <a:latin typeface="Verdana"/>
                <a:cs typeface="Verdana"/>
              </a:rPr>
              <a:t>is</a:t>
            </a:r>
            <a:r>
              <a:rPr sz="1700" spc="-95" dirty="0">
                <a:solidFill>
                  <a:srgbClr val="212745"/>
                </a:solidFill>
                <a:latin typeface="Verdana"/>
                <a:cs typeface="Verdana"/>
              </a:rPr>
              <a:t> </a:t>
            </a:r>
            <a:r>
              <a:rPr sz="1700" spc="-220" dirty="0">
                <a:solidFill>
                  <a:srgbClr val="212745"/>
                </a:solidFill>
                <a:latin typeface="Verdana"/>
                <a:cs typeface="Verdana"/>
              </a:rPr>
              <a:t>squared</a:t>
            </a:r>
            <a:r>
              <a:rPr sz="1700" spc="-95" dirty="0">
                <a:solidFill>
                  <a:srgbClr val="212745"/>
                </a:solidFill>
                <a:latin typeface="Verdana"/>
                <a:cs typeface="Verdana"/>
              </a:rPr>
              <a:t> </a:t>
            </a:r>
            <a:r>
              <a:rPr sz="1700" spc="-165" dirty="0">
                <a:solidFill>
                  <a:srgbClr val="212745"/>
                </a:solidFill>
                <a:latin typeface="Verdana"/>
                <a:cs typeface="Verdana"/>
              </a:rPr>
              <a:t>Euclidean</a:t>
            </a:r>
            <a:endParaRPr sz="1700">
              <a:latin typeface="Verdana"/>
              <a:cs typeface="Verdana"/>
            </a:endParaRPr>
          </a:p>
          <a:p>
            <a:pPr marL="305435" marR="3742054" lvl="1" indent="-305435" algn="r">
              <a:lnSpc>
                <a:spcPct val="100000"/>
              </a:lnSpc>
              <a:spcBef>
                <a:spcPts val="875"/>
              </a:spcBef>
              <a:buClr>
                <a:srgbClr val="5ECCF3"/>
              </a:buClr>
              <a:buSzPct val="93333"/>
              <a:buFont typeface="Cambria"/>
              <a:buChar char="◾"/>
              <a:tabLst>
                <a:tab pos="305435" algn="l"/>
              </a:tabLst>
            </a:pPr>
            <a:r>
              <a:rPr sz="1500" spc="-204" dirty="0">
                <a:solidFill>
                  <a:srgbClr val="212745"/>
                </a:solidFill>
                <a:latin typeface="Verdana"/>
                <a:cs typeface="Verdana"/>
              </a:rPr>
              <a:t>Scale</a:t>
            </a:r>
            <a:r>
              <a:rPr sz="1500" spc="-110" dirty="0">
                <a:solidFill>
                  <a:srgbClr val="212745"/>
                </a:solidFill>
                <a:latin typeface="Verdana"/>
                <a:cs typeface="Verdana"/>
              </a:rPr>
              <a:t> </a:t>
            </a:r>
            <a:r>
              <a:rPr sz="1500" spc="-170" dirty="0">
                <a:solidFill>
                  <a:srgbClr val="212745"/>
                </a:solidFill>
                <a:latin typeface="Verdana"/>
                <a:cs typeface="Verdana"/>
              </a:rPr>
              <a:t>should</a:t>
            </a:r>
            <a:r>
              <a:rPr sz="1500" spc="-105" dirty="0">
                <a:solidFill>
                  <a:srgbClr val="212745"/>
                </a:solidFill>
                <a:latin typeface="Verdana"/>
                <a:cs typeface="Verdana"/>
              </a:rPr>
              <a:t> </a:t>
            </a:r>
            <a:r>
              <a:rPr sz="1500" spc="-185" dirty="0">
                <a:solidFill>
                  <a:srgbClr val="212745"/>
                </a:solidFill>
                <a:latin typeface="Verdana"/>
                <a:cs typeface="Verdana"/>
              </a:rPr>
              <a:t>be</a:t>
            </a:r>
            <a:r>
              <a:rPr sz="1500" spc="-110" dirty="0">
                <a:solidFill>
                  <a:srgbClr val="212745"/>
                </a:solidFill>
                <a:latin typeface="Verdana"/>
                <a:cs typeface="Verdana"/>
              </a:rPr>
              <a:t> </a:t>
            </a:r>
            <a:r>
              <a:rPr sz="1500" spc="-160" dirty="0">
                <a:solidFill>
                  <a:srgbClr val="212745"/>
                </a:solidFill>
                <a:latin typeface="Verdana"/>
                <a:cs typeface="Verdana"/>
              </a:rPr>
              <a:t>similar</a:t>
            </a:r>
            <a:r>
              <a:rPr sz="1500" spc="-95" dirty="0">
                <a:solidFill>
                  <a:srgbClr val="212745"/>
                </a:solidFill>
                <a:latin typeface="Verdana"/>
                <a:cs typeface="Verdana"/>
              </a:rPr>
              <a:t> </a:t>
            </a:r>
            <a:r>
              <a:rPr sz="1500" spc="-160" dirty="0">
                <a:solidFill>
                  <a:srgbClr val="212745"/>
                </a:solidFill>
                <a:latin typeface="Verdana"/>
                <a:cs typeface="Verdana"/>
              </a:rPr>
              <a:t>in</a:t>
            </a:r>
            <a:r>
              <a:rPr sz="1500" spc="-100" dirty="0">
                <a:solidFill>
                  <a:srgbClr val="212745"/>
                </a:solidFill>
                <a:latin typeface="Verdana"/>
                <a:cs typeface="Verdana"/>
              </a:rPr>
              <a:t> </a:t>
            </a:r>
            <a:r>
              <a:rPr sz="1500" spc="-150" dirty="0">
                <a:solidFill>
                  <a:srgbClr val="212745"/>
                </a:solidFill>
                <a:latin typeface="Verdana"/>
                <a:cs typeface="Verdana"/>
              </a:rPr>
              <a:t>all</a:t>
            </a:r>
            <a:r>
              <a:rPr sz="1500" spc="-105" dirty="0">
                <a:solidFill>
                  <a:srgbClr val="212745"/>
                </a:solidFill>
                <a:latin typeface="Verdana"/>
                <a:cs typeface="Verdana"/>
              </a:rPr>
              <a:t> </a:t>
            </a:r>
            <a:r>
              <a:rPr sz="1500" spc="-80" dirty="0">
                <a:solidFill>
                  <a:srgbClr val="212745"/>
                </a:solidFill>
                <a:latin typeface="Verdana"/>
                <a:cs typeface="Verdana"/>
              </a:rPr>
              <a:t>dimensions</a:t>
            </a:r>
            <a:endParaRPr sz="1500">
              <a:latin typeface="Verdana"/>
              <a:cs typeface="Verdana"/>
            </a:endParaRPr>
          </a:p>
          <a:p>
            <a:pPr marL="911860" lvl="2" indent="-269875">
              <a:lnSpc>
                <a:spcPct val="100000"/>
              </a:lnSpc>
              <a:spcBef>
                <a:spcPts val="705"/>
              </a:spcBef>
              <a:buClr>
                <a:srgbClr val="5ECCF3"/>
              </a:buClr>
              <a:buSzPct val="92307"/>
              <a:buFont typeface="Cambria"/>
              <a:buChar char="◾"/>
              <a:tabLst>
                <a:tab pos="911860" algn="l"/>
              </a:tabLst>
            </a:pPr>
            <a:r>
              <a:rPr sz="1300" spc="-80" dirty="0">
                <a:solidFill>
                  <a:srgbClr val="212745"/>
                </a:solidFill>
                <a:latin typeface="Trebuchet MS"/>
                <a:cs typeface="Trebuchet MS"/>
              </a:rPr>
              <a:t>Rescale</a:t>
            </a:r>
            <a:r>
              <a:rPr sz="1300" spc="15" dirty="0">
                <a:solidFill>
                  <a:srgbClr val="212745"/>
                </a:solidFill>
                <a:latin typeface="Trebuchet MS"/>
                <a:cs typeface="Trebuchet MS"/>
              </a:rPr>
              <a:t> </a:t>
            </a:r>
            <a:r>
              <a:rPr sz="1300" spc="-10" dirty="0">
                <a:solidFill>
                  <a:srgbClr val="212745"/>
                </a:solidFill>
                <a:latin typeface="Trebuchet MS"/>
                <a:cs typeface="Trebuchet MS"/>
              </a:rPr>
              <a:t>data?</a:t>
            </a:r>
            <a:endParaRPr sz="1300">
              <a:latin typeface="Trebuchet MS"/>
              <a:cs typeface="Trebuchet MS"/>
            </a:endParaRPr>
          </a:p>
          <a:p>
            <a:pPr marL="641985" lvl="1" indent="-305435">
              <a:lnSpc>
                <a:spcPct val="100000"/>
              </a:lnSpc>
              <a:spcBef>
                <a:spcPts val="830"/>
              </a:spcBef>
              <a:buClr>
                <a:srgbClr val="5ECCF3"/>
              </a:buClr>
              <a:buSzPct val="93333"/>
              <a:buFont typeface="Cambria"/>
              <a:buChar char="◾"/>
              <a:tabLst>
                <a:tab pos="641985" algn="l"/>
              </a:tabLst>
            </a:pPr>
            <a:r>
              <a:rPr sz="1500" spc="-50" dirty="0">
                <a:solidFill>
                  <a:srgbClr val="212745"/>
                </a:solidFill>
                <a:latin typeface="Verdana"/>
                <a:cs typeface="Verdana"/>
              </a:rPr>
              <a:t>Not</a:t>
            </a:r>
            <a:r>
              <a:rPr sz="1500" spc="-100" dirty="0">
                <a:solidFill>
                  <a:srgbClr val="212745"/>
                </a:solidFill>
                <a:latin typeface="Verdana"/>
                <a:cs typeface="Verdana"/>
              </a:rPr>
              <a:t> </a:t>
            </a:r>
            <a:r>
              <a:rPr sz="1500" spc="-175" dirty="0">
                <a:solidFill>
                  <a:srgbClr val="212745"/>
                </a:solidFill>
                <a:latin typeface="Verdana"/>
                <a:cs typeface="Verdana"/>
              </a:rPr>
              <a:t>good</a:t>
            </a:r>
            <a:r>
              <a:rPr sz="1500" spc="-100" dirty="0">
                <a:solidFill>
                  <a:srgbClr val="212745"/>
                </a:solidFill>
                <a:latin typeface="Verdana"/>
                <a:cs typeface="Verdana"/>
              </a:rPr>
              <a:t> </a:t>
            </a:r>
            <a:r>
              <a:rPr sz="1500" spc="-105" dirty="0">
                <a:solidFill>
                  <a:srgbClr val="212745"/>
                </a:solidFill>
                <a:latin typeface="Verdana"/>
                <a:cs typeface="Verdana"/>
              </a:rPr>
              <a:t>for</a:t>
            </a:r>
            <a:r>
              <a:rPr sz="1500" spc="-95" dirty="0">
                <a:solidFill>
                  <a:srgbClr val="212745"/>
                </a:solidFill>
                <a:latin typeface="Verdana"/>
                <a:cs typeface="Verdana"/>
              </a:rPr>
              <a:t> </a:t>
            </a:r>
            <a:r>
              <a:rPr sz="1500" spc="-185" dirty="0">
                <a:solidFill>
                  <a:srgbClr val="212745"/>
                </a:solidFill>
                <a:latin typeface="Verdana"/>
                <a:cs typeface="Verdana"/>
              </a:rPr>
              <a:t>nominal</a:t>
            </a:r>
            <a:r>
              <a:rPr sz="1500" spc="-100" dirty="0">
                <a:solidFill>
                  <a:srgbClr val="212745"/>
                </a:solidFill>
                <a:latin typeface="Verdana"/>
                <a:cs typeface="Verdana"/>
              </a:rPr>
              <a:t> </a:t>
            </a:r>
            <a:r>
              <a:rPr sz="1500" spc="-80" dirty="0">
                <a:solidFill>
                  <a:srgbClr val="212745"/>
                </a:solidFill>
                <a:latin typeface="Verdana"/>
                <a:cs typeface="Verdana"/>
              </a:rPr>
              <a:t>data.Why?</a:t>
            </a:r>
            <a:endParaRPr sz="1500">
              <a:latin typeface="Verdana"/>
              <a:cs typeface="Verdana"/>
            </a:endParaRPr>
          </a:p>
          <a:p>
            <a:pPr lvl="1">
              <a:lnSpc>
                <a:spcPct val="100000"/>
              </a:lnSpc>
              <a:spcBef>
                <a:spcPts val="1770"/>
              </a:spcBef>
              <a:buClr>
                <a:srgbClr val="5ECCF3"/>
              </a:buClr>
              <a:buFont typeface="Cambria"/>
              <a:buChar char="◾"/>
            </a:pPr>
            <a:endParaRPr sz="1500">
              <a:latin typeface="Verdana"/>
              <a:cs typeface="Verdana"/>
            </a:endParaRPr>
          </a:p>
          <a:p>
            <a:pPr marL="318135" indent="-305435">
              <a:lnSpc>
                <a:spcPct val="100000"/>
              </a:lnSpc>
              <a:buClr>
                <a:srgbClr val="5ECCF3"/>
              </a:buClr>
              <a:buSzPct val="94117"/>
              <a:buFont typeface="Cambria"/>
              <a:buChar char="◾"/>
              <a:tabLst>
                <a:tab pos="318135" algn="l"/>
              </a:tabLst>
            </a:pPr>
            <a:r>
              <a:rPr sz="1700" spc="-175" dirty="0">
                <a:solidFill>
                  <a:srgbClr val="212745"/>
                </a:solidFill>
                <a:latin typeface="Verdana"/>
                <a:cs typeface="Verdana"/>
              </a:rPr>
              <a:t>Approach</a:t>
            </a:r>
            <a:r>
              <a:rPr sz="1700" spc="-100" dirty="0">
                <a:solidFill>
                  <a:srgbClr val="212745"/>
                </a:solidFill>
                <a:latin typeface="Verdana"/>
                <a:cs typeface="Verdana"/>
              </a:rPr>
              <a:t> </a:t>
            </a:r>
            <a:r>
              <a:rPr sz="1700" spc="-145" dirty="0">
                <a:solidFill>
                  <a:srgbClr val="212745"/>
                </a:solidFill>
                <a:latin typeface="Verdana"/>
                <a:cs typeface="Verdana"/>
              </a:rPr>
              <a:t>tries</a:t>
            </a:r>
            <a:r>
              <a:rPr sz="1700" spc="-100" dirty="0">
                <a:solidFill>
                  <a:srgbClr val="212745"/>
                </a:solidFill>
                <a:latin typeface="Verdana"/>
                <a:cs typeface="Verdana"/>
              </a:rPr>
              <a:t> </a:t>
            </a:r>
            <a:r>
              <a:rPr sz="1700" spc="-120" dirty="0">
                <a:solidFill>
                  <a:srgbClr val="212745"/>
                </a:solidFill>
                <a:latin typeface="Verdana"/>
                <a:cs typeface="Verdana"/>
              </a:rPr>
              <a:t>to</a:t>
            </a:r>
            <a:r>
              <a:rPr sz="1700" spc="-95" dirty="0">
                <a:solidFill>
                  <a:srgbClr val="212745"/>
                </a:solidFill>
                <a:latin typeface="Verdana"/>
                <a:cs typeface="Verdana"/>
              </a:rPr>
              <a:t> </a:t>
            </a:r>
            <a:r>
              <a:rPr sz="1700" spc="-204" dirty="0">
                <a:solidFill>
                  <a:srgbClr val="212745"/>
                </a:solidFill>
                <a:latin typeface="Verdana"/>
                <a:cs typeface="Verdana"/>
              </a:rPr>
              <a:t>minimize</a:t>
            </a:r>
            <a:r>
              <a:rPr sz="1700" spc="-95" dirty="0">
                <a:solidFill>
                  <a:srgbClr val="212745"/>
                </a:solidFill>
                <a:latin typeface="Verdana"/>
                <a:cs typeface="Verdana"/>
              </a:rPr>
              <a:t> </a:t>
            </a:r>
            <a:r>
              <a:rPr sz="1700" spc="-195" dirty="0">
                <a:solidFill>
                  <a:srgbClr val="212745"/>
                </a:solidFill>
                <a:latin typeface="Verdana"/>
                <a:cs typeface="Verdana"/>
              </a:rPr>
              <a:t>the</a:t>
            </a:r>
            <a:r>
              <a:rPr sz="1700" spc="-100" dirty="0">
                <a:solidFill>
                  <a:srgbClr val="212745"/>
                </a:solidFill>
                <a:latin typeface="Verdana"/>
                <a:cs typeface="Verdana"/>
              </a:rPr>
              <a:t> </a:t>
            </a:r>
            <a:r>
              <a:rPr sz="1700" spc="-175" dirty="0">
                <a:solidFill>
                  <a:srgbClr val="212745"/>
                </a:solidFill>
                <a:latin typeface="Verdana"/>
                <a:cs typeface="Verdana"/>
              </a:rPr>
              <a:t>within-</a:t>
            </a:r>
            <a:r>
              <a:rPr sz="1700" spc="-160" dirty="0">
                <a:solidFill>
                  <a:srgbClr val="212745"/>
                </a:solidFill>
                <a:latin typeface="Verdana"/>
                <a:cs typeface="Verdana"/>
              </a:rPr>
              <a:t>cluster</a:t>
            </a:r>
            <a:r>
              <a:rPr sz="1700" spc="-95" dirty="0">
                <a:solidFill>
                  <a:srgbClr val="212745"/>
                </a:solidFill>
                <a:latin typeface="Verdana"/>
                <a:cs typeface="Verdana"/>
              </a:rPr>
              <a:t> </a:t>
            </a:r>
            <a:r>
              <a:rPr sz="1700" spc="-275" dirty="0">
                <a:solidFill>
                  <a:srgbClr val="212745"/>
                </a:solidFill>
                <a:latin typeface="Verdana"/>
                <a:cs typeface="Verdana"/>
              </a:rPr>
              <a:t>sum</a:t>
            </a:r>
            <a:r>
              <a:rPr sz="1700" spc="-95" dirty="0">
                <a:solidFill>
                  <a:srgbClr val="212745"/>
                </a:solidFill>
                <a:latin typeface="Verdana"/>
                <a:cs typeface="Verdana"/>
              </a:rPr>
              <a:t> </a:t>
            </a:r>
            <a:r>
              <a:rPr sz="1700" spc="-150" dirty="0">
                <a:solidFill>
                  <a:srgbClr val="212745"/>
                </a:solidFill>
                <a:latin typeface="Verdana"/>
                <a:cs typeface="Verdana"/>
              </a:rPr>
              <a:t>of</a:t>
            </a:r>
            <a:r>
              <a:rPr sz="1700" spc="-95" dirty="0">
                <a:solidFill>
                  <a:srgbClr val="212745"/>
                </a:solidFill>
                <a:latin typeface="Verdana"/>
                <a:cs typeface="Verdana"/>
              </a:rPr>
              <a:t> </a:t>
            </a:r>
            <a:r>
              <a:rPr sz="1700" spc="-225" dirty="0">
                <a:solidFill>
                  <a:srgbClr val="212745"/>
                </a:solidFill>
                <a:latin typeface="Verdana"/>
                <a:cs typeface="Verdana"/>
              </a:rPr>
              <a:t>squares</a:t>
            </a:r>
            <a:r>
              <a:rPr sz="1700" spc="-100" dirty="0">
                <a:solidFill>
                  <a:srgbClr val="212745"/>
                </a:solidFill>
                <a:latin typeface="Verdana"/>
                <a:cs typeface="Verdana"/>
              </a:rPr>
              <a:t> </a:t>
            </a:r>
            <a:r>
              <a:rPr sz="1700" spc="-114" dirty="0">
                <a:solidFill>
                  <a:srgbClr val="212745"/>
                </a:solidFill>
                <a:latin typeface="Verdana"/>
                <a:cs typeface="Verdana"/>
              </a:rPr>
              <a:t>error</a:t>
            </a:r>
            <a:r>
              <a:rPr sz="1700" spc="-100" dirty="0">
                <a:solidFill>
                  <a:srgbClr val="212745"/>
                </a:solidFill>
                <a:latin typeface="Verdana"/>
                <a:cs typeface="Verdana"/>
              </a:rPr>
              <a:t> </a:t>
            </a:r>
            <a:r>
              <a:rPr sz="1700" spc="-10" dirty="0">
                <a:solidFill>
                  <a:srgbClr val="212745"/>
                </a:solidFill>
                <a:latin typeface="Verdana"/>
                <a:cs typeface="Verdana"/>
              </a:rPr>
              <a:t>(WCSS)</a:t>
            </a:r>
            <a:endParaRPr sz="1700">
              <a:latin typeface="Verdana"/>
              <a:cs typeface="Verdana"/>
            </a:endParaRPr>
          </a:p>
          <a:p>
            <a:pPr marL="641985" lvl="1" indent="-305435">
              <a:lnSpc>
                <a:spcPct val="100000"/>
              </a:lnSpc>
              <a:spcBef>
                <a:spcPts val="775"/>
              </a:spcBef>
              <a:buClr>
                <a:srgbClr val="5ECCF3"/>
              </a:buClr>
              <a:buSzPct val="93333"/>
              <a:buFont typeface="Cambria"/>
              <a:buChar char="◾"/>
              <a:tabLst>
                <a:tab pos="641985" algn="l"/>
              </a:tabLst>
            </a:pPr>
            <a:r>
              <a:rPr sz="1500" b="1" spc="225" dirty="0">
                <a:solidFill>
                  <a:srgbClr val="212745"/>
                </a:solidFill>
                <a:latin typeface="Trebuchet MS"/>
                <a:cs typeface="Trebuchet MS"/>
              </a:rPr>
              <a:t>WCSS</a:t>
            </a:r>
            <a:r>
              <a:rPr sz="1500" b="1" spc="-20" dirty="0">
                <a:solidFill>
                  <a:srgbClr val="212745"/>
                </a:solidFill>
                <a:latin typeface="Trebuchet MS"/>
                <a:cs typeface="Trebuchet MS"/>
              </a:rPr>
              <a:t> </a:t>
            </a:r>
            <a:r>
              <a:rPr sz="1500" spc="-155" dirty="0">
                <a:solidFill>
                  <a:srgbClr val="212745"/>
                </a:solidFill>
                <a:latin typeface="Verdana"/>
                <a:cs typeface="Verdana"/>
              </a:rPr>
              <a:t>is</a:t>
            </a:r>
            <a:r>
              <a:rPr sz="1500" spc="-95" dirty="0">
                <a:solidFill>
                  <a:srgbClr val="212745"/>
                </a:solidFill>
                <a:latin typeface="Verdana"/>
                <a:cs typeface="Verdana"/>
              </a:rPr>
              <a:t> </a:t>
            </a:r>
            <a:r>
              <a:rPr sz="1500" spc="-165" dirty="0">
                <a:solidFill>
                  <a:srgbClr val="212745"/>
                </a:solidFill>
                <a:latin typeface="Verdana"/>
                <a:cs typeface="Verdana"/>
              </a:rPr>
              <a:t>the</a:t>
            </a:r>
            <a:r>
              <a:rPr sz="1500" spc="-100" dirty="0">
                <a:solidFill>
                  <a:srgbClr val="212745"/>
                </a:solidFill>
                <a:latin typeface="Verdana"/>
                <a:cs typeface="Verdana"/>
              </a:rPr>
              <a:t> </a:t>
            </a:r>
            <a:r>
              <a:rPr sz="1500" spc="-250" dirty="0">
                <a:solidFill>
                  <a:srgbClr val="212745"/>
                </a:solidFill>
                <a:latin typeface="Verdana"/>
                <a:cs typeface="Verdana"/>
              </a:rPr>
              <a:t>sum</a:t>
            </a:r>
            <a:r>
              <a:rPr sz="1500" spc="-85" dirty="0">
                <a:solidFill>
                  <a:srgbClr val="212745"/>
                </a:solidFill>
                <a:latin typeface="Verdana"/>
                <a:cs typeface="Verdana"/>
              </a:rPr>
              <a:t> </a:t>
            </a:r>
            <a:r>
              <a:rPr sz="1500" spc="-125" dirty="0">
                <a:solidFill>
                  <a:srgbClr val="212745"/>
                </a:solidFill>
                <a:latin typeface="Verdana"/>
                <a:cs typeface="Verdana"/>
              </a:rPr>
              <a:t>of</a:t>
            </a:r>
            <a:r>
              <a:rPr sz="1500" spc="-90" dirty="0">
                <a:solidFill>
                  <a:srgbClr val="212745"/>
                </a:solidFill>
                <a:latin typeface="Verdana"/>
                <a:cs typeface="Verdana"/>
              </a:rPr>
              <a:t> </a:t>
            </a:r>
            <a:r>
              <a:rPr sz="1500" spc="-195" dirty="0">
                <a:solidFill>
                  <a:srgbClr val="212745"/>
                </a:solidFill>
                <a:latin typeface="Verdana"/>
                <a:cs typeface="Verdana"/>
              </a:rPr>
              <a:t>squared</a:t>
            </a:r>
            <a:r>
              <a:rPr sz="1500" spc="-95" dirty="0">
                <a:solidFill>
                  <a:srgbClr val="212745"/>
                </a:solidFill>
                <a:latin typeface="Verdana"/>
                <a:cs typeface="Verdana"/>
              </a:rPr>
              <a:t> </a:t>
            </a:r>
            <a:r>
              <a:rPr sz="1500" spc="-180" dirty="0">
                <a:solidFill>
                  <a:srgbClr val="212745"/>
                </a:solidFill>
                <a:latin typeface="Verdana"/>
                <a:cs typeface="Verdana"/>
              </a:rPr>
              <a:t>distance</a:t>
            </a:r>
            <a:r>
              <a:rPr sz="1500" spc="-100" dirty="0">
                <a:solidFill>
                  <a:srgbClr val="212745"/>
                </a:solidFill>
                <a:latin typeface="Verdana"/>
                <a:cs typeface="Verdana"/>
              </a:rPr>
              <a:t> </a:t>
            </a:r>
            <a:r>
              <a:rPr sz="1500" spc="-180" dirty="0">
                <a:solidFill>
                  <a:srgbClr val="212745"/>
                </a:solidFill>
                <a:latin typeface="Verdana"/>
                <a:cs typeface="Verdana"/>
              </a:rPr>
              <a:t>between</a:t>
            </a:r>
            <a:r>
              <a:rPr sz="1500" spc="-90" dirty="0">
                <a:solidFill>
                  <a:srgbClr val="212745"/>
                </a:solidFill>
                <a:latin typeface="Verdana"/>
                <a:cs typeface="Verdana"/>
              </a:rPr>
              <a:t> </a:t>
            </a:r>
            <a:r>
              <a:rPr sz="1500" spc="-200" dirty="0">
                <a:solidFill>
                  <a:srgbClr val="212745"/>
                </a:solidFill>
                <a:latin typeface="Verdana"/>
                <a:cs typeface="Verdana"/>
              </a:rPr>
              <a:t>each</a:t>
            </a:r>
            <a:r>
              <a:rPr sz="1500" spc="-90" dirty="0">
                <a:solidFill>
                  <a:srgbClr val="212745"/>
                </a:solidFill>
                <a:latin typeface="Verdana"/>
                <a:cs typeface="Verdana"/>
              </a:rPr>
              <a:t> </a:t>
            </a:r>
            <a:r>
              <a:rPr sz="1500" spc="-140" dirty="0">
                <a:solidFill>
                  <a:srgbClr val="212745"/>
                </a:solidFill>
                <a:latin typeface="Verdana"/>
                <a:cs typeface="Verdana"/>
              </a:rPr>
              <a:t>point</a:t>
            </a:r>
            <a:r>
              <a:rPr sz="1500" spc="-90" dirty="0">
                <a:solidFill>
                  <a:srgbClr val="212745"/>
                </a:solidFill>
                <a:latin typeface="Verdana"/>
                <a:cs typeface="Verdana"/>
              </a:rPr>
              <a:t> </a:t>
            </a:r>
            <a:r>
              <a:rPr sz="1500" spc="-220" dirty="0">
                <a:solidFill>
                  <a:srgbClr val="212745"/>
                </a:solidFill>
                <a:latin typeface="Verdana"/>
                <a:cs typeface="Verdana"/>
              </a:rPr>
              <a:t>and</a:t>
            </a:r>
            <a:r>
              <a:rPr sz="1500" spc="-95" dirty="0">
                <a:solidFill>
                  <a:srgbClr val="212745"/>
                </a:solidFill>
                <a:latin typeface="Verdana"/>
                <a:cs typeface="Verdana"/>
              </a:rPr>
              <a:t> </a:t>
            </a:r>
            <a:r>
              <a:rPr sz="1500" spc="-165" dirty="0">
                <a:solidFill>
                  <a:srgbClr val="212745"/>
                </a:solidFill>
                <a:latin typeface="Verdana"/>
                <a:cs typeface="Verdana"/>
              </a:rPr>
              <a:t>the</a:t>
            </a:r>
            <a:r>
              <a:rPr sz="1500" spc="-100" dirty="0">
                <a:solidFill>
                  <a:srgbClr val="212745"/>
                </a:solidFill>
                <a:latin typeface="Verdana"/>
                <a:cs typeface="Verdana"/>
              </a:rPr>
              <a:t> </a:t>
            </a:r>
            <a:r>
              <a:rPr sz="1500" spc="-140" dirty="0">
                <a:solidFill>
                  <a:srgbClr val="212745"/>
                </a:solidFill>
                <a:latin typeface="Verdana"/>
                <a:cs typeface="Verdana"/>
              </a:rPr>
              <a:t>centroid</a:t>
            </a:r>
            <a:r>
              <a:rPr sz="1500" spc="-95" dirty="0">
                <a:solidFill>
                  <a:srgbClr val="212745"/>
                </a:solidFill>
                <a:latin typeface="Verdana"/>
                <a:cs typeface="Verdana"/>
              </a:rPr>
              <a:t> </a:t>
            </a:r>
            <a:r>
              <a:rPr sz="1500" spc="-160" dirty="0">
                <a:solidFill>
                  <a:srgbClr val="212745"/>
                </a:solidFill>
                <a:latin typeface="Verdana"/>
                <a:cs typeface="Verdana"/>
              </a:rPr>
              <a:t>in</a:t>
            </a:r>
            <a:r>
              <a:rPr sz="1500" spc="-90" dirty="0">
                <a:solidFill>
                  <a:srgbClr val="212745"/>
                </a:solidFill>
                <a:latin typeface="Verdana"/>
                <a:cs typeface="Verdana"/>
              </a:rPr>
              <a:t> </a:t>
            </a:r>
            <a:r>
              <a:rPr sz="1500" spc="-265" dirty="0">
                <a:solidFill>
                  <a:srgbClr val="212745"/>
                </a:solidFill>
                <a:latin typeface="Verdana"/>
                <a:cs typeface="Verdana"/>
              </a:rPr>
              <a:t>a</a:t>
            </a:r>
            <a:r>
              <a:rPr sz="1500" spc="-95" dirty="0">
                <a:solidFill>
                  <a:srgbClr val="212745"/>
                </a:solidFill>
                <a:latin typeface="Verdana"/>
                <a:cs typeface="Verdana"/>
              </a:rPr>
              <a:t> </a:t>
            </a:r>
            <a:r>
              <a:rPr sz="1500" spc="-110" dirty="0">
                <a:solidFill>
                  <a:srgbClr val="212745"/>
                </a:solidFill>
                <a:latin typeface="Verdana"/>
                <a:cs typeface="Verdana"/>
              </a:rPr>
              <a:t>cluster.</a:t>
            </a:r>
            <a:endParaRPr sz="1500">
              <a:latin typeface="Verdana"/>
              <a:cs typeface="Verdana"/>
            </a:endParaRPr>
          </a:p>
          <a:p>
            <a:pPr marL="641985" lvl="1" indent="-305435">
              <a:lnSpc>
                <a:spcPct val="100000"/>
              </a:lnSpc>
              <a:spcBef>
                <a:spcPts val="790"/>
              </a:spcBef>
              <a:buClr>
                <a:srgbClr val="5ECCF3"/>
              </a:buClr>
              <a:buSzPct val="93333"/>
              <a:buFont typeface="Cambria"/>
              <a:buChar char="◾"/>
              <a:tabLst>
                <a:tab pos="641985" algn="l"/>
              </a:tabLst>
            </a:pPr>
            <a:r>
              <a:rPr sz="1500" spc="-165" dirty="0">
                <a:solidFill>
                  <a:srgbClr val="212745"/>
                </a:solidFill>
                <a:latin typeface="Verdana"/>
                <a:cs typeface="Verdana"/>
              </a:rPr>
              <a:t>Implicit</a:t>
            </a:r>
            <a:r>
              <a:rPr sz="1500" spc="-95" dirty="0">
                <a:solidFill>
                  <a:srgbClr val="212745"/>
                </a:solidFill>
                <a:latin typeface="Verdana"/>
                <a:cs typeface="Verdana"/>
              </a:rPr>
              <a:t> </a:t>
            </a:r>
            <a:r>
              <a:rPr sz="1500" spc="-195" dirty="0">
                <a:solidFill>
                  <a:srgbClr val="212745"/>
                </a:solidFill>
                <a:latin typeface="Verdana"/>
                <a:cs typeface="Verdana"/>
              </a:rPr>
              <a:t>assumption</a:t>
            </a:r>
            <a:r>
              <a:rPr sz="1500" spc="-95" dirty="0">
                <a:solidFill>
                  <a:srgbClr val="212745"/>
                </a:solidFill>
                <a:latin typeface="Verdana"/>
                <a:cs typeface="Verdana"/>
              </a:rPr>
              <a:t> </a:t>
            </a:r>
            <a:r>
              <a:rPr sz="1500" spc="-165" dirty="0">
                <a:solidFill>
                  <a:srgbClr val="212745"/>
                </a:solidFill>
                <a:latin typeface="Verdana"/>
                <a:cs typeface="Verdana"/>
              </a:rPr>
              <a:t>that</a:t>
            </a:r>
            <a:r>
              <a:rPr sz="1500" spc="-95" dirty="0">
                <a:solidFill>
                  <a:srgbClr val="212745"/>
                </a:solidFill>
                <a:latin typeface="Verdana"/>
                <a:cs typeface="Verdana"/>
              </a:rPr>
              <a:t> </a:t>
            </a:r>
            <a:r>
              <a:rPr sz="1500" spc="-300" dirty="0">
                <a:solidFill>
                  <a:srgbClr val="212745"/>
                </a:solidFill>
                <a:latin typeface="Verdana"/>
                <a:cs typeface="Verdana"/>
              </a:rPr>
              <a:t>SSE</a:t>
            </a:r>
            <a:r>
              <a:rPr sz="1500" spc="-90" dirty="0">
                <a:solidFill>
                  <a:srgbClr val="212745"/>
                </a:solidFill>
                <a:latin typeface="Verdana"/>
                <a:cs typeface="Verdana"/>
              </a:rPr>
              <a:t> </a:t>
            </a:r>
            <a:r>
              <a:rPr sz="1500" spc="-155" dirty="0">
                <a:solidFill>
                  <a:srgbClr val="212745"/>
                </a:solidFill>
                <a:latin typeface="Verdana"/>
                <a:cs typeface="Verdana"/>
              </a:rPr>
              <a:t>is</a:t>
            </a:r>
            <a:r>
              <a:rPr sz="1500" spc="-100" dirty="0">
                <a:solidFill>
                  <a:srgbClr val="212745"/>
                </a:solidFill>
                <a:latin typeface="Verdana"/>
                <a:cs typeface="Verdana"/>
              </a:rPr>
              <a:t> </a:t>
            </a:r>
            <a:r>
              <a:rPr sz="1500" spc="-160" dirty="0">
                <a:solidFill>
                  <a:srgbClr val="212745"/>
                </a:solidFill>
                <a:latin typeface="Verdana"/>
                <a:cs typeface="Verdana"/>
              </a:rPr>
              <a:t>similar</a:t>
            </a:r>
            <a:r>
              <a:rPr sz="1500" spc="-90" dirty="0">
                <a:solidFill>
                  <a:srgbClr val="212745"/>
                </a:solidFill>
                <a:latin typeface="Verdana"/>
                <a:cs typeface="Verdana"/>
              </a:rPr>
              <a:t> </a:t>
            </a:r>
            <a:r>
              <a:rPr sz="1500" spc="-105" dirty="0">
                <a:solidFill>
                  <a:srgbClr val="212745"/>
                </a:solidFill>
                <a:latin typeface="Verdana"/>
                <a:cs typeface="Verdana"/>
              </a:rPr>
              <a:t>for</a:t>
            </a:r>
            <a:r>
              <a:rPr sz="1500" spc="-90" dirty="0">
                <a:solidFill>
                  <a:srgbClr val="212745"/>
                </a:solidFill>
                <a:latin typeface="Verdana"/>
                <a:cs typeface="Verdana"/>
              </a:rPr>
              <a:t> </a:t>
            </a:r>
            <a:r>
              <a:rPr sz="1500" spc="-200" dirty="0">
                <a:solidFill>
                  <a:srgbClr val="212745"/>
                </a:solidFill>
                <a:latin typeface="Verdana"/>
                <a:cs typeface="Verdana"/>
              </a:rPr>
              <a:t>each</a:t>
            </a:r>
            <a:r>
              <a:rPr sz="1500" spc="-90" dirty="0">
                <a:solidFill>
                  <a:srgbClr val="212745"/>
                </a:solidFill>
                <a:latin typeface="Verdana"/>
                <a:cs typeface="Verdana"/>
              </a:rPr>
              <a:t> </a:t>
            </a:r>
            <a:r>
              <a:rPr sz="1500" spc="-10" dirty="0">
                <a:solidFill>
                  <a:srgbClr val="212745"/>
                </a:solidFill>
                <a:latin typeface="Verdana"/>
                <a:cs typeface="Verdana"/>
              </a:rPr>
              <a:t>group</a:t>
            </a:r>
            <a:endParaRPr sz="150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140" dirty="0">
                          <a:solidFill>
                            <a:srgbClr val="FFFFFF"/>
                          </a:solidFill>
                          <a:latin typeface="Trebuchet MS"/>
                          <a:cs typeface="Trebuchet MS"/>
                        </a:rPr>
                        <a:t>WCSS</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1107439" y="2314447"/>
            <a:ext cx="6522084" cy="1015365"/>
          </a:xfrm>
          <a:prstGeom prst="rect">
            <a:avLst/>
          </a:prstGeom>
        </p:spPr>
        <p:txBody>
          <a:bodyPr vert="horz" wrap="square" lIns="0" tIns="39370" rIns="0" bIns="0" rtlCol="0">
            <a:spAutoFit/>
          </a:bodyPr>
          <a:lstStyle/>
          <a:p>
            <a:pPr marL="318135" marR="5080" indent="-306070">
              <a:lnSpc>
                <a:spcPts val="1610"/>
              </a:lnSpc>
              <a:spcBef>
                <a:spcPts val="310"/>
              </a:spcBef>
              <a:buClr>
                <a:srgbClr val="5ECCF3"/>
              </a:buClr>
              <a:buSzPct val="93333"/>
              <a:buFont typeface="Cambria"/>
              <a:buChar char="◾"/>
              <a:tabLst>
                <a:tab pos="318135" algn="l"/>
              </a:tabLst>
            </a:pPr>
            <a:r>
              <a:rPr sz="1500" b="1" spc="225" dirty="0">
                <a:solidFill>
                  <a:srgbClr val="212745"/>
                </a:solidFill>
                <a:latin typeface="Trebuchet MS"/>
                <a:cs typeface="Trebuchet MS"/>
              </a:rPr>
              <a:t>WCSS</a:t>
            </a:r>
            <a:r>
              <a:rPr sz="1500" b="1" spc="-20" dirty="0">
                <a:solidFill>
                  <a:srgbClr val="212745"/>
                </a:solidFill>
                <a:latin typeface="Trebuchet MS"/>
                <a:cs typeface="Trebuchet MS"/>
              </a:rPr>
              <a:t> </a:t>
            </a:r>
            <a:r>
              <a:rPr sz="1500" spc="-155" dirty="0">
                <a:solidFill>
                  <a:srgbClr val="212745"/>
                </a:solidFill>
                <a:latin typeface="Verdana"/>
                <a:cs typeface="Verdana"/>
              </a:rPr>
              <a:t>is</a:t>
            </a:r>
            <a:r>
              <a:rPr sz="1500" spc="-95" dirty="0">
                <a:solidFill>
                  <a:srgbClr val="212745"/>
                </a:solidFill>
                <a:latin typeface="Verdana"/>
                <a:cs typeface="Verdana"/>
              </a:rPr>
              <a:t> </a:t>
            </a:r>
            <a:r>
              <a:rPr sz="1500" spc="-165" dirty="0">
                <a:solidFill>
                  <a:srgbClr val="212745"/>
                </a:solidFill>
                <a:latin typeface="Verdana"/>
                <a:cs typeface="Verdana"/>
              </a:rPr>
              <a:t>the</a:t>
            </a:r>
            <a:r>
              <a:rPr sz="1500" spc="-100" dirty="0">
                <a:solidFill>
                  <a:srgbClr val="212745"/>
                </a:solidFill>
                <a:latin typeface="Verdana"/>
                <a:cs typeface="Verdana"/>
              </a:rPr>
              <a:t> </a:t>
            </a:r>
            <a:r>
              <a:rPr sz="1500" spc="-250" dirty="0">
                <a:solidFill>
                  <a:srgbClr val="212745"/>
                </a:solidFill>
                <a:latin typeface="Verdana"/>
                <a:cs typeface="Verdana"/>
              </a:rPr>
              <a:t>sum</a:t>
            </a:r>
            <a:r>
              <a:rPr sz="1500" spc="-80" dirty="0">
                <a:solidFill>
                  <a:srgbClr val="212745"/>
                </a:solidFill>
                <a:latin typeface="Verdana"/>
                <a:cs typeface="Verdana"/>
              </a:rPr>
              <a:t> </a:t>
            </a:r>
            <a:r>
              <a:rPr sz="1500" spc="-125" dirty="0">
                <a:solidFill>
                  <a:srgbClr val="212745"/>
                </a:solidFill>
                <a:latin typeface="Verdana"/>
                <a:cs typeface="Verdana"/>
              </a:rPr>
              <a:t>of</a:t>
            </a:r>
            <a:r>
              <a:rPr sz="1500" spc="-90" dirty="0">
                <a:solidFill>
                  <a:srgbClr val="212745"/>
                </a:solidFill>
                <a:latin typeface="Verdana"/>
                <a:cs typeface="Verdana"/>
              </a:rPr>
              <a:t> </a:t>
            </a:r>
            <a:r>
              <a:rPr sz="1500" spc="-195" dirty="0">
                <a:solidFill>
                  <a:srgbClr val="212745"/>
                </a:solidFill>
                <a:latin typeface="Verdana"/>
                <a:cs typeface="Verdana"/>
              </a:rPr>
              <a:t>squared</a:t>
            </a:r>
            <a:r>
              <a:rPr sz="1500" spc="-90" dirty="0">
                <a:solidFill>
                  <a:srgbClr val="212745"/>
                </a:solidFill>
                <a:latin typeface="Verdana"/>
                <a:cs typeface="Verdana"/>
              </a:rPr>
              <a:t> </a:t>
            </a:r>
            <a:r>
              <a:rPr sz="1500" spc="-180" dirty="0">
                <a:solidFill>
                  <a:srgbClr val="212745"/>
                </a:solidFill>
                <a:latin typeface="Verdana"/>
                <a:cs typeface="Verdana"/>
              </a:rPr>
              <a:t>distance</a:t>
            </a:r>
            <a:r>
              <a:rPr sz="1500" spc="-100" dirty="0">
                <a:solidFill>
                  <a:srgbClr val="212745"/>
                </a:solidFill>
                <a:latin typeface="Verdana"/>
                <a:cs typeface="Verdana"/>
              </a:rPr>
              <a:t> </a:t>
            </a:r>
            <a:r>
              <a:rPr sz="1500" spc="-180" dirty="0">
                <a:solidFill>
                  <a:srgbClr val="212745"/>
                </a:solidFill>
                <a:latin typeface="Verdana"/>
                <a:cs typeface="Verdana"/>
              </a:rPr>
              <a:t>between</a:t>
            </a:r>
            <a:r>
              <a:rPr sz="1500" spc="-90" dirty="0">
                <a:solidFill>
                  <a:srgbClr val="212745"/>
                </a:solidFill>
                <a:latin typeface="Verdana"/>
                <a:cs typeface="Verdana"/>
              </a:rPr>
              <a:t> </a:t>
            </a:r>
            <a:r>
              <a:rPr sz="1500" spc="-200" dirty="0">
                <a:solidFill>
                  <a:srgbClr val="212745"/>
                </a:solidFill>
                <a:latin typeface="Verdana"/>
                <a:cs typeface="Verdana"/>
              </a:rPr>
              <a:t>each</a:t>
            </a:r>
            <a:r>
              <a:rPr sz="1500" spc="-85" dirty="0">
                <a:solidFill>
                  <a:srgbClr val="212745"/>
                </a:solidFill>
                <a:latin typeface="Verdana"/>
                <a:cs typeface="Verdana"/>
              </a:rPr>
              <a:t> </a:t>
            </a:r>
            <a:r>
              <a:rPr sz="1500" spc="-140" dirty="0">
                <a:solidFill>
                  <a:srgbClr val="212745"/>
                </a:solidFill>
                <a:latin typeface="Verdana"/>
                <a:cs typeface="Verdana"/>
              </a:rPr>
              <a:t>point</a:t>
            </a:r>
            <a:r>
              <a:rPr sz="1500" spc="-90" dirty="0">
                <a:solidFill>
                  <a:srgbClr val="212745"/>
                </a:solidFill>
                <a:latin typeface="Verdana"/>
                <a:cs typeface="Verdana"/>
              </a:rPr>
              <a:t> </a:t>
            </a:r>
            <a:r>
              <a:rPr sz="1500" spc="-220" dirty="0">
                <a:solidFill>
                  <a:srgbClr val="212745"/>
                </a:solidFill>
                <a:latin typeface="Verdana"/>
                <a:cs typeface="Verdana"/>
              </a:rPr>
              <a:t>and</a:t>
            </a:r>
            <a:r>
              <a:rPr sz="1500" spc="-95" dirty="0">
                <a:solidFill>
                  <a:srgbClr val="212745"/>
                </a:solidFill>
                <a:latin typeface="Verdana"/>
                <a:cs typeface="Verdana"/>
              </a:rPr>
              <a:t> </a:t>
            </a:r>
            <a:r>
              <a:rPr sz="1500" spc="-165" dirty="0">
                <a:solidFill>
                  <a:srgbClr val="212745"/>
                </a:solidFill>
                <a:latin typeface="Verdana"/>
                <a:cs typeface="Verdana"/>
              </a:rPr>
              <a:t>the</a:t>
            </a:r>
            <a:r>
              <a:rPr sz="1500" spc="-95" dirty="0">
                <a:solidFill>
                  <a:srgbClr val="212745"/>
                </a:solidFill>
                <a:latin typeface="Verdana"/>
                <a:cs typeface="Verdana"/>
              </a:rPr>
              <a:t> </a:t>
            </a:r>
            <a:r>
              <a:rPr sz="1500" spc="-140" dirty="0">
                <a:solidFill>
                  <a:srgbClr val="212745"/>
                </a:solidFill>
                <a:latin typeface="Verdana"/>
                <a:cs typeface="Verdana"/>
              </a:rPr>
              <a:t>centroid</a:t>
            </a:r>
            <a:r>
              <a:rPr sz="1500" spc="-95" dirty="0">
                <a:solidFill>
                  <a:srgbClr val="212745"/>
                </a:solidFill>
                <a:latin typeface="Verdana"/>
                <a:cs typeface="Verdana"/>
              </a:rPr>
              <a:t> </a:t>
            </a:r>
            <a:r>
              <a:rPr sz="1500" spc="-160" dirty="0">
                <a:solidFill>
                  <a:srgbClr val="212745"/>
                </a:solidFill>
                <a:latin typeface="Verdana"/>
                <a:cs typeface="Verdana"/>
              </a:rPr>
              <a:t>in</a:t>
            </a:r>
            <a:r>
              <a:rPr sz="1500" spc="-85" dirty="0">
                <a:solidFill>
                  <a:srgbClr val="212745"/>
                </a:solidFill>
                <a:latin typeface="Verdana"/>
                <a:cs typeface="Verdana"/>
              </a:rPr>
              <a:t> </a:t>
            </a:r>
            <a:r>
              <a:rPr sz="1500" spc="-315" dirty="0">
                <a:solidFill>
                  <a:srgbClr val="212745"/>
                </a:solidFill>
                <a:latin typeface="Verdana"/>
                <a:cs typeface="Verdana"/>
              </a:rPr>
              <a:t>a </a:t>
            </a:r>
            <a:r>
              <a:rPr sz="1500" spc="-50" dirty="0">
                <a:solidFill>
                  <a:srgbClr val="212745"/>
                </a:solidFill>
                <a:latin typeface="Verdana"/>
                <a:cs typeface="Verdana"/>
              </a:rPr>
              <a:t>cluster.</a:t>
            </a:r>
            <a:endParaRPr sz="1500" dirty="0">
              <a:latin typeface="Verdana"/>
              <a:cs typeface="Verdana"/>
            </a:endParaRPr>
          </a:p>
          <a:p>
            <a:pPr marL="318135" indent="-305435">
              <a:lnSpc>
                <a:spcPct val="100000"/>
              </a:lnSpc>
              <a:spcBef>
                <a:spcPts val="770"/>
              </a:spcBef>
              <a:buClr>
                <a:srgbClr val="5ECCF3"/>
              </a:buClr>
              <a:buSzPct val="93333"/>
              <a:buFont typeface="Cambria"/>
              <a:buChar char="◾"/>
              <a:tabLst>
                <a:tab pos="318135" algn="l"/>
              </a:tabLst>
            </a:pPr>
            <a:r>
              <a:rPr sz="1500" spc="-145" dirty="0">
                <a:solidFill>
                  <a:srgbClr val="212745"/>
                </a:solidFill>
                <a:latin typeface="Verdana"/>
                <a:cs typeface="Verdana"/>
              </a:rPr>
              <a:t>The</a:t>
            </a:r>
            <a:r>
              <a:rPr sz="1500" spc="-110" dirty="0">
                <a:solidFill>
                  <a:srgbClr val="212745"/>
                </a:solidFill>
                <a:latin typeface="Verdana"/>
                <a:cs typeface="Verdana"/>
              </a:rPr>
              <a:t> </a:t>
            </a:r>
            <a:r>
              <a:rPr sz="1500" spc="-150" dirty="0">
                <a:solidFill>
                  <a:srgbClr val="212745"/>
                </a:solidFill>
                <a:latin typeface="Verdana"/>
                <a:cs typeface="Verdana"/>
              </a:rPr>
              <a:t>over</a:t>
            </a:r>
            <a:r>
              <a:rPr sz="1500" spc="-95" dirty="0">
                <a:solidFill>
                  <a:srgbClr val="212745"/>
                </a:solidFill>
                <a:latin typeface="Verdana"/>
                <a:cs typeface="Verdana"/>
              </a:rPr>
              <a:t> </a:t>
            </a:r>
            <a:r>
              <a:rPr sz="1500" spc="-155" dirty="0">
                <a:solidFill>
                  <a:srgbClr val="212745"/>
                </a:solidFill>
                <a:latin typeface="Verdana"/>
                <a:cs typeface="Verdana"/>
              </a:rPr>
              <a:t>all</a:t>
            </a:r>
            <a:r>
              <a:rPr sz="1500" spc="-300" dirty="0">
                <a:solidFill>
                  <a:srgbClr val="212745"/>
                </a:solidFill>
                <a:latin typeface="Verdana"/>
                <a:cs typeface="Verdana"/>
              </a:rPr>
              <a:t> </a:t>
            </a:r>
            <a:r>
              <a:rPr sz="1500" spc="-155" dirty="0">
                <a:solidFill>
                  <a:srgbClr val="212745"/>
                </a:solidFill>
                <a:latin typeface="Verdana"/>
                <a:cs typeface="Verdana"/>
              </a:rPr>
              <a:t>WCSS</a:t>
            </a:r>
            <a:r>
              <a:rPr sz="1500" spc="-100" dirty="0">
                <a:solidFill>
                  <a:srgbClr val="212745"/>
                </a:solidFill>
                <a:latin typeface="Verdana"/>
                <a:cs typeface="Verdana"/>
              </a:rPr>
              <a:t> </a:t>
            </a:r>
            <a:r>
              <a:rPr sz="1500" spc="-155" dirty="0">
                <a:solidFill>
                  <a:srgbClr val="212745"/>
                </a:solidFill>
                <a:latin typeface="Verdana"/>
                <a:cs typeface="Verdana"/>
              </a:rPr>
              <a:t>is</a:t>
            </a:r>
            <a:r>
              <a:rPr sz="1500" spc="-105" dirty="0">
                <a:solidFill>
                  <a:srgbClr val="212745"/>
                </a:solidFill>
                <a:latin typeface="Verdana"/>
                <a:cs typeface="Verdana"/>
              </a:rPr>
              <a:t> </a:t>
            </a:r>
            <a:r>
              <a:rPr sz="1500" spc="-215" dirty="0">
                <a:solidFill>
                  <a:srgbClr val="212745"/>
                </a:solidFill>
                <a:latin typeface="Verdana"/>
                <a:cs typeface="Verdana"/>
              </a:rPr>
              <a:t>given</a:t>
            </a:r>
            <a:r>
              <a:rPr sz="1500" spc="-100" dirty="0">
                <a:solidFill>
                  <a:srgbClr val="212745"/>
                </a:solidFill>
                <a:latin typeface="Verdana"/>
                <a:cs typeface="Verdana"/>
              </a:rPr>
              <a:t> </a:t>
            </a:r>
            <a:r>
              <a:rPr sz="1500" spc="-285" dirty="0">
                <a:solidFill>
                  <a:srgbClr val="212745"/>
                </a:solidFill>
                <a:latin typeface="Verdana"/>
                <a:cs typeface="Verdana"/>
              </a:rPr>
              <a:t>by:</a:t>
            </a:r>
            <a:endParaRPr sz="1500" dirty="0">
              <a:latin typeface="Verdana"/>
              <a:cs typeface="Verdana"/>
            </a:endParaRPr>
          </a:p>
          <a:p>
            <a:pPr marR="605790" algn="ctr">
              <a:lnSpc>
                <a:spcPct val="100000"/>
              </a:lnSpc>
              <a:spcBef>
                <a:spcPts val="470"/>
              </a:spcBef>
            </a:pPr>
            <a:endParaRPr sz="1100" dirty="0">
              <a:latin typeface="Cambria Math"/>
              <a:cs typeface="Cambria Math"/>
            </a:endParaRPr>
          </a:p>
        </p:txBody>
      </p:sp>
      <p:sp>
        <p:nvSpPr>
          <p:cNvPr id="8" name="object 8"/>
          <p:cNvSpPr txBox="1"/>
          <p:nvPr/>
        </p:nvSpPr>
        <p:spPr>
          <a:xfrm>
            <a:off x="1107439" y="4170679"/>
            <a:ext cx="3681095" cy="988694"/>
          </a:xfrm>
          <a:prstGeom prst="rect">
            <a:avLst/>
          </a:prstGeom>
        </p:spPr>
        <p:txBody>
          <a:bodyPr vert="horz" wrap="square" lIns="0" tIns="100965" rIns="0" bIns="0" rtlCol="0">
            <a:spAutoFit/>
          </a:bodyPr>
          <a:lstStyle/>
          <a:p>
            <a:pPr marL="318135" indent="-305435">
              <a:lnSpc>
                <a:spcPct val="100000"/>
              </a:lnSpc>
              <a:spcBef>
                <a:spcPts val="795"/>
              </a:spcBef>
              <a:buClr>
                <a:srgbClr val="5ECCF3"/>
              </a:buClr>
              <a:buSzPct val="93333"/>
              <a:buFont typeface="Cambria"/>
              <a:buChar char="◾"/>
              <a:tabLst>
                <a:tab pos="318135" algn="l"/>
              </a:tabLst>
            </a:pPr>
            <a:r>
              <a:rPr sz="1500" spc="-145" dirty="0">
                <a:solidFill>
                  <a:srgbClr val="212745"/>
                </a:solidFill>
                <a:latin typeface="Verdana"/>
                <a:cs typeface="Verdana"/>
              </a:rPr>
              <a:t>The</a:t>
            </a:r>
            <a:r>
              <a:rPr sz="1500" spc="-110" dirty="0">
                <a:solidFill>
                  <a:srgbClr val="212745"/>
                </a:solidFill>
                <a:latin typeface="Verdana"/>
                <a:cs typeface="Verdana"/>
              </a:rPr>
              <a:t> </a:t>
            </a:r>
            <a:r>
              <a:rPr sz="1500" spc="-195" dirty="0">
                <a:solidFill>
                  <a:srgbClr val="212745"/>
                </a:solidFill>
                <a:latin typeface="Verdana"/>
                <a:cs typeface="Verdana"/>
              </a:rPr>
              <a:t>goal</a:t>
            </a:r>
            <a:r>
              <a:rPr sz="1500" spc="-100" dirty="0">
                <a:solidFill>
                  <a:srgbClr val="212745"/>
                </a:solidFill>
                <a:latin typeface="Verdana"/>
                <a:cs typeface="Verdana"/>
              </a:rPr>
              <a:t> </a:t>
            </a:r>
            <a:r>
              <a:rPr sz="1500" spc="-155" dirty="0">
                <a:solidFill>
                  <a:srgbClr val="212745"/>
                </a:solidFill>
                <a:latin typeface="Verdana"/>
                <a:cs typeface="Verdana"/>
              </a:rPr>
              <a:t>is</a:t>
            </a:r>
            <a:r>
              <a:rPr sz="1500" spc="-100" dirty="0">
                <a:solidFill>
                  <a:srgbClr val="212745"/>
                </a:solidFill>
                <a:latin typeface="Verdana"/>
                <a:cs typeface="Verdana"/>
              </a:rPr>
              <a:t> </a:t>
            </a:r>
            <a:r>
              <a:rPr sz="1500" spc="-90" dirty="0">
                <a:solidFill>
                  <a:srgbClr val="212745"/>
                </a:solidFill>
                <a:latin typeface="Verdana"/>
                <a:cs typeface="Verdana"/>
              </a:rPr>
              <a:t>to</a:t>
            </a:r>
            <a:r>
              <a:rPr sz="1500" spc="-100" dirty="0">
                <a:solidFill>
                  <a:srgbClr val="212745"/>
                </a:solidFill>
                <a:latin typeface="Verdana"/>
                <a:cs typeface="Verdana"/>
              </a:rPr>
              <a:t> </a:t>
            </a:r>
            <a:r>
              <a:rPr sz="1500" spc="-160" dirty="0">
                <a:solidFill>
                  <a:srgbClr val="212745"/>
                </a:solidFill>
                <a:latin typeface="Verdana"/>
                <a:cs typeface="Verdana"/>
              </a:rPr>
              <a:t>find</a:t>
            </a:r>
            <a:r>
              <a:rPr sz="1500" spc="-100" dirty="0">
                <a:solidFill>
                  <a:srgbClr val="212745"/>
                </a:solidFill>
                <a:latin typeface="Verdana"/>
                <a:cs typeface="Verdana"/>
              </a:rPr>
              <a:t> </a:t>
            </a:r>
            <a:r>
              <a:rPr sz="1500" spc="-165" dirty="0">
                <a:solidFill>
                  <a:srgbClr val="212745"/>
                </a:solidFill>
                <a:latin typeface="Verdana"/>
                <a:cs typeface="Verdana"/>
              </a:rPr>
              <a:t>the</a:t>
            </a:r>
            <a:r>
              <a:rPr sz="1500" spc="-105" dirty="0">
                <a:solidFill>
                  <a:srgbClr val="212745"/>
                </a:solidFill>
                <a:latin typeface="Verdana"/>
                <a:cs typeface="Verdana"/>
              </a:rPr>
              <a:t> </a:t>
            </a:r>
            <a:r>
              <a:rPr sz="1500" spc="-190" dirty="0">
                <a:solidFill>
                  <a:srgbClr val="212745"/>
                </a:solidFill>
                <a:latin typeface="Verdana"/>
                <a:cs typeface="Verdana"/>
              </a:rPr>
              <a:t>smallest</a:t>
            </a:r>
            <a:r>
              <a:rPr sz="1500" spc="-295" dirty="0">
                <a:solidFill>
                  <a:srgbClr val="212745"/>
                </a:solidFill>
                <a:latin typeface="Verdana"/>
                <a:cs typeface="Verdana"/>
              </a:rPr>
              <a:t> </a:t>
            </a:r>
            <a:r>
              <a:rPr sz="1500" spc="-20" dirty="0">
                <a:solidFill>
                  <a:srgbClr val="212745"/>
                </a:solidFill>
                <a:latin typeface="Verdana"/>
                <a:cs typeface="Verdana"/>
              </a:rPr>
              <a:t>WCSS</a:t>
            </a:r>
            <a:endParaRPr sz="1500">
              <a:latin typeface="Verdana"/>
              <a:cs typeface="Verdana"/>
            </a:endParaRPr>
          </a:p>
          <a:p>
            <a:pPr marL="318135" indent="-305435">
              <a:lnSpc>
                <a:spcPct val="100000"/>
              </a:lnSpc>
              <a:spcBef>
                <a:spcPts val="695"/>
              </a:spcBef>
              <a:buClr>
                <a:srgbClr val="5ECCF3"/>
              </a:buClr>
              <a:buSzPct val="93333"/>
              <a:buFont typeface="Cambria"/>
              <a:buChar char="◾"/>
              <a:tabLst>
                <a:tab pos="318135" algn="l"/>
              </a:tabLst>
            </a:pPr>
            <a:r>
              <a:rPr sz="1500" spc="-135" dirty="0">
                <a:solidFill>
                  <a:srgbClr val="212745"/>
                </a:solidFill>
                <a:latin typeface="Verdana"/>
                <a:cs typeface="Verdana"/>
              </a:rPr>
              <a:t>Does</a:t>
            </a:r>
            <a:r>
              <a:rPr sz="1500" spc="-100" dirty="0">
                <a:solidFill>
                  <a:srgbClr val="212745"/>
                </a:solidFill>
                <a:latin typeface="Verdana"/>
                <a:cs typeface="Verdana"/>
              </a:rPr>
              <a:t> </a:t>
            </a:r>
            <a:r>
              <a:rPr sz="1500" spc="-155" dirty="0">
                <a:solidFill>
                  <a:srgbClr val="212745"/>
                </a:solidFill>
                <a:latin typeface="Verdana"/>
                <a:cs typeface="Verdana"/>
              </a:rPr>
              <a:t>this</a:t>
            </a:r>
            <a:r>
              <a:rPr sz="1500" spc="-100" dirty="0">
                <a:solidFill>
                  <a:srgbClr val="212745"/>
                </a:solidFill>
                <a:latin typeface="Verdana"/>
                <a:cs typeface="Verdana"/>
              </a:rPr>
              <a:t> </a:t>
            </a:r>
            <a:r>
              <a:rPr sz="1500" spc="-195" dirty="0">
                <a:solidFill>
                  <a:srgbClr val="212745"/>
                </a:solidFill>
                <a:latin typeface="Verdana"/>
                <a:cs typeface="Verdana"/>
              </a:rPr>
              <a:t>depend</a:t>
            </a:r>
            <a:r>
              <a:rPr sz="1500" spc="-100" dirty="0">
                <a:solidFill>
                  <a:srgbClr val="212745"/>
                </a:solidFill>
                <a:latin typeface="Verdana"/>
                <a:cs typeface="Verdana"/>
              </a:rPr>
              <a:t> </a:t>
            </a:r>
            <a:r>
              <a:rPr sz="1500" spc="-160" dirty="0">
                <a:solidFill>
                  <a:srgbClr val="212745"/>
                </a:solidFill>
                <a:latin typeface="Verdana"/>
                <a:cs typeface="Verdana"/>
              </a:rPr>
              <a:t>on</a:t>
            </a:r>
            <a:r>
              <a:rPr sz="1500" spc="-90" dirty="0">
                <a:solidFill>
                  <a:srgbClr val="212745"/>
                </a:solidFill>
                <a:latin typeface="Verdana"/>
                <a:cs typeface="Verdana"/>
              </a:rPr>
              <a:t> </a:t>
            </a:r>
            <a:r>
              <a:rPr sz="1500" spc="-165" dirty="0">
                <a:solidFill>
                  <a:srgbClr val="212745"/>
                </a:solidFill>
                <a:latin typeface="Verdana"/>
                <a:cs typeface="Verdana"/>
              </a:rPr>
              <a:t>the</a:t>
            </a:r>
            <a:r>
              <a:rPr sz="1500" spc="-105" dirty="0">
                <a:solidFill>
                  <a:srgbClr val="212745"/>
                </a:solidFill>
                <a:latin typeface="Verdana"/>
                <a:cs typeface="Verdana"/>
              </a:rPr>
              <a:t> </a:t>
            </a:r>
            <a:r>
              <a:rPr sz="1500" spc="-135" dirty="0">
                <a:solidFill>
                  <a:srgbClr val="212745"/>
                </a:solidFill>
                <a:latin typeface="Verdana"/>
                <a:cs typeface="Verdana"/>
              </a:rPr>
              <a:t>initial</a:t>
            </a:r>
            <a:r>
              <a:rPr sz="1500" spc="-100" dirty="0">
                <a:solidFill>
                  <a:srgbClr val="212745"/>
                </a:solidFill>
                <a:latin typeface="Verdana"/>
                <a:cs typeface="Verdana"/>
              </a:rPr>
              <a:t> </a:t>
            </a:r>
            <a:r>
              <a:rPr sz="1500" spc="-195" dirty="0">
                <a:solidFill>
                  <a:srgbClr val="212745"/>
                </a:solidFill>
                <a:latin typeface="Verdana"/>
                <a:cs typeface="Verdana"/>
              </a:rPr>
              <a:t>seed</a:t>
            </a:r>
            <a:r>
              <a:rPr sz="1500" spc="-95" dirty="0">
                <a:solidFill>
                  <a:srgbClr val="212745"/>
                </a:solidFill>
                <a:latin typeface="Verdana"/>
                <a:cs typeface="Verdana"/>
              </a:rPr>
              <a:t> </a:t>
            </a:r>
            <a:r>
              <a:rPr sz="1500" spc="-180" dirty="0">
                <a:solidFill>
                  <a:srgbClr val="212745"/>
                </a:solidFill>
                <a:latin typeface="Verdana"/>
                <a:cs typeface="Verdana"/>
              </a:rPr>
              <a:t>values?</a:t>
            </a:r>
            <a:endParaRPr sz="1500">
              <a:latin typeface="Verdana"/>
              <a:cs typeface="Verdana"/>
            </a:endParaRPr>
          </a:p>
          <a:p>
            <a:pPr marL="641985" lvl="1" indent="-305435">
              <a:lnSpc>
                <a:spcPct val="100000"/>
              </a:lnSpc>
              <a:spcBef>
                <a:spcPts val="795"/>
              </a:spcBef>
              <a:buClr>
                <a:srgbClr val="5ECCF3"/>
              </a:buClr>
              <a:buSzPct val="93333"/>
              <a:buFont typeface="Cambria"/>
              <a:buChar char="◾"/>
              <a:tabLst>
                <a:tab pos="641985" algn="l"/>
              </a:tabLst>
            </a:pPr>
            <a:r>
              <a:rPr sz="1500" spc="-85" dirty="0">
                <a:solidFill>
                  <a:srgbClr val="212745"/>
                </a:solidFill>
                <a:latin typeface="Verdana"/>
                <a:cs typeface="Verdana"/>
              </a:rPr>
              <a:t>Possibly.</a:t>
            </a:r>
            <a:endParaRPr sz="1500">
              <a:latin typeface="Verdana"/>
              <a:cs typeface="Verdana"/>
            </a:endParaRPr>
          </a:p>
        </p:txBody>
      </p:sp>
      <p:sp>
        <p:nvSpPr>
          <p:cNvPr id="12" name="object 1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18</a:t>
            </a:fld>
            <a:endParaRPr spc="-25" dirty="0"/>
          </a:p>
        </p:txBody>
      </p:sp>
      <p:pic>
        <p:nvPicPr>
          <p:cNvPr id="13" name="Picture 12" descr="A number and equation&#10;&#10;Description automatically generated with medium confidence">
            <a:extLst>
              <a:ext uri="{FF2B5EF4-FFF2-40B4-BE49-F238E27FC236}">
                <a16:creationId xmlns:a16="http://schemas.microsoft.com/office/drawing/2014/main" id="{D50C721B-7B0F-A30E-B7AC-7BA02A421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146074"/>
            <a:ext cx="3681095" cy="8126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125" dirty="0">
                          <a:solidFill>
                            <a:srgbClr val="FFFFFF"/>
                          </a:solidFill>
                          <a:latin typeface="Trebuchet MS"/>
                          <a:cs typeface="Trebuchet MS"/>
                        </a:rPr>
                        <a:t>ELBOW</a:t>
                      </a:r>
                      <a:r>
                        <a:rPr sz="2800" spc="-55" dirty="0">
                          <a:solidFill>
                            <a:srgbClr val="FFFFFF"/>
                          </a:solidFill>
                          <a:latin typeface="Trebuchet MS"/>
                          <a:cs typeface="Trebuchet MS"/>
                        </a:rPr>
                        <a:t> </a:t>
                      </a:r>
                      <a:r>
                        <a:rPr sz="2800" spc="170" dirty="0">
                          <a:solidFill>
                            <a:srgbClr val="FFFFFF"/>
                          </a:solidFill>
                          <a:latin typeface="Trebuchet MS"/>
                          <a:cs typeface="Trebuchet MS"/>
                        </a:rPr>
                        <a:t>METHOD</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14911" y="1950211"/>
            <a:ext cx="7748905" cy="580390"/>
          </a:xfrm>
          <a:prstGeom prst="rect">
            <a:avLst/>
          </a:prstGeom>
        </p:spPr>
        <p:txBody>
          <a:bodyPr vert="horz" wrap="square" lIns="0" tIns="6350" rIns="0" bIns="0" rtlCol="0">
            <a:spAutoFit/>
          </a:bodyPr>
          <a:lstStyle/>
          <a:p>
            <a:pPr marL="318135" marR="5080" indent="-306070">
              <a:lnSpc>
                <a:spcPct val="102200"/>
              </a:lnSpc>
              <a:spcBef>
                <a:spcPts val="50"/>
              </a:spcBef>
              <a:buClr>
                <a:srgbClr val="5ECCF3"/>
              </a:buClr>
              <a:buSzPct val="94444"/>
              <a:buFont typeface="Cambria"/>
              <a:buChar char="◾"/>
              <a:tabLst>
                <a:tab pos="318135" algn="l"/>
              </a:tabLst>
            </a:pPr>
            <a:r>
              <a:rPr sz="1800" spc="-30" dirty="0">
                <a:solidFill>
                  <a:srgbClr val="212745"/>
                </a:solidFill>
                <a:latin typeface="Trebuchet MS"/>
                <a:cs typeface="Trebuchet MS"/>
              </a:rPr>
              <a:t>By</a:t>
            </a:r>
            <a:r>
              <a:rPr sz="1800" spc="-25" dirty="0">
                <a:solidFill>
                  <a:srgbClr val="212745"/>
                </a:solidFill>
                <a:latin typeface="Trebuchet MS"/>
                <a:cs typeface="Trebuchet MS"/>
              </a:rPr>
              <a:t> </a:t>
            </a:r>
            <a:r>
              <a:rPr sz="1800" spc="-110" dirty="0">
                <a:solidFill>
                  <a:srgbClr val="212745"/>
                </a:solidFill>
                <a:latin typeface="Trebuchet MS"/>
                <a:cs typeface="Trebuchet MS"/>
              </a:rPr>
              <a:t>varying</a:t>
            </a:r>
            <a:r>
              <a:rPr sz="1800" spc="-30" dirty="0">
                <a:solidFill>
                  <a:srgbClr val="212745"/>
                </a:solidFill>
                <a:latin typeface="Trebuchet MS"/>
                <a:cs typeface="Trebuchet MS"/>
              </a:rPr>
              <a:t> </a:t>
            </a:r>
            <a:r>
              <a:rPr sz="1800" spc="-114" dirty="0">
                <a:solidFill>
                  <a:srgbClr val="212745"/>
                </a:solidFill>
                <a:latin typeface="Trebuchet MS"/>
                <a:cs typeface="Trebuchet MS"/>
              </a:rPr>
              <a:t>the</a:t>
            </a:r>
            <a:r>
              <a:rPr sz="1800" spc="-25" dirty="0">
                <a:solidFill>
                  <a:srgbClr val="212745"/>
                </a:solidFill>
                <a:latin typeface="Trebuchet MS"/>
                <a:cs typeface="Trebuchet MS"/>
              </a:rPr>
              <a:t> </a:t>
            </a:r>
            <a:r>
              <a:rPr sz="1800" spc="-140" dirty="0">
                <a:solidFill>
                  <a:srgbClr val="212745"/>
                </a:solidFill>
                <a:latin typeface="Trebuchet MS"/>
                <a:cs typeface="Trebuchet MS"/>
              </a:rPr>
              <a:t>value</a:t>
            </a:r>
            <a:r>
              <a:rPr sz="1800" spc="-25" dirty="0">
                <a:solidFill>
                  <a:srgbClr val="212745"/>
                </a:solidFill>
                <a:latin typeface="Trebuchet MS"/>
                <a:cs typeface="Trebuchet MS"/>
              </a:rPr>
              <a:t> </a:t>
            </a:r>
            <a:r>
              <a:rPr sz="1800" spc="-105" dirty="0">
                <a:solidFill>
                  <a:srgbClr val="212745"/>
                </a:solidFill>
                <a:latin typeface="Trebuchet MS"/>
                <a:cs typeface="Trebuchet MS"/>
              </a:rPr>
              <a:t>of</a:t>
            </a:r>
            <a:r>
              <a:rPr sz="1800" spc="-20" dirty="0">
                <a:solidFill>
                  <a:srgbClr val="212745"/>
                </a:solidFill>
                <a:latin typeface="Trebuchet MS"/>
                <a:cs typeface="Trebuchet MS"/>
              </a:rPr>
              <a:t> </a:t>
            </a:r>
            <a:r>
              <a:rPr sz="1800" spc="-80" dirty="0">
                <a:solidFill>
                  <a:srgbClr val="212745"/>
                </a:solidFill>
                <a:latin typeface="Trebuchet MS"/>
                <a:cs typeface="Trebuchet MS"/>
              </a:rPr>
              <a:t>K,</a:t>
            </a:r>
            <a:r>
              <a:rPr sz="1800" spc="-210" dirty="0">
                <a:solidFill>
                  <a:srgbClr val="212745"/>
                </a:solidFill>
                <a:latin typeface="Trebuchet MS"/>
                <a:cs typeface="Trebuchet MS"/>
              </a:rPr>
              <a:t> </a:t>
            </a:r>
            <a:r>
              <a:rPr sz="1800" spc="-100" dirty="0">
                <a:solidFill>
                  <a:srgbClr val="212745"/>
                </a:solidFill>
                <a:latin typeface="Trebuchet MS"/>
                <a:cs typeface="Trebuchet MS"/>
              </a:rPr>
              <a:t>compute</a:t>
            </a:r>
            <a:r>
              <a:rPr sz="1800" spc="-20" dirty="0">
                <a:solidFill>
                  <a:srgbClr val="212745"/>
                </a:solidFill>
                <a:latin typeface="Trebuchet MS"/>
                <a:cs typeface="Trebuchet MS"/>
              </a:rPr>
              <a:t> </a:t>
            </a:r>
            <a:r>
              <a:rPr sz="1800" spc="-100" dirty="0">
                <a:solidFill>
                  <a:srgbClr val="212745"/>
                </a:solidFill>
                <a:latin typeface="Trebuchet MS"/>
                <a:cs typeface="Trebuchet MS"/>
              </a:rPr>
              <a:t>within-</a:t>
            </a:r>
            <a:r>
              <a:rPr sz="1800" spc="-95" dirty="0">
                <a:solidFill>
                  <a:srgbClr val="212745"/>
                </a:solidFill>
                <a:latin typeface="Trebuchet MS"/>
                <a:cs typeface="Trebuchet MS"/>
              </a:rPr>
              <a:t>cluster</a:t>
            </a:r>
            <a:r>
              <a:rPr sz="1800" spc="-25" dirty="0">
                <a:solidFill>
                  <a:srgbClr val="212745"/>
                </a:solidFill>
                <a:latin typeface="Trebuchet MS"/>
                <a:cs typeface="Trebuchet MS"/>
              </a:rPr>
              <a:t> </a:t>
            </a:r>
            <a:r>
              <a:rPr sz="1800" spc="-100" dirty="0">
                <a:solidFill>
                  <a:srgbClr val="212745"/>
                </a:solidFill>
                <a:latin typeface="Trebuchet MS"/>
                <a:cs typeface="Trebuchet MS"/>
              </a:rPr>
              <a:t>sum</a:t>
            </a:r>
            <a:r>
              <a:rPr sz="1800" spc="-25" dirty="0">
                <a:solidFill>
                  <a:srgbClr val="212745"/>
                </a:solidFill>
                <a:latin typeface="Trebuchet MS"/>
                <a:cs typeface="Trebuchet MS"/>
              </a:rPr>
              <a:t> </a:t>
            </a:r>
            <a:r>
              <a:rPr sz="1800" spc="-105" dirty="0">
                <a:solidFill>
                  <a:srgbClr val="212745"/>
                </a:solidFill>
                <a:latin typeface="Trebuchet MS"/>
                <a:cs typeface="Trebuchet MS"/>
              </a:rPr>
              <a:t>of</a:t>
            </a:r>
            <a:r>
              <a:rPr sz="1800" spc="-25" dirty="0">
                <a:solidFill>
                  <a:srgbClr val="212745"/>
                </a:solidFill>
                <a:latin typeface="Trebuchet MS"/>
                <a:cs typeface="Trebuchet MS"/>
              </a:rPr>
              <a:t> </a:t>
            </a:r>
            <a:r>
              <a:rPr sz="1800" spc="-105" dirty="0">
                <a:solidFill>
                  <a:srgbClr val="212745"/>
                </a:solidFill>
                <a:latin typeface="Trebuchet MS"/>
                <a:cs typeface="Trebuchet MS"/>
              </a:rPr>
              <a:t>squared</a:t>
            </a:r>
            <a:r>
              <a:rPr sz="1800" spc="-25" dirty="0">
                <a:solidFill>
                  <a:srgbClr val="212745"/>
                </a:solidFill>
                <a:latin typeface="Trebuchet MS"/>
                <a:cs typeface="Trebuchet MS"/>
              </a:rPr>
              <a:t> </a:t>
            </a:r>
            <a:r>
              <a:rPr sz="1800" spc="-20" dirty="0">
                <a:solidFill>
                  <a:srgbClr val="212745"/>
                </a:solidFill>
                <a:latin typeface="Trebuchet MS"/>
                <a:cs typeface="Trebuchet MS"/>
              </a:rPr>
              <a:t>error</a:t>
            </a:r>
            <a:r>
              <a:rPr sz="1800" spc="-25" dirty="0">
                <a:solidFill>
                  <a:srgbClr val="212745"/>
                </a:solidFill>
                <a:latin typeface="Trebuchet MS"/>
                <a:cs typeface="Trebuchet MS"/>
              </a:rPr>
              <a:t> </a:t>
            </a:r>
            <a:r>
              <a:rPr sz="1800" spc="-135" dirty="0">
                <a:solidFill>
                  <a:srgbClr val="212745"/>
                </a:solidFill>
                <a:latin typeface="Trebuchet MS"/>
                <a:cs typeface="Trebuchet MS"/>
              </a:rPr>
              <a:t>and</a:t>
            </a:r>
            <a:r>
              <a:rPr sz="1800" spc="-30" dirty="0">
                <a:solidFill>
                  <a:srgbClr val="212745"/>
                </a:solidFill>
                <a:latin typeface="Trebuchet MS"/>
                <a:cs typeface="Trebuchet MS"/>
              </a:rPr>
              <a:t> </a:t>
            </a:r>
            <a:r>
              <a:rPr sz="1800" spc="-20" dirty="0">
                <a:solidFill>
                  <a:srgbClr val="212745"/>
                </a:solidFill>
                <a:latin typeface="Trebuchet MS"/>
                <a:cs typeface="Trebuchet MS"/>
              </a:rPr>
              <a:t>pick </a:t>
            </a:r>
            <a:r>
              <a:rPr sz="1800" spc="-114" dirty="0">
                <a:solidFill>
                  <a:srgbClr val="212745"/>
                </a:solidFill>
                <a:latin typeface="Trebuchet MS"/>
                <a:cs typeface="Trebuchet MS"/>
              </a:rPr>
              <a:t>the</a:t>
            </a:r>
            <a:r>
              <a:rPr sz="1800" spc="-5" dirty="0">
                <a:solidFill>
                  <a:srgbClr val="212745"/>
                </a:solidFill>
                <a:latin typeface="Trebuchet MS"/>
                <a:cs typeface="Trebuchet MS"/>
              </a:rPr>
              <a:t> </a:t>
            </a:r>
            <a:r>
              <a:rPr sz="1800" spc="-120" dirty="0">
                <a:solidFill>
                  <a:srgbClr val="212745"/>
                </a:solidFill>
                <a:latin typeface="Trebuchet MS"/>
                <a:cs typeface="Trebuchet MS"/>
              </a:rPr>
              <a:t>optimal</a:t>
            </a:r>
            <a:r>
              <a:rPr sz="1800" dirty="0">
                <a:solidFill>
                  <a:srgbClr val="212745"/>
                </a:solidFill>
                <a:latin typeface="Trebuchet MS"/>
                <a:cs typeface="Trebuchet MS"/>
              </a:rPr>
              <a:t> </a:t>
            </a:r>
            <a:r>
              <a:rPr sz="1800" spc="80" dirty="0">
                <a:solidFill>
                  <a:srgbClr val="212745"/>
                </a:solidFill>
                <a:latin typeface="Trebuchet MS"/>
                <a:cs typeface="Trebuchet MS"/>
              </a:rPr>
              <a:t>K</a:t>
            </a:r>
            <a:endParaRPr sz="1800">
              <a:latin typeface="Trebuchet MS"/>
              <a:cs typeface="Trebuchet MS"/>
            </a:endParaRPr>
          </a:p>
        </p:txBody>
      </p:sp>
      <p:pic>
        <p:nvPicPr>
          <p:cNvPr id="4" name="object 4"/>
          <p:cNvPicPr/>
          <p:nvPr/>
        </p:nvPicPr>
        <p:blipFill>
          <a:blip r:embed="rId2" cstate="print"/>
          <a:stretch>
            <a:fillRect/>
          </a:stretch>
        </p:blipFill>
        <p:spPr>
          <a:xfrm>
            <a:off x="2845832" y="2987874"/>
            <a:ext cx="4095241" cy="2577522"/>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19</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95250">
              <a:lnSpc>
                <a:spcPct val="100000"/>
              </a:lnSpc>
              <a:spcBef>
                <a:spcPts val="35"/>
              </a:spcBef>
            </a:pPr>
            <a:fld id="{81D60167-4931-47E6-BA6A-407CBD079E47}" type="slidenum">
              <a:rPr spc="-50" dirty="0"/>
              <a:t>2</a:t>
            </a:fld>
            <a:endParaRPr spc="-50" dirty="0"/>
          </a:p>
        </p:txBody>
      </p:sp>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1410"/>
                        </a:spcBef>
                      </a:pPr>
                      <a:endParaRPr sz="3200">
                        <a:latin typeface="Times New Roman"/>
                        <a:cs typeface="Times New Roman"/>
                      </a:endParaRPr>
                    </a:p>
                    <a:p>
                      <a:pPr marL="224154">
                        <a:lnSpc>
                          <a:spcPct val="100000"/>
                        </a:lnSpc>
                      </a:pPr>
                      <a:r>
                        <a:rPr sz="3200" dirty="0">
                          <a:solidFill>
                            <a:srgbClr val="FFFFFF"/>
                          </a:solidFill>
                          <a:latin typeface="Trebuchet MS"/>
                          <a:cs typeface="Trebuchet MS"/>
                        </a:rPr>
                        <a:t>TODAY’S</a:t>
                      </a:r>
                      <a:r>
                        <a:rPr sz="3200" spc="-385" dirty="0">
                          <a:solidFill>
                            <a:srgbClr val="FFFFFF"/>
                          </a:solidFill>
                          <a:latin typeface="Trebuchet MS"/>
                          <a:cs typeface="Trebuchet MS"/>
                        </a:rPr>
                        <a:t> </a:t>
                      </a:r>
                      <a:r>
                        <a:rPr sz="3200" spc="55" dirty="0">
                          <a:solidFill>
                            <a:srgbClr val="FFFFFF"/>
                          </a:solidFill>
                          <a:latin typeface="Trebuchet MS"/>
                          <a:cs typeface="Trebuchet MS"/>
                        </a:rPr>
                        <a:t>TOPICS</a:t>
                      </a:r>
                      <a:endParaRPr sz="3200">
                        <a:latin typeface="Trebuchet MS"/>
                        <a:cs typeface="Trebuchet MS"/>
                      </a:endParaRPr>
                    </a:p>
                  </a:txBody>
                  <a:tcPr marL="0" marR="0" marT="179070"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09600" y="2362200"/>
            <a:ext cx="5678805" cy="842644"/>
          </a:xfrm>
          <a:prstGeom prst="rect">
            <a:avLst/>
          </a:prstGeom>
        </p:spPr>
        <p:txBody>
          <a:bodyPr vert="horz" wrap="square" lIns="0" tIns="146685" rIns="0" bIns="0" rtlCol="0">
            <a:spAutoFit/>
          </a:bodyPr>
          <a:lstStyle/>
          <a:p>
            <a:pPr marL="12700">
              <a:lnSpc>
                <a:spcPct val="100000"/>
              </a:lnSpc>
              <a:spcBef>
                <a:spcPts val="1155"/>
              </a:spcBef>
              <a:buClr>
                <a:srgbClr val="5ECCF3"/>
              </a:buClr>
              <a:buSzPct val="94444"/>
              <a:tabLst>
                <a:tab pos="318135" algn="l"/>
              </a:tabLst>
            </a:pPr>
            <a:endParaRPr sz="1800" dirty="0">
              <a:latin typeface="Trebuchet MS"/>
              <a:cs typeface="Trebuchet MS"/>
            </a:endParaRPr>
          </a:p>
          <a:p>
            <a:pPr marL="318135" indent="-305435">
              <a:lnSpc>
                <a:spcPct val="100000"/>
              </a:lnSpc>
              <a:spcBef>
                <a:spcPts val="1055"/>
              </a:spcBef>
              <a:buClr>
                <a:srgbClr val="5ECCF3"/>
              </a:buClr>
              <a:buSzPct val="94444"/>
              <a:buFont typeface="Cambria"/>
              <a:buChar char="◾"/>
              <a:tabLst>
                <a:tab pos="318135" algn="l"/>
              </a:tabLst>
            </a:pPr>
            <a:r>
              <a:rPr sz="1800" dirty="0">
                <a:solidFill>
                  <a:srgbClr val="212745"/>
                </a:solidFill>
                <a:latin typeface="Trebuchet MS"/>
                <a:cs typeface="Trebuchet MS"/>
              </a:rPr>
              <a:t>K-</a:t>
            </a:r>
            <a:r>
              <a:rPr sz="1800" spc="-125" dirty="0">
                <a:solidFill>
                  <a:srgbClr val="212745"/>
                </a:solidFill>
                <a:latin typeface="Trebuchet MS"/>
                <a:cs typeface="Trebuchet MS"/>
              </a:rPr>
              <a:t>means</a:t>
            </a:r>
            <a:r>
              <a:rPr sz="1800" spc="25" dirty="0">
                <a:solidFill>
                  <a:srgbClr val="212745"/>
                </a:solidFill>
                <a:latin typeface="Trebuchet MS"/>
                <a:cs typeface="Trebuchet MS"/>
              </a:rPr>
              <a:t> </a:t>
            </a:r>
            <a:r>
              <a:rPr sz="1800" spc="-10" dirty="0">
                <a:solidFill>
                  <a:srgbClr val="212745"/>
                </a:solidFill>
                <a:latin typeface="Trebuchet MS"/>
                <a:cs typeface="Trebuchet MS"/>
              </a:rPr>
              <a:t>clustering</a:t>
            </a:r>
            <a:endParaRPr sz="180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65" dirty="0">
                          <a:solidFill>
                            <a:srgbClr val="FFFFFF"/>
                          </a:solidFill>
                          <a:latin typeface="Trebuchet MS"/>
                          <a:cs typeface="Trebuchet MS"/>
                        </a:rPr>
                        <a:t>TRYING</a:t>
                      </a:r>
                      <a:r>
                        <a:rPr sz="2800" spc="-415" dirty="0">
                          <a:solidFill>
                            <a:srgbClr val="FFFFFF"/>
                          </a:solidFill>
                          <a:latin typeface="Trebuchet MS"/>
                          <a:cs typeface="Trebuchet MS"/>
                        </a:rPr>
                        <a:t> </a:t>
                      </a:r>
                      <a:r>
                        <a:rPr sz="2800" spc="145" dirty="0">
                          <a:solidFill>
                            <a:srgbClr val="FFFFFF"/>
                          </a:solidFill>
                          <a:latin typeface="Trebuchet MS"/>
                          <a:cs typeface="Trebuchet MS"/>
                        </a:rPr>
                        <a:t>TO</a:t>
                      </a:r>
                      <a:r>
                        <a:rPr sz="2800" spc="-65" dirty="0">
                          <a:solidFill>
                            <a:srgbClr val="FFFFFF"/>
                          </a:solidFill>
                          <a:latin typeface="Trebuchet MS"/>
                          <a:cs typeface="Trebuchet MS"/>
                        </a:rPr>
                        <a:t> </a:t>
                      </a:r>
                      <a:r>
                        <a:rPr sz="2800" spc="125" dirty="0">
                          <a:solidFill>
                            <a:srgbClr val="FFFFFF"/>
                          </a:solidFill>
                          <a:latin typeface="Trebuchet MS"/>
                          <a:cs typeface="Trebuchet MS"/>
                        </a:rPr>
                        <a:t>FIND</a:t>
                      </a:r>
                      <a:r>
                        <a:rPr sz="2800" spc="-60" dirty="0">
                          <a:solidFill>
                            <a:srgbClr val="FFFFFF"/>
                          </a:solidFill>
                          <a:latin typeface="Trebuchet MS"/>
                          <a:cs typeface="Trebuchet MS"/>
                        </a:rPr>
                        <a:t> </a:t>
                      </a:r>
                      <a:r>
                        <a:rPr sz="2800" spc="335" dirty="0">
                          <a:solidFill>
                            <a:srgbClr val="FFFFFF"/>
                          </a:solidFill>
                          <a:latin typeface="Trebuchet MS"/>
                          <a:cs typeface="Trebuchet MS"/>
                        </a:rPr>
                        <a:t>GOOD</a:t>
                      </a:r>
                      <a:r>
                        <a:rPr sz="2800" spc="-60" dirty="0">
                          <a:solidFill>
                            <a:srgbClr val="FFFFFF"/>
                          </a:solidFill>
                          <a:latin typeface="Trebuchet MS"/>
                          <a:cs typeface="Trebuchet MS"/>
                        </a:rPr>
                        <a:t> </a:t>
                      </a:r>
                      <a:r>
                        <a:rPr sz="2800" spc="95" dirty="0">
                          <a:solidFill>
                            <a:srgbClr val="FFFFFF"/>
                          </a:solidFill>
                          <a:latin typeface="Trebuchet MS"/>
                          <a:cs typeface="Trebuchet MS"/>
                        </a:rPr>
                        <a:t>OPTIMA</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59932" y="2312923"/>
            <a:ext cx="6666230" cy="1528445"/>
          </a:xfrm>
          <a:prstGeom prst="rect">
            <a:avLst/>
          </a:prstGeom>
        </p:spPr>
        <p:txBody>
          <a:bodyPr vert="horz" wrap="square" lIns="0" tIns="146685" rIns="0" bIns="0" rtlCol="0">
            <a:spAutoFit/>
          </a:bodyPr>
          <a:lstStyle/>
          <a:p>
            <a:pPr marL="318135" indent="-305435">
              <a:lnSpc>
                <a:spcPct val="100000"/>
              </a:lnSpc>
              <a:spcBef>
                <a:spcPts val="1155"/>
              </a:spcBef>
              <a:buClr>
                <a:srgbClr val="5ECCF3"/>
              </a:buClr>
              <a:buSzPct val="94444"/>
              <a:buFont typeface="Cambria"/>
              <a:buChar char="◾"/>
              <a:tabLst>
                <a:tab pos="318135" algn="l"/>
              </a:tabLst>
            </a:pPr>
            <a:r>
              <a:rPr sz="1800" spc="-125" dirty="0">
                <a:solidFill>
                  <a:srgbClr val="212745"/>
                </a:solidFill>
                <a:latin typeface="Trebuchet MS"/>
                <a:cs typeface="Trebuchet MS"/>
              </a:rPr>
              <a:t>Idea</a:t>
            </a:r>
            <a:r>
              <a:rPr sz="1800" spc="-35" dirty="0">
                <a:solidFill>
                  <a:srgbClr val="212745"/>
                </a:solidFill>
                <a:latin typeface="Trebuchet MS"/>
                <a:cs typeface="Trebuchet MS"/>
              </a:rPr>
              <a:t> </a:t>
            </a:r>
            <a:r>
              <a:rPr sz="1800" spc="-170" dirty="0">
                <a:solidFill>
                  <a:srgbClr val="212745"/>
                </a:solidFill>
                <a:latin typeface="Trebuchet MS"/>
                <a:cs typeface="Trebuchet MS"/>
              </a:rPr>
              <a:t>1:</a:t>
            </a:r>
            <a:r>
              <a:rPr sz="1800" spc="-210" dirty="0">
                <a:solidFill>
                  <a:srgbClr val="212745"/>
                </a:solidFill>
                <a:latin typeface="Trebuchet MS"/>
                <a:cs typeface="Trebuchet MS"/>
              </a:rPr>
              <a:t> </a:t>
            </a:r>
            <a:r>
              <a:rPr sz="1800" spc="-50" dirty="0">
                <a:solidFill>
                  <a:srgbClr val="212745"/>
                </a:solidFill>
                <a:latin typeface="Trebuchet MS"/>
                <a:cs typeface="Trebuchet MS"/>
              </a:rPr>
              <a:t>Be</a:t>
            </a:r>
            <a:r>
              <a:rPr sz="1800" spc="-30" dirty="0">
                <a:solidFill>
                  <a:srgbClr val="212745"/>
                </a:solidFill>
                <a:latin typeface="Trebuchet MS"/>
                <a:cs typeface="Trebuchet MS"/>
              </a:rPr>
              <a:t> </a:t>
            </a:r>
            <a:r>
              <a:rPr sz="1800" spc="-140" dirty="0">
                <a:solidFill>
                  <a:srgbClr val="212745"/>
                </a:solidFill>
                <a:latin typeface="Trebuchet MS"/>
                <a:cs typeface="Trebuchet MS"/>
              </a:rPr>
              <a:t>careful</a:t>
            </a:r>
            <a:r>
              <a:rPr sz="1800" spc="-20" dirty="0">
                <a:solidFill>
                  <a:srgbClr val="212745"/>
                </a:solidFill>
                <a:latin typeface="Trebuchet MS"/>
                <a:cs typeface="Trebuchet MS"/>
              </a:rPr>
              <a:t> </a:t>
            </a:r>
            <a:r>
              <a:rPr sz="1800" spc="-105" dirty="0">
                <a:solidFill>
                  <a:srgbClr val="212745"/>
                </a:solidFill>
                <a:latin typeface="Trebuchet MS"/>
                <a:cs typeface="Trebuchet MS"/>
              </a:rPr>
              <a:t>about</a:t>
            </a:r>
            <a:r>
              <a:rPr sz="1800" spc="-30" dirty="0">
                <a:solidFill>
                  <a:srgbClr val="212745"/>
                </a:solidFill>
                <a:latin typeface="Trebuchet MS"/>
                <a:cs typeface="Trebuchet MS"/>
              </a:rPr>
              <a:t> </a:t>
            </a:r>
            <a:r>
              <a:rPr sz="1800" spc="-90" dirty="0">
                <a:solidFill>
                  <a:srgbClr val="212745"/>
                </a:solidFill>
                <a:latin typeface="Trebuchet MS"/>
                <a:cs typeface="Trebuchet MS"/>
              </a:rPr>
              <a:t>where</a:t>
            </a:r>
            <a:r>
              <a:rPr sz="1800" spc="-30" dirty="0">
                <a:solidFill>
                  <a:srgbClr val="212745"/>
                </a:solidFill>
                <a:latin typeface="Trebuchet MS"/>
                <a:cs typeface="Trebuchet MS"/>
              </a:rPr>
              <a:t> </a:t>
            </a:r>
            <a:r>
              <a:rPr sz="1800" spc="-65" dirty="0">
                <a:solidFill>
                  <a:srgbClr val="212745"/>
                </a:solidFill>
                <a:latin typeface="Trebuchet MS"/>
                <a:cs typeface="Trebuchet MS"/>
              </a:rPr>
              <a:t>you</a:t>
            </a:r>
            <a:r>
              <a:rPr sz="1800" spc="-25" dirty="0">
                <a:solidFill>
                  <a:srgbClr val="212745"/>
                </a:solidFill>
                <a:latin typeface="Trebuchet MS"/>
                <a:cs typeface="Trebuchet MS"/>
              </a:rPr>
              <a:t> </a:t>
            </a:r>
            <a:r>
              <a:rPr sz="1800" spc="-10" dirty="0">
                <a:solidFill>
                  <a:srgbClr val="212745"/>
                </a:solidFill>
                <a:latin typeface="Trebuchet MS"/>
                <a:cs typeface="Trebuchet MS"/>
              </a:rPr>
              <a:t>start</a:t>
            </a:r>
            <a:endParaRPr sz="1800">
              <a:latin typeface="Trebuchet MS"/>
              <a:cs typeface="Trebuchet MS"/>
            </a:endParaRPr>
          </a:p>
          <a:p>
            <a:pPr marL="318135" marR="5080" indent="-306070">
              <a:lnSpc>
                <a:spcPct val="101099"/>
              </a:lnSpc>
              <a:spcBef>
                <a:spcPts val="1030"/>
              </a:spcBef>
              <a:buClr>
                <a:srgbClr val="5ECCF3"/>
              </a:buClr>
              <a:buSzPct val="94444"/>
              <a:buFont typeface="Cambria"/>
              <a:buChar char="◾"/>
              <a:tabLst>
                <a:tab pos="318135" algn="l"/>
              </a:tabLst>
            </a:pPr>
            <a:r>
              <a:rPr sz="1800" spc="-125" dirty="0">
                <a:solidFill>
                  <a:srgbClr val="212745"/>
                </a:solidFill>
                <a:latin typeface="Trebuchet MS"/>
                <a:cs typeface="Trebuchet MS"/>
              </a:rPr>
              <a:t>Idea</a:t>
            </a:r>
            <a:r>
              <a:rPr sz="1800" spc="-30" dirty="0">
                <a:solidFill>
                  <a:srgbClr val="212745"/>
                </a:solidFill>
                <a:latin typeface="Trebuchet MS"/>
                <a:cs typeface="Trebuchet MS"/>
              </a:rPr>
              <a:t> </a:t>
            </a:r>
            <a:r>
              <a:rPr sz="1800" spc="-170" dirty="0">
                <a:solidFill>
                  <a:srgbClr val="212745"/>
                </a:solidFill>
                <a:latin typeface="Trebuchet MS"/>
                <a:cs typeface="Trebuchet MS"/>
              </a:rPr>
              <a:t>2:</a:t>
            </a:r>
            <a:r>
              <a:rPr sz="1800" spc="-200" dirty="0">
                <a:solidFill>
                  <a:srgbClr val="212745"/>
                </a:solidFill>
                <a:latin typeface="Trebuchet MS"/>
                <a:cs typeface="Trebuchet MS"/>
              </a:rPr>
              <a:t> </a:t>
            </a:r>
            <a:r>
              <a:rPr sz="1800" spc="130" dirty="0">
                <a:solidFill>
                  <a:srgbClr val="212745"/>
                </a:solidFill>
                <a:latin typeface="Trebuchet MS"/>
                <a:cs typeface="Trebuchet MS"/>
              </a:rPr>
              <a:t>Do</a:t>
            </a:r>
            <a:r>
              <a:rPr sz="1800" spc="-25" dirty="0">
                <a:solidFill>
                  <a:srgbClr val="212745"/>
                </a:solidFill>
                <a:latin typeface="Trebuchet MS"/>
                <a:cs typeface="Trebuchet MS"/>
              </a:rPr>
              <a:t> </a:t>
            </a:r>
            <a:r>
              <a:rPr sz="1800" spc="-150" dirty="0">
                <a:solidFill>
                  <a:srgbClr val="212745"/>
                </a:solidFill>
                <a:latin typeface="Trebuchet MS"/>
                <a:cs typeface="Trebuchet MS"/>
              </a:rPr>
              <a:t>many</a:t>
            </a:r>
            <a:r>
              <a:rPr sz="1800" spc="-25" dirty="0">
                <a:solidFill>
                  <a:srgbClr val="212745"/>
                </a:solidFill>
                <a:latin typeface="Trebuchet MS"/>
                <a:cs typeface="Trebuchet MS"/>
              </a:rPr>
              <a:t> </a:t>
            </a:r>
            <a:r>
              <a:rPr sz="1800" spc="-50" dirty="0">
                <a:solidFill>
                  <a:srgbClr val="212745"/>
                </a:solidFill>
                <a:latin typeface="Trebuchet MS"/>
                <a:cs typeface="Trebuchet MS"/>
              </a:rPr>
              <a:t>runs</a:t>
            </a:r>
            <a:r>
              <a:rPr sz="1800" spc="-25" dirty="0">
                <a:solidFill>
                  <a:srgbClr val="212745"/>
                </a:solidFill>
                <a:latin typeface="Trebuchet MS"/>
                <a:cs typeface="Trebuchet MS"/>
              </a:rPr>
              <a:t> </a:t>
            </a:r>
            <a:r>
              <a:rPr sz="1800" spc="-105" dirty="0">
                <a:solidFill>
                  <a:srgbClr val="212745"/>
                </a:solidFill>
                <a:latin typeface="Trebuchet MS"/>
                <a:cs typeface="Trebuchet MS"/>
              </a:rPr>
              <a:t>of</a:t>
            </a:r>
            <a:r>
              <a:rPr sz="1800" spc="-20" dirty="0">
                <a:solidFill>
                  <a:srgbClr val="212745"/>
                </a:solidFill>
                <a:latin typeface="Trebuchet MS"/>
                <a:cs typeface="Trebuchet MS"/>
              </a:rPr>
              <a:t> </a:t>
            </a:r>
            <a:r>
              <a:rPr sz="1800" spc="-80" dirty="0">
                <a:solidFill>
                  <a:srgbClr val="212745"/>
                </a:solidFill>
                <a:latin typeface="Trebuchet MS"/>
                <a:cs typeface="Trebuchet MS"/>
              </a:rPr>
              <a:t>k-</a:t>
            </a:r>
            <a:r>
              <a:rPr sz="1800" spc="-155" dirty="0">
                <a:solidFill>
                  <a:srgbClr val="212745"/>
                </a:solidFill>
                <a:latin typeface="Trebuchet MS"/>
                <a:cs typeface="Trebuchet MS"/>
              </a:rPr>
              <a:t>means,</a:t>
            </a:r>
            <a:r>
              <a:rPr sz="1800" spc="-200" dirty="0">
                <a:solidFill>
                  <a:srgbClr val="212745"/>
                </a:solidFill>
                <a:latin typeface="Trebuchet MS"/>
                <a:cs typeface="Trebuchet MS"/>
              </a:rPr>
              <a:t> </a:t>
            </a:r>
            <a:r>
              <a:rPr sz="1800" spc="-140" dirty="0">
                <a:solidFill>
                  <a:srgbClr val="212745"/>
                </a:solidFill>
                <a:latin typeface="Trebuchet MS"/>
                <a:cs typeface="Trebuchet MS"/>
              </a:rPr>
              <a:t>each</a:t>
            </a:r>
            <a:r>
              <a:rPr sz="1800" spc="-20" dirty="0">
                <a:solidFill>
                  <a:srgbClr val="212745"/>
                </a:solidFill>
                <a:latin typeface="Trebuchet MS"/>
                <a:cs typeface="Trebuchet MS"/>
              </a:rPr>
              <a:t> </a:t>
            </a:r>
            <a:r>
              <a:rPr sz="1800" spc="-90" dirty="0">
                <a:solidFill>
                  <a:srgbClr val="212745"/>
                </a:solidFill>
                <a:latin typeface="Trebuchet MS"/>
                <a:cs typeface="Trebuchet MS"/>
              </a:rPr>
              <a:t>from</a:t>
            </a:r>
            <a:r>
              <a:rPr sz="1800" spc="-25" dirty="0">
                <a:solidFill>
                  <a:srgbClr val="212745"/>
                </a:solidFill>
                <a:latin typeface="Trebuchet MS"/>
                <a:cs typeface="Trebuchet MS"/>
              </a:rPr>
              <a:t> </a:t>
            </a:r>
            <a:r>
              <a:rPr sz="1800" spc="-190" dirty="0">
                <a:solidFill>
                  <a:srgbClr val="212745"/>
                </a:solidFill>
                <a:latin typeface="Trebuchet MS"/>
                <a:cs typeface="Trebuchet MS"/>
              </a:rPr>
              <a:t>a</a:t>
            </a:r>
            <a:r>
              <a:rPr sz="1800" spc="-25" dirty="0">
                <a:solidFill>
                  <a:srgbClr val="212745"/>
                </a:solidFill>
                <a:latin typeface="Trebuchet MS"/>
                <a:cs typeface="Trebuchet MS"/>
              </a:rPr>
              <a:t> </a:t>
            </a:r>
            <a:r>
              <a:rPr sz="1800" spc="-135" dirty="0">
                <a:solidFill>
                  <a:srgbClr val="212745"/>
                </a:solidFill>
                <a:latin typeface="Trebuchet MS"/>
                <a:cs typeface="Trebuchet MS"/>
              </a:rPr>
              <a:t>different</a:t>
            </a:r>
            <a:r>
              <a:rPr sz="1800" spc="-20" dirty="0">
                <a:solidFill>
                  <a:srgbClr val="212745"/>
                </a:solidFill>
                <a:latin typeface="Trebuchet MS"/>
                <a:cs typeface="Trebuchet MS"/>
              </a:rPr>
              <a:t> </a:t>
            </a:r>
            <a:r>
              <a:rPr sz="1800" spc="-85" dirty="0">
                <a:solidFill>
                  <a:srgbClr val="212745"/>
                </a:solidFill>
                <a:latin typeface="Trebuchet MS"/>
                <a:cs typeface="Trebuchet MS"/>
              </a:rPr>
              <a:t>random</a:t>
            </a:r>
            <a:r>
              <a:rPr sz="1800" spc="-20" dirty="0">
                <a:solidFill>
                  <a:srgbClr val="212745"/>
                </a:solidFill>
                <a:latin typeface="Trebuchet MS"/>
                <a:cs typeface="Trebuchet MS"/>
              </a:rPr>
              <a:t> </a:t>
            </a:r>
            <a:r>
              <a:rPr sz="1800" spc="-10" dirty="0">
                <a:solidFill>
                  <a:srgbClr val="212745"/>
                </a:solidFill>
                <a:latin typeface="Trebuchet MS"/>
                <a:cs typeface="Trebuchet MS"/>
              </a:rPr>
              <a:t>start </a:t>
            </a:r>
            <a:r>
              <a:rPr sz="1800" spc="-30" dirty="0">
                <a:solidFill>
                  <a:srgbClr val="212745"/>
                </a:solidFill>
                <a:latin typeface="Trebuchet MS"/>
                <a:cs typeface="Trebuchet MS"/>
              </a:rPr>
              <a:t>configuration</a:t>
            </a:r>
            <a:endParaRPr sz="1800">
              <a:latin typeface="Trebuchet MS"/>
              <a:cs typeface="Trebuchet MS"/>
            </a:endParaRPr>
          </a:p>
          <a:p>
            <a:pPr marL="318135" indent="-305435">
              <a:lnSpc>
                <a:spcPct val="100000"/>
              </a:lnSpc>
              <a:spcBef>
                <a:spcPts val="1060"/>
              </a:spcBef>
              <a:buClr>
                <a:srgbClr val="5ECCF3"/>
              </a:buClr>
              <a:buSzPct val="94444"/>
              <a:buFont typeface="Cambria"/>
              <a:buChar char="◾"/>
              <a:tabLst>
                <a:tab pos="318135" algn="l"/>
              </a:tabLst>
            </a:pPr>
            <a:r>
              <a:rPr sz="1800" spc="-80" dirty="0">
                <a:solidFill>
                  <a:srgbClr val="212745"/>
                </a:solidFill>
                <a:latin typeface="Trebuchet MS"/>
                <a:cs typeface="Trebuchet MS"/>
              </a:rPr>
              <a:t>Many</a:t>
            </a:r>
            <a:r>
              <a:rPr sz="1800" spc="-20" dirty="0">
                <a:solidFill>
                  <a:srgbClr val="212745"/>
                </a:solidFill>
                <a:latin typeface="Trebuchet MS"/>
                <a:cs typeface="Trebuchet MS"/>
              </a:rPr>
              <a:t> </a:t>
            </a:r>
            <a:r>
              <a:rPr sz="1800" spc="-60" dirty="0">
                <a:solidFill>
                  <a:srgbClr val="212745"/>
                </a:solidFill>
                <a:latin typeface="Trebuchet MS"/>
                <a:cs typeface="Trebuchet MS"/>
              </a:rPr>
              <a:t>other</a:t>
            </a:r>
            <a:r>
              <a:rPr sz="1800" spc="-20" dirty="0">
                <a:solidFill>
                  <a:srgbClr val="212745"/>
                </a:solidFill>
                <a:latin typeface="Trebuchet MS"/>
                <a:cs typeface="Trebuchet MS"/>
              </a:rPr>
              <a:t> </a:t>
            </a:r>
            <a:r>
              <a:rPr sz="1800" spc="-125" dirty="0">
                <a:solidFill>
                  <a:srgbClr val="212745"/>
                </a:solidFill>
                <a:latin typeface="Trebuchet MS"/>
                <a:cs typeface="Trebuchet MS"/>
              </a:rPr>
              <a:t>ideas</a:t>
            </a:r>
            <a:r>
              <a:rPr sz="1800" spc="-25" dirty="0">
                <a:solidFill>
                  <a:srgbClr val="212745"/>
                </a:solidFill>
                <a:latin typeface="Trebuchet MS"/>
                <a:cs typeface="Trebuchet MS"/>
              </a:rPr>
              <a:t> </a:t>
            </a:r>
            <a:r>
              <a:rPr sz="1800" spc="-130" dirty="0">
                <a:solidFill>
                  <a:srgbClr val="212745"/>
                </a:solidFill>
                <a:latin typeface="Trebuchet MS"/>
                <a:cs typeface="Trebuchet MS"/>
              </a:rPr>
              <a:t>floating</a:t>
            </a:r>
            <a:r>
              <a:rPr sz="1800" spc="-20" dirty="0">
                <a:solidFill>
                  <a:srgbClr val="212745"/>
                </a:solidFill>
                <a:latin typeface="Trebuchet MS"/>
                <a:cs typeface="Trebuchet MS"/>
              </a:rPr>
              <a:t> </a:t>
            </a:r>
            <a:r>
              <a:rPr sz="1800" spc="-10" dirty="0">
                <a:solidFill>
                  <a:srgbClr val="212745"/>
                </a:solidFill>
                <a:latin typeface="Trebuchet MS"/>
                <a:cs typeface="Trebuchet MS"/>
              </a:rPr>
              <a:t>around.</a:t>
            </a:r>
            <a:endParaRPr sz="1800">
              <a:latin typeface="Trebuchet MS"/>
              <a:cs typeface="Trebuchet MS"/>
            </a:endParaRPr>
          </a:p>
        </p:txBody>
      </p:sp>
      <p:grpSp>
        <p:nvGrpSpPr>
          <p:cNvPr id="4" name="object 4"/>
          <p:cNvGrpSpPr/>
          <p:nvPr/>
        </p:nvGrpSpPr>
        <p:grpSpPr>
          <a:xfrm>
            <a:off x="5440822" y="5306443"/>
            <a:ext cx="158115" cy="127000"/>
            <a:chOff x="5440822" y="5306443"/>
            <a:chExt cx="158115" cy="127000"/>
          </a:xfrm>
        </p:grpSpPr>
        <p:sp>
          <p:nvSpPr>
            <p:cNvPr id="5" name="object 5"/>
            <p:cNvSpPr/>
            <p:nvPr/>
          </p:nvSpPr>
          <p:spPr>
            <a:xfrm>
              <a:off x="5555456" y="5349478"/>
              <a:ext cx="38100" cy="28575"/>
            </a:xfrm>
            <a:custGeom>
              <a:avLst/>
              <a:gdLst/>
              <a:ahLst/>
              <a:cxnLst/>
              <a:rect l="l" t="t" r="r" b="b"/>
              <a:pathLst>
                <a:path w="38100" h="28575">
                  <a:moveTo>
                    <a:pt x="29570" y="0"/>
                  </a:moveTo>
                  <a:lnTo>
                    <a:pt x="8528" y="0"/>
                  </a:lnTo>
                  <a:lnTo>
                    <a:pt x="0" y="6396"/>
                  </a:lnTo>
                  <a:lnTo>
                    <a:pt x="0" y="14287"/>
                  </a:lnTo>
                  <a:lnTo>
                    <a:pt x="0" y="22178"/>
                  </a:lnTo>
                  <a:lnTo>
                    <a:pt x="8528"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6" name="object 6"/>
            <p:cNvSpPr/>
            <p:nvPr/>
          </p:nvSpPr>
          <p:spPr>
            <a:xfrm>
              <a:off x="5555456" y="534947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7" name="object 7"/>
            <p:cNvSpPr/>
            <p:nvPr/>
          </p:nvSpPr>
          <p:spPr>
            <a:xfrm>
              <a:off x="5447749" y="5396547"/>
              <a:ext cx="36830" cy="29845"/>
            </a:xfrm>
            <a:custGeom>
              <a:avLst/>
              <a:gdLst/>
              <a:ahLst/>
              <a:cxnLst/>
              <a:rect l="l" t="t" r="r" b="b"/>
              <a:pathLst>
                <a:path w="36829" h="29845">
                  <a:moveTo>
                    <a:pt x="21229" y="0"/>
                  </a:moveTo>
                  <a:lnTo>
                    <a:pt x="13843" y="1305"/>
                  </a:lnTo>
                  <a:lnTo>
                    <a:pt x="7176" y="4739"/>
                  </a:lnTo>
                  <a:lnTo>
                    <a:pt x="2417" y="9576"/>
                  </a:lnTo>
                  <a:lnTo>
                    <a:pt x="0" y="15184"/>
                  </a:lnTo>
                  <a:lnTo>
                    <a:pt x="359" y="20932"/>
                  </a:lnTo>
                  <a:lnTo>
                    <a:pt x="3554" y="25723"/>
                  </a:lnTo>
                  <a:lnTo>
                    <a:pt x="8874" y="28721"/>
                  </a:lnTo>
                  <a:lnTo>
                    <a:pt x="15590" y="29688"/>
                  </a:lnTo>
                  <a:lnTo>
                    <a:pt x="22975" y="28381"/>
                  </a:lnTo>
                  <a:lnTo>
                    <a:pt x="29642" y="24948"/>
                  </a:lnTo>
                  <a:lnTo>
                    <a:pt x="34401" y="20112"/>
                  </a:lnTo>
                  <a:lnTo>
                    <a:pt x="36819" y="14503"/>
                  </a:lnTo>
                  <a:lnTo>
                    <a:pt x="36460" y="8755"/>
                  </a:lnTo>
                  <a:lnTo>
                    <a:pt x="33264" y="3964"/>
                  </a:lnTo>
                  <a:lnTo>
                    <a:pt x="27945" y="966"/>
                  </a:lnTo>
                  <a:lnTo>
                    <a:pt x="21229" y="0"/>
                  </a:lnTo>
                  <a:close/>
                </a:path>
              </a:pathLst>
            </a:custGeom>
            <a:solidFill>
              <a:srgbClr val="56C7AA"/>
            </a:solidFill>
          </p:spPr>
          <p:txBody>
            <a:bodyPr wrap="square" lIns="0" tIns="0" rIns="0" bIns="0" rtlCol="0"/>
            <a:lstStyle/>
            <a:p>
              <a:endParaRPr/>
            </a:p>
          </p:txBody>
        </p:sp>
        <p:sp>
          <p:nvSpPr>
            <p:cNvPr id="8" name="object 8"/>
            <p:cNvSpPr/>
            <p:nvPr/>
          </p:nvSpPr>
          <p:spPr>
            <a:xfrm>
              <a:off x="5445585" y="539449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9" name="object 9"/>
            <p:cNvSpPr/>
            <p:nvPr/>
          </p:nvSpPr>
          <p:spPr>
            <a:xfrm>
              <a:off x="5468737" y="5311206"/>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56C7AA"/>
            </a:solidFill>
          </p:spPr>
          <p:txBody>
            <a:bodyPr wrap="square" lIns="0" tIns="0" rIns="0" bIns="0" rtlCol="0"/>
            <a:lstStyle/>
            <a:p>
              <a:endParaRPr/>
            </a:p>
          </p:txBody>
        </p:sp>
        <p:sp>
          <p:nvSpPr>
            <p:cNvPr id="10" name="object 10"/>
            <p:cNvSpPr/>
            <p:nvPr/>
          </p:nvSpPr>
          <p:spPr>
            <a:xfrm>
              <a:off x="5467604" y="5311206"/>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grpSp>
      <p:grpSp>
        <p:nvGrpSpPr>
          <p:cNvPr id="11" name="object 11"/>
          <p:cNvGrpSpPr/>
          <p:nvPr/>
        </p:nvGrpSpPr>
        <p:grpSpPr>
          <a:xfrm>
            <a:off x="6340812" y="5162551"/>
            <a:ext cx="121285" cy="101600"/>
            <a:chOff x="6340812" y="5162551"/>
            <a:chExt cx="121285" cy="101600"/>
          </a:xfrm>
        </p:grpSpPr>
        <p:sp>
          <p:nvSpPr>
            <p:cNvPr id="12" name="object 12"/>
            <p:cNvSpPr/>
            <p:nvPr/>
          </p:nvSpPr>
          <p:spPr>
            <a:xfrm>
              <a:off x="6418660" y="516731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3" name="object 13"/>
            <p:cNvSpPr/>
            <p:nvPr/>
          </p:nvSpPr>
          <p:spPr>
            <a:xfrm>
              <a:off x="6418660" y="516731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4" name="object 14"/>
            <p:cNvSpPr/>
            <p:nvPr/>
          </p:nvSpPr>
          <p:spPr>
            <a:xfrm>
              <a:off x="6345574" y="5225841"/>
              <a:ext cx="36830" cy="33020"/>
            </a:xfrm>
            <a:custGeom>
              <a:avLst/>
              <a:gdLst/>
              <a:ahLst/>
              <a:cxnLst/>
              <a:rect l="l" t="t" r="r" b="b"/>
              <a:pathLst>
                <a:path w="36829" h="33020">
                  <a:moveTo>
                    <a:pt x="22473" y="0"/>
                  </a:moveTo>
                  <a:lnTo>
                    <a:pt x="5027" y="5883"/>
                  </a:lnTo>
                  <a:lnTo>
                    <a:pt x="0" y="14330"/>
                  </a:lnTo>
                  <a:lnTo>
                    <a:pt x="2522" y="21807"/>
                  </a:lnTo>
                  <a:lnTo>
                    <a:pt x="5044" y="29284"/>
                  </a:lnTo>
                  <a:lnTo>
                    <a:pt x="14159" y="32961"/>
                  </a:lnTo>
                  <a:lnTo>
                    <a:pt x="31606" y="27076"/>
                  </a:lnTo>
                  <a:lnTo>
                    <a:pt x="36633" y="18630"/>
                  </a:lnTo>
                  <a:lnTo>
                    <a:pt x="31589" y="3676"/>
                  </a:lnTo>
                  <a:lnTo>
                    <a:pt x="22473" y="0"/>
                  </a:lnTo>
                  <a:close/>
                </a:path>
              </a:pathLst>
            </a:custGeom>
            <a:solidFill>
              <a:srgbClr val="56C7AA"/>
            </a:solidFill>
          </p:spPr>
          <p:txBody>
            <a:bodyPr wrap="square" lIns="0" tIns="0" rIns="0" bIns="0" rtlCol="0"/>
            <a:lstStyle/>
            <a:p>
              <a:endParaRPr/>
            </a:p>
          </p:txBody>
        </p:sp>
        <p:sp>
          <p:nvSpPr>
            <p:cNvPr id="15" name="object 15"/>
            <p:cNvSpPr/>
            <p:nvPr/>
          </p:nvSpPr>
          <p:spPr>
            <a:xfrm>
              <a:off x="6345575" y="5225841"/>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grpSp>
      <p:grpSp>
        <p:nvGrpSpPr>
          <p:cNvPr id="16" name="object 16"/>
          <p:cNvGrpSpPr/>
          <p:nvPr/>
        </p:nvGrpSpPr>
        <p:grpSpPr>
          <a:xfrm>
            <a:off x="5734050" y="5235180"/>
            <a:ext cx="85090" cy="55244"/>
            <a:chOff x="5734050" y="5235180"/>
            <a:chExt cx="85090" cy="55244"/>
          </a:xfrm>
        </p:grpSpPr>
        <p:sp>
          <p:nvSpPr>
            <p:cNvPr id="17" name="object 17"/>
            <p:cNvSpPr/>
            <p:nvPr/>
          </p:nvSpPr>
          <p:spPr>
            <a:xfrm>
              <a:off x="5738812" y="5239942"/>
              <a:ext cx="38100" cy="28575"/>
            </a:xfrm>
            <a:custGeom>
              <a:avLst/>
              <a:gdLst/>
              <a:ahLst/>
              <a:cxnLst/>
              <a:rect l="l" t="t" r="r" b="b"/>
              <a:pathLst>
                <a:path w="38100" h="28575">
                  <a:moveTo>
                    <a:pt x="29570" y="0"/>
                  </a:moveTo>
                  <a:lnTo>
                    <a:pt x="8529" y="0"/>
                  </a:lnTo>
                  <a:lnTo>
                    <a:pt x="0" y="6395"/>
                  </a:lnTo>
                  <a:lnTo>
                    <a:pt x="0" y="14287"/>
                  </a:lnTo>
                  <a:lnTo>
                    <a:pt x="0" y="22178"/>
                  </a:lnTo>
                  <a:lnTo>
                    <a:pt x="8529" y="28574"/>
                  </a:lnTo>
                  <a:lnTo>
                    <a:pt x="29570" y="28574"/>
                  </a:lnTo>
                  <a:lnTo>
                    <a:pt x="38100" y="22178"/>
                  </a:lnTo>
                  <a:lnTo>
                    <a:pt x="38100" y="6395"/>
                  </a:lnTo>
                  <a:lnTo>
                    <a:pt x="29570" y="0"/>
                  </a:lnTo>
                  <a:close/>
                </a:path>
              </a:pathLst>
            </a:custGeom>
            <a:solidFill>
              <a:srgbClr val="56C7AA"/>
            </a:solidFill>
          </p:spPr>
          <p:txBody>
            <a:bodyPr wrap="square" lIns="0" tIns="0" rIns="0" bIns="0" rtlCol="0"/>
            <a:lstStyle/>
            <a:p>
              <a:endParaRPr/>
            </a:p>
          </p:txBody>
        </p:sp>
        <p:sp>
          <p:nvSpPr>
            <p:cNvPr id="18" name="object 18"/>
            <p:cNvSpPr/>
            <p:nvPr/>
          </p:nvSpPr>
          <p:spPr>
            <a:xfrm>
              <a:off x="5738812" y="523994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9" name="object 19"/>
            <p:cNvSpPr/>
            <p:nvPr/>
          </p:nvSpPr>
          <p:spPr>
            <a:xfrm>
              <a:off x="5778144" y="5253995"/>
              <a:ext cx="36195" cy="31750"/>
            </a:xfrm>
            <a:custGeom>
              <a:avLst/>
              <a:gdLst/>
              <a:ahLst/>
              <a:cxnLst/>
              <a:rect l="l" t="t" r="r" b="b"/>
              <a:pathLst>
                <a:path w="36195" h="31750">
                  <a:moveTo>
                    <a:pt x="24298" y="0"/>
                  </a:moveTo>
                  <a:lnTo>
                    <a:pt x="15242" y="1658"/>
                  </a:lnTo>
                  <a:lnTo>
                    <a:pt x="6187" y="3318"/>
                  </a:lnTo>
                  <a:lnTo>
                    <a:pt x="0" y="10955"/>
                  </a:lnTo>
                  <a:lnTo>
                    <a:pt x="2843" y="26478"/>
                  </a:lnTo>
                  <a:lnTo>
                    <a:pt x="11337" y="31424"/>
                  </a:lnTo>
                  <a:lnTo>
                    <a:pt x="29447" y="28107"/>
                  </a:lnTo>
                  <a:lnTo>
                    <a:pt x="35636" y="20471"/>
                  </a:lnTo>
                  <a:lnTo>
                    <a:pt x="32791" y="4947"/>
                  </a:lnTo>
                  <a:lnTo>
                    <a:pt x="24298" y="0"/>
                  </a:lnTo>
                  <a:close/>
                </a:path>
              </a:pathLst>
            </a:custGeom>
            <a:solidFill>
              <a:srgbClr val="56C7AA"/>
            </a:solidFill>
          </p:spPr>
          <p:txBody>
            <a:bodyPr wrap="square" lIns="0" tIns="0" rIns="0" bIns="0" rtlCol="0"/>
            <a:lstStyle/>
            <a:p>
              <a:endParaRPr/>
            </a:p>
          </p:txBody>
        </p:sp>
        <p:sp>
          <p:nvSpPr>
            <p:cNvPr id="20" name="object 20"/>
            <p:cNvSpPr/>
            <p:nvPr/>
          </p:nvSpPr>
          <p:spPr>
            <a:xfrm>
              <a:off x="5778144" y="5253995"/>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grpSp>
      <p:grpSp>
        <p:nvGrpSpPr>
          <p:cNvPr id="21" name="object 21"/>
          <p:cNvGrpSpPr/>
          <p:nvPr/>
        </p:nvGrpSpPr>
        <p:grpSpPr>
          <a:xfrm>
            <a:off x="5694758" y="5609035"/>
            <a:ext cx="179070" cy="113664"/>
            <a:chOff x="5694758" y="5609035"/>
            <a:chExt cx="179070" cy="113664"/>
          </a:xfrm>
        </p:grpSpPr>
        <p:sp>
          <p:nvSpPr>
            <p:cNvPr id="22" name="object 22"/>
            <p:cNvSpPr/>
            <p:nvPr/>
          </p:nvSpPr>
          <p:spPr>
            <a:xfrm>
              <a:off x="5699521" y="5613798"/>
              <a:ext cx="38100" cy="28575"/>
            </a:xfrm>
            <a:custGeom>
              <a:avLst/>
              <a:gdLst/>
              <a:ahLst/>
              <a:cxnLst/>
              <a:rect l="l" t="t" r="r" b="b"/>
              <a:pathLst>
                <a:path w="38100" h="28575">
                  <a:moveTo>
                    <a:pt x="29571" y="0"/>
                  </a:moveTo>
                  <a:lnTo>
                    <a:pt x="8529" y="0"/>
                  </a:lnTo>
                  <a:lnTo>
                    <a:pt x="0" y="6396"/>
                  </a:lnTo>
                  <a:lnTo>
                    <a:pt x="0" y="14287"/>
                  </a:lnTo>
                  <a:lnTo>
                    <a:pt x="0" y="22178"/>
                  </a:lnTo>
                  <a:lnTo>
                    <a:pt x="8529" y="28574"/>
                  </a:lnTo>
                  <a:lnTo>
                    <a:pt x="29571" y="28574"/>
                  </a:lnTo>
                  <a:lnTo>
                    <a:pt x="38100" y="22178"/>
                  </a:lnTo>
                  <a:lnTo>
                    <a:pt x="38100" y="6396"/>
                  </a:lnTo>
                  <a:lnTo>
                    <a:pt x="29571" y="0"/>
                  </a:lnTo>
                  <a:close/>
                </a:path>
              </a:pathLst>
            </a:custGeom>
            <a:solidFill>
              <a:srgbClr val="56C7AA"/>
            </a:solidFill>
          </p:spPr>
          <p:txBody>
            <a:bodyPr wrap="square" lIns="0" tIns="0" rIns="0" bIns="0" rtlCol="0"/>
            <a:lstStyle/>
            <a:p>
              <a:endParaRPr/>
            </a:p>
          </p:txBody>
        </p:sp>
        <p:sp>
          <p:nvSpPr>
            <p:cNvPr id="23" name="object 23"/>
            <p:cNvSpPr/>
            <p:nvPr/>
          </p:nvSpPr>
          <p:spPr>
            <a:xfrm>
              <a:off x="5699521" y="561379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24" name="object 24"/>
            <p:cNvSpPr/>
            <p:nvPr/>
          </p:nvSpPr>
          <p:spPr>
            <a:xfrm>
              <a:off x="5829496" y="5683026"/>
              <a:ext cx="38100" cy="33020"/>
            </a:xfrm>
            <a:custGeom>
              <a:avLst/>
              <a:gdLst/>
              <a:ahLst/>
              <a:cxnLst/>
              <a:rect l="l" t="t" r="r" b="b"/>
              <a:pathLst>
                <a:path w="38100" h="33020">
                  <a:moveTo>
                    <a:pt x="21247" y="0"/>
                  </a:moveTo>
                  <a:lnTo>
                    <a:pt x="13720" y="231"/>
                  </a:lnTo>
                  <a:lnTo>
                    <a:pt x="7214" y="2897"/>
                  </a:lnTo>
                  <a:lnTo>
                    <a:pt x="2413" y="7554"/>
                  </a:lnTo>
                  <a:lnTo>
                    <a:pt x="0" y="13760"/>
                  </a:lnTo>
                  <a:lnTo>
                    <a:pt x="549" y="20396"/>
                  </a:lnTo>
                  <a:lnTo>
                    <a:pt x="3829" y="26226"/>
                  </a:lnTo>
                  <a:lnTo>
                    <a:pt x="9309" y="30631"/>
                  </a:lnTo>
                  <a:lnTo>
                    <a:pt x="16459" y="32992"/>
                  </a:lnTo>
                  <a:lnTo>
                    <a:pt x="23985" y="32760"/>
                  </a:lnTo>
                  <a:lnTo>
                    <a:pt x="30491" y="30095"/>
                  </a:lnTo>
                  <a:lnTo>
                    <a:pt x="35292" y="25437"/>
                  </a:lnTo>
                  <a:lnTo>
                    <a:pt x="37705" y="19231"/>
                  </a:lnTo>
                  <a:lnTo>
                    <a:pt x="37155" y="12595"/>
                  </a:lnTo>
                  <a:lnTo>
                    <a:pt x="33876" y="6766"/>
                  </a:lnTo>
                  <a:lnTo>
                    <a:pt x="28396" y="2361"/>
                  </a:lnTo>
                  <a:lnTo>
                    <a:pt x="21247" y="0"/>
                  </a:lnTo>
                  <a:close/>
                </a:path>
              </a:pathLst>
            </a:custGeom>
            <a:solidFill>
              <a:srgbClr val="56C7AA"/>
            </a:solidFill>
          </p:spPr>
          <p:txBody>
            <a:bodyPr wrap="square" lIns="0" tIns="0" rIns="0" bIns="0" rtlCol="0"/>
            <a:lstStyle/>
            <a:p>
              <a:endParaRPr/>
            </a:p>
          </p:txBody>
        </p:sp>
        <p:sp>
          <p:nvSpPr>
            <p:cNvPr id="25" name="object 25"/>
            <p:cNvSpPr/>
            <p:nvPr/>
          </p:nvSpPr>
          <p:spPr>
            <a:xfrm>
              <a:off x="5828174" y="5681515"/>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56C7AA"/>
              </a:solidFill>
            </a:ln>
          </p:spPr>
          <p:txBody>
            <a:bodyPr wrap="square" lIns="0" tIns="0" rIns="0" bIns="0" rtlCol="0"/>
            <a:lstStyle/>
            <a:p>
              <a:endParaRPr/>
            </a:p>
          </p:txBody>
        </p:sp>
        <p:sp>
          <p:nvSpPr>
            <p:cNvPr id="26" name="object 26"/>
            <p:cNvSpPr/>
            <p:nvPr/>
          </p:nvSpPr>
          <p:spPr>
            <a:xfrm>
              <a:off x="5761746" y="5622357"/>
              <a:ext cx="38100" cy="33020"/>
            </a:xfrm>
            <a:custGeom>
              <a:avLst/>
              <a:gdLst/>
              <a:ahLst/>
              <a:cxnLst/>
              <a:rect l="l" t="t" r="r" b="b"/>
              <a:pathLst>
                <a:path w="38100" h="33020">
                  <a:moveTo>
                    <a:pt x="23264" y="0"/>
                  </a:moveTo>
                  <a:lnTo>
                    <a:pt x="0" y="19876"/>
                  </a:lnTo>
                  <a:lnTo>
                    <a:pt x="2642" y="25989"/>
                  </a:lnTo>
                  <a:lnTo>
                    <a:pt x="7612" y="30465"/>
                  </a:lnTo>
                  <a:lnTo>
                    <a:pt x="14212" y="32887"/>
                  </a:lnTo>
                  <a:lnTo>
                    <a:pt x="21742" y="32839"/>
                  </a:lnTo>
                  <a:lnTo>
                    <a:pt x="28800" y="30215"/>
                  </a:lnTo>
                  <a:lnTo>
                    <a:pt x="34112" y="25610"/>
                  </a:lnTo>
                  <a:lnTo>
                    <a:pt x="37173" y="19662"/>
                  </a:lnTo>
                  <a:lnTo>
                    <a:pt x="37476" y="13010"/>
                  </a:lnTo>
                  <a:lnTo>
                    <a:pt x="34834" y="6898"/>
                  </a:lnTo>
                  <a:lnTo>
                    <a:pt x="29864" y="2422"/>
                  </a:lnTo>
                  <a:lnTo>
                    <a:pt x="23264" y="0"/>
                  </a:lnTo>
                  <a:close/>
                </a:path>
              </a:pathLst>
            </a:custGeom>
            <a:solidFill>
              <a:srgbClr val="56C7AA"/>
            </a:solidFill>
          </p:spPr>
          <p:txBody>
            <a:bodyPr wrap="square" lIns="0" tIns="0" rIns="0" bIns="0" rtlCol="0"/>
            <a:lstStyle/>
            <a:p>
              <a:endParaRPr/>
            </a:p>
          </p:txBody>
        </p:sp>
        <p:sp>
          <p:nvSpPr>
            <p:cNvPr id="27" name="object 27"/>
            <p:cNvSpPr/>
            <p:nvPr/>
          </p:nvSpPr>
          <p:spPr>
            <a:xfrm>
              <a:off x="5760087" y="5620508"/>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grpSp>
      <p:grpSp>
        <p:nvGrpSpPr>
          <p:cNvPr id="28" name="object 28"/>
          <p:cNvGrpSpPr/>
          <p:nvPr/>
        </p:nvGrpSpPr>
        <p:grpSpPr>
          <a:xfrm>
            <a:off x="6007893" y="5504260"/>
            <a:ext cx="47625" cy="38100"/>
            <a:chOff x="6007893" y="5504260"/>
            <a:chExt cx="47625" cy="38100"/>
          </a:xfrm>
        </p:grpSpPr>
        <p:sp>
          <p:nvSpPr>
            <p:cNvPr id="29" name="object 29"/>
            <p:cNvSpPr/>
            <p:nvPr/>
          </p:nvSpPr>
          <p:spPr>
            <a:xfrm>
              <a:off x="6012656" y="5509022"/>
              <a:ext cx="38100" cy="28575"/>
            </a:xfrm>
            <a:custGeom>
              <a:avLst/>
              <a:gdLst/>
              <a:ahLst/>
              <a:cxnLst/>
              <a:rect l="l" t="t" r="r" b="b"/>
              <a:pathLst>
                <a:path w="38100" h="28575">
                  <a:moveTo>
                    <a:pt x="29570" y="0"/>
                  </a:moveTo>
                  <a:lnTo>
                    <a:pt x="8528" y="0"/>
                  </a:lnTo>
                  <a:lnTo>
                    <a:pt x="0" y="6396"/>
                  </a:lnTo>
                  <a:lnTo>
                    <a:pt x="0" y="14287"/>
                  </a:lnTo>
                  <a:lnTo>
                    <a:pt x="0" y="22178"/>
                  </a:lnTo>
                  <a:lnTo>
                    <a:pt x="8528"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30" name="object 30"/>
            <p:cNvSpPr/>
            <p:nvPr/>
          </p:nvSpPr>
          <p:spPr>
            <a:xfrm>
              <a:off x="6012656" y="550902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grpSp>
      <p:grpSp>
        <p:nvGrpSpPr>
          <p:cNvPr id="31" name="object 31"/>
          <p:cNvGrpSpPr/>
          <p:nvPr/>
        </p:nvGrpSpPr>
        <p:grpSpPr>
          <a:xfrm>
            <a:off x="5261371" y="5242322"/>
            <a:ext cx="90805" cy="88900"/>
            <a:chOff x="5261371" y="5242322"/>
            <a:chExt cx="90805" cy="88900"/>
          </a:xfrm>
        </p:grpSpPr>
        <p:sp>
          <p:nvSpPr>
            <p:cNvPr id="32" name="object 32"/>
            <p:cNvSpPr/>
            <p:nvPr/>
          </p:nvSpPr>
          <p:spPr>
            <a:xfrm>
              <a:off x="5266133" y="5247085"/>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33" name="object 33"/>
            <p:cNvSpPr/>
            <p:nvPr/>
          </p:nvSpPr>
          <p:spPr>
            <a:xfrm>
              <a:off x="5266133" y="5247085"/>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34" name="object 34"/>
            <p:cNvSpPr/>
            <p:nvPr/>
          </p:nvSpPr>
          <p:spPr>
            <a:xfrm>
              <a:off x="5308118" y="5291362"/>
              <a:ext cx="38100" cy="33020"/>
            </a:xfrm>
            <a:custGeom>
              <a:avLst/>
              <a:gdLst/>
              <a:ahLst/>
              <a:cxnLst/>
              <a:rect l="l" t="t" r="r" b="b"/>
              <a:pathLst>
                <a:path w="38100" h="33020">
                  <a:moveTo>
                    <a:pt x="23264" y="0"/>
                  </a:moveTo>
                  <a:lnTo>
                    <a:pt x="0" y="19876"/>
                  </a:lnTo>
                  <a:lnTo>
                    <a:pt x="2641" y="25989"/>
                  </a:lnTo>
                  <a:lnTo>
                    <a:pt x="7612" y="30465"/>
                  </a:lnTo>
                  <a:lnTo>
                    <a:pt x="14212" y="32888"/>
                  </a:lnTo>
                  <a:lnTo>
                    <a:pt x="21742" y="32840"/>
                  </a:lnTo>
                  <a:lnTo>
                    <a:pt x="28799" y="30215"/>
                  </a:lnTo>
                  <a:lnTo>
                    <a:pt x="34111" y="25610"/>
                  </a:lnTo>
                  <a:lnTo>
                    <a:pt x="37172" y="19663"/>
                  </a:lnTo>
                  <a:lnTo>
                    <a:pt x="37476" y="13010"/>
                  </a:lnTo>
                  <a:lnTo>
                    <a:pt x="34834" y="6898"/>
                  </a:lnTo>
                  <a:lnTo>
                    <a:pt x="29864" y="2422"/>
                  </a:lnTo>
                  <a:lnTo>
                    <a:pt x="23264" y="0"/>
                  </a:lnTo>
                  <a:close/>
                </a:path>
              </a:pathLst>
            </a:custGeom>
            <a:solidFill>
              <a:srgbClr val="56C7AA"/>
            </a:solidFill>
          </p:spPr>
          <p:txBody>
            <a:bodyPr wrap="square" lIns="0" tIns="0" rIns="0" bIns="0" rtlCol="0"/>
            <a:lstStyle/>
            <a:p>
              <a:endParaRPr/>
            </a:p>
          </p:txBody>
        </p:sp>
        <p:sp>
          <p:nvSpPr>
            <p:cNvPr id="35" name="object 35"/>
            <p:cNvSpPr/>
            <p:nvPr/>
          </p:nvSpPr>
          <p:spPr>
            <a:xfrm>
              <a:off x="5306459" y="5289514"/>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grpSp>
      <p:grpSp>
        <p:nvGrpSpPr>
          <p:cNvPr id="36" name="object 36"/>
          <p:cNvGrpSpPr/>
          <p:nvPr/>
        </p:nvGrpSpPr>
        <p:grpSpPr>
          <a:xfrm>
            <a:off x="5913833" y="4888707"/>
            <a:ext cx="96520" cy="98425"/>
            <a:chOff x="5913833" y="4888707"/>
            <a:chExt cx="96520" cy="98425"/>
          </a:xfrm>
        </p:grpSpPr>
        <p:sp>
          <p:nvSpPr>
            <p:cNvPr id="37" name="object 37"/>
            <p:cNvSpPr/>
            <p:nvPr/>
          </p:nvSpPr>
          <p:spPr>
            <a:xfrm>
              <a:off x="5918596" y="4893469"/>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56C7AA"/>
            </a:solidFill>
          </p:spPr>
          <p:txBody>
            <a:bodyPr wrap="square" lIns="0" tIns="0" rIns="0" bIns="0" rtlCol="0"/>
            <a:lstStyle/>
            <a:p>
              <a:endParaRPr/>
            </a:p>
          </p:txBody>
        </p:sp>
        <p:sp>
          <p:nvSpPr>
            <p:cNvPr id="38" name="object 38"/>
            <p:cNvSpPr/>
            <p:nvPr/>
          </p:nvSpPr>
          <p:spPr>
            <a:xfrm>
              <a:off x="5918596" y="4893469"/>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39" name="object 39"/>
            <p:cNvSpPr/>
            <p:nvPr/>
          </p:nvSpPr>
          <p:spPr>
            <a:xfrm>
              <a:off x="5922901" y="4893657"/>
              <a:ext cx="36830" cy="33020"/>
            </a:xfrm>
            <a:custGeom>
              <a:avLst/>
              <a:gdLst/>
              <a:ahLst/>
              <a:cxnLst/>
              <a:rect l="l" t="t" r="r" b="b"/>
              <a:pathLst>
                <a:path w="36829" h="33020">
                  <a:moveTo>
                    <a:pt x="22473" y="0"/>
                  </a:moveTo>
                  <a:lnTo>
                    <a:pt x="5027" y="5883"/>
                  </a:lnTo>
                  <a:lnTo>
                    <a:pt x="0" y="14330"/>
                  </a:lnTo>
                  <a:lnTo>
                    <a:pt x="2522" y="21807"/>
                  </a:lnTo>
                  <a:lnTo>
                    <a:pt x="5044" y="29284"/>
                  </a:lnTo>
                  <a:lnTo>
                    <a:pt x="14160" y="32960"/>
                  </a:lnTo>
                  <a:lnTo>
                    <a:pt x="31606" y="27076"/>
                  </a:lnTo>
                  <a:lnTo>
                    <a:pt x="36634" y="18629"/>
                  </a:lnTo>
                  <a:lnTo>
                    <a:pt x="31589" y="3676"/>
                  </a:lnTo>
                  <a:lnTo>
                    <a:pt x="22473" y="0"/>
                  </a:lnTo>
                  <a:close/>
                </a:path>
              </a:pathLst>
            </a:custGeom>
            <a:solidFill>
              <a:srgbClr val="56C7AA"/>
            </a:solidFill>
          </p:spPr>
          <p:txBody>
            <a:bodyPr wrap="square" lIns="0" tIns="0" rIns="0" bIns="0" rtlCol="0"/>
            <a:lstStyle/>
            <a:p>
              <a:endParaRPr/>
            </a:p>
          </p:txBody>
        </p:sp>
        <p:sp>
          <p:nvSpPr>
            <p:cNvPr id="40" name="object 40"/>
            <p:cNvSpPr/>
            <p:nvPr/>
          </p:nvSpPr>
          <p:spPr>
            <a:xfrm>
              <a:off x="5922902" y="4893657"/>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41" name="object 41"/>
            <p:cNvSpPr/>
            <p:nvPr/>
          </p:nvSpPr>
          <p:spPr>
            <a:xfrm>
              <a:off x="5969835" y="4950384"/>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69"/>
                  </a:lnTo>
                  <a:lnTo>
                    <a:pt x="32791" y="4946"/>
                  </a:lnTo>
                  <a:lnTo>
                    <a:pt x="24297" y="0"/>
                  </a:lnTo>
                  <a:close/>
                </a:path>
              </a:pathLst>
            </a:custGeom>
            <a:solidFill>
              <a:srgbClr val="56C7AA"/>
            </a:solidFill>
          </p:spPr>
          <p:txBody>
            <a:bodyPr wrap="square" lIns="0" tIns="0" rIns="0" bIns="0" rtlCol="0"/>
            <a:lstStyle/>
            <a:p>
              <a:endParaRPr/>
            </a:p>
          </p:txBody>
        </p:sp>
        <p:sp>
          <p:nvSpPr>
            <p:cNvPr id="42" name="object 42"/>
            <p:cNvSpPr/>
            <p:nvPr/>
          </p:nvSpPr>
          <p:spPr>
            <a:xfrm>
              <a:off x="5969835" y="4950384"/>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grpSp>
      <p:grpSp>
        <p:nvGrpSpPr>
          <p:cNvPr id="43" name="object 43"/>
          <p:cNvGrpSpPr/>
          <p:nvPr/>
        </p:nvGrpSpPr>
        <p:grpSpPr>
          <a:xfrm>
            <a:off x="5936456" y="5155407"/>
            <a:ext cx="47625" cy="38100"/>
            <a:chOff x="5936456" y="5155407"/>
            <a:chExt cx="47625" cy="38100"/>
          </a:xfrm>
        </p:grpSpPr>
        <p:sp>
          <p:nvSpPr>
            <p:cNvPr id="44" name="object 44"/>
            <p:cNvSpPr/>
            <p:nvPr/>
          </p:nvSpPr>
          <p:spPr>
            <a:xfrm>
              <a:off x="5941218" y="5160169"/>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45" name="object 45"/>
            <p:cNvSpPr/>
            <p:nvPr/>
          </p:nvSpPr>
          <p:spPr>
            <a:xfrm>
              <a:off x="5941218" y="5160169"/>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grpSp>
      <p:grpSp>
        <p:nvGrpSpPr>
          <p:cNvPr id="46" name="object 46"/>
          <p:cNvGrpSpPr/>
          <p:nvPr/>
        </p:nvGrpSpPr>
        <p:grpSpPr>
          <a:xfrm>
            <a:off x="5586412" y="4839891"/>
            <a:ext cx="47625" cy="38100"/>
            <a:chOff x="5586412" y="4839891"/>
            <a:chExt cx="47625" cy="38100"/>
          </a:xfrm>
        </p:grpSpPr>
        <p:sp>
          <p:nvSpPr>
            <p:cNvPr id="47" name="object 47"/>
            <p:cNvSpPr/>
            <p:nvPr/>
          </p:nvSpPr>
          <p:spPr>
            <a:xfrm>
              <a:off x="5591175" y="484465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48" name="object 48"/>
            <p:cNvSpPr/>
            <p:nvPr/>
          </p:nvSpPr>
          <p:spPr>
            <a:xfrm>
              <a:off x="5591175" y="484465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grpSp>
      <p:grpSp>
        <p:nvGrpSpPr>
          <p:cNvPr id="49" name="object 49"/>
          <p:cNvGrpSpPr/>
          <p:nvPr/>
        </p:nvGrpSpPr>
        <p:grpSpPr>
          <a:xfrm>
            <a:off x="5307806" y="5593557"/>
            <a:ext cx="43180" cy="38100"/>
            <a:chOff x="5307806" y="5593557"/>
            <a:chExt cx="43180" cy="38100"/>
          </a:xfrm>
        </p:grpSpPr>
        <p:sp>
          <p:nvSpPr>
            <p:cNvPr id="50" name="object 50"/>
            <p:cNvSpPr/>
            <p:nvPr/>
          </p:nvSpPr>
          <p:spPr>
            <a:xfrm>
              <a:off x="5312568" y="5598319"/>
              <a:ext cx="33655" cy="28575"/>
            </a:xfrm>
            <a:custGeom>
              <a:avLst/>
              <a:gdLst/>
              <a:ahLst/>
              <a:cxnLst/>
              <a:rect l="l" t="t" r="r" b="b"/>
              <a:pathLst>
                <a:path w="33654" h="28575">
                  <a:moveTo>
                    <a:pt x="25874" y="0"/>
                  </a:moveTo>
                  <a:lnTo>
                    <a:pt x="7463" y="0"/>
                  </a:lnTo>
                  <a:lnTo>
                    <a:pt x="0" y="6396"/>
                  </a:lnTo>
                  <a:lnTo>
                    <a:pt x="0" y="14287"/>
                  </a:lnTo>
                  <a:lnTo>
                    <a:pt x="0" y="22178"/>
                  </a:lnTo>
                  <a:lnTo>
                    <a:pt x="7463" y="28574"/>
                  </a:lnTo>
                  <a:lnTo>
                    <a:pt x="25874" y="28574"/>
                  </a:lnTo>
                  <a:lnTo>
                    <a:pt x="33338" y="22178"/>
                  </a:lnTo>
                  <a:lnTo>
                    <a:pt x="33338" y="6396"/>
                  </a:lnTo>
                  <a:lnTo>
                    <a:pt x="25874" y="0"/>
                  </a:lnTo>
                  <a:close/>
                </a:path>
              </a:pathLst>
            </a:custGeom>
            <a:solidFill>
              <a:srgbClr val="56C7AA"/>
            </a:solidFill>
          </p:spPr>
          <p:txBody>
            <a:bodyPr wrap="square" lIns="0" tIns="0" rIns="0" bIns="0" rtlCol="0"/>
            <a:lstStyle/>
            <a:p>
              <a:endParaRPr/>
            </a:p>
          </p:txBody>
        </p:sp>
        <p:sp>
          <p:nvSpPr>
            <p:cNvPr id="51" name="object 51"/>
            <p:cNvSpPr/>
            <p:nvPr/>
          </p:nvSpPr>
          <p:spPr>
            <a:xfrm>
              <a:off x="5312568" y="5598319"/>
              <a:ext cx="33655" cy="28575"/>
            </a:xfrm>
            <a:custGeom>
              <a:avLst/>
              <a:gdLst/>
              <a:ahLst/>
              <a:cxnLst/>
              <a:rect l="l" t="t" r="r" b="b"/>
              <a:pathLst>
                <a:path w="33654" h="28575">
                  <a:moveTo>
                    <a:pt x="0" y="14287"/>
                  </a:moveTo>
                  <a:lnTo>
                    <a:pt x="0" y="6396"/>
                  </a:lnTo>
                  <a:lnTo>
                    <a:pt x="7462" y="0"/>
                  </a:lnTo>
                  <a:lnTo>
                    <a:pt x="16669" y="0"/>
                  </a:lnTo>
                  <a:lnTo>
                    <a:pt x="25875" y="0"/>
                  </a:lnTo>
                  <a:lnTo>
                    <a:pt x="33338" y="6396"/>
                  </a:lnTo>
                  <a:lnTo>
                    <a:pt x="33338" y="14287"/>
                  </a:lnTo>
                  <a:lnTo>
                    <a:pt x="33338" y="22178"/>
                  </a:lnTo>
                  <a:lnTo>
                    <a:pt x="25875" y="28575"/>
                  </a:lnTo>
                  <a:lnTo>
                    <a:pt x="16669" y="28575"/>
                  </a:lnTo>
                  <a:lnTo>
                    <a:pt x="7462" y="28575"/>
                  </a:lnTo>
                  <a:lnTo>
                    <a:pt x="0" y="22178"/>
                  </a:lnTo>
                  <a:lnTo>
                    <a:pt x="0" y="14287"/>
                  </a:lnTo>
                  <a:close/>
                </a:path>
              </a:pathLst>
            </a:custGeom>
            <a:ln w="9525">
              <a:solidFill>
                <a:srgbClr val="56C7AA"/>
              </a:solidFill>
            </a:ln>
          </p:spPr>
          <p:txBody>
            <a:bodyPr wrap="square" lIns="0" tIns="0" rIns="0" bIns="0" rtlCol="0"/>
            <a:lstStyle/>
            <a:p>
              <a:endParaRPr/>
            </a:p>
          </p:txBody>
        </p:sp>
      </p:grpSp>
      <p:grpSp>
        <p:nvGrpSpPr>
          <p:cNvPr id="52" name="object 52"/>
          <p:cNvGrpSpPr/>
          <p:nvPr/>
        </p:nvGrpSpPr>
        <p:grpSpPr>
          <a:xfrm>
            <a:off x="5378308" y="5028010"/>
            <a:ext cx="66675" cy="55244"/>
            <a:chOff x="5378308" y="5028010"/>
            <a:chExt cx="66675" cy="55244"/>
          </a:xfrm>
        </p:grpSpPr>
        <p:sp>
          <p:nvSpPr>
            <p:cNvPr id="53" name="object 53"/>
            <p:cNvSpPr/>
            <p:nvPr/>
          </p:nvSpPr>
          <p:spPr>
            <a:xfrm>
              <a:off x="5401866" y="5032772"/>
              <a:ext cx="38100" cy="33655"/>
            </a:xfrm>
            <a:custGeom>
              <a:avLst/>
              <a:gdLst/>
              <a:ahLst/>
              <a:cxnLst/>
              <a:rect l="l" t="t" r="r" b="b"/>
              <a:pathLst>
                <a:path w="38100" h="33654">
                  <a:moveTo>
                    <a:pt x="29570" y="0"/>
                  </a:moveTo>
                  <a:lnTo>
                    <a:pt x="8528" y="0"/>
                  </a:lnTo>
                  <a:lnTo>
                    <a:pt x="0" y="7463"/>
                  </a:lnTo>
                  <a:lnTo>
                    <a:pt x="0" y="16668"/>
                  </a:lnTo>
                  <a:lnTo>
                    <a:pt x="0" y="25874"/>
                  </a:lnTo>
                  <a:lnTo>
                    <a:pt x="8528" y="33338"/>
                  </a:lnTo>
                  <a:lnTo>
                    <a:pt x="29570" y="33338"/>
                  </a:lnTo>
                  <a:lnTo>
                    <a:pt x="38100" y="25874"/>
                  </a:lnTo>
                  <a:lnTo>
                    <a:pt x="38100" y="7463"/>
                  </a:lnTo>
                  <a:lnTo>
                    <a:pt x="29570" y="0"/>
                  </a:lnTo>
                  <a:close/>
                </a:path>
              </a:pathLst>
            </a:custGeom>
            <a:solidFill>
              <a:srgbClr val="56C7AA"/>
            </a:solidFill>
          </p:spPr>
          <p:txBody>
            <a:bodyPr wrap="square" lIns="0" tIns="0" rIns="0" bIns="0" rtlCol="0"/>
            <a:lstStyle/>
            <a:p>
              <a:endParaRPr/>
            </a:p>
          </p:txBody>
        </p:sp>
        <p:sp>
          <p:nvSpPr>
            <p:cNvPr id="54" name="object 54"/>
            <p:cNvSpPr/>
            <p:nvPr/>
          </p:nvSpPr>
          <p:spPr>
            <a:xfrm>
              <a:off x="5401866" y="5032772"/>
              <a:ext cx="38100" cy="33655"/>
            </a:xfrm>
            <a:custGeom>
              <a:avLst/>
              <a:gdLst/>
              <a:ahLst/>
              <a:cxnLst/>
              <a:rect l="l" t="t" r="r" b="b"/>
              <a:pathLst>
                <a:path w="38100" h="33654">
                  <a:moveTo>
                    <a:pt x="0" y="16669"/>
                  </a:moveTo>
                  <a:lnTo>
                    <a:pt x="0" y="7462"/>
                  </a:lnTo>
                  <a:lnTo>
                    <a:pt x="8528" y="0"/>
                  </a:lnTo>
                  <a:lnTo>
                    <a:pt x="19050" y="0"/>
                  </a:lnTo>
                  <a:lnTo>
                    <a:pt x="29571" y="0"/>
                  </a:lnTo>
                  <a:lnTo>
                    <a:pt x="38100" y="7462"/>
                  </a:lnTo>
                  <a:lnTo>
                    <a:pt x="38100" y="16669"/>
                  </a:lnTo>
                  <a:lnTo>
                    <a:pt x="38100" y="25875"/>
                  </a:lnTo>
                  <a:lnTo>
                    <a:pt x="29571" y="33338"/>
                  </a:lnTo>
                  <a:lnTo>
                    <a:pt x="19050" y="33338"/>
                  </a:lnTo>
                  <a:lnTo>
                    <a:pt x="8528" y="33338"/>
                  </a:lnTo>
                  <a:lnTo>
                    <a:pt x="0" y="25875"/>
                  </a:lnTo>
                  <a:lnTo>
                    <a:pt x="0" y="16669"/>
                  </a:lnTo>
                  <a:close/>
                </a:path>
              </a:pathLst>
            </a:custGeom>
            <a:ln w="9525">
              <a:solidFill>
                <a:srgbClr val="56C7AA"/>
              </a:solidFill>
            </a:ln>
          </p:spPr>
          <p:txBody>
            <a:bodyPr wrap="square" lIns="0" tIns="0" rIns="0" bIns="0" rtlCol="0"/>
            <a:lstStyle/>
            <a:p>
              <a:endParaRPr/>
            </a:p>
          </p:txBody>
        </p:sp>
        <p:sp>
          <p:nvSpPr>
            <p:cNvPr id="55" name="object 55"/>
            <p:cNvSpPr/>
            <p:nvPr/>
          </p:nvSpPr>
          <p:spPr>
            <a:xfrm>
              <a:off x="5384203" y="5046888"/>
              <a:ext cx="38100" cy="31750"/>
            </a:xfrm>
            <a:custGeom>
              <a:avLst/>
              <a:gdLst/>
              <a:ahLst/>
              <a:cxnLst/>
              <a:rect l="l" t="t" r="r" b="b"/>
              <a:pathLst>
                <a:path w="38100" h="31750">
                  <a:moveTo>
                    <a:pt x="10492" y="0"/>
                  </a:moveTo>
                  <a:lnTo>
                    <a:pt x="1134" y="5105"/>
                  </a:lnTo>
                  <a:lnTo>
                    <a:pt x="0" y="12914"/>
                  </a:lnTo>
                  <a:lnTo>
                    <a:pt x="683" y="18633"/>
                  </a:lnTo>
                  <a:lnTo>
                    <a:pt x="4071" y="23714"/>
                  </a:lnTo>
                  <a:lnTo>
                    <a:pt x="9624" y="27613"/>
                  </a:lnTo>
                  <a:lnTo>
                    <a:pt x="16800" y="29789"/>
                  </a:lnTo>
                  <a:lnTo>
                    <a:pt x="27213" y="31300"/>
                  </a:lnTo>
                  <a:lnTo>
                    <a:pt x="36572" y="26195"/>
                  </a:lnTo>
                  <a:lnTo>
                    <a:pt x="37706" y="18385"/>
                  </a:lnTo>
                  <a:lnTo>
                    <a:pt x="37023" y="12666"/>
                  </a:lnTo>
                  <a:lnTo>
                    <a:pt x="33634" y="7586"/>
                  </a:lnTo>
                  <a:lnTo>
                    <a:pt x="28082" y="3686"/>
                  </a:lnTo>
                  <a:lnTo>
                    <a:pt x="20905" y="1511"/>
                  </a:lnTo>
                  <a:lnTo>
                    <a:pt x="10492" y="0"/>
                  </a:lnTo>
                  <a:close/>
                </a:path>
              </a:pathLst>
            </a:custGeom>
            <a:solidFill>
              <a:srgbClr val="56C7AA"/>
            </a:solidFill>
          </p:spPr>
          <p:txBody>
            <a:bodyPr wrap="square" lIns="0" tIns="0" rIns="0" bIns="0" rtlCol="0"/>
            <a:lstStyle/>
            <a:p>
              <a:endParaRPr/>
            </a:p>
          </p:txBody>
        </p:sp>
        <p:sp>
          <p:nvSpPr>
            <p:cNvPr id="56" name="object 56"/>
            <p:cNvSpPr/>
            <p:nvPr/>
          </p:nvSpPr>
          <p:spPr>
            <a:xfrm>
              <a:off x="5383070" y="5046889"/>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grpSp>
      <p:grpSp>
        <p:nvGrpSpPr>
          <p:cNvPr id="57" name="object 57"/>
          <p:cNvGrpSpPr/>
          <p:nvPr/>
        </p:nvGrpSpPr>
        <p:grpSpPr>
          <a:xfrm>
            <a:off x="6182914" y="5311380"/>
            <a:ext cx="101600" cy="59055"/>
            <a:chOff x="6182914" y="5311380"/>
            <a:chExt cx="101600" cy="59055"/>
          </a:xfrm>
        </p:grpSpPr>
        <p:sp>
          <p:nvSpPr>
            <p:cNvPr id="58" name="object 58"/>
            <p:cNvSpPr/>
            <p:nvPr/>
          </p:nvSpPr>
          <p:spPr>
            <a:xfrm>
              <a:off x="6187677" y="5316142"/>
              <a:ext cx="38100" cy="28575"/>
            </a:xfrm>
            <a:custGeom>
              <a:avLst/>
              <a:gdLst/>
              <a:ahLst/>
              <a:cxnLst/>
              <a:rect l="l" t="t" r="r" b="b"/>
              <a:pathLst>
                <a:path w="38100" h="28575">
                  <a:moveTo>
                    <a:pt x="29571" y="0"/>
                  </a:moveTo>
                  <a:lnTo>
                    <a:pt x="8529" y="0"/>
                  </a:lnTo>
                  <a:lnTo>
                    <a:pt x="0" y="6395"/>
                  </a:lnTo>
                  <a:lnTo>
                    <a:pt x="0" y="14287"/>
                  </a:lnTo>
                  <a:lnTo>
                    <a:pt x="0" y="22178"/>
                  </a:lnTo>
                  <a:lnTo>
                    <a:pt x="8529" y="28574"/>
                  </a:lnTo>
                  <a:lnTo>
                    <a:pt x="29571" y="28574"/>
                  </a:lnTo>
                  <a:lnTo>
                    <a:pt x="38100" y="22178"/>
                  </a:lnTo>
                  <a:lnTo>
                    <a:pt x="38100" y="6395"/>
                  </a:lnTo>
                  <a:lnTo>
                    <a:pt x="29571" y="0"/>
                  </a:lnTo>
                  <a:close/>
                </a:path>
              </a:pathLst>
            </a:custGeom>
            <a:solidFill>
              <a:srgbClr val="56C7AA"/>
            </a:solidFill>
          </p:spPr>
          <p:txBody>
            <a:bodyPr wrap="square" lIns="0" tIns="0" rIns="0" bIns="0" rtlCol="0"/>
            <a:lstStyle/>
            <a:p>
              <a:endParaRPr/>
            </a:p>
          </p:txBody>
        </p:sp>
        <p:sp>
          <p:nvSpPr>
            <p:cNvPr id="59" name="object 59"/>
            <p:cNvSpPr/>
            <p:nvPr/>
          </p:nvSpPr>
          <p:spPr>
            <a:xfrm>
              <a:off x="6187677" y="531614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60" name="object 60"/>
            <p:cNvSpPr/>
            <p:nvPr/>
          </p:nvSpPr>
          <p:spPr>
            <a:xfrm>
              <a:off x="6240262" y="5325839"/>
              <a:ext cx="38100" cy="33020"/>
            </a:xfrm>
            <a:custGeom>
              <a:avLst/>
              <a:gdLst/>
              <a:ahLst/>
              <a:cxnLst/>
              <a:rect l="l" t="t" r="r" b="b"/>
              <a:pathLst>
                <a:path w="38100" h="33020">
                  <a:moveTo>
                    <a:pt x="21247" y="0"/>
                  </a:moveTo>
                  <a:lnTo>
                    <a:pt x="13720" y="231"/>
                  </a:lnTo>
                  <a:lnTo>
                    <a:pt x="7214" y="2897"/>
                  </a:lnTo>
                  <a:lnTo>
                    <a:pt x="2413" y="7555"/>
                  </a:lnTo>
                  <a:lnTo>
                    <a:pt x="0" y="13761"/>
                  </a:lnTo>
                  <a:lnTo>
                    <a:pt x="549" y="20397"/>
                  </a:lnTo>
                  <a:lnTo>
                    <a:pt x="3829" y="26226"/>
                  </a:lnTo>
                  <a:lnTo>
                    <a:pt x="9309" y="30631"/>
                  </a:lnTo>
                  <a:lnTo>
                    <a:pt x="16459" y="32993"/>
                  </a:lnTo>
                  <a:lnTo>
                    <a:pt x="23985" y="32761"/>
                  </a:lnTo>
                  <a:lnTo>
                    <a:pt x="30490" y="30095"/>
                  </a:lnTo>
                  <a:lnTo>
                    <a:pt x="35291" y="25438"/>
                  </a:lnTo>
                  <a:lnTo>
                    <a:pt x="37705" y="19232"/>
                  </a:lnTo>
                  <a:lnTo>
                    <a:pt x="37155" y="12596"/>
                  </a:lnTo>
                  <a:lnTo>
                    <a:pt x="33876" y="6766"/>
                  </a:lnTo>
                  <a:lnTo>
                    <a:pt x="28396" y="2361"/>
                  </a:lnTo>
                  <a:lnTo>
                    <a:pt x="21247" y="0"/>
                  </a:lnTo>
                  <a:close/>
                </a:path>
              </a:pathLst>
            </a:custGeom>
            <a:solidFill>
              <a:srgbClr val="56C7AA"/>
            </a:solidFill>
          </p:spPr>
          <p:txBody>
            <a:bodyPr wrap="square" lIns="0" tIns="0" rIns="0" bIns="0" rtlCol="0"/>
            <a:lstStyle/>
            <a:p>
              <a:endParaRPr/>
            </a:p>
          </p:txBody>
        </p:sp>
        <p:sp>
          <p:nvSpPr>
            <p:cNvPr id="61" name="object 61"/>
            <p:cNvSpPr/>
            <p:nvPr/>
          </p:nvSpPr>
          <p:spPr>
            <a:xfrm>
              <a:off x="6238941" y="5324328"/>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56C7AA"/>
              </a:solidFill>
            </a:ln>
          </p:spPr>
          <p:txBody>
            <a:bodyPr wrap="square" lIns="0" tIns="0" rIns="0" bIns="0" rtlCol="0"/>
            <a:lstStyle/>
            <a:p>
              <a:endParaRPr/>
            </a:p>
          </p:txBody>
        </p:sp>
        <p:sp>
          <p:nvSpPr>
            <p:cNvPr id="62" name="object 62"/>
            <p:cNvSpPr/>
            <p:nvPr/>
          </p:nvSpPr>
          <p:spPr>
            <a:xfrm>
              <a:off x="6230852" y="5335193"/>
              <a:ext cx="38100" cy="28575"/>
            </a:xfrm>
            <a:custGeom>
              <a:avLst/>
              <a:gdLst/>
              <a:ahLst/>
              <a:cxnLst/>
              <a:rect l="l" t="t" r="r" b="b"/>
              <a:pathLst>
                <a:path w="38100" h="28575">
                  <a:moveTo>
                    <a:pt x="23659" y="0"/>
                  </a:moveTo>
                  <a:lnTo>
                    <a:pt x="0" y="17717"/>
                  </a:lnTo>
                  <a:lnTo>
                    <a:pt x="2474" y="22918"/>
                  </a:lnTo>
                  <a:lnTo>
                    <a:pt x="7309" y="26650"/>
                  </a:lnTo>
                  <a:lnTo>
                    <a:pt x="13816" y="28570"/>
                  </a:lnTo>
                  <a:lnTo>
                    <a:pt x="21313" y="28338"/>
                  </a:lnTo>
                  <a:lnTo>
                    <a:pt x="28404" y="25898"/>
                  </a:lnTo>
                  <a:lnTo>
                    <a:pt x="33808" y="21795"/>
                  </a:lnTo>
                  <a:lnTo>
                    <a:pt x="37005" y="16592"/>
                  </a:lnTo>
                  <a:lnTo>
                    <a:pt x="37476" y="10852"/>
                  </a:lnTo>
                  <a:lnTo>
                    <a:pt x="35001" y="5652"/>
                  </a:lnTo>
                  <a:lnTo>
                    <a:pt x="30167" y="1920"/>
                  </a:lnTo>
                  <a:lnTo>
                    <a:pt x="23659" y="0"/>
                  </a:lnTo>
                  <a:close/>
                </a:path>
              </a:pathLst>
            </a:custGeom>
            <a:solidFill>
              <a:srgbClr val="56C7AA"/>
            </a:solidFill>
          </p:spPr>
          <p:txBody>
            <a:bodyPr wrap="square" lIns="0" tIns="0" rIns="0" bIns="0" rtlCol="0"/>
            <a:lstStyle/>
            <a:p>
              <a:endParaRPr/>
            </a:p>
          </p:txBody>
        </p:sp>
        <p:sp>
          <p:nvSpPr>
            <p:cNvPr id="63" name="object 63"/>
            <p:cNvSpPr/>
            <p:nvPr/>
          </p:nvSpPr>
          <p:spPr>
            <a:xfrm>
              <a:off x="6229430" y="5333529"/>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grpSp>
      <p:grpSp>
        <p:nvGrpSpPr>
          <p:cNvPr id="64" name="object 64"/>
          <p:cNvGrpSpPr/>
          <p:nvPr/>
        </p:nvGrpSpPr>
        <p:grpSpPr>
          <a:xfrm>
            <a:off x="6141473" y="4851565"/>
            <a:ext cx="63500" cy="101600"/>
            <a:chOff x="6141473" y="4851565"/>
            <a:chExt cx="63500" cy="101600"/>
          </a:xfrm>
        </p:grpSpPr>
        <p:sp>
          <p:nvSpPr>
            <p:cNvPr id="65" name="object 65"/>
            <p:cNvSpPr/>
            <p:nvPr/>
          </p:nvSpPr>
          <p:spPr>
            <a:xfrm>
              <a:off x="6157912" y="491966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66" name="object 66"/>
            <p:cNvSpPr/>
            <p:nvPr/>
          </p:nvSpPr>
          <p:spPr>
            <a:xfrm>
              <a:off x="6157912" y="491966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67" name="object 67"/>
            <p:cNvSpPr/>
            <p:nvPr/>
          </p:nvSpPr>
          <p:spPr>
            <a:xfrm>
              <a:off x="6160934" y="4858384"/>
              <a:ext cx="36830" cy="29845"/>
            </a:xfrm>
            <a:custGeom>
              <a:avLst/>
              <a:gdLst/>
              <a:ahLst/>
              <a:cxnLst/>
              <a:rect l="l" t="t" r="r" b="b"/>
              <a:pathLst>
                <a:path w="36829" h="29845">
                  <a:moveTo>
                    <a:pt x="21229" y="0"/>
                  </a:moveTo>
                  <a:lnTo>
                    <a:pt x="13843" y="1305"/>
                  </a:lnTo>
                  <a:lnTo>
                    <a:pt x="7176" y="4739"/>
                  </a:lnTo>
                  <a:lnTo>
                    <a:pt x="2417" y="9576"/>
                  </a:lnTo>
                  <a:lnTo>
                    <a:pt x="0" y="15184"/>
                  </a:lnTo>
                  <a:lnTo>
                    <a:pt x="359" y="20932"/>
                  </a:lnTo>
                  <a:lnTo>
                    <a:pt x="3554" y="25723"/>
                  </a:lnTo>
                  <a:lnTo>
                    <a:pt x="8874" y="28722"/>
                  </a:lnTo>
                  <a:lnTo>
                    <a:pt x="15591" y="29688"/>
                  </a:lnTo>
                  <a:lnTo>
                    <a:pt x="22976" y="28381"/>
                  </a:lnTo>
                  <a:lnTo>
                    <a:pt x="29643" y="24948"/>
                  </a:lnTo>
                  <a:lnTo>
                    <a:pt x="34402" y="20112"/>
                  </a:lnTo>
                  <a:lnTo>
                    <a:pt x="36819" y="14504"/>
                  </a:lnTo>
                  <a:lnTo>
                    <a:pt x="36461" y="8756"/>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68" name="object 68"/>
            <p:cNvSpPr/>
            <p:nvPr/>
          </p:nvSpPr>
          <p:spPr>
            <a:xfrm>
              <a:off x="6158770" y="4856328"/>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69" name="object 69"/>
            <p:cNvSpPr/>
            <p:nvPr/>
          </p:nvSpPr>
          <p:spPr>
            <a:xfrm>
              <a:off x="6146236" y="4894677"/>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0" y="2644"/>
                  </a:lnTo>
                  <a:lnTo>
                    <a:pt x="19681" y="1322"/>
                  </a:lnTo>
                  <a:lnTo>
                    <a:pt x="10570" y="0"/>
                  </a:lnTo>
                  <a:close/>
                </a:path>
              </a:pathLst>
            </a:custGeom>
            <a:solidFill>
              <a:srgbClr val="56C7AA"/>
            </a:solidFill>
          </p:spPr>
          <p:txBody>
            <a:bodyPr wrap="square" lIns="0" tIns="0" rIns="0" bIns="0" rtlCol="0"/>
            <a:lstStyle/>
            <a:p>
              <a:endParaRPr/>
            </a:p>
          </p:txBody>
        </p:sp>
        <p:sp>
          <p:nvSpPr>
            <p:cNvPr id="70" name="object 70"/>
            <p:cNvSpPr/>
            <p:nvPr/>
          </p:nvSpPr>
          <p:spPr>
            <a:xfrm>
              <a:off x="6146236" y="4894678"/>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71" name="object 71"/>
          <p:cNvGrpSpPr/>
          <p:nvPr/>
        </p:nvGrpSpPr>
        <p:grpSpPr>
          <a:xfrm>
            <a:off x="5680700" y="5413961"/>
            <a:ext cx="121920" cy="100330"/>
            <a:chOff x="5680700" y="5413961"/>
            <a:chExt cx="121920" cy="100330"/>
          </a:xfrm>
        </p:grpSpPr>
        <p:sp>
          <p:nvSpPr>
            <p:cNvPr id="72" name="object 72"/>
            <p:cNvSpPr/>
            <p:nvPr/>
          </p:nvSpPr>
          <p:spPr>
            <a:xfrm>
              <a:off x="5760976" y="5418724"/>
              <a:ext cx="36830" cy="33020"/>
            </a:xfrm>
            <a:custGeom>
              <a:avLst/>
              <a:gdLst/>
              <a:ahLst/>
              <a:cxnLst/>
              <a:rect l="l" t="t" r="r" b="b"/>
              <a:pathLst>
                <a:path w="36829" h="33020">
                  <a:moveTo>
                    <a:pt x="22473" y="0"/>
                  </a:moveTo>
                  <a:lnTo>
                    <a:pt x="5027" y="5883"/>
                  </a:lnTo>
                  <a:lnTo>
                    <a:pt x="0" y="14330"/>
                  </a:lnTo>
                  <a:lnTo>
                    <a:pt x="2522" y="21807"/>
                  </a:lnTo>
                  <a:lnTo>
                    <a:pt x="5044" y="29283"/>
                  </a:lnTo>
                  <a:lnTo>
                    <a:pt x="14160" y="32960"/>
                  </a:lnTo>
                  <a:lnTo>
                    <a:pt x="31606" y="27076"/>
                  </a:lnTo>
                  <a:lnTo>
                    <a:pt x="36634" y="18629"/>
                  </a:lnTo>
                  <a:lnTo>
                    <a:pt x="31589" y="3675"/>
                  </a:lnTo>
                  <a:lnTo>
                    <a:pt x="22473" y="0"/>
                  </a:lnTo>
                  <a:close/>
                </a:path>
              </a:pathLst>
            </a:custGeom>
            <a:solidFill>
              <a:srgbClr val="56C7AA"/>
            </a:solidFill>
          </p:spPr>
          <p:txBody>
            <a:bodyPr wrap="square" lIns="0" tIns="0" rIns="0" bIns="0" rtlCol="0"/>
            <a:lstStyle/>
            <a:p>
              <a:endParaRPr/>
            </a:p>
          </p:txBody>
        </p:sp>
        <p:sp>
          <p:nvSpPr>
            <p:cNvPr id="73" name="object 73"/>
            <p:cNvSpPr/>
            <p:nvPr/>
          </p:nvSpPr>
          <p:spPr>
            <a:xfrm>
              <a:off x="5760977" y="5418723"/>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74" name="object 74"/>
            <p:cNvSpPr/>
            <p:nvPr/>
          </p:nvSpPr>
          <p:spPr>
            <a:xfrm>
              <a:off x="5685463" y="5478084"/>
              <a:ext cx="35560" cy="31115"/>
            </a:xfrm>
            <a:custGeom>
              <a:avLst/>
              <a:gdLst/>
              <a:ahLst/>
              <a:cxnLst/>
              <a:rect l="l" t="t" r="r" b="b"/>
              <a:pathLst>
                <a:path w="35560" h="31114">
                  <a:moveTo>
                    <a:pt x="10571" y="0"/>
                  </a:moveTo>
                  <a:lnTo>
                    <a:pt x="2266" y="5257"/>
                  </a:lnTo>
                  <a:lnTo>
                    <a:pt x="0" y="20876"/>
                  </a:lnTo>
                  <a:lnTo>
                    <a:pt x="6466" y="28277"/>
                  </a:lnTo>
                  <a:lnTo>
                    <a:pt x="24688" y="30921"/>
                  </a:lnTo>
                  <a:lnTo>
                    <a:pt x="32993" y="25664"/>
                  </a:lnTo>
                  <a:lnTo>
                    <a:pt x="35259" y="10045"/>
                  </a:lnTo>
                  <a:lnTo>
                    <a:pt x="28792" y="2642"/>
                  </a:lnTo>
                  <a:lnTo>
                    <a:pt x="19681" y="1322"/>
                  </a:lnTo>
                  <a:lnTo>
                    <a:pt x="10571" y="0"/>
                  </a:lnTo>
                  <a:close/>
                </a:path>
              </a:pathLst>
            </a:custGeom>
            <a:solidFill>
              <a:srgbClr val="56C7AA"/>
            </a:solidFill>
          </p:spPr>
          <p:txBody>
            <a:bodyPr wrap="square" lIns="0" tIns="0" rIns="0" bIns="0" rtlCol="0"/>
            <a:lstStyle/>
            <a:p>
              <a:endParaRPr/>
            </a:p>
          </p:txBody>
        </p:sp>
        <p:sp>
          <p:nvSpPr>
            <p:cNvPr id="75" name="object 75"/>
            <p:cNvSpPr/>
            <p:nvPr/>
          </p:nvSpPr>
          <p:spPr>
            <a:xfrm>
              <a:off x="5685463" y="547808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76" name="object 76"/>
          <p:cNvGrpSpPr/>
          <p:nvPr/>
        </p:nvGrpSpPr>
        <p:grpSpPr>
          <a:xfrm>
            <a:off x="6500480" y="5019444"/>
            <a:ext cx="50800" cy="43815"/>
            <a:chOff x="6500480" y="5019444"/>
            <a:chExt cx="50800" cy="43815"/>
          </a:xfrm>
        </p:grpSpPr>
        <p:sp>
          <p:nvSpPr>
            <p:cNvPr id="77" name="object 77"/>
            <p:cNvSpPr/>
            <p:nvPr/>
          </p:nvSpPr>
          <p:spPr>
            <a:xfrm>
              <a:off x="6507406" y="5026263"/>
              <a:ext cx="36830" cy="29845"/>
            </a:xfrm>
            <a:custGeom>
              <a:avLst/>
              <a:gdLst/>
              <a:ahLst/>
              <a:cxnLst/>
              <a:rect l="l" t="t" r="r" b="b"/>
              <a:pathLst>
                <a:path w="36829" h="29845">
                  <a:moveTo>
                    <a:pt x="21228" y="0"/>
                  </a:moveTo>
                  <a:lnTo>
                    <a:pt x="13843" y="1306"/>
                  </a:lnTo>
                  <a:lnTo>
                    <a:pt x="7176" y="4739"/>
                  </a:lnTo>
                  <a:lnTo>
                    <a:pt x="2417" y="9575"/>
                  </a:lnTo>
                  <a:lnTo>
                    <a:pt x="0" y="15184"/>
                  </a:lnTo>
                  <a:lnTo>
                    <a:pt x="358" y="20932"/>
                  </a:lnTo>
                  <a:lnTo>
                    <a:pt x="3554" y="25723"/>
                  </a:lnTo>
                  <a:lnTo>
                    <a:pt x="8874" y="28721"/>
                  </a:lnTo>
                  <a:lnTo>
                    <a:pt x="15590" y="29688"/>
                  </a:lnTo>
                  <a:lnTo>
                    <a:pt x="22975" y="28382"/>
                  </a:lnTo>
                  <a:lnTo>
                    <a:pt x="29643" y="24948"/>
                  </a:lnTo>
                  <a:lnTo>
                    <a:pt x="34402" y="20111"/>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78" name="object 78"/>
            <p:cNvSpPr/>
            <p:nvPr/>
          </p:nvSpPr>
          <p:spPr>
            <a:xfrm>
              <a:off x="6505243" y="502420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79" name="object 79"/>
          <p:cNvGrpSpPr/>
          <p:nvPr/>
        </p:nvGrpSpPr>
        <p:grpSpPr>
          <a:xfrm>
            <a:off x="5884926" y="5262331"/>
            <a:ext cx="68580" cy="78105"/>
            <a:chOff x="5884926" y="5262331"/>
            <a:chExt cx="68580" cy="78105"/>
          </a:xfrm>
        </p:grpSpPr>
        <p:sp>
          <p:nvSpPr>
            <p:cNvPr id="80" name="object 80"/>
            <p:cNvSpPr/>
            <p:nvPr/>
          </p:nvSpPr>
          <p:spPr>
            <a:xfrm>
              <a:off x="5891852" y="5269150"/>
              <a:ext cx="36830" cy="29845"/>
            </a:xfrm>
            <a:custGeom>
              <a:avLst/>
              <a:gdLst/>
              <a:ahLst/>
              <a:cxnLst/>
              <a:rect l="l" t="t" r="r" b="b"/>
              <a:pathLst>
                <a:path w="36829" h="29845">
                  <a:moveTo>
                    <a:pt x="21229" y="0"/>
                  </a:moveTo>
                  <a:lnTo>
                    <a:pt x="13843" y="1306"/>
                  </a:lnTo>
                  <a:lnTo>
                    <a:pt x="7176" y="4739"/>
                  </a:lnTo>
                  <a:lnTo>
                    <a:pt x="2417" y="9575"/>
                  </a:lnTo>
                  <a:lnTo>
                    <a:pt x="0" y="15183"/>
                  </a:lnTo>
                  <a:lnTo>
                    <a:pt x="359" y="20931"/>
                  </a:lnTo>
                  <a:lnTo>
                    <a:pt x="3554" y="25723"/>
                  </a:lnTo>
                  <a:lnTo>
                    <a:pt x="8874" y="28721"/>
                  </a:lnTo>
                  <a:lnTo>
                    <a:pt x="15591" y="29688"/>
                  </a:lnTo>
                  <a:lnTo>
                    <a:pt x="22976" y="28382"/>
                  </a:lnTo>
                  <a:lnTo>
                    <a:pt x="29643" y="24948"/>
                  </a:lnTo>
                  <a:lnTo>
                    <a:pt x="34402" y="20111"/>
                  </a:lnTo>
                  <a:lnTo>
                    <a:pt x="36819" y="14503"/>
                  </a:lnTo>
                  <a:lnTo>
                    <a:pt x="36461" y="8756"/>
                  </a:lnTo>
                  <a:lnTo>
                    <a:pt x="33265" y="3964"/>
                  </a:lnTo>
                  <a:lnTo>
                    <a:pt x="27945" y="965"/>
                  </a:lnTo>
                  <a:lnTo>
                    <a:pt x="21229" y="0"/>
                  </a:lnTo>
                  <a:close/>
                </a:path>
              </a:pathLst>
            </a:custGeom>
            <a:solidFill>
              <a:srgbClr val="56C7AA"/>
            </a:solidFill>
          </p:spPr>
          <p:txBody>
            <a:bodyPr wrap="square" lIns="0" tIns="0" rIns="0" bIns="0" rtlCol="0"/>
            <a:lstStyle/>
            <a:p>
              <a:endParaRPr/>
            </a:p>
          </p:txBody>
        </p:sp>
        <p:sp>
          <p:nvSpPr>
            <p:cNvPr id="81" name="object 81"/>
            <p:cNvSpPr/>
            <p:nvPr/>
          </p:nvSpPr>
          <p:spPr>
            <a:xfrm>
              <a:off x="5889689" y="5267093"/>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82" name="object 82"/>
            <p:cNvSpPr/>
            <p:nvPr/>
          </p:nvSpPr>
          <p:spPr>
            <a:xfrm>
              <a:off x="5912873" y="5304252"/>
              <a:ext cx="35560" cy="31115"/>
            </a:xfrm>
            <a:custGeom>
              <a:avLst/>
              <a:gdLst/>
              <a:ahLst/>
              <a:cxnLst/>
              <a:rect l="l" t="t" r="r" b="b"/>
              <a:pathLst>
                <a:path w="35560" h="31114">
                  <a:moveTo>
                    <a:pt x="10571" y="0"/>
                  </a:moveTo>
                  <a:lnTo>
                    <a:pt x="2266" y="5259"/>
                  </a:lnTo>
                  <a:lnTo>
                    <a:pt x="0" y="20876"/>
                  </a:lnTo>
                  <a:lnTo>
                    <a:pt x="6468" y="28279"/>
                  </a:lnTo>
                  <a:lnTo>
                    <a:pt x="24688" y="30923"/>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83" name="object 83"/>
            <p:cNvSpPr/>
            <p:nvPr/>
          </p:nvSpPr>
          <p:spPr>
            <a:xfrm>
              <a:off x="5912873" y="530425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84" name="object 84"/>
          <p:cNvGrpSpPr/>
          <p:nvPr/>
        </p:nvGrpSpPr>
        <p:grpSpPr>
          <a:xfrm>
            <a:off x="5996845" y="5626663"/>
            <a:ext cx="50800" cy="43815"/>
            <a:chOff x="5996845" y="5626663"/>
            <a:chExt cx="50800" cy="43815"/>
          </a:xfrm>
        </p:grpSpPr>
        <p:sp>
          <p:nvSpPr>
            <p:cNvPr id="85" name="object 85"/>
            <p:cNvSpPr/>
            <p:nvPr/>
          </p:nvSpPr>
          <p:spPr>
            <a:xfrm>
              <a:off x="6003770" y="5633482"/>
              <a:ext cx="36830" cy="29845"/>
            </a:xfrm>
            <a:custGeom>
              <a:avLst/>
              <a:gdLst/>
              <a:ahLst/>
              <a:cxnLst/>
              <a:rect l="l" t="t" r="r" b="b"/>
              <a:pathLst>
                <a:path w="36829"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2"/>
                  </a:lnTo>
                  <a:lnTo>
                    <a:pt x="29643" y="24948"/>
                  </a:lnTo>
                  <a:lnTo>
                    <a:pt x="34402" y="20112"/>
                  </a:lnTo>
                  <a:lnTo>
                    <a:pt x="36819" y="14504"/>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86" name="object 86"/>
            <p:cNvSpPr/>
            <p:nvPr/>
          </p:nvSpPr>
          <p:spPr>
            <a:xfrm>
              <a:off x="6001608" y="5631426"/>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87" name="object 87"/>
          <p:cNvGrpSpPr/>
          <p:nvPr/>
        </p:nvGrpSpPr>
        <p:grpSpPr>
          <a:xfrm>
            <a:off x="6172240" y="5446878"/>
            <a:ext cx="130175" cy="116205"/>
            <a:chOff x="6172240" y="5446878"/>
            <a:chExt cx="130175" cy="116205"/>
          </a:xfrm>
        </p:grpSpPr>
        <p:sp>
          <p:nvSpPr>
            <p:cNvPr id="88" name="object 88"/>
            <p:cNvSpPr/>
            <p:nvPr/>
          </p:nvSpPr>
          <p:spPr>
            <a:xfrm>
              <a:off x="6258564" y="5453697"/>
              <a:ext cx="36830" cy="29845"/>
            </a:xfrm>
            <a:custGeom>
              <a:avLst/>
              <a:gdLst/>
              <a:ahLst/>
              <a:cxnLst/>
              <a:rect l="l" t="t" r="r" b="b"/>
              <a:pathLst>
                <a:path w="36829"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1"/>
                  </a:lnTo>
                  <a:lnTo>
                    <a:pt x="29643" y="24948"/>
                  </a:lnTo>
                  <a:lnTo>
                    <a:pt x="34402" y="20112"/>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89" name="object 89"/>
            <p:cNvSpPr/>
            <p:nvPr/>
          </p:nvSpPr>
          <p:spPr>
            <a:xfrm>
              <a:off x="6256402" y="545164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90" name="object 90"/>
            <p:cNvSpPr/>
            <p:nvPr/>
          </p:nvSpPr>
          <p:spPr>
            <a:xfrm>
              <a:off x="6177003" y="5510254"/>
              <a:ext cx="36195" cy="36195"/>
            </a:xfrm>
            <a:custGeom>
              <a:avLst/>
              <a:gdLst/>
              <a:ahLst/>
              <a:cxnLst/>
              <a:rect l="l" t="t" r="r" b="b"/>
              <a:pathLst>
                <a:path w="36195" h="36195">
                  <a:moveTo>
                    <a:pt x="11102" y="0"/>
                  </a:moveTo>
                  <a:lnTo>
                    <a:pt x="2644" y="6314"/>
                  </a:lnTo>
                  <a:lnTo>
                    <a:pt x="0" y="24535"/>
                  </a:lnTo>
                  <a:lnTo>
                    <a:pt x="6314" y="32992"/>
                  </a:lnTo>
                  <a:lnTo>
                    <a:pt x="24535" y="35636"/>
                  </a:lnTo>
                  <a:lnTo>
                    <a:pt x="32993" y="29323"/>
                  </a:lnTo>
                  <a:lnTo>
                    <a:pt x="35637" y="11101"/>
                  </a:lnTo>
                  <a:lnTo>
                    <a:pt x="29323" y="2644"/>
                  </a:lnTo>
                  <a:lnTo>
                    <a:pt x="20212" y="1322"/>
                  </a:lnTo>
                  <a:lnTo>
                    <a:pt x="11102" y="0"/>
                  </a:lnTo>
                  <a:close/>
                </a:path>
              </a:pathLst>
            </a:custGeom>
            <a:solidFill>
              <a:srgbClr val="56C7AA"/>
            </a:solidFill>
          </p:spPr>
          <p:txBody>
            <a:bodyPr wrap="square" lIns="0" tIns="0" rIns="0" bIns="0" rtlCol="0"/>
            <a:lstStyle/>
            <a:p>
              <a:endParaRPr/>
            </a:p>
          </p:txBody>
        </p:sp>
        <p:sp>
          <p:nvSpPr>
            <p:cNvPr id="91" name="object 91"/>
            <p:cNvSpPr/>
            <p:nvPr/>
          </p:nvSpPr>
          <p:spPr>
            <a:xfrm>
              <a:off x="6177003" y="5510254"/>
              <a:ext cx="36195" cy="36195"/>
            </a:xfrm>
            <a:custGeom>
              <a:avLst/>
              <a:gdLst/>
              <a:ahLst/>
              <a:cxnLst/>
              <a:rect l="l" t="t" r="r" b="b"/>
              <a:pathLst>
                <a:path w="36195" h="36195">
                  <a:moveTo>
                    <a:pt x="20211" y="1322"/>
                  </a:moveTo>
                  <a:lnTo>
                    <a:pt x="29322" y="2644"/>
                  </a:lnTo>
                  <a:lnTo>
                    <a:pt x="35636" y="11101"/>
                  </a:lnTo>
                  <a:lnTo>
                    <a:pt x="34314" y="20211"/>
                  </a:lnTo>
                  <a:lnTo>
                    <a:pt x="32992" y="29322"/>
                  </a:lnTo>
                  <a:lnTo>
                    <a:pt x="24535" y="35636"/>
                  </a:lnTo>
                  <a:lnTo>
                    <a:pt x="15424" y="34314"/>
                  </a:lnTo>
                  <a:lnTo>
                    <a:pt x="6313" y="32992"/>
                  </a:lnTo>
                  <a:lnTo>
                    <a:pt x="0" y="24535"/>
                  </a:lnTo>
                  <a:lnTo>
                    <a:pt x="1322" y="15424"/>
                  </a:lnTo>
                  <a:lnTo>
                    <a:pt x="2644" y="6313"/>
                  </a:lnTo>
                  <a:lnTo>
                    <a:pt x="11101" y="0"/>
                  </a:lnTo>
                  <a:lnTo>
                    <a:pt x="20211" y="1322"/>
                  </a:lnTo>
                  <a:close/>
                </a:path>
              </a:pathLst>
            </a:custGeom>
            <a:ln w="9524">
              <a:solidFill>
                <a:srgbClr val="56C7AA"/>
              </a:solidFill>
            </a:ln>
          </p:spPr>
          <p:txBody>
            <a:bodyPr wrap="square" lIns="0" tIns="0" rIns="0" bIns="0" rtlCol="0"/>
            <a:lstStyle/>
            <a:p>
              <a:endParaRPr/>
            </a:p>
          </p:txBody>
        </p:sp>
        <p:sp>
          <p:nvSpPr>
            <p:cNvPr id="92" name="object 92"/>
            <p:cNvSpPr/>
            <p:nvPr/>
          </p:nvSpPr>
          <p:spPr>
            <a:xfrm>
              <a:off x="6241567" y="5528075"/>
              <a:ext cx="38100" cy="28575"/>
            </a:xfrm>
            <a:custGeom>
              <a:avLst/>
              <a:gdLst/>
              <a:ahLst/>
              <a:cxnLst/>
              <a:rect l="l" t="t" r="r" b="b"/>
              <a:pathLst>
                <a:path w="38100" h="28575">
                  <a:moveTo>
                    <a:pt x="23660" y="0"/>
                  </a:moveTo>
                  <a:lnTo>
                    <a:pt x="0" y="17718"/>
                  </a:lnTo>
                  <a:lnTo>
                    <a:pt x="2474" y="22918"/>
                  </a:lnTo>
                  <a:lnTo>
                    <a:pt x="7309" y="26650"/>
                  </a:lnTo>
                  <a:lnTo>
                    <a:pt x="13816" y="28570"/>
                  </a:lnTo>
                  <a:lnTo>
                    <a:pt x="21313" y="28339"/>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93" name="object 93"/>
            <p:cNvSpPr/>
            <p:nvPr/>
          </p:nvSpPr>
          <p:spPr>
            <a:xfrm>
              <a:off x="6240146" y="5526411"/>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grpSp>
      <p:grpSp>
        <p:nvGrpSpPr>
          <p:cNvPr id="94" name="object 94"/>
          <p:cNvGrpSpPr/>
          <p:nvPr/>
        </p:nvGrpSpPr>
        <p:grpSpPr>
          <a:xfrm>
            <a:off x="6045661" y="5134934"/>
            <a:ext cx="50800" cy="43815"/>
            <a:chOff x="6045661" y="5134934"/>
            <a:chExt cx="50800" cy="43815"/>
          </a:xfrm>
        </p:grpSpPr>
        <p:sp>
          <p:nvSpPr>
            <p:cNvPr id="95" name="object 95"/>
            <p:cNvSpPr/>
            <p:nvPr/>
          </p:nvSpPr>
          <p:spPr>
            <a:xfrm>
              <a:off x="6052586" y="514175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96" name="object 96"/>
            <p:cNvSpPr/>
            <p:nvPr/>
          </p:nvSpPr>
          <p:spPr>
            <a:xfrm>
              <a:off x="6050424" y="513969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97" name="object 97"/>
          <p:cNvGrpSpPr/>
          <p:nvPr/>
        </p:nvGrpSpPr>
        <p:grpSpPr>
          <a:xfrm>
            <a:off x="5588461" y="4877757"/>
            <a:ext cx="136525" cy="91440"/>
            <a:chOff x="5588461" y="4877757"/>
            <a:chExt cx="136525" cy="91440"/>
          </a:xfrm>
        </p:grpSpPr>
        <p:sp>
          <p:nvSpPr>
            <p:cNvPr id="98" name="object 98"/>
            <p:cNvSpPr/>
            <p:nvPr/>
          </p:nvSpPr>
          <p:spPr>
            <a:xfrm>
              <a:off x="5595386" y="493220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99" name="object 99"/>
            <p:cNvSpPr/>
            <p:nvPr/>
          </p:nvSpPr>
          <p:spPr>
            <a:xfrm>
              <a:off x="5593224" y="493014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00" name="object 100"/>
            <p:cNvSpPr/>
            <p:nvPr/>
          </p:nvSpPr>
          <p:spPr>
            <a:xfrm>
              <a:off x="5684085" y="4882519"/>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71"/>
                  </a:lnTo>
                  <a:lnTo>
                    <a:pt x="32791" y="4947"/>
                  </a:lnTo>
                  <a:lnTo>
                    <a:pt x="24297" y="0"/>
                  </a:lnTo>
                  <a:close/>
                </a:path>
              </a:pathLst>
            </a:custGeom>
            <a:solidFill>
              <a:srgbClr val="56C7AA"/>
            </a:solidFill>
          </p:spPr>
          <p:txBody>
            <a:bodyPr wrap="square" lIns="0" tIns="0" rIns="0" bIns="0" rtlCol="0"/>
            <a:lstStyle/>
            <a:p>
              <a:endParaRPr/>
            </a:p>
          </p:txBody>
        </p:sp>
        <p:sp>
          <p:nvSpPr>
            <p:cNvPr id="101" name="object 101"/>
            <p:cNvSpPr/>
            <p:nvPr/>
          </p:nvSpPr>
          <p:spPr>
            <a:xfrm>
              <a:off x="5684085" y="4882519"/>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grpSp>
      <p:grpSp>
        <p:nvGrpSpPr>
          <p:cNvPr id="102" name="object 102"/>
          <p:cNvGrpSpPr/>
          <p:nvPr/>
        </p:nvGrpSpPr>
        <p:grpSpPr>
          <a:xfrm>
            <a:off x="5624180" y="5711197"/>
            <a:ext cx="50800" cy="43815"/>
            <a:chOff x="5624180" y="5711197"/>
            <a:chExt cx="50800" cy="43815"/>
          </a:xfrm>
        </p:grpSpPr>
        <p:sp>
          <p:nvSpPr>
            <p:cNvPr id="103" name="object 103"/>
            <p:cNvSpPr/>
            <p:nvPr/>
          </p:nvSpPr>
          <p:spPr>
            <a:xfrm>
              <a:off x="5631106" y="5718016"/>
              <a:ext cx="36830" cy="29845"/>
            </a:xfrm>
            <a:custGeom>
              <a:avLst/>
              <a:gdLst/>
              <a:ahLst/>
              <a:cxnLst/>
              <a:rect l="l" t="t" r="r" b="b"/>
              <a:pathLst>
                <a:path w="36829" h="29845">
                  <a:moveTo>
                    <a:pt x="21228" y="0"/>
                  </a:moveTo>
                  <a:lnTo>
                    <a:pt x="13843" y="1305"/>
                  </a:lnTo>
                  <a:lnTo>
                    <a:pt x="7176" y="4739"/>
                  </a:lnTo>
                  <a:lnTo>
                    <a:pt x="2417" y="9576"/>
                  </a:lnTo>
                  <a:lnTo>
                    <a:pt x="0" y="15184"/>
                  </a:lnTo>
                  <a:lnTo>
                    <a:pt x="358" y="20932"/>
                  </a:lnTo>
                  <a:lnTo>
                    <a:pt x="3554" y="25723"/>
                  </a:lnTo>
                  <a:lnTo>
                    <a:pt x="8874" y="28721"/>
                  </a:lnTo>
                  <a:lnTo>
                    <a:pt x="15590" y="29688"/>
                  </a:lnTo>
                  <a:lnTo>
                    <a:pt x="22975" y="28382"/>
                  </a:lnTo>
                  <a:lnTo>
                    <a:pt x="29643" y="24948"/>
                  </a:lnTo>
                  <a:lnTo>
                    <a:pt x="34402" y="20112"/>
                  </a:lnTo>
                  <a:lnTo>
                    <a:pt x="36819" y="14504"/>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104" name="object 104"/>
            <p:cNvSpPr/>
            <p:nvPr/>
          </p:nvSpPr>
          <p:spPr>
            <a:xfrm>
              <a:off x="5628943" y="571596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105" name="object 105"/>
          <p:cNvGrpSpPr/>
          <p:nvPr/>
        </p:nvGrpSpPr>
        <p:grpSpPr>
          <a:xfrm>
            <a:off x="5483686" y="5152794"/>
            <a:ext cx="50800" cy="43815"/>
            <a:chOff x="5483686" y="5152794"/>
            <a:chExt cx="50800" cy="43815"/>
          </a:xfrm>
        </p:grpSpPr>
        <p:sp>
          <p:nvSpPr>
            <p:cNvPr id="106" name="object 106"/>
            <p:cNvSpPr/>
            <p:nvPr/>
          </p:nvSpPr>
          <p:spPr>
            <a:xfrm>
              <a:off x="5490611" y="515961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107" name="object 107"/>
            <p:cNvSpPr/>
            <p:nvPr/>
          </p:nvSpPr>
          <p:spPr>
            <a:xfrm>
              <a:off x="5488449" y="515755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108" name="object 108"/>
          <p:cNvGrpSpPr/>
          <p:nvPr/>
        </p:nvGrpSpPr>
        <p:grpSpPr>
          <a:xfrm>
            <a:off x="5730708" y="4967305"/>
            <a:ext cx="45085" cy="40640"/>
            <a:chOff x="5730708" y="4967305"/>
            <a:chExt cx="45085" cy="40640"/>
          </a:xfrm>
        </p:grpSpPr>
        <p:sp>
          <p:nvSpPr>
            <p:cNvPr id="109" name="object 109"/>
            <p:cNvSpPr/>
            <p:nvPr/>
          </p:nvSpPr>
          <p:spPr>
            <a:xfrm>
              <a:off x="5735470" y="4972067"/>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2" y="2644"/>
                  </a:lnTo>
                  <a:lnTo>
                    <a:pt x="19681" y="1322"/>
                  </a:lnTo>
                  <a:lnTo>
                    <a:pt x="10570" y="0"/>
                  </a:lnTo>
                  <a:close/>
                </a:path>
              </a:pathLst>
            </a:custGeom>
            <a:solidFill>
              <a:srgbClr val="56C7AA"/>
            </a:solidFill>
          </p:spPr>
          <p:txBody>
            <a:bodyPr wrap="square" lIns="0" tIns="0" rIns="0" bIns="0" rtlCol="0"/>
            <a:lstStyle/>
            <a:p>
              <a:endParaRPr/>
            </a:p>
          </p:txBody>
        </p:sp>
        <p:sp>
          <p:nvSpPr>
            <p:cNvPr id="110" name="object 110"/>
            <p:cNvSpPr/>
            <p:nvPr/>
          </p:nvSpPr>
          <p:spPr>
            <a:xfrm>
              <a:off x="5735470" y="4972068"/>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111" name="object 111"/>
          <p:cNvGrpSpPr/>
          <p:nvPr/>
        </p:nvGrpSpPr>
        <p:grpSpPr>
          <a:xfrm>
            <a:off x="5839054" y="5128040"/>
            <a:ext cx="45085" cy="40640"/>
            <a:chOff x="5839054" y="5128040"/>
            <a:chExt cx="45085" cy="40640"/>
          </a:xfrm>
        </p:grpSpPr>
        <p:sp>
          <p:nvSpPr>
            <p:cNvPr id="112" name="object 112"/>
            <p:cNvSpPr/>
            <p:nvPr/>
          </p:nvSpPr>
          <p:spPr>
            <a:xfrm>
              <a:off x="5843817" y="5132802"/>
              <a:ext cx="35560" cy="31115"/>
            </a:xfrm>
            <a:custGeom>
              <a:avLst/>
              <a:gdLst/>
              <a:ahLst/>
              <a:cxnLst/>
              <a:rect l="l" t="t" r="r" b="b"/>
              <a:pathLst>
                <a:path w="35560" h="31114">
                  <a:moveTo>
                    <a:pt x="10571" y="0"/>
                  </a:moveTo>
                  <a:lnTo>
                    <a:pt x="2266" y="5259"/>
                  </a:lnTo>
                  <a:lnTo>
                    <a:pt x="0" y="20876"/>
                  </a:lnTo>
                  <a:lnTo>
                    <a:pt x="6468" y="28279"/>
                  </a:lnTo>
                  <a:lnTo>
                    <a:pt x="24688" y="30923"/>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113" name="object 113"/>
            <p:cNvSpPr/>
            <p:nvPr/>
          </p:nvSpPr>
          <p:spPr>
            <a:xfrm>
              <a:off x="5843817" y="5132802"/>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114" name="object 114"/>
          <p:cNvGrpSpPr/>
          <p:nvPr/>
        </p:nvGrpSpPr>
        <p:grpSpPr>
          <a:xfrm>
            <a:off x="5898586" y="4751801"/>
            <a:ext cx="45085" cy="40640"/>
            <a:chOff x="5898586" y="4751801"/>
            <a:chExt cx="45085" cy="40640"/>
          </a:xfrm>
        </p:grpSpPr>
        <p:sp>
          <p:nvSpPr>
            <p:cNvPr id="115" name="object 115"/>
            <p:cNvSpPr/>
            <p:nvPr/>
          </p:nvSpPr>
          <p:spPr>
            <a:xfrm>
              <a:off x="5903348" y="4756564"/>
              <a:ext cx="35560" cy="31115"/>
            </a:xfrm>
            <a:custGeom>
              <a:avLst/>
              <a:gdLst/>
              <a:ahLst/>
              <a:cxnLst/>
              <a:rect l="l" t="t" r="r" b="b"/>
              <a:pathLst>
                <a:path w="35560" h="31114">
                  <a:moveTo>
                    <a:pt x="10571" y="0"/>
                  </a:moveTo>
                  <a:lnTo>
                    <a:pt x="2266" y="5259"/>
                  </a:lnTo>
                  <a:lnTo>
                    <a:pt x="0" y="20877"/>
                  </a:lnTo>
                  <a:lnTo>
                    <a:pt x="6468" y="28279"/>
                  </a:lnTo>
                  <a:lnTo>
                    <a:pt x="24688" y="30923"/>
                  </a:lnTo>
                  <a:lnTo>
                    <a:pt x="32993" y="25664"/>
                  </a:lnTo>
                  <a:lnTo>
                    <a:pt x="35259" y="10046"/>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116" name="object 116"/>
            <p:cNvSpPr/>
            <p:nvPr/>
          </p:nvSpPr>
          <p:spPr>
            <a:xfrm>
              <a:off x="5903348" y="4756564"/>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117" name="object 117"/>
          <p:cNvGrpSpPr/>
          <p:nvPr/>
        </p:nvGrpSpPr>
        <p:grpSpPr>
          <a:xfrm>
            <a:off x="6347452" y="5067318"/>
            <a:ext cx="45085" cy="40640"/>
            <a:chOff x="6347452" y="5067318"/>
            <a:chExt cx="45085" cy="40640"/>
          </a:xfrm>
        </p:grpSpPr>
        <p:sp>
          <p:nvSpPr>
            <p:cNvPr id="118" name="object 118"/>
            <p:cNvSpPr/>
            <p:nvPr/>
          </p:nvSpPr>
          <p:spPr>
            <a:xfrm>
              <a:off x="6352214" y="5072080"/>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2" y="2644"/>
                  </a:lnTo>
                  <a:lnTo>
                    <a:pt x="19681" y="1322"/>
                  </a:lnTo>
                  <a:lnTo>
                    <a:pt x="10570" y="0"/>
                  </a:lnTo>
                  <a:close/>
                </a:path>
              </a:pathLst>
            </a:custGeom>
            <a:solidFill>
              <a:srgbClr val="56C7AA"/>
            </a:solidFill>
          </p:spPr>
          <p:txBody>
            <a:bodyPr wrap="square" lIns="0" tIns="0" rIns="0" bIns="0" rtlCol="0"/>
            <a:lstStyle/>
            <a:p>
              <a:endParaRPr/>
            </a:p>
          </p:txBody>
        </p:sp>
        <p:sp>
          <p:nvSpPr>
            <p:cNvPr id="119" name="object 119"/>
            <p:cNvSpPr/>
            <p:nvPr/>
          </p:nvSpPr>
          <p:spPr>
            <a:xfrm>
              <a:off x="6352214" y="5072080"/>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120" name="object 120"/>
          <p:cNvGrpSpPr/>
          <p:nvPr/>
        </p:nvGrpSpPr>
        <p:grpSpPr>
          <a:xfrm>
            <a:off x="5453316" y="4737325"/>
            <a:ext cx="49530" cy="41275"/>
            <a:chOff x="5453316" y="4737325"/>
            <a:chExt cx="49530" cy="41275"/>
          </a:xfrm>
        </p:grpSpPr>
        <p:sp>
          <p:nvSpPr>
            <p:cNvPr id="121" name="object 121"/>
            <p:cNvSpPr/>
            <p:nvPr/>
          </p:nvSpPr>
          <p:spPr>
            <a:xfrm>
              <a:off x="5459213" y="4742087"/>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56C7AA"/>
            </a:solidFill>
          </p:spPr>
          <p:txBody>
            <a:bodyPr wrap="square" lIns="0" tIns="0" rIns="0" bIns="0" rtlCol="0"/>
            <a:lstStyle/>
            <a:p>
              <a:endParaRPr/>
            </a:p>
          </p:txBody>
        </p:sp>
        <p:sp>
          <p:nvSpPr>
            <p:cNvPr id="122" name="object 122"/>
            <p:cNvSpPr/>
            <p:nvPr/>
          </p:nvSpPr>
          <p:spPr>
            <a:xfrm>
              <a:off x="5458079" y="4742087"/>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grpSp>
      <p:grpSp>
        <p:nvGrpSpPr>
          <p:cNvPr id="123" name="object 123"/>
          <p:cNvGrpSpPr/>
          <p:nvPr/>
        </p:nvGrpSpPr>
        <p:grpSpPr>
          <a:xfrm>
            <a:off x="5600542" y="5124018"/>
            <a:ext cx="50800" cy="46355"/>
            <a:chOff x="5600542" y="5124018"/>
            <a:chExt cx="50800" cy="46355"/>
          </a:xfrm>
        </p:grpSpPr>
        <p:sp>
          <p:nvSpPr>
            <p:cNvPr id="124" name="object 124"/>
            <p:cNvSpPr/>
            <p:nvPr/>
          </p:nvSpPr>
          <p:spPr>
            <a:xfrm>
              <a:off x="5606964" y="5130629"/>
              <a:ext cx="38100" cy="33020"/>
            </a:xfrm>
            <a:custGeom>
              <a:avLst/>
              <a:gdLst/>
              <a:ahLst/>
              <a:cxnLst/>
              <a:rect l="l" t="t" r="r" b="b"/>
              <a:pathLst>
                <a:path w="38100" h="33020">
                  <a:moveTo>
                    <a:pt x="23263" y="0"/>
                  </a:moveTo>
                  <a:lnTo>
                    <a:pt x="0" y="19876"/>
                  </a:lnTo>
                  <a:lnTo>
                    <a:pt x="2641" y="25988"/>
                  </a:lnTo>
                  <a:lnTo>
                    <a:pt x="7612" y="30464"/>
                  </a:lnTo>
                  <a:lnTo>
                    <a:pt x="14211" y="32887"/>
                  </a:lnTo>
                  <a:lnTo>
                    <a:pt x="21741" y="32840"/>
                  </a:lnTo>
                  <a:lnTo>
                    <a:pt x="28799" y="30215"/>
                  </a:lnTo>
                  <a:lnTo>
                    <a:pt x="34111" y="25610"/>
                  </a:lnTo>
                  <a:lnTo>
                    <a:pt x="37172" y="19662"/>
                  </a:lnTo>
                  <a:lnTo>
                    <a:pt x="37476" y="13010"/>
                  </a:lnTo>
                  <a:lnTo>
                    <a:pt x="34834" y="6898"/>
                  </a:lnTo>
                  <a:lnTo>
                    <a:pt x="29863" y="2422"/>
                  </a:lnTo>
                  <a:lnTo>
                    <a:pt x="23263" y="0"/>
                  </a:lnTo>
                  <a:close/>
                </a:path>
              </a:pathLst>
            </a:custGeom>
            <a:solidFill>
              <a:srgbClr val="56C7AA"/>
            </a:solidFill>
          </p:spPr>
          <p:txBody>
            <a:bodyPr wrap="square" lIns="0" tIns="0" rIns="0" bIns="0" rtlCol="0"/>
            <a:lstStyle/>
            <a:p>
              <a:endParaRPr/>
            </a:p>
          </p:txBody>
        </p:sp>
        <p:sp>
          <p:nvSpPr>
            <p:cNvPr id="125" name="object 125"/>
            <p:cNvSpPr/>
            <p:nvPr/>
          </p:nvSpPr>
          <p:spPr>
            <a:xfrm>
              <a:off x="5605305" y="5128781"/>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grpSp>
      <p:grpSp>
        <p:nvGrpSpPr>
          <p:cNvPr id="126" name="object 126"/>
          <p:cNvGrpSpPr/>
          <p:nvPr/>
        </p:nvGrpSpPr>
        <p:grpSpPr>
          <a:xfrm>
            <a:off x="5984123" y="5773107"/>
            <a:ext cx="45720" cy="41275"/>
            <a:chOff x="5984123" y="5773107"/>
            <a:chExt cx="45720" cy="41275"/>
          </a:xfrm>
        </p:grpSpPr>
        <p:sp>
          <p:nvSpPr>
            <p:cNvPr id="127" name="object 127"/>
            <p:cNvSpPr/>
            <p:nvPr/>
          </p:nvSpPr>
          <p:spPr>
            <a:xfrm>
              <a:off x="5988885" y="5777870"/>
              <a:ext cx="36195" cy="31750"/>
            </a:xfrm>
            <a:custGeom>
              <a:avLst/>
              <a:gdLst/>
              <a:ahLst/>
              <a:cxnLst/>
              <a:rect l="l" t="t" r="r" b="b"/>
              <a:pathLst>
                <a:path w="36195" h="31750">
                  <a:moveTo>
                    <a:pt x="24297" y="0"/>
                  </a:moveTo>
                  <a:lnTo>
                    <a:pt x="15242" y="1659"/>
                  </a:lnTo>
                  <a:lnTo>
                    <a:pt x="6187" y="3318"/>
                  </a:lnTo>
                  <a:lnTo>
                    <a:pt x="0" y="10954"/>
                  </a:lnTo>
                  <a:lnTo>
                    <a:pt x="2843" y="26477"/>
                  </a:lnTo>
                  <a:lnTo>
                    <a:pt x="11337" y="31425"/>
                  </a:lnTo>
                  <a:lnTo>
                    <a:pt x="29447" y="28107"/>
                  </a:lnTo>
                  <a:lnTo>
                    <a:pt x="35636" y="20470"/>
                  </a:lnTo>
                  <a:lnTo>
                    <a:pt x="32791" y="4947"/>
                  </a:lnTo>
                  <a:lnTo>
                    <a:pt x="24297" y="0"/>
                  </a:lnTo>
                  <a:close/>
                </a:path>
              </a:pathLst>
            </a:custGeom>
            <a:solidFill>
              <a:srgbClr val="56C7AA"/>
            </a:solidFill>
          </p:spPr>
          <p:txBody>
            <a:bodyPr wrap="square" lIns="0" tIns="0" rIns="0" bIns="0" rtlCol="0"/>
            <a:lstStyle/>
            <a:p>
              <a:endParaRPr/>
            </a:p>
          </p:txBody>
        </p:sp>
        <p:sp>
          <p:nvSpPr>
            <p:cNvPr id="128" name="object 128"/>
            <p:cNvSpPr/>
            <p:nvPr/>
          </p:nvSpPr>
          <p:spPr>
            <a:xfrm>
              <a:off x="5988885" y="5777870"/>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grpSp>
      <p:grpSp>
        <p:nvGrpSpPr>
          <p:cNvPr id="129" name="object 129"/>
          <p:cNvGrpSpPr/>
          <p:nvPr/>
        </p:nvGrpSpPr>
        <p:grpSpPr>
          <a:xfrm>
            <a:off x="5492157" y="5513590"/>
            <a:ext cx="45720" cy="45720"/>
            <a:chOff x="5492157" y="5513590"/>
            <a:chExt cx="45720" cy="45720"/>
          </a:xfrm>
        </p:grpSpPr>
        <p:sp>
          <p:nvSpPr>
            <p:cNvPr id="130" name="object 130"/>
            <p:cNvSpPr/>
            <p:nvPr/>
          </p:nvSpPr>
          <p:spPr>
            <a:xfrm>
              <a:off x="5498579" y="5520011"/>
              <a:ext cx="33020" cy="33020"/>
            </a:xfrm>
            <a:custGeom>
              <a:avLst/>
              <a:gdLst/>
              <a:ahLst/>
              <a:cxnLst/>
              <a:rect l="l" t="t" r="r" b="b"/>
              <a:pathLst>
                <a:path w="33020" h="33020">
                  <a:moveTo>
                    <a:pt x="13392" y="0"/>
                  </a:moveTo>
                  <a:lnTo>
                    <a:pt x="7246" y="2457"/>
                  </a:lnTo>
                  <a:lnTo>
                    <a:pt x="2677" y="6925"/>
                  </a:lnTo>
                  <a:lnTo>
                    <a:pt x="118" y="12781"/>
                  </a:lnTo>
                  <a:lnTo>
                    <a:pt x="0" y="19399"/>
                  </a:lnTo>
                  <a:lnTo>
                    <a:pt x="2457" y="25545"/>
                  </a:lnTo>
                  <a:lnTo>
                    <a:pt x="6925" y="30114"/>
                  </a:lnTo>
                  <a:lnTo>
                    <a:pt x="12781" y="32673"/>
                  </a:lnTo>
                  <a:lnTo>
                    <a:pt x="19399" y="32792"/>
                  </a:lnTo>
                  <a:lnTo>
                    <a:pt x="25545" y="30334"/>
                  </a:lnTo>
                  <a:lnTo>
                    <a:pt x="30112" y="25865"/>
                  </a:lnTo>
                  <a:lnTo>
                    <a:pt x="32671" y="20010"/>
                  </a:lnTo>
                  <a:lnTo>
                    <a:pt x="32791" y="13392"/>
                  </a:lnTo>
                  <a:lnTo>
                    <a:pt x="30333" y="7246"/>
                  </a:lnTo>
                  <a:lnTo>
                    <a:pt x="25865" y="2678"/>
                  </a:lnTo>
                  <a:lnTo>
                    <a:pt x="20010" y="119"/>
                  </a:lnTo>
                  <a:lnTo>
                    <a:pt x="13392" y="0"/>
                  </a:lnTo>
                  <a:close/>
                </a:path>
              </a:pathLst>
            </a:custGeom>
            <a:solidFill>
              <a:srgbClr val="56C7AA"/>
            </a:solidFill>
          </p:spPr>
          <p:txBody>
            <a:bodyPr wrap="square" lIns="0" tIns="0" rIns="0" bIns="0" rtlCol="0"/>
            <a:lstStyle/>
            <a:p>
              <a:endParaRPr/>
            </a:p>
          </p:txBody>
        </p:sp>
        <p:sp>
          <p:nvSpPr>
            <p:cNvPr id="131" name="object 131"/>
            <p:cNvSpPr/>
            <p:nvPr/>
          </p:nvSpPr>
          <p:spPr>
            <a:xfrm>
              <a:off x="5496919" y="5518353"/>
              <a:ext cx="36195" cy="36195"/>
            </a:xfrm>
            <a:custGeom>
              <a:avLst/>
              <a:gdLst/>
              <a:ahLst/>
              <a:cxnLst/>
              <a:rect l="l" t="t" r="r" b="b"/>
              <a:pathLst>
                <a:path w="36195" h="36195">
                  <a:moveTo>
                    <a:pt x="15051" y="1658"/>
                  </a:moveTo>
                  <a:lnTo>
                    <a:pt x="24106" y="0"/>
                  </a:lnTo>
                  <a:lnTo>
                    <a:pt x="32792" y="5995"/>
                  </a:lnTo>
                  <a:lnTo>
                    <a:pt x="34451" y="15051"/>
                  </a:lnTo>
                  <a:lnTo>
                    <a:pt x="36110" y="24106"/>
                  </a:lnTo>
                  <a:lnTo>
                    <a:pt x="30114" y="32792"/>
                  </a:lnTo>
                  <a:lnTo>
                    <a:pt x="21058" y="34451"/>
                  </a:lnTo>
                  <a:lnTo>
                    <a:pt x="12003" y="36110"/>
                  </a:lnTo>
                  <a:lnTo>
                    <a:pt x="3317" y="30114"/>
                  </a:lnTo>
                  <a:lnTo>
                    <a:pt x="1658" y="21058"/>
                  </a:lnTo>
                  <a:lnTo>
                    <a:pt x="0" y="12003"/>
                  </a:lnTo>
                  <a:lnTo>
                    <a:pt x="5995" y="3317"/>
                  </a:lnTo>
                  <a:lnTo>
                    <a:pt x="15051" y="1658"/>
                  </a:lnTo>
                  <a:close/>
                </a:path>
              </a:pathLst>
            </a:custGeom>
            <a:ln w="9524">
              <a:solidFill>
                <a:srgbClr val="56C7AA"/>
              </a:solidFill>
            </a:ln>
          </p:spPr>
          <p:txBody>
            <a:bodyPr wrap="square" lIns="0" tIns="0" rIns="0" bIns="0" rtlCol="0"/>
            <a:lstStyle/>
            <a:p>
              <a:endParaRPr/>
            </a:p>
          </p:txBody>
        </p:sp>
      </p:grpSp>
      <p:grpSp>
        <p:nvGrpSpPr>
          <p:cNvPr id="132" name="object 132"/>
          <p:cNvGrpSpPr/>
          <p:nvPr/>
        </p:nvGrpSpPr>
        <p:grpSpPr>
          <a:xfrm>
            <a:off x="5902008" y="5394251"/>
            <a:ext cx="50165" cy="41910"/>
            <a:chOff x="5902008" y="5394251"/>
            <a:chExt cx="50165" cy="41910"/>
          </a:xfrm>
        </p:grpSpPr>
        <p:sp>
          <p:nvSpPr>
            <p:cNvPr id="133" name="object 133"/>
            <p:cNvSpPr/>
            <p:nvPr/>
          </p:nvSpPr>
          <p:spPr>
            <a:xfrm>
              <a:off x="5908193" y="5400678"/>
              <a:ext cx="38100" cy="28575"/>
            </a:xfrm>
            <a:custGeom>
              <a:avLst/>
              <a:gdLst/>
              <a:ahLst/>
              <a:cxnLst/>
              <a:rect l="l" t="t" r="r" b="b"/>
              <a:pathLst>
                <a:path w="38100" h="28575">
                  <a:moveTo>
                    <a:pt x="23659" y="0"/>
                  </a:moveTo>
                  <a:lnTo>
                    <a:pt x="0" y="17718"/>
                  </a:lnTo>
                  <a:lnTo>
                    <a:pt x="2474" y="22919"/>
                  </a:lnTo>
                  <a:lnTo>
                    <a:pt x="7308" y="26650"/>
                  </a:lnTo>
                  <a:lnTo>
                    <a:pt x="13816" y="28571"/>
                  </a:lnTo>
                  <a:lnTo>
                    <a:pt x="21311" y="28339"/>
                  </a:lnTo>
                  <a:lnTo>
                    <a:pt x="28403" y="25898"/>
                  </a:lnTo>
                  <a:lnTo>
                    <a:pt x="33808" y="21795"/>
                  </a:lnTo>
                  <a:lnTo>
                    <a:pt x="37005" y="16592"/>
                  </a:lnTo>
                  <a:lnTo>
                    <a:pt x="37476" y="10852"/>
                  </a:lnTo>
                  <a:lnTo>
                    <a:pt x="35001" y="5652"/>
                  </a:lnTo>
                  <a:lnTo>
                    <a:pt x="30167" y="1920"/>
                  </a:lnTo>
                  <a:lnTo>
                    <a:pt x="23659" y="0"/>
                  </a:lnTo>
                  <a:close/>
                </a:path>
              </a:pathLst>
            </a:custGeom>
            <a:solidFill>
              <a:srgbClr val="56C7AA"/>
            </a:solidFill>
          </p:spPr>
          <p:txBody>
            <a:bodyPr wrap="square" lIns="0" tIns="0" rIns="0" bIns="0" rtlCol="0"/>
            <a:lstStyle/>
            <a:p>
              <a:endParaRPr/>
            </a:p>
          </p:txBody>
        </p:sp>
        <p:sp>
          <p:nvSpPr>
            <p:cNvPr id="134" name="object 134"/>
            <p:cNvSpPr/>
            <p:nvPr/>
          </p:nvSpPr>
          <p:spPr>
            <a:xfrm>
              <a:off x="5906770" y="5399014"/>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grpSp>
      <p:grpSp>
        <p:nvGrpSpPr>
          <p:cNvPr id="135" name="object 135"/>
          <p:cNvGrpSpPr/>
          <p:nvPr/>
        </p:nvGrpSpPr>
        <p:grpSpPr>
          <a:xfrm>
            <a:off x="6225858" y="5062066"/>
            <a:ext cx="50165" cy="41910"/>
            <a:chOff x="6225858" y="5062066"/>
            <a:chExt cx="50165" cy="41910"/>
          </a:xfrm>
        </p:grpSpPr>
        <p:sp>
          <p:nvSpPr>
            <p:cNvPr id="136" name="object 136"/>
            <p:cNvSpPr/>
            <p:nvPr/>
          </p:nvSpPr>
          <p:spPr>
            <a:xfrm>
              <a:off x="6232042" y="5068493"/>
              <a:ext cx="38100" cy="28575"/>
            </a:xfrm>
            <a:custGeom>
              <a:avLst/>
              <a:gdLst/>
              <a:ahLst/>
              <a:cxnLst/>
              <a:rect l="l" t="t" r="r" b="b"/>
              <a:pathLst>
                <a:path w="38100" h="28575">
                  <a:moveTo>
                    <a:pt x="23660" y="0"/>
                  </a:moveTo>
                  <a:lnTo>
                    <a:pt x="0" y="17717"/>
                  </a:lnTo>
                  <a:lnTo>
                    <a:pt x="2474" y="22918"/>
                  </a:lnTo>
                  <a:lnTo>
                    <a:pt x="7309" y="26650"/>
                  </a:lnTo>
                  <a:lnTo>
                    <a:pt x="13816" y="28570"/>
                  </a:lnTo>
                  <a:lnTo>
                    <a:pt x="21313" y="28338"/>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137" name="object 137"/>
            <p:cNvSpPr/>
            <p:nvPr/>
          </p:nvSpPr>
          <p:spPr>
            <a:xfrm>
              <a:off x="6230620" y="5066829"/>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grpSp>
      <p:grpSp>
        <p:nvGrpSpPr>
          <p:cNvPr id="138" name="object 138"/>
          <p:cNvGrpSpPr/>
          <p:nvPr/>
        </p:nvGrpSpPr>
        <p:grpSpPr>
          <a:xfrm>
            <a:off x="5251689" y="4976381"/>
            <a:ext cx="50800" cy="46355"/>
            <a:chOff x="5251689" y="4976381"/>
            <a:chExt cx="50800" cy="46355"/>
          </a:xfrm>
        </p:grpSpPr>
        <p:sp>
          <p:nvSpPr>
            <p:cNvPr id="139" name="object 139"/>
            <p:cNvSpPr/>
            <p:nvPr/>
          </p:nvSpPr>
          <p:spPr>
            <a:xfrm>
              <a:off x="5258112" y="4982991"/>
              <a:ext cx="38100" cy="33020"/>
            </a:xfrm>
            <a:custGeom>
              <a:avLst/>
              <a:gdLst/>
              <a:ahLst/>
              <a:cxnLst/>
              <a:rect l="l" t="t" r="r" b="b"/>
              <a:pathLst>
                <a:path w="38100" h="33020">
                  <a:moveTo>
                    <a:pt x="23263" y="0"/>
                  </a:moveTo>
                  <a:lnTo>
                    <a:pt x="0" y="19876"/>
                  </a:lnTo>
                  <a:lnTo>
                    <a:pt x="2641" y="25988"/>
                  </a:lnTo>
                  <a:lnTo>
                    <a:pt x="7612" y="30464"/>
                  </a:lnTo>
                  <a:lnTo>
                    <a:pt x="14211" y="32887"/>
                  </a:lnTo>
                  <a:lnTo>
                    <a:pt x="21741" y="32839"/>
                  </a:lnTo>
                  <a:lnTo>
                    <a:pt x="28799" y="30214"/>
                  </a:lnTo>
                  <a:lnTo>
                    <a:pt x="34111" y="25609"/>
                  </a:lnTo>
                  <a:lnTo>
                    <a:pt x="37172" y="19662"/>
                  </a:lnTo>
                  <a:lnTo>
                    <a:pt x="37475" y="13010"/>
                  </a:lnTo>
                  <a:lnTo>
                    <a:pt x="34833" y="6898"/>
                  </a:lnTo>
                  <a:lnTo>
                    <a:pt x="29863" y="2422"/>
                  </a:lnTo>
                  <a:lnTo>
                    <a:pt x="23263" y="0"/>
                  </a:lnTo>
                  <a:close/>
                </a:path>
              </a:pathLst>
            </a:custGeom>
            <a:solidFill>
              <a:srgbClr val="56C7AA"/>
            </a:solidFill>
          </p:spPr>
          <p:txBody>
            <a:bodyPr wrap="square" lIns="0" tIns="0" rIns="0" bIns="0" rtlCol="0"/>
            <a:lstStyle/>
            <a:p>
              <a:endParaRPr/>
            </a:p>
          </p:txBody>
        </p:sp>
        <p:sp>
          <p:nvSpPr>
            <p:cNvPr id="140" name="object 140"/>
            <p:cNvSpPr/>
            <p:nvPr/>
          </p:nvSpPr>
          <p:spPr>
            <a:xfrm>
              <a:off x="5256452" y="4981143"/>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grpSp>
      <p:grpSp>
        <p:nvGrpSpPr>
          <p:cNvPr id="141" name="object 141"/>
          <p:cNvGrpSpPr/>
          <p:nvPr/>
        </p:nvGrpSpPr>
        <p:grpSpPr>
          <a:xfrm>
            <a:off x="5898022" y="3934843"/>
            <a:ext cx="158115" cy="127000"/>
            <a:chOff x="5898022" y="3934843"/>
            <a:chExt cx="158115" cy="127000"/>
          </a:xfrm>
        </p:grpSpPr>
        <p:sp>
          <p:nvSpPr>
            <p:cNvPr id="142" name="object 142"/>
            <p:cNvSpPr/>
            <p:nvPr/>
          </p:nvSpPr>
          <p:spPr>
            <a:xfrm>
              <a:off x="6012656" y="3977878"/>
              <a:ext cx="38100" cy="28575"/>
            </a:xfrm>
            <a:custGeom>
              <a:avLst/>
              <a:gdLst/>
              <a:ahLst/>
              <a:cxnLst/>
              <a:rect l="l" t="t" r="r" b="b"/>
              <a:pathLst>
                <a:path w="38100" h="28575">
                  <a:moveTo>
                    <a:pt x="29570" y="0"/>
                  </a:moveTo>
                  <a:lnTo>
                    <a:pt x="8528" y="0"/>
                  </a:lnTo>
                  <a:lnTo>
                    <a:pt x="0" y="6396"/>
                  </a:lnTo>
                  <a:lnTo>
                    <a:pt x="0" y="14287"/>
                  </a:lnTo>
                  <a:lnTo>
                    <a:pt x="0" y="22178"/>
                  </a:lnTo>
                  <a:lnTo>
                    <a:pt x="8528"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43" name="object 143"/>
            <p:cNvSpPr/>
            <p:nvPr/>
          </p:nvSpPr>
          <p:spPr>
            <a:xfrm>
              <a:off x="6012656" y="397787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44" name="object 144"/>
            <p:cNvSpPr/>
            <p:nvPr/>
          </p:nvSpPr>
          <p:spPr>
            <a:xfrm>
              <a:off x="5904949" y="4024947"/>
              <a:ext cx="36830" cy="29845"/>
            </a:xfrm>
            <a:custGeom>
              <a:avLst/>
              <a:gdLst/>
              <a:ahLst/>
              <a:cxnLst/>
              <a:rect l="l" t="t" r="r" b="b"/>
              <a:pathLst>
                <a:path w="36829" h="29845">
                  <a:moveTo>
                    <a:pt x="21229" y="0"/>
                  </a:moveTo>
                  <a:lnTo>
                    <a:pt x="13843" y="1305"/>
                  </a:lnTo>
                  <a:lnTo>
                    <a:pt x="7176" y="4739"/>
                  </a:lnTo>
                  <a:lnTo>
                    <a:pt x="2417" y="9576"/>
                  </a:lnTo>
                  <a:lnTo>
                    <a:pt x="0" y="15184"/>
                  </a:lnTo>
                  <a:lnTo>
                    <a:pt x="359" y="20932"/>
                  </a:lnTo>
                  <a:lnTo>
                    <a:pt x="3554" y="25723"/>
                  </a:lnTo>
                  <a:lnTo>
                    <a:pt x="8874" y="28721"/>
                  </a:lnTo>
                  <a:lnTo>
                    <a:pt x="15590" y="29688"/>
                  </a:lnTo>
                  <a:lnTo>
                    <a:pt x="22975" y="28381"/>
                  </a:lnTo>
                  <a:lnTo>
                    <a:pt x="29642" y="24948"/>
                  </a:lnTo>
                  <a:lnTo>
                    <a:pt x="34401" y="20112"/>
                  </a:lnTo>
                  <a:lnTo>
                    <a:pt x="36819" y="14503"/>
                  </a:lnTo>
                  <a:lnTo>
                    <a:pt x="36460" y="8755"/>
                  </a:lnTo>
                  <a:lnTo>
                    <a:pt x="33264" y="3964"/>
                  </a:lnTo>
                  <a:lnTo>
                    <a:pt x="27945" y="966"/>
                  </a:lnTo>
                  <a:lnTo>
                    <a:pt x="21229" y="0"/>
                  </a:lnTo>
                  <a:close/>
                </a:path>
              </a:pathLst>
            </a:custGeom>
            <a:solidFill>
              <a:srgbClr val="56C7AA"/>
            </a:solidFill>
          </p:spPr>
          <p:txBody>
            <a:bodyPr wrap="square" lIns="0" tIns="0" rIns="0" bIns="0" rtlCol="0"/>
            <a:lstStyle/>
            <a:p>
              <a:endParaRPr/>
            </a:p>
          </p:txBody>
        </p:sp>
        <p:sp>
          <p:nvSpPr>
            <p:cNvPr id="145" name="object 145"/>
            <p:cNvSpPr/>
            <p:nvPr/>
          </p:nvSpPr>
          <p:spPr>
            <a:xfrm>
              <a:off x="5902785" y="402289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46" name="object 146"/>
            <p:cNvSpPr/>
            <p:nvPr/>
          </p:nvSpPr>
          <p:spPr>
            <a:xfrm>
              <a:off x="5925937" y="3939606"/>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56C7AA"/>
            </a:solidFill>
          </p:spPr>
          <p:txBody>
            <a:bodyPr wrap="square" lIns="0" tIns="0" rIns="0" bIns="0" rtlCol="0"/>
            <a:lstStyle/>
            <a:p>
              <a:endParaRPr/>
            </a:p>
          </p:txBody>
        </p:sp>
        <p:sp>
          <p:nvSpPr>
            <p:cNvPr id="147" name="object 147"/>
            <p:cNvSpPr/>
            <p:nvPr/>
          </p:nvSpPr>
          <p:spPr>
            <a:xfrm>
              <a:off x="5924804" y="3939606"/>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grpSp>
      <p:grpSp>
        <p:nvGrpSpPr>
          <p:cNvPr id="148" name="object 148"/>
          <p:cNvGrpSpPr/>
          <p:nvPr/>
        </p:nvGrpSpPr>
        <p:grpSpPr>
          <a:xfrm>
            <a:off x="6191250" y="3863580"/>
            <a:ext cx="85090" cy="55244"/>
            <a:chOff x="6191250" y="3863580"/>
            <a:chExt cx="85090" cy="55244"/>
          </a:xfrm>
        </p:grpSpPr>
        <p:sp>
          <p:nvSpPr>
            <p:cNvPr id="149" name="object 149"/>
            <p:cNvSpPr/>
            <p:nvPr/>
          </p:nvSpPr>
          <p:spPr>
            <a:xfrm>
              <a:off x="6196012" y="3868342"/>
              <a:ext cx="38100" cy="28575"/>
            </a:xfrm>
            <a:custGeom>
              <a:avLst/>
              <a:gdLst/>
              <a:ahLst/>
              <a:cxnLst/>
              <a:rect l="l" t="t" r="r" b="b"/>
              <a:pathLst>
                <a:path w="38100" h="28575">
                  <a:moveTo>
                    <a:pt x="29570" y="0"/>
                  </a:moveTo>
                  <a:lnTo>
                    <a:pt x="8529" y="0"/>
                  </a:lnTo>
                  <a:lnTo>
                    <a:pt x="0" y="6395"/>
                  </a:lnTo>
                  <a:lnTo>
                    <a:pt x="0" y="14287"/>
                  </a:lnTo>
                  <a:lnTo>
                    <a:pt x="0" y="22178"/>
                  </a:lnTo>
                  <a:lnTo>
                    <a:pt x="8529" y="28575"/>
                  </a:lnTo>
                  <a:lnTo>
                    <a:pt x="29570" y="28575"/>
                  </a:lnTo>
                  <a:lnTo>
                    <a:pt x="38100" y="22178"/>
                  </a:lnTo>
                  <a:lnTo>
                    <a:pt x="38100" y="6395"/>
                  </a:lnTo>
                  <a:lnTo>
                    <a:pt x="29570" y="0"/>
                  </a:lnTo>
                  <a:close/>
                </a:path>
              </a:pathLst>
            </a:custGeom>
            <a:solidFill>
              <a:srgbClr val="56C7AA"/>
            </a:solidFill>
          </p:spPr>
          <p:txBody>
            <a:bodyPr wrap="square" lIns="0" tIns="0" rIns="0" bIns="0" rtlCol="0"/>
            <a:lstStyle/>
            <a:p>
              <a:endParaRPr/>
            </a:p>
          </p:txBody>
        </p:sp>
        <p:sp>
          <p:nvSpPr>
            <p:cNvPr id="150" name="object 150"/>
            <p:cNvSpPr/>
            <p:nvPr/>
          </p:nvSpPr>
          <p:spPr>
            <a:xfrm>
              <a:off x="6196012" y="386834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51" name="object 151"/>
            <p:cNvSpPr/>
            <p:nvPr/>
          </p:nvSpPr>
          <p:spPr>
            <a:xfrm>
              <a:off x="6235344" y="3882395"/>
              <a:ext cx="36195" cy="31750"/>
            </a:xfrm>
            <a:custGeom>
              <a:avLst/>
              <a:gdLst/>
              <a:ahLst/>
              <a:cxnLst/>
              <a:rect l="l" t="t" r="r" b="b"/>
              <a:pathLst>
                <a:path w="36195" h="31750">
                  <a:moveTo>
                    <a:pt x="24298" y="0"/>
                  </a:moveTo>
                  <a:lnTo>
                    <a:pt x="15243" y="1658"/>
                  </a:lnTo>
                  <a:lnTo>
                    <a:pt x="6188" y="3318"/>
                  </a:lnTo>
                  <a:lnTo>
                    <a:pt x="0" y="10955"/>
                  </a:lnTo>
                  <a:lnTo>
                    <a:pt x="2843" y="26478"/>
                  </a:lnTo>
                  <a:lnTo>
                    <a:pt x="11337" y="31424"/>
                  </a:lnTo>
                  <a:lnTo>
                    <a:pt x="29447" y="28107"/>
                  </a:lnTo>
                  <a:lnTo>
                    <a:pt x="35636" y="20471"/>
                  </a:lnTo>
                  <a:lnTo>
                    <a:pt x="32792" y="4947"/>
                  </a:lnTo>
                  <a:lnTo>
                    <a:pt x="24298" y="0"/>
                  </a:lnTo>
                  <a:close/>
                </a:path>
              </a:pathLst>
            </a:custGeom>
            <a:solidFill>
              <a:srgbClr val="56C7AA"/>
            </a:solidFill>
          </p:spPr>
          <p:txBody>
            <a:bodyPr wrap="square" lIns="0" tIns="0" rIns="0" bIns="0" rtlCol="0"/>
            <a:lstStyle/>
            <a:p>
              <a:endParaRPr/>
            </a:p>
          </p:txBody>
        </p:sp>
        <p:sp>
          <p:nvSpPr>
            <p:cNvPr id="152" name="object 152"/>
            <p:cNvSpPr/>
            <p:nvPr/>
          </p:nvSpPr>
          <p:spPr>
            <a:xfrm>
              <a:off x="6235344" y="3882395"/>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grpSp>
      <p:grpSp>
        <p:nvGrpSpPr>
          <p:cNvPr id="153" name="object 153"/>
          <p:cNvGrpSpPr/>
          <p:nvPr/>
        </p:nvGrpSpPr>
        <p:grpSpPr>
          <a:xfrm>
            <a:off x="6151958" y="4237435"/>
            <a:ext cx="179070" cy="113664"/>
            <a:chOff x="6151958" y="4237435"/>
            <a:chExt cx="179070" cy="113664"/>
          </a:xfrm>
        </p:grpSpPr>
        <p:sp>
          <p:nvSpPr>
            <p:cNvPr id="154" name="object 154"/>
            <p:cNvSpPr/>
            <p:nvPr/>
          </p:nvSpPr>
          <p:spPr>
            <a:xfrm>
              <a:off x="6156721" y="4242197"/>
              <a:ext cx="38100" cy="28575"/>
            </a:xfrm>
            <a:custGeom>
              <a:avLst/>
              <a:gdLst/>
              <a:ahLst/>
              <a:cxnLst/>
              <a:rect l="l" t="t" r="r" b="b"/>
              <a:pathLst>
                <a:path w="38100" h="28575">
                  <a:moveTo>
                    <a:pt x="29571" y="0"/>
                  </a:moveTo>
                  <a:lnTo>
                    <a:pt x="8529" y="0"/>
                  </a:lnTo>
                  <a:lnTo>
                    <a:pt x="0" y="6396"/>
                  </a:lnTo>
                  <a:lnTo>
                    <a:pt x="0" y="14287"/>
                  </a:lnTo>
                  <a:lnTo>
                    <a:pt x="0" y="22179"/>
                  </a:lnTo>
                  <a:lnTo>
                    <a:pt x="8529" y="28575"/>
                  </a:lnTo>
                  <a:lnTo>
                    <a:pt x="29571" y="28575"/>
                  </a:lnTo>
                  <a:lnTo>
                    <a:pt x="38100" y="22179"/>
                  </a:lnTo>
                  <a:lnTo>
                    <a:pt x="38100" y="6396"/>
                  </a:lnTo>
                  <a:lnTo>
                    <a:pt x="29571" y="0"/>
                  </a:lnTo>
                  <a:close/>
                </a:path>
              </a:pathLst>
            </a:custGeom>
            <a:solidFill>
              <a:srgbClr val="56C7AA"/>
            </a:solidFill>
          </p:spPr>
          <p:txBody>
            <a:bodyPr wrap="square" lIns="0" tIns="0" rIns="0" bIns="0" rtlCol="0"/>
            <a:lstStyle/>
            <a:p>
              <a:endParaRPr/>
            </a:p>
          </p:txBody>
        </p:sp>
        <p:sp>
          <p:nvSpPr>
            <p:cNvPr id="155" name="object 155"/>
            <p:cNvSpPr/>
            <p:nvPr/>
          </p:nvSpPr>
          <p:spPr>
            <a:xfrm>
              <a:off x="6156721" y="4242197"/>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56" name="object 156"/>
            <p:cNvSpPr/>
            <p:nvPr/>
          </p:nvSpPr>
          <p:spPr>
            <a:xfrm>
              <a:off x="6286696" y="4311426"/>
              <a:ext cx="38100" cy="33020"/>
            </a:xfrm>
            <a:custGeom>
              <a:avLst/>
              <a:gdLst/>
              <a:ahLst/>
              <a:cxnLst/>
              <a:rect l="l" t="t" r="r" b="b"/>
              <a:pathLst>
                <a:path w="38100" h="33020">
                  <a:moveTo>
                    <a:pt x="21245" y="0"/>
                  </a:moveTo>
                  <a:lnTo>
                    <a:pt x="13719" y="231"/>
                  </a:lnTo>
                  <a:lnTo>
                    <a:pt x="7214" y="2897"/>
                  </a:lnTo>
                  <a:lnTo>
                    <a:pt x="2413" y="7554"/>
                  </a:lnTo>
                  <a:lnTo>
                    <a:pt x="0" y="13760"/>
                  </a:lnTo>
                  <a:lnTo>
                    <a:pt x="549" y="20396"/>
                  </a:lnTo>
                  <a:lnTo>
                    <a:pt x="3829" y="26226"/>
                  </a:lnTo>
                  <a:lnTo>
                    <a:pt x="9308" y="30631"/>
                  </a:lnTo>
                  <a:lnTo>
                    <a:pt x="16459" y="32992"/>
                  </a:lnTo>
                  <a:lnTo>
                    <a:pt x="23985" y="32760"/>
                  </a:lnTo>
                  <a:lnTo>
                    <a:pt x="30490" y="30095"/>
                  </a:lnTo>
                  <a:lnTo>
                    <a:pt x="35291" y="25437"/>
                  </a:lnTo>
                  <a:lnTo>
                    <a:pt x="37705" y="19231"/>
                  </a:lnTo>
                  <a:lnTo>
                    <a:pt x="37155" y="12596"/>
                  </a:lnTo>
                  <a:lnTo>
                    <a:pt x="33875" y="6766"/>
                  </a:lnTo>
                  <a:lnTo>
                    <a:pt x="28396" y="2361"/>
                  </a:lnTo>
                  <a:lnTo>
                    <a:pt x="21245" y="0"/>
                  </a:lnTo>
                  <a:close/>
                </a:path>
              </a:pathLst>
            </a:custGeom>
            <a:solidFill>
              <a:srgbClr val="56C7AA"/>
            </a:solidFill>
          </p:spPr>
          <p:txBody>
            <a:bodyPr wrap="square" lIns="0" tIns="0" rIns="0" bIns="0" rtlCol="0"/>
            <a:lstStyle/>
            <a:p>
              <a:endParaRPr/>
            </a:p>
          </p:txBody>
        </p:sp>
        <p:sp>
          <p:nvSpPr>
            <p:cNvPr id="157" name="object 157"/>
            <p:cNvSpPr/>
            <p:nvPr/>
          </p:nvSpPr>
          <p:spPr>
            <a:xfrm>
              <a:off x="6285374" y="4309915"/>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56C7AA"/>
              </a:solidFill>
            </a:ln>
          </p:spPr>
          <p:txBody>
            <a:bodyPr wrap="square" lIns="0" tIns="0" rIns="0" bIns="0" rtlCol="0"/>
            <a:lstStyle/>
            <a:p>
              <a:endParaRPr/>
            </a:p>
          </p:txBody>
        </p:sp>
        <p:sp>
          <p:nvSpPr>
            <p:cNvPr id="158" name="object 158"/>
            <p:cNvSpPr/>
            <p:nvPr/>
          </p:nvSpPr>
          <p:spPr>
            <a:xfrm>
              <a:off x="6218946" y="4250757"/>
              <a:ext cx="38100" cy="33020"/>
            </a:xfrm>
            <a:custGeom>
              <a:avLst/>
              <a:gdLst/>
              <a:ahLst/>
              <a:cxnLst/>
              <a:rect l="l" t="t" r="r" b="b"/>
              <a:pathLst>
                <a:path w="38100" h="33020">
                  <a:moveTo>
                    <a:pt x="23264" y="0"/>
                  </a:moveTo>
                  <a:lnTo>
                    <a:pt x="0" y="19877"/>
                  </a:lnTo>
                  <a:lnTo>
                    <a:pt x="2642" y="25989"/>
                  </a:lnTo>
                  <a:lnTo>
                    <a:pt x="7612" y="30465"/>
                  </a:lnTo>
                  <a:lnTo>
                    <a:pt x="14212" y="32887"/>
                  </a:lnTo>
                  <a:lnTo>
                    <a:pt x="21742" y="32839"/>
                  </a:lnTo>
                  <a:lnTo>
                    <a:pt x="28800" y="30215"/>
                  </a:lnTo>
                  <a:lnTo>
                    <a:pt x="34112" y="25610"/>
                  </a:lnTo>
                  <a:lnTo>
                    <a:pt x="37173" y="19663"/>
                  </a:lnTo>
                  <a:lnTo>
                    <a:pt x="37476" y="13011"/>
                  </a:lnTo>
                  <a:lnTo>
                    <a:pt x="34834" y="6898"/>
                  </a:lnTo>
                  <a:lnTo>
                    <a:pt x="29864" y="2422"/>
                  </a:lnTo>
                  <a:lnTo>
                    <a:pt x="23264" y="0"/>
                  </a:lnTo>
                  <a:close/>
                </a:path>
              </a:pathLst>
            </a:custGeom>
            <a:solidFill>
              <a:srgbClr val="56C7AA"/>
            </a:solidFill>
          </p:spPr>
          <p:txBody>
            <a:bodyPr wrap="square" lIns="0" tIns="0" rIns="0" bIns="0" rtlCol="0"/>
            <a:lstStyle/>
            <a:p>
              <a:endParaRPr/>
            </a:p>
          </p:txBody>
        </p:sp>
        <p:sp>
          <p:nvSpPr>
            <p:cNvPr id="159" name="object 159"/>
            <p:cNvSpPr/>
            <p:nvPr/>
          </p:nvSpPr>
          <p:spPr>
            <a:xfrm>
              <a:off x="6217287" y="4248908"/>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grpSp>
      <p:grpSp>
        <p:nvGrpSpPr>
          <p:cNvPr id="160" name="object 160"/>
          <p:cNvGrpSpPr/>
          <p:nvPr/>
        </p:nvGrpSpPr>
        <p:grpSpPr>
          <a:xfrm>
            <a:off x="6465093" y="4132660"/>
            <a:ext cx="47625" cy="38100"/>
            <a:chOff x="6465093" y="4132660"/>
            <a:chExt cx="47625" cy="38100"/>
          </a:xfrm>
        </p:grpSpPr>
        <p:sp>
          <p:nvSpPr>
            <p:cNvPr id="161" name="object 161"/>
            <p:cNvSpPr/>
            <p:nvPr/>
          </p:nvSpPr>
          <p:spPr>
            <a:xfrm>
              <a:off x="6469856" y="4137422"/>
              <a:ext cx="38100" cy="28575"/>
            </a:xfrm>
            <a:custGeom>
              <a:avLst/>
              <a:gdLst/>
              <a:ahLst/>
              <a:cxnLst/>
              <a:rect l="l" t="t" r="r" b="b"/>
              <a:pathLst>
                <a:path w="38100" h="28575">
                  <a:moveTo>
                    <a:pt x="29570" y="0"/>
                  </a:moveTo>
                  <a:lnTo>
                    <a:pt x="8529" y="0"/>
                  </a:lnTo>
                  <a:lnTo>
                    <a:pt x="0" y="6396"/>
                  </a:lnTo>
                  <a:lnTo>
                    <a:pt x="0" y="14287"/>
                  </a:lnTo>
                  <a:lnTo>
                    <a:pt x="0" y="22179"/>
                  </a:lnTo>
                  <a:lnTo>
                    <a:pt x="8529" y="28575"/>
                  </a:lnTo>
                  <a:lnTo>
                    <a:pt x="29570" y="28575"/>
                  </a:lnTo>
                  <a:lnTo>
                    <a:pt x="38100" y="22179"/>
                  </a:lnTo>
                  <a:lnTo>
                    <a:pt x="38100" y="6396"/>
                  </a:lnTo>
                  <a:lnTo>
                    <a:pt x="29570" y="0"/>
                  </a:lnTo>
                  <a:close/>
                </a:path>
              </a:pathLst>
            </a:custGeom>
            <a:solidFill>
              <a:srgbClr val="56C7AA"/>
            </a:solidFill>
          </p:spPr>
          <p:txBody>
            <a:bodyPr wrap="square" lIns="0" tIns="0" rIns="0" bIns="0" rtlCol="0"/>
            <a:lstStyle/>
            <a:p>
              <a:endParaRPr/>
            </a:p>
          </p:txBody>
        </p:sp>
        <p:sp>
          <p:nvSpPr>
            <p:cNvPr id="162" name="object 162"/>
            <p:cNvSpPr/>
            <p:nvPr/>
          </p:nvSpPr>
          <p:spPr>
            <a:xfrm>
              <a:off x="6469856" y="413742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grpSp>
      <p:grpSp>
        <p:nvGrpSpPr>
          <p:cNvPr id="163" name="object 163"/>
          <p:cNvGrpSpPr/>
          <p:nvPr/>
        </p:nvGrpSpPr>
        <p:grpSpPr>
          <a:xfrm>
            <a:off x="5718571" y="3870722"/>
            <a:ext cx="90805" cy="88900"/>
            <a:chOff x="5718571" y="3870722"/>
            <a:chExt cx="90805" cy="88900"/>
          </a:xfrm>
        </p:grpSpPr>
        <p:sp>
          <p:nvSpPr>
            <p:cNvPr id="164" name="object 164"/>
            <p:cNvSpPr/>
            <p:nvPr/>
          </p:nvSpPr>
          <p:spPr>
            <a:xfrm>
              <a:off x="5723333" y="3875485"/>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65" name="object 165"/>
            <p:cNvSpPr/>
            <p:nvPr/>
          </p:nvSpPr>
          <p:spPr>
            <a:xfrm>
              <a:off x="5723333" y="3875485"/>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66" name="object 166"/>
            <p:cNvSpPr/>
            <p:nvPr/>
          </p:nvSpPr>
          <p:spPr>
            <a:xfrm>
              <a:off x="5765318" y="3919762"/>
              <a:ext cx="38100" cy="33020"/>
            </a:xfrm>
            <a:custGeom>
              <a:avLst/>
              <a:gdLst/>
              <a:ahLst/>
              <a:cxnLst/>
              <a:rect l="l" t="t" r="r" b="b"/>
              <a:pathLst>
                <a:path w="38100" h="33020">
                  <a:moveTo>
                    <a:pt x="23264" y="0"/>
                  </a:moveTo>
                  <a:lnTo>
                    <a:pt x="0" y="19876"/>
                  </a:lnTo>
                  <a:lnTo>
                    <a:pt x="2641" y="25989"/>
                  </a:lnTo>
                  <a:lnTo>
                    <a:pt x="7612" y="30465"/>
                  </a:lnTo>
                  <a:lnTo>
                    <a:pt x="14212" y="32888"/>
                  </a:lnTo>
                  <a:lnTo>
                    <a:pt x="21742" y="32840"/>
                  </a:lnTo>
                  <a:lnTo>
                    <a:pt x="28799" y="30215"/>
                  </a:lnTo>
                  <a:lnTo>
                    <a:pt x="34111" y="25610"/>
                  </a:lnTo>
                  <a:lnTo>
                    <a:pt x="37172" y="19663"/>
                  </a:lnTo>
                  <a:lnTo>
                    <a:pt x="37476" y="13010"/>
                  </a:lnTo>
                  <a:lnTo>
                    <a:pt x="34834" y="6898"/>
                  </a:lnTo>
                  <a:lnTo>
                    <a:pt x="29864" y="2422"/>
                  </a:lnTo>
                  <a:lnTo>
                    <a:pt x="23264" y="0"/>
                  </a:lnTo>
                  <a:close/>
                </a:path>
              </a:pathLst>
            </a:custGeom>
            <a:solidFill>
              <a:srgbClr val="56C7AA"/>
            </a:solidFill>
          </p:spPr>
          <p:txBody>
            <a:bodyPr wrap="square" lIns="0" tIns="0" rIns="0" bIns="0" rtlCol="0"/>
            <a:lstStyle/>
            <a:p>
              <a:endParaRPr/>
            </a:p>
          </p:txBody>
        </p:sp>
        <p:sp>
          <p:nvSpPr>
            <p:cNvPr id="167" name="object 167"/>
            <p:cNvSpPr/>
            <p:nvPr/>
          </p:nvSpPr>
          <p:spPr>
            <a:xfrm>
              <a:off x="5763659" y="3917914"/>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grpSp>
      <p:grpSp>
        <p:nvGrpSpPr>
          <p:cNvPr id="168" name="object 168"/>
          <p:cNvGrpSpPr/>
          <p:nvPr/>
        </p:nvGrpSpPr>
        <p:grpSpPr>
          <a:xfrm>
            <a:off x="6393656" y="3783807"/>
            <a:ext cx="47625" cy="38100"/>
            <a:chOff x="6393656" y="3783807"/>
            <a:chExt cx="47625" cy="38100"/>
          </a:xfrm>
        </p:grpSpPr>
        <p:sp>
          <p:nvSpPr>
            <p:cNvPr id="169" name="object 169"/>
            <p:cNvSpPr/>
            <p:nvPr/>
          </p:nvSpPr>
          <p:spPr>
            <a:xfrm>
              <a:off x="6398418" y="3788569"/>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70" name="object 170"/>
            <p:cNvSpPr/>
            <p:nvPr/>
          </p:nvSpPr>
          <p:spPr>
            <a:xfrm>
              <a:off x="6398418" y="3788569"/>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grpSp>
      <p:grpSp>
        <p:nvGrpSpPr>
          <p:cNvPr id="171" name="object 171"/>
          <p:cNvGrpSpPr/>
          <p:nvPr/>
        </p:nvGrpSpPr>
        <p:grpSpPr>
          <a:xfrm>
            <a:off x="6043612" y="3468291"/>
            <a:ext cx="47625" cy="38100"/>
            <a:chOff x="6043612" y="3468291"/>
            <a:chExt cx="47625" cy="38100"/>
          </a:xfrm>
        </p:grpSpPr>
        <p:sp>
          <p:nvSpPr>
            <p:cNvPr id="172" name="object 172"/>
            <p:cNvSpPr/>
            <p:nvPr/>
          </p:nvSpPr>
          <p:spPr>
            <a:xfrm>
              <a:off x="6048375" y="347305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73" name="object 173"/>
            <p:cNvSpPr/>
            <p:nvPr/>
          </p:nvSpPr>
          <p:spPr>
            <a:xfrm>
              <a:off x="6048375" y="347305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grpSp>
      <p:grpSp>
        <p:nvGrpSpPr>
          <p:cNvPr id="174" name="object 174"/>
          <p:cNvGrpSpPr/>
          <p:nvPr/>
        </p:nvGrpSpPr>
        <p:grpSpPr>
          <a:xfrm>
            <a:off x="5765006" y="4221957"/>
            <a:ext cx="43180" cy="38100"/>
            <a:chOff x="5765006" y="4221957"/>
            <a:chExt cx="43180" cy="38100"/>
          </a:xfrm>
        </p:grpSpPr>
        <p:sp>
          <p:nvSpPr>
            <p:cNvPr id="175" name="object 175"/>
            <p:cNvSpPr/>
            <p:nvPr/>
          </p:nvSpPr>
          <p:spPr>
            <a:xfrm>
              <a:off x="5769768" y="4226719"/>
              <a:ext cx="33655" cy="28575"/>
            </a:xfrm>
            <a:custGeom>
              <a:avLst/>
              <a:gdLst/>
              <a:ahLst/>
              <a:cxnLst/>
              <a:rect l="l" t="t" r="r" b="b"/>
              <a:pathLst>
                <a:path w="33654" h="28575">
                  <a:moveTo>
                    <a:pt x="25874" y="0"/>
                  </a:moveTo>
                  <a:lnTo>
                    <a:pt x="7463" y="0"/>
                  </a:lnTo>
                  <a:lnTo>
                    <a:pt x="0" y="6396"/>
                  </a:lnTo>
                  <a:lnTo>
                    <a:pt x="0" y="14287"/>
                  </a:lnTo>
                  <a:lnTo>
                    <a:pt x="0" y="22178"/>
                  </a:lnTo>
                  <a:lnTo>
                    <a:pt x="7463" y="28575"/>
                  </a:lnTo>
                  <a:lnTo>
                    <a:pt x="25874" y="28575"/>
                  </a:lnTo>
                  <a:lnTo>
                    <a:pt x="33338" y="22178"/>
                  </a:lnTo>
                  <a:lnTo>
                    <a:pt x="33338" y="6396"/>
                  </a:lnTo>
                  <a:lnTo>
                    <a:pt x="25874" y="0"/>
                  </a:lnTo>
                  <a:close/>
                </a:path>
              </a:pathLst>
            </a:custGeom>
            <a:solidFill>
              <a:srgbClr val="56C7AA"/>
            </a:solidFill>
          </p:spPr>
          <p:txBody>
            <a:bodyPr wrap="square" lIns="0" tIns="0" rIns="0" bIns="0" rtlCol="0"/>
            <a:lstStyle/>
            <a:p>
              <a:endParaRPr/>
            </a:p>
          </p:txBody>
        </p:sp>
        <p:sp>
          <p:nvSpPr>
            <p:cNvPr id="176" name="object 176"/>
            <p:cNvSpPr/>
            <p:nvPr/>
          </p:nvSpPr>
          <p:spPr>
            <a:xfrm>
              <a:off x="5769768" y="4226719"/>
              <a:ext cx="33655" cy="28575"/>
            </a:xfrm>
            <a:custGeom>
              <a:avLst/>
              <a:gdLst/>
              <a:ahLst/>
              <a:cxnLst/>
              <a:rect l="l" t="t" r="r" b="b"/>
              <a:pathLst>
                <a:path w="33654" h="28575">
                  <a:moveTo>
                    <a:pt x="0" y="14287"/>
                  </a:moveTo>
                  <a:lnTo>
                    <a:pt x="0" y="6396"/>
                  </a:lnTo>
                  <a:lnTo>
                    <a:pt x="7462" y="0"/>
                  </a:lnTo>
                  <a:lnTo>
                    <a:pt x="16669" y="0"/>
                  </a:lnTo>
                  <a:lnTo>
                    <a:pt x="25875" y="0"/>
                  </a:lnTo>
                  <a:lnTo>
                    <a:pt x="33338" y="6396"/>
                  </a:lnTo>
                  <a:lnTo>
                    <a:pt x="33338" y="14287"/>
                  </a:lnTo>
                  <a:lnTo>
                    <a:pt x="33338" y="22178"/>
                  </a:lnTo>
                  <a:lnTo>
                    <a:pt x="25875" y="28575"/>
                  </a:lnTo>
                  <a:lnTo>
                    <a:pt x="16669" y="28575"/>
                  </a:lnTo>
                  <a:lnTo>
                    <a:pt x="7462" y="28575"/>
                  </a:lnTo>
                  <a:lnTo>
                    <a:pt x="0" y="22178"/>
                  </a:lnTo>
                  <a:lnTo>
                    <a:pt x="0" y="14287"/>
                  </a:lnTo>
                  <a:close/>
                </a:path>
              </a:pathLst>
            </a:custGeom>
            <a:ln w="9525">
              <a:solidFill>
                <a:srgbClr val="56C7AA"/>
              </a:solidFill>
            </a:ln>
          </p:spPr>
          <p:txBody>
            <a:bodyPr wrap="square" lIns="0" tIns="0" rIns="0" bIns="0" rtlCol="0"/>
            <a:lstStyle/>
            <a:p>
              <a:endParaRPr/>
            </a:p>
          </p:txBody>
        </p:sp>
      </p:grpSp>
      <p:grpSp>
        <p:nvGrpSpPr>
          <p:cNvPr id="177" name="object 177"/>
          <p:cNvGrpSpPr/>
          <p:nvPr/>
        </p:nvGrpSpPr>
        <p:grpSpPr>
          <a:xfrm>
            <a:off x="6640114" y="3939780"/>
            <a:ext cx="101600" cy="59055"/>
            <a:chOff x="6640114" y="3939780"/>
            <a:chExt cx="101600" cy="59055"/>
          </a:xfrm>
        </p:grpSpPr>
        <p:sp>
          <p:nvSpPr>
            <p:cNvPr id="178" name="object 178"/>
            <p:cNvSpPr/>
            <p:nvPr/>
          </p:nvSpPr>
          <p:spPr>
            <a:xfrm>
              <a:off x="6644877" y="3944542"/>
              <a:ext cx="38100" cy="28575"/>
            </a:xfrm>
            <a:custGeom>
              <a:avLst/>
              <a:gdLst/>
              <a:ahLst/>
              <a:cxnLst/>
              <a:rect l="l" t="t" r="r" b="b"/>
              <a:pathLst>
                <a:path w="38100" h="28575">
                  <a:moveTo>
                    <a:pt x="29571" y="0"/>
                  </a:moveTo>
                  <a:lnTo>
                    <a:pt x="8529" y="0"/>
                  </a:lnTo>
                  <a:lnTo>
                    <a:pt x="0" y="6395"/>
                  </a:lnTo>
                  <a:lnTo>
                    <a:pt x="0" y="14287"/>
                  </a:lnTo>
                  <a:lnTo>
                    <a:pt x="0" y="22178"/>
                  </a:lnTo>
                  <a:lnTo>
                    <a:pt x="8529" y="28575"/>
                  </a:lnTo>
                  <a:lnTo>
                    <a:pt x="29571" y="28575"/>
                  </a:lnTo>
                  <a:lnTo>
                    <a:pt x="38100" y="22178"/>
                  </a:lnTo>
                  <a:lnTo>
                    <a:pt x="38100" y="6395"/>
                  </a:lnTo>
                  <a:lnTo>
                    <a:pt x="29571" y="0"/>
                  </a:lnTo>
                  <a:close/>
                </a:path>
              </a:pathLst>
            </a:custGeom>
            <a:solidFill>
              <a:srgbClr val="56C7AA"/>
            </a:solidFill>
          </p:spPr>
          <p:txBody>
            <a:bodyPr wrap="square" lIns="0" tIns="0" rIns="0" bIns="0" rtlCol="0"/>
            <a:lstStyle/>
            <a:p>
              <a:endParaRPr/>
            </a:p>
          </p:txBody>
        </p:sp>
        <p:sp>
          <p:nvSpPr>
            <p:cNvPr id="179" name="object 179"/>
            <p:cNvSpPr/>
            <p:nvPr/>
          </p:nvSpPr>
          <p:spPr>
            <a:xfrm>
              <a:off x="6644877" y="394454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80" name="object 180"/>
            <p:cNvSpPr/>
            <p:nvPr/>
          </p:nvSpPr>
          <p:spPr>
            <a:xfrm>
              <a:off x="6697462" y="3954239"/>
              <a:ext cx="38100" cy="33020"/>
            </a:xfrm>
            <a:custGeom>
              <a:avLst/>
              <a:gdLst/>
              <a:ahLst/>
              <a:cxnLst/>
              <a:rect l="l" t="t" r="r" b="b"/>
              <a:pathLst>
                <a:path w="38100" h="33020">
                  <a:moveTo>
                    <a:pt x="21247" y="0"/>
                  </a:moveTo>
                  <a:lnTo>
                    <a:pt x="13720" y="231"/>
                  </a:lnTo>
                  <a:lnTo>
                    <a:pt x="7214" y="2897"/>
                  </a:lnTo>
                  <a:lnTo>
                    <a:pt x="2413" y="7555"/>
                  </a:lnTo>
                  <a:lnTo>
                    <a:pt x="0" y="13761"/>
                  </a:lnTo>
                  <a:lnTo>
                    <a:pt x="549" y="20397"/>
                  </a:lnTo>
                  <a:lnTo>
                    <a:pt x="3829" y="26226"/>
                  </a:lnTo>
                  <a:lnTo>
                    <a:pt x="9309" y="30631"/>
                  </a:lnTo>
                  <a:lnTo>
                    <a:pt x="16459" y="32993"/>
                  </a:lnTo>
                  <a:lnTo>
                    <a:pt x="23985" y="32761"/>
                  </a:lnTo>
                  <a:lnTo>
                    <a:pt x="30490" y="30095"/>
                  </a:lnTo>
                  <a:lnTo>
                    <a:pt x="35291" y="25438"/>
                  </a:lnTo>
                  <a:lnTo>
                    <a:pt x="37705" y="19232"/>
                  </a:lnTo>
                  <a:lnTo>
                    <a:pt x="37155" y="12596"/>
                  </a:lnTo>
                  <a:lnTo>
                    <a:pt x="33876" y="6766"/>
                  </a:lnTo>
                  <a:lnTo>
                    <a:pt x="28396" y="2361"/>
                  </a:lnTo>
                  <a:lnTo>
                    <a:pt x="21247" y="0"/>
                  </a:lnTo>
                  <a:close/>
                </a:path>
              </a:pathLst>
            </a:custGeom>
            <a:solidFill>
              <a:srgbClr val="56C7AA"/>
            </a:solidFill>
          </p:spPr>
          <p:txBody>
            <a:bodyPr wrap="square" lIns="0" tIns="0" rIns="0" bIns="0" rtlCol="0"/>
            <a:lstStyle/>
            <a:p>
              <a:endParaRPr/>
            </a:p>
          </p:txBody>
        </p:sp>
        <p:sp>
          <p:nvSpPr>
            <p:cNvPr id="181" name="object 181"/>
            <p:cNvSpPr/>
            <p:nvPr/>
          </p:nvSpPr>
          <p:spPr>
            <a:xfrm>
              <a:off x="6696141" y="3952728"/>
              <a:ext cx="40640" cy="36195"/>
            </a:xfrm>
            <a:custGeom>
              <a:avLst/>
              <a:gdLst/>
              <a:ahLst/>
              <a:cxnLst/>
              <a:rect l="l" t="t" r="r" b="b"/>
              <a:pathLst>
                <a:path w="40640"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56C7AA"/>
              </a:solidFill>
            </a:ln>
          </p:spPr>
          <p:txBody>
            <a:bodyPr wrap="square" lIns="0" tIns="0" rIns="0" bIns="0" rtlCol="0"/>
            <a:lstStyle/>
            <a:p>
              <a:endParaRPr/>
            </a:p>
          </p:txBody>
        </p:sp>
        <p:sp>
          <p:nvSpPr>
            <p:cNvPr id="182" name="object 182"/>
            <p:cNvSpPr/>
            <p:nvPr/>
          </p:nvSpPr>
          <p:spPr>
            <a:xfrm>
              <a:off x="6688052" y="3963593"/>
              <a:ext cx="38100" cy="28575"/>
            </a:xfrm>
            <a:custGeom>
              <a:avLst/>
              <a:gdLst/>
              <a:ahLst/>
              <a:cxnLst/>
              <a:rect l="l" t="t" r="r" b="b"/>
              <a:pathLst>
                <a:path w="38100" h="28575">
                  <a:moveTo>
                    <a:pt x="23659" y="0"/>
                  </a:moveTo>
                  <a:lnTo>
                    <a:pt x="0" y="17717"/>
                  </a:lnTo>
                  <a:lnTo>
                    <a:pt x="2474" y="22918"/>
                  </a:lnTo>
                  <a:lnTo>
                    <a:pt x="7309" y="26650"/>
                  </a:lnTo>
                  <a:lnTo>
                    <a:pt x="13816" y="28570"/>
                  </a:lnTo>
                  <a:lnTo>
                    <a:pt x="21313" y="28338"/>
                  </a:lnTo>
                  <a:lnTo>
                    <a:pt x="28404" y="25898"/>
                  </a:lnTo>
                  <a:lnTo>
                    <a:pt x="33808" y="21795"/>
                  </a:lnTo>
                  <a:lnTo>
                    <a:pt x="37005" y="16592"/>
                  </a:lnTo>
                  <a:lnTo>
                    <a:pt x="37476" y="10852"/>
                  </a:lnTo>
                  <a:lnTo>
                    <a:pt x="35001" y="5652"/>
                  </a:lnTo>
                  <a:lnTo>
                    <a:pt x="30167" y="1920"/>
                  </a:lnTo>
                  <a:lnTo>
                    <a:pt x="23659" y="0"/>
                  </a:lnTo>
                  <a:close/>
                </a:path>
              </a:pathLst>
            </a:custGeom>
            <a:solidFill>
              <a:srgbClr val="56C7AA"/>
            </a:solidFill>
          </p:spPr>
          <p:txBody>
            <a:bodyPr wrap="square" lIns="0" tIns="0" rIns="0" bIns="0" rtlCol="0"/>
            <a:lstStyle/>
            <a:p>
              <a:endParaRPr/>
            </a:p>
          </p:txBody>
        </p:sp>
        <p:sp>
          <p:nvSpPr>
            <p:cNvPr id="183" name="object 183"/>
            <p:cNvSpPr/>
            <p:nvPr/>
          </p:nvSpPr>
          <p:spPr>
            <a:xfrm>
              <a:off x="6686630" y="3961929"/>
              <a:ext cx="40640" cy="32384"/>
            </a:xfrm>
            <a:custGeom>
              <a:avLst/>
              <a:gdLst/>
              <a:ahLst/>
              <a:cxnLst/>
              <a:rect l="l" t="t" r="r" b="b"/>
              <a:pathLst>
                <a:path w="40640"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grpSp>
      <p:grpSp>
        <p:nvGrpSpPr>
          <p:cNvPr id="184" name="object 184"/>
          <p:cNvGrpSpPr/>
          <p:nvPr/>
        </p:nvGrpSpPr>
        <p:grpSpPr>
          <a:xfrm>
            <a:off x="6137900" y="4042361"/>
            <a:ext cx="121920" cy="100330"/>
            <a:chOff x="6137900" y="4042361"/>
            <a:chExt cx="121920" cy="100330"/>
          </a:xfrm>
        </p:grpSpPr>
        <p:sp>
          <p:nvSpPr>
            <p:cNvPr id="185" name="object 185"/>
            <p:cNvSpPr/>
            <p:nvPr/>
          </p:nvSpPr>
          <p:spPr>
            <a:xfrm>
              <a:off x="6218176" y="4047124"/>
              <a:ext cx="36830" cy="33020"/>
            </a:xfrm>
            <a:custGeom>
              <a:avLst/>
              <a:gdLst/>
              <a:ahLst/>
              <a:cxnLst/>
              <a:rect l="l" t="t" r="r" b="b"/>
              <a:pathLst>
                <a:path w="36829" h="33020">
                  <a:moveTo>
                    <a:pt x="22473" y="0"/>
                  </a:moveTo>
                  <a:lnTo>
                    <a:pt x="5027" y="5883"/>
                  </a:lnTo>
                  <a:lnTo>
                    <a:pt x="0" y="14330"/>
                  </a:lnTo>
                  <a:lnTo>
                    <a:pt x="2522" y="21807"/>
                  </a:lnTo>
                  <a:lnTo>
                    <a:pt x="5044" y="29283"/>
                  </a:lnTo>
                  <a:lnTo>
                    <a:pt x="14160" y="32960"/>
                  </a:lnTo>
                  <a:lnTo>
                    <a:pt x="31606" y="27076"/>
                  </a:lnTo>
                  <a:lnTo>
                    <a:pt x="36634" y="18629"/>
                  </a:lnTo>
                  <a:lnTo>
                    <a:pt x="31589" y="3675"/>
                  </a:lnTo>
                  <a:lnTo>
                    <a:pt x="22473" y="0"/>
                  </a:lnTo>
                  <a:close/>
                </a:path>
              </a:pathLst>
            </a:custGeom>
            <a:solidFill>
              <a:srgbClr val="56C7AA"/>
            </a:solidFill>
          </p:spPr>
          <p:txBody>
            <a:bodyPr wrap="square" lIns="0" tIns="0" rIns="0" bIns="0" rtlCol="0"/>
            <a:lstStyle/>
            <a:p>
              <a:endParaRPr/>
            </a:p>
          </p:txBody>
        </p:sp>
        <p:sp>
          <p:nvSpPr>
            <p:cNvPr id="186" name="object 186"/>
            <p:cNvSpPr/>
            <p:nvPr/>
          </p:nvSpPr>
          <p:spPr>
            <a:xfrm>
              <a:off x="6218177" y="4047123"/>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187" name="object 187"/>
            <p:cNvSpPr/>
            <p:nvPr/>
          </p:nvSpPr>
          <p:spPr>
            <a:xfrm>
              <a:off x="6142663" y="4106484"/>
              <a:ext cx="35560" cy="31115"/>
            </a:xfrm>
            <a:custGeom>
              <a:avLst/>
              <a:gdLst/>
              <a:ahLst/>
              <a:cxnLst/>
              <a:rect l="l" t="t" r="r" b="b"/>
              <a:pathLst>
                <a:path w="35560" h="31114">
                  <a:moveTo>
                    <a:pt x="10571" y="0"/>
                  </a:moveTo>
                  <a:lnTo>
                    <a:pt x="2266" y="5257"/>
                  </a:lnTo>
                  <a:lnTo>
                    <a:pt x="0" y="20876"/>
                  </a:lnTo>
                  <a:lnTo>
                    <a:pt x="6466" y="28277"/>
                  </a:lnTo>
                  <a:lnTo>
                    <a:pt x="24688" y="30921"/>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188" name="object 188"/>
            <p:cNvSpPr/>
            <p:nvPr/>
          </p:nvSpPr>
          <p:spPr>
            <a:xfrm>
              <a:off x="6142663" y="410648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189" name="object 189"/>
          <p:cNvGrpSpPr/>
          <p:nvPr/>
        </p:nvGrpSpPr>
        <p:grpSpPr>
          <a:xfrm>
            <a:off x="6957680" y="3647844"/>
            <a:ext cx="50800" cy="43815"/>
            <a:chOff x="6957680" y="3647844"/>
            <a:chExt cx="50800" cy="43815"/>
          </a:xfrm>
        </p:grpSpPr>
        <p:sp>
          <p:nvSpPr>
            <p:cNvPr id="190" name="object 190"/>
            <p:cNvSpPr/>
            <p:nvPr/>
          </p:nvSpPr>
          <p:spPr>
            <a:xfrm>
              <a:off x="6964606" y="3654663"/>
              <a:ext cx="36830" cy="29845"/>
            </a:xfrm>
            <a:custGeom>
              <a:avLst/>
              <a:gdLst/>
              <a:ahLst/>
              <a:cxnLst/>
              <a:rect l="l" t="t" r="r" b="b"/>
              <a:pathLst>
                <a:path w="36829" h="29845">
                  <a:moveTo>
                    <a:pt x="21228" y="0"/>
                  </a:moveTo>
                  <a:lnTo>
                    <a:pt x="13843" y="1306"/>
                  </a:lnTo>
                  <a:lnTo>
                    <a:pt x="7176" y="4739"/>
                  </a:lnTo>
                  <a:lnTo>
                    <a:pt x="2417" y="9575"/>
                  </a:lnTo>
                  <a:lnTo>
                    <a:pt x="0" y="15184"/>
                  </a:lnTo>
                  <a:lnTo>
                    <a:pt x="358" y="20932"/>
                  </a:lnTo>
                  <a:lnTo>
                    <a:pt x="3554" y="25723"/>
                  </a:lnTo>
                  <a:lnTo>
                    <a:pt x="8874" y="28721"/>
                  </a:lnTo>
                  <a:lnTo>
                    <a:pt x="15590" y="29688"/>
                  </a:lnTo>
                  <a:lnTo>
                    <a:pt x="22975" y="28382"/>
                  </a:lnTo>
                  <a:lnTo>
                    <a:pt x="29643" y="24948"/>
                  </a:lnTo>
                  <a:lnTo>
                    <a:pt x="34402" y="20111"/>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191" name="object 191"/>
            <p:cNvSpPr/>
            <p:nvPr/>
          </p:nvSpPr>
          <p:spPr>
            <a:xfrm>
              <a:off x="6962443" y="365260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192" name="object 192"/>
          <p:cNvGrpSpPr/>
          <p:nvPr/>
        </p:nvGrpSpPr>
        <p:grpSpPr>
          <a:xfrm>
            <a:off x="6342126" y="3890731"/>
            <a:ext cx="68580" cy="78105"/>
            <a:chOff x="6342126" y="3890731"/>
            <a:chExt cx="68580" cy="78105"/>
          </a:xfrm>
        </p:grpSpPr>
        <p:sp>
          <p:nvSpPr>
            <p:cNvPr id="193" name="object 193"/>
            <p:cNvSpPr/>
            <p:nvPr/>
          </p:nvSpPr>
          <p:spPr>
            <a:xfrm>
              <a:off x="6349052" y="3897550"/>
              <a:ext cx="36830" cy="29845"/>
            </a:xfrm>
            <a:custGeom>
              <a:avLst/>
              <a:gdLst/>
              <a:ahLst/>
              <a:cxnLst/>
              <a:rect l="l" t="t" r="r" b="b"/>
              <a:pathLst>
                <a:path w="36829" h="29845">
                  <a:moveTo>
                    <a:pt x="21229" y="0"/>
                  </a:moveTo>
                  <a:lnTo>
                    <a:pt x="13843" y="1306"/>
                  </a:lnTo>
                  <a:lnTo>
                    <a:pt x="7176" y="4739"/>
                  </a:lnTo>
                  <a:lnTo>
                    <a:pt x="2417" y="9575"/>
                  </a:lnTo>
                  <a:lnTo>
                    <a:pt x="0" y="15183"/>
                  </a:lnTo>
                  <a:lnTo>
                    <a:pt x="359" y="20931"/>
                  </a:lnTo>
                  <a:lnTo>
                    <a:pt x="3554" y="25723"/>
                  </a:lnTo>
                  <a:lnTo>
                    <a:pt x="8874" y="28721"/>
                  </a:lnTo>
                  <a:lnTo>
                    <a:pt x="15591" y="29688"/>
                  </a:lnTo>
                  <a:lnTo>
                    <a:pt x="22976" y="28382"/>
                  </a:lnTo>
                  <a:lnTo>
                    <a:pt x="29643" y="24948"/>
                  </a:lnTo>
                  <a:lnTo>
                    <a:pt x="34402" y="20111"/>
                  </a:lnTo>
                  <a:lnTo>
                    <a:pt x="36819" y="14503"/>
                  </a:lnTo>
                  <a:lnTo>
                    <a:pt x="36461" y="8756"/>
                  </a:lnTo>
                  <a:lnTo>
                    <a:pt x="33265" y="3964"/>
                  </a:lnTo>
                  <a:lnTo>
                    <a:pt x="27945" y="965"/>
                  </a:lnTo>
                  <a:lnTo>
                    <a:pt x="21229" y="0"/>
                  </a:lnTo>
                  <a:close/>
                </a:path>
              </a:pathLst>
            </a:custGeom>
            <a:solidFill>
              <a:srgbClr val="56C7AA"/>
            </a:solidFill>
          </p:spPr>
          <p:txBody>
            <a:bodyPr wrap="square" lIns="0" tIns="0" rIns="0" bIns="0" rtlCol="0"/>
            <a:lstStyle/>
            <a:p>
              <a:endParaRPr/>
            </a:p>
          </p:txBody>
        </p:sp>
        <p:sp>
          <p:nvSpPr>
            <p:cNvPr id="194" name="object 194"/>
            <p:cNvSpPr/>
            <p:nvPr/>
          </p:nvSpPr>
          <p:spPr>
            <a:xfrm>
              <a:off x="6346889" y="3895493"/>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95" name="object 195"/>
            <p:cNvSpPr/>
            <p:nvPr/>
          </p:nvSpPr>
          <p:spPr>
            <a:xfrm>
              <a:off x="6370073" y="3932652"/>
              <a:ext cx="35560" cy="31115"/>
            </a:xfrm>
            <a:custGeom>
              <a:avLst/>
              <a:gdLst/>
              <a:ahLst/>
              <a:cxnLst/>
              <a:rect l="l" t="t" r="r" b="b"/>
              <a:pathLst>
                <a:path w="35560" h="31114">
                  <a:moveTo>
                    <a:pt x="10571" y="0"/>
                  </a:moveTo>
                  <a:lnTo>
                    <a:pt x="2266" y="5259"/>
                  </a:lnTo>
                  <a:lnTo>
                    <a:pt x="0" y="20876"/>
                  </a:lnTo>
                  <a:lnTo>
                    <a:pt x="6468" y="28279"/>
                  </a:lnTo>
                  <a:lnTo>
                    <a:pt x="24688" y="30923"/>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196" name="object 196"/>
            <p:cNvSpPr/>
            <p:nvPr/>
          </p:nvSpPr>
          <p:spPr>
            <a:xfrm>
              <a:off x="6370073" y="393265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197" name="object 197"/>
          <p:cNvGrpSpPr/>
          <p:nvPr/>
        </p:nvGrpSpPr>
        <p:grpSpPr>
          <a:xfrm>
            <a:off x="6454045" y="4255063"/>
            <a:ext cx="50800" cy="43815"/>
            <a:chOff x="6454045" y="4255063"/>
            <a:chExt cx="50800" cy="43815"/>
          </a:xfrm>
        </p:grpSpPr>
        <p:sp>
          <p:nvSpPr>
            <p:cNvPr id="198" name="object 198"/>
            <p:cNvSpPr/>
            <p:nvPr/>
          </p:nvSpPr>
          <p:spPr>
            <a:xfrm>
              <a:off x="6460970" y="4261882"/>
              <a:ext cx="36830" cy="29845"/>
            </a:xfrm>
            <a:custGeom>
              <a:avLst/>
              <a:gdLst/>
              <a:ahLst/>
              <a:cxnLst/>
              <a:rect l="l" t="t" r="r" b="b"/>
              <a:pathLst>
                <a:path w="36829"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1"/>
                  </a:lnTo>
                  <a:lnTo>
                    <a:pt x="29643" y="24948"/>
                  </a:lnTo>
                  <a:lnTo>
                    <a:pt x="34402" y="20112"/>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199" name="object 199"/>
            <p:cNvSpPr/>
            <p:nvPr/>
          </p:nvSpPr>
          <p:spPr>
            <a:xfrm>
              <a:off x="6458808" y="4259826"/>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200" name="object 200"/>
          <p:cNvGrpSpPr/>
          <p:nvPr/>
        </p:nvGrpSpPr>
        <p:grpSpPr>
          <a:xfrm>
            <a:off x="6629440" y="4075278"/>
            <a:ext cx="130175" cy="116205"/>
            <a:chOff x="6629440" y="4075278"/>
            <a:chExt cx="130175" cy="116205"/>
          </a:xfrm>
        </p:grpSpPr>
        <p:sp>
          <p:nvSpPr>
            <p:cNvPr id="201" name="object 201"/>
            <p:cNvSpPr/>
            <p:nvPr/>
          </p:nvSpPr>
          <p:spPr>
            <a:xfrm>
              <a:off x="6715764" y="4082097"/>
              <a:ext cx="36830" cy="29845"/>
            </a:xfrm>
            <a:custGeom>
              <a:avLst/>
              <a:gdLst/>
              <a:ahLst/>
              <a:cxnLst/>
              <a:rect l="l" t="t" r="r" b="b"/>
              <a:pathLst>
                <a:path w="36829"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1"/>
                  </a:lnTo>
                  <a:lnTo>
                    <a:pt x="29643" y="24948"/>
                  </a:lnTo>
                  <a:lnTo>
                    <a:pt x="34402" y="20112"/>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202" name="object 202"/>
            <p:cNvSpPr/>
            <p:nvPr/>
          </p:nvSpPr>
          <p:spPr>
            <a:xfrm>
              <a:off x="6713601" y="408004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203" name="object 203"/>
            <p:cNvSpPr/>
            <p:nvPr/>
          </p:nvSpPr>
          <p:spPr>
            <a:xfrm>
              <a:off x="6634202" y="4138654"/>
              <a:ext cx="36195" cy="36195"/>
            </a:xfrm>
            <a:custGeom>
              <a:avLst/>
              <a:gdLst/>
              <a:ahLst/>
              <a:cxnLst/>
              <a:rect l="l" t="t" r="r" b="b"/>
              <a:pathLst>
                <a:path w="36195" h="36195">
                  <a:moveTo>
                    <a:pt x="11102" y="0"/>
                  </a:moveTo>
                  <a:lnTo>
                    <a:pt x="2644" y="6314"/>
                  </a:lnTo>
                  <a:lnTo>
                    <a:pt x="0" y="24535"/>
                  </a:lnTo>
                  <a:lnTo>
                    <a:pt x="6314" y="32992"/>
                  </a:lnTo>
                  <a:lnTo>
                    <a:pt x="24535" y="35636"/>
                  </a:lnTo>
                  <a:lnTo>
                    <a:pt x="32993" y="29323"/>
                  </a:lnTo>
                  <a:lnTo>
                    <a:pt x="35637" y="11101"/>
                  </a:lnTo>
                  <a:lnTo>
                    <a:pt x="29323" y="2644"/>
                  </a:lnTo>
                  <a:lnTo>
                    <a:pt x="20212" y="1322"/>
                  </a:lnTo>
                  <a:lnTo>
                    <a:pt x="11102" y="0"/>
                  </a:lnTo>
                  <a:close/>
                </a:path>
              </a:pathLst>
            </a:custGeom>
            <a:solidFill>
              <a:srgbClr val="56C7AA"/>
            </a:solidFill>
          </p:spPr>
          <p:txBody>
            <a:bodyPr wrap="square" lIns="0" tIns="0" rIns="0" bIns="0" rtlCol="0"/>
            <a:lstStyle/>
            <a:p>
              <a:endParaRPr/>
            </a:p>
          </p:txBody>
        </p:sp>
        <p:sp>
          <p:nvSpPr>
            <p:cNvPr id="204" name="object 204"/>
            <p:cNvSpPr/>
            <p:nvPr/>
          </p:nvSpPr>
          <p:spPr>
            <a:xfrm>
              <a:off x="6634202" y="4138654"/>
              <a:ext cx="36195" cy="36195"/>
            </a:xfrm>
            <a:custGeom>
              <a:avLst/>
              <a:gdLst/>
              <a:ahLst/>
              <a:cxnLst/>
              <a:rect l="l" t="t" r="r" b="b"/>
              <a:pathLst>
                <a:path w="36195" h="36195">
                  <a:moveTo>
                    <a:pt x="20211" y="1322"/>
                  </a:moveTo>
                  <a:lnTo>
                    <a:pt x="29322" y="2644"/>
                  </a:lnTo>
                  <a:lnTo>
                    <a:pt x="35636" y="11101"/>
                  </a:lnTo>
                  <a:lnTo>
                    <a:pt x="34314" y="20211"/>
                  </a:lnTo>
                  <a:lnTo>
                    <a:pt x="32992" y="29322"/>
                  </a:lnTo>
                  <a:lnTo>
                    <a:pt x="24535" y="35636"/>
                  </a:lnTo>
                  <a:lnTo>
                    <a:pt x="15424" y="34314"/>
                  </a:lnTo>
                  <a:lnTo>
                    <a:pt x="6313" y="32992"/>
                  </a:lnTo>
                  <a:lnTo>
                    <a:pt x="0" y="24535"/>
                  </a:lnTo>
                  <a:lnTo>
                    <a:pt x="1322" y="15424"/>
                  </a:lnTo>
                  <a:lnTo>
                    <a:pt x="2644" y="6313"/>
                  </a:lnTo>
                  <a:lnTo>
                    <a:pt x="11101" y="0"/>
                  </a:lnTo>
                  <a:lnTo>
                    <a:pt x="20211" y="1322"/>
                  </a:lnTo>
                  <a:close/>
                </a:path>
              </a:pathLst>
            </a:custGeom>
            <a:ln w="9524">
              <a:solidFill>
                <a:srgbClr val="56C7AA"/>
              </a:solidFill>
            </a:ln>
          </p:spPr>
          <p:txBody>
            <a:bodyPr wrap="square" lIns="0" tIns="0" rIns="0" bIns="0" rtlCol="0"/>
            <a:lstStyle/>
            <a:p>
              <a:endParaRPr/>
            </a:p>
          </p:txBody>
        </p:sp>
        <p:sp>
          <p:nvSpPr>
            <p:cNvPr id="205" name="object 205"/>
            <p:cNvSpPr/>
            <p:nvPr/>
          </p:nvSpPr>
          <p:spPr>
            <a:xfrm>
              <a:off x="6698767" y="4156475"/>
              <a:ext cx="38100" cy="28575"/>
            </a:xfrm>
            <a:custGeom>
              <a:avLst/>
              <a:gdLst/>
              <a:ahLst/>
              <a:cxnLst/>
              <a:rect l="l" t="t" r="r" b="b"/>
              <a:pathLst>
                <a:path w="38100" h="28575">
                  <a:moveTo>
                    <a:pt x="23660" y="0"/>
                  </a:moveTo>
                  <a:lnTo>
                    <a:pt x="0" y="17718"/>
                  </a:lnTo>
                  <a:lnTo>
                    <a:pt x="2474" y="22918"/>
                  </a:lnTo>
                  <a:lnTo>
                    <a:pt x="7309" y="26650"/>
                  </a:lnTo>
                  <a:lnTo>
                    <a:pt x="13816" y="28570"/>
                  </a:lnTo>
                  <a:lnTo>
                    <a:pt x="21313" y="28339"/>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206" name="object 206"/>
            <p:cNvSpPr/>
            <p:nvPr/>
          </p:nvSpPr>
          <p:spPr>
            <a:xfrm>
              <a:off x="6697345" y="4154811"/>
              <a:ext cx="40640" cy="32384"/>
            </a:xfrm>
            <a:custGeom>
              <a:avLst/>
              <a:gdLst/>
              <a:ahLst/>
              <a:cxnLst/>
              <a:rect l="l" t="t" r="r" b="b"/>
              <a:pathLst>
                <a:path w="40640"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grpSp>
      <p:grpSp>
        <p:nvGrpSpPr>
          <p:cNvPr id="207" name="object 207"/>
          <p:cNvGrpSpPr/>
          <p:nvPr/>
        </p:nvGrpSpPr>
        <p:grpSpPr>
          <a:xfrm>
            <a:off x="6502861" y="3763334"/>
            <a:ext cx="50800" cy="43815"/>
            <a:chOff x="6502861" y="3763334"/>
            <a:chExt cx="50800" cy="43815"/>
          </a:xfrm>
        </p:grpSpPr>
        <p:sp>
          <p:nvSpPr>
            <p:cNvPr id="208" name="object 208"/>
            <p:cNvSpPr/>
            <p:nvPr/>
          </p:nvSpPr>
          <p:spPr>
            <a:xfrm>
              <a:off x="6509787" y="3770153"/>
              <a:ext cx="36830" cy="29845"/>
            </a:xfrm>
            <a:custGeom>
              <a:avLst/>
              <a:gdLst/>
              <a:ahLst/>
              <a:cxnLst/>
              <a:rect l="l" t="t" r="r" b="b"/>
              <a:pathLst>
                <a:path w="36829" h="29845">
                  <a:moveTo>
                    <a:pt x="21228" y="0"/>
                  </a:moveTo>
                  <a:lnTo>
                    <a:pt x="13843" y="1306"/>
                  </a:lnTo>
                  <a:lnTo>
                    <a:pt x="7176" y="4739"/>
                  </a:lnTo>
                  <a:lnTo>
                    <a:pt x="2417" y="9575"/>
                  </a:lnTo>
                  <a:lnTo>
                    <a:pt x="0" y="15184"/>
                  </a:lnTo>
                  <a:lnTo>
                    <a:pt x="358" y="20932"/>
                  </a:lnTo>
                  <a:lnTo>
                    <a:pt x="3554" y="25723"/>
                  </a:lnTo>
                  <a:lnTo>
                    <a:pt x="8874" y="28721"/>
                  </a:lnTo>
                  <a:lnTo>
                    <a:pt x="15590" y="29688"/>
                  </a:lnTo>
                  <a:lnTo>
                    <a:pt x="22975" y="28382"/>
                  </a:lnTo>
                  <a:lnTo>
                    <a:pt x="29643" y="24948"/>
                  </a:lnTo>
                  <a:lnTo>
                    <a:pt x="34402" y="20111"/>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209" name="object 209"/>
            <p:cNvSpPr/>
            <p:nvPr/>
          </p:nvSpPr>
          <p:spPr>
            <a:xfrm>
              <a:off x="6507624" y="376809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210" name="object 210"/>
          <p:cNvGrpSpPr/>
          <p:nvPr/>
        </p:nvGrpSpPr>
        <p:grpSpPr>
          <a:xfrm>
            <a:off x="6081380" y="4339597"/>
            <a:ext cx="50800" cy="43815"/>
            <a:chOff x="6081380" y="4339597"/>
            <a:chExt cx="50800" cy="43815"/>
          </a:xfrm>
        </p:grpSpPr>
        <p:sp>
          <p:nvSpPr>
            <p:cNvPr id="211" name="object 211"/>
            <p:cNvSpPr/>
            <p:nvPr/>
          </p:nvSpPr>
          <p:spPr>
            <a:xfrm>
              <a:off x="6088306" y="4346416"/>
              <a:ext cx="36830" cy="29845"/>
            </a:xfrm>
            <a:custGeom>
              <a:avLst/>
              <a:gdLst/>
              <a:ahLst/>
              <a:cxnLst/>
              <a:rect l="l" t="t" r="r" b="b"/>
              <a:pathLst>
                <a:path w="36829" h="29845">
                  <a:moveTo>
                    <a:pt x="21228" y="0"/>
                  </a:moveTo>
                  <a:lnTo>
                    <a:pt x="13843" y="1305"/>
                  </a:lnTo>
                  <a:lnTo>
                    <a:pt x="7176" y="4739"/>
                  </a:lnTo>
                  <a:lnTo>
                    <a:pt x="2417" y="9576"/>
                  </a:lnTo>
                  <a:lnTo>
                    <a:pt x="0" y="15184"/>
                  </a:lnTo>
                  <a:lnTo>
                    <a:pt x="358" y="20932"/>
                  </a:lnTo>
                  <a:lnTo>
                    <a:pt x="3554" y="25723"/>
                  </a:lnTo>
                  <a:lnTo>
                    <a:pt x="8874" y="28722"/>
                  </a:lnTo>
                  <a:lnTo>
                    <a:pt x="15590" y="29688"/>
                  </a:lnTo>
                  <a:lnTo>
                    <a:pt x="22975" y="28381"/>
                  </a:lnTo>
                  <a:lnTo>
                    <a:pt x="29643" y="24948"/>
                  </a:lnTo>
                  <a:lnTo>
                    <a:pt x="34402" y="20112"/>
                  </a:lnTo>
                  <a:lnTo>
                    <a:pt x="36819" y="14504"/>
                  </a:lnTo>
                  <a:lnTo>
                    <a:pt x="36460" y="8756"/>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212" name="object 212"/>
            <p:cNvSpPr/>
            <p:nvPr/>
          </p:nvSpPr>
          <p:spPr>
            <a:xfrm>
              <a:off x="6086143" y="4344359"/>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213" name="object 213"/>
          <p:cNvGrpSpPr/>
          <p:nvPr/>
        </p:nvGrpSpPr>
        <p:grpSpPr>
          <a:xfrm>
            <a:off x="5940886" y="3781194"/>
            <a:ext cx="50800" cy="43815"/>
            <a:chOff x="5940886" y="3781194"/>
            <a:chExt cx="50800" cy="43815"/>
          </a:xfrm>
        </p:grpSpPr>
        <p:sp>
          <p:nvSpPr>
            <p:cNvPr id="214" name="object 214"/>
            <p:cNvSpPr/>
            <p:nvPr/>
          </p:nvSpPr>
          <p:spPr>
            <a:xfrm>
              <a:off x="5947811" y="378801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215" name="object 215"/>
            <p:cNvSpPr/>
            <p:nvPr/>
          </p:nvSpPr>
          <p:spPr>
            <a:xfrm>
              <a:off x="5945649" y="378595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grpSp>
      <p:grpSp>
        <p:nvGrpSpPr>
          <p:cNvPr id="216" name="object 216"/>
          <p:cNvGrpSpPr/>
          <p:nvPr/>
        </p:nvGrpSpPr>
        <p:grpSpPr>
          <a:xfrm>
            <a:off x="6798012" y="3790951"/>
            <a:ext cx="121285" cy="101600"/>
            <a:chOff x="6798012" y="3790951"/>
            <a:chExt cx="121285" cy="101600"/>
          </a:xfrm>
        </p:grpSpPr>
        <p:sp>
          <p:nvSpPr>
            <p:cNvPr id="217" name="object 217"/>
            <p:cNvSpPr/>
            <p:nvPr/>
          </p:nvSpPr>
          <p:spPr>
            <a:xfrm>
              <a:off x="6875859" y="379571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218" name="object 218"/>
            <p:cNvSpPr/>
            <p:nvPr/>
          </p:nvSpPr>
          <p:spPr>
            <a:xfrm>
              <a:off x="6875859" y="379571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219" name="object 219"/>
            <p:cNvSpPr/>
            <p:nvPr/>
          </p:nvSpPr>
          <p:spPr>
            <a:xfrm>
              <a:off x="6802773" y="3854241"/>
              <a:ext cx="36830" cy="33020"/>
            </a:xfrm>
            <a:custGeom>
              <a:avLst/>
              <a:gdLst/>
              <a:ahLst/>
              <a:cxnLst/>
              <a:rect l="l" t="t" r="r" b="b"/>
              <a:pathLst>
                <a:path w="36829" h="33020">
                  <a:moveTo>
                    <a:pt x="22473" y="0"/>
                  </a:moveTo>
                  <a:lnTo>
                    <a:pt x="5027" y="5883"/>
                  </a:lnTo>
                  <a:lnTo>
                    <a:pt x="0" y="14330"/>
                  </a:lnTo>
                  <a:lnTo>
                    <a:pt x="2522" y="21808"/>
                  </a:lnTo>
                  <a:lnTo>
                    <a:pt x="5044" y="29284"/>
                  </a:lnTo>
                  <a:lnTo>
                    <a:pt x="14159" y="32961"/>
                  </a:lnTo>
                  <a:lnTo>
                    <a:pt x="31606" y="27076"/>
                  </a:lnTo>
                  <a:lnTo>
                    <a:pt x="36633" y="18630"/>
                  </a:lnTo>
                  <a:lnTo>
                    <a:pt x="31589" y="3676"/>
                  </a:lnTo>
                  <a:lnTo>
                    <a:pt x="22473" y="0"/>
                  </a:lnTo>
                  <a:close/>
                </a:path>
              </a:pathLst>
            </a:custGeom>
            <a:solidFill>
              <a:srgbClr val="56C7AA"/>
            </a:solidFill>
          </p:spPr>
          <p:txBody>
            <a:bodyPr wrap="square" lIns="0" tIns="0" rIns="0" bIns="0" rtlCol="0"/>
            <a:lstStyle/>
            <a:p>
              <a:endParaRPr/>
            </a:p>
          </p:txBody>
        </p:sp>
        <p:sp>
          <p:nvSpPr>
            <p:cNvPr id="220" name="object 220"/>
            <p:cNvSpPr/>
            <p:nvPr/>
          </p:nvSpPr>
          <p:spPr>
            <a:xfrm>
              <a:off x="6802774" y="3854241"/>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grpSp>
      <p:grpSp>
        <p:nvGrpSpPr>
          <p:cNvPr id="221" name="object 221"/>
          <p:cNvGrpSpPr/>
          <p:nvPr/>
        </p:nvGrpSpPr>
        <p:grpSpPr>
          <a:xfrm>
            <a:off x="6187908" y="3595705"/>
            <a:ext cx="45085" cy="40640"/>
            <a:chOff x="6187908" y="3595705"/>
            <a:chExt cx="45085" cy="40640"/>
          </a:xfrm>
        </p:grpSpPr>
        <p:sp>
          <p:nvSpPr>
            <p:cNvPr id="222" name="object 222"/>
            <p:cNvSpPr/>
            <p:nvPr/>
          </p:nvSpPr>
          <p:spPr>
            <a:xfrm>
              <a:off x="6192670" y="3600467"/>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2" y="2644"/>
                  </a:lnTo>
                  <a:lnTo>
                    <a:pt x="19681" y="1322"/>
                  </a:lnTo>
                  <a:lnTo>
                    <a:pt x="10570" y="0"/>
                  </a:lnTo>
                  <a:close/>
                </a:path>
              </a:pathLst>
            </a:custGeom>
            <a:solidFill>
              <a:srgbClr val="56C7AA"/>
            </a:solidFill>
          </p:spPr>
          <p:txBody>
            <a:bodyPr wrap="square" lIns="0" tIns="0" rIns="0" bIns="0" rtlCol="0"/>
            <a:lstStyle/>
            <a:p>
              <a:endParaRPr/>
            </a:p>
          </p:txBody>
        </p:sp>
        <p:sp>
          <p:nvSpPr>
            <p:cNvPr id="223" name="object 223"/>
            <p:cNvSpPr/>
            <p:nvPr/>
          </p:nvSpPr>
          <p:spPr>
            <a:xfrm>
              <a:off x="6192670" y="3600468"/>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224" name="object 224"/>
          <p:cNvGrpSpPr/>
          <p:nvPr/>
        </p:nvGrpSpPr>
        <p:grpSpPr>
          <a:xfrm>
            <a:off x="6296254" y="3756440"/>
            <a:ext cx="45085" cy="40640"/>
            <a:chOff x="6296254" y="3756440"/>
            <a:chExt cx="45085" cy="40640"/>
          </a:xfrm>
        </p:grpSpPr>
        <p:sp>
          <p:nvSpPr>
            <p:cNvPr id="225" name="object 225"/>
            <p:cNvSpPr/>
            <p:nvPr/>
          </p:nvSpPr>
          <p:spPr>
            <a:xfrm>
              <a:off x="6301017" y="3761202"/>
              <a:ext cx="35560" cy="31115"/>
            </a:xfrm>
            <a:custGeom>
              <a:avLst/>
              <a:gdLst/>
              <a:ahLst/>
              <a:cxnLst/>
              <a:rect l="l" t="t" r="r" b="b"/>
              <a:pathLst>
                <a:path w="35560" h="31114">
                  <a:moveTo>
                    <a:pt x="10571" y="0"/>
                  </a:moveTo>
                  <a:lnTo>
                    <a:pt x="2266" y="5259"/>
                  </a:lnTo>
                  <a:lnTo>
                    <a:pt x="0" y="20876"/>
                  </a:lnTo>
                  <a:lnTo>
                    <a:pt x="6468" y="28279"/>
                  </a:lnTo>
                  <a:lnTo>
                    <a:pt x="24688" y="30923"/>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226" name="object 226"/>
            <p:cNvSpPr/>
            <p:nvPr/>
          </p:nvSpPr>
          <p:spPr>
            <a:xfrm>
              <a:off x="6301017" y="3761202"/>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227" name="object 227"/>
          <p:cNvGrpSpPr/>
          <p:nvPr/>
        </p:nvGrpSpPr>
        <p:grpSpPr>
          <a:xfrm>
            <a:off x="5835508" y="3656410"/>
            <a:ext cx="66675" cy="55244"/>
            <a:chOff x="5835508" y="3656410"/>
            <a:chExt cx="66675" cy="55244"/>
          </a:xfrm>
        </p:grpSpPr>
        <p:sp>
          <p:nvSpPr>
            <p:cNvPr id="228" name="object 228"/>
            <p:cNvSpPr/>
            <p:nvPr/>
          </p:nvSpPr>
          <p:spPr>
            <a:xfrm>
              <a:off x="5859066" y="3661172"/>
              <a:ext cx="38100" cy="33655"/>
            </a:xfrm>
            <a:custGeom>
              <a:avLst/>
              <a:gdLst/>
              <a:ahLst/>
              <a:cxnLst/>
              <a:rect l="l" t="t" r="r" b="b"/>
              <a:pathLst>
                <a:path w="38100" h="33654">
                  <a:moveTo>
                    <a:pt x="29570" y="0"/>
                  </a:moveTo>
                  <a:lnTo>
                    <a:pt x="8528" y="0"/>
                  </a:lnTo>
                  <a:lnTo>
                    <a:pt x="0" y="7463"/>
                  </a:lnTo>
                  <a:lnTo>
                    <a:pt x="0" y="16670"/>
                  </a:lnTo>
                  <a:lnTo>
                    <a:pt x="0" y="25874"/>
                  </a:lnTo>
                  <a:lnTo>
                    <a:pt x="8528" y="33338"/>
                  </a:lnTo>
                  <a:lnTo>
                    <a:pt x="29570" y="33338"/>
                  </a:lnTo>
                  <a:lnTo>
                    <a:pt x="38100" y="25874"/>
                  </a:lnTo>
                  <a:lnTo>
                    <a:pt x="38100" y="7463"/>
                  </a:lnTo>
                  <a:lnTo>
                    <a:pt x="29570" y="0"/>
                  </a:lnTo>
                  <a:close/>
                </a:path>
              </a:pathLst>
            </a:custGeom>
            <a:solidFill>
              <a:srgbClr val="56C7AA"/>
            </a:solidFill>
          </p:spPr>
          <p:txBody>
            <a:bodyPr wrap="square" lIns="0" tIns="0" rIns="0" bIns="0" rtlCol="0"/>
            <a:lstStyle/>
            <a:p>
              <a:endParaRPr/>
            </a:p>
          </p:txBody>
        </p:sp>
        <p:sp>
          <p:nvSpPr>
            <p:cNvPr id="229" name="object 229"/>
            <p:cNvSpPr/>
            <p:nvPr/>
          </p:nvSpPr>
          <p:spPr>
            <a:xfrm>
              <a:off x="5859066" y="3661172"/>
              <a:ext cx="38100" cy="33655"/>
            </a:xfrm>
            <a:custGeom>
              <a:avLst/>
              <a:gdLst/>
              <a:ahLst/>
              <a:cxnLst/>
              <a:rect l="l" t="t" r="r" b="b"/>
              <a:pathLst>
                <a:path w="38100" h="33654">
                  <a:moveTo>
                    <a:pt x="0" y="16669"/>
                  </a:moveTo>
                  <a:lnTo>
                    <a:pt x="0" y="7462"/>
                  </a:lnTo>
                  <a:lnTo>
                    <a:pt x="8528" y="0"/>
                  </a:lnTo>
                  <a:lnTo>
                    <a:pt x="19050" y="0"/>
                  </a:lnTo>
                  <a:lnTo>
                    <a:pt x="29571" y="0"/>
                  </a:lnTo>
                  <a:lnTo>
                    <a:pt x="38100" y="7462"/>
                  </a:lnTo>
                  <a:lnTo>
                    <a:pt x="38100" y="16669"/>
                  </a:lnTo>
                  <a:lnTo>
                    <a:pt x="38100" y="25875"/>
                  </a:lnTo>
                  <a:lnTo>
                    <a:pt x="29571" y="33338"/>
                  </a:lnTo>
                  <a:lnTo>
                    <a:pt x="19050" y="33338"/>
                  </a:lnTo>
                  <a:lnTo>
                    <a:pt x="8528" y="33338"/>
                  </a:lnTo>
                  <a:lnTo>
                    <a:pt x="0" y="25875"/>
                  </a:lnTo>
                  <a:lnTo>
                    <a:pt x="0" y="16669"/>
                  </a:lnTo>
                  <a:close/>
                </a:path>
              </a:pathLst>
            </a:custGeom>
            <a:ln w="9525">
              <a:solidFill>
                <a:srgbClr val="56C7AA"/>
              </a:solidFill>
            </a:ln>
          </p:spPr>
          <p:txBody>
            <a:bodyPr wrap="square" lIns="0" tIns="0" rIns="0" bIns="0" rtlCol="0"/>
            <a:lstStyle/>
            <a:p>
              <a:endParaRPr/>
            </a:p>
          </p:txBody>
        </p:sp>
        <p:sp>
          <p:nvSpPr>
            <p:cNvPr id="230" name="object 230"/>
            <p:cNvSpPr/>
            <p:nvPr/>
          </p:nvSpPr>
          <p:spPr>
            <a:xfrm>
              <a:off x="5841403" y="3675288"/>
              <a:ext cx="38100" cy="31750"/>
            </a:xfrm>
            <a:custGeom>
              <a:avLst/>
              <a:gdLst/>
              <a:ahLst/>
              <a:cxnLst/>
              <a:rect l="l" t="t" r="r" b="b"/>
              <a:pathLst>
                <a:path w="38100" h="31750">
                  <a:moveTo>
                    <a:pt x="10492" y="0"/>
                  </a:moveTo>
                  <a:lnTo>
                    <a:pt x="1134" y="5105"/>
                  </a:lnTo>
                  <a:lnTo>
                    <a:pt x="0" y="12914"/>
                  </a:lnTo>
                  <a:lnTo>
                    <a:pt x="683" y="18633"/>
                  </a:lnTo>
                  <a:lnTo>
                    <a:pt x="4071" y="23714"/>
                  </a:lnTo>
                  <a:lnTo>
                    <a:pt x="9624" y="27613"/>
                  </a:lnTo>
                  <a:lnTo>
                    <a:pt x="16800" y="29789"/>
                  </a:lnTo>
                  <a:lnTo>
                    <a:pt x="27213" y="31300"/>
                  </a:lnTo>
                  <a:lnTo>
                    <a:pt x="36572" y="26195"/>
                  </a:lnTo>
                  <a:lnTo>
                    <a:pt x="37706" y="18385"/>
                  </a:lnTo>
                  <a:lnTo>
                    <a:pt x="37023" y="12666"/>
                  </a:lnTo>
                  <a:lnTo>
                    <a:pt x="33634" y="7586"/>
                  </a:lnTo>
                  <a:lnTo>
                    <a:pt x="28082" y="3686"/>
                  </a:lnTo>
                  <a:lnTo>
                    <a:pt x="20905" y="1511"/>
                  </a:lnTo>
                  <a:lnTo>
                    <a:pt x="10492" y="0"/>
                  </a:lnTo>
                  <a:close/>
                </a:path>
              </a:pathLst>
            </a:custGeom>
            <a:solidFill>
              <a:srgbClr val="56C7AA"/>
            </a:solidFill>
          </p:spPr>
          <p:txBody>
            <a:bodyPr wrap="square" lIns="0" tIns="0" rIns="0" bIns="0" rtlCol="0"/>
            <a:lstStyle/>
            <a:p>
              <a:endParaRPr/>
            </a:p>
          </p:txBody>
        </p:sp>
        <p:sp>
          <p:nvSpPr>
            <p:cNvPr id="231" name="object 231"/>
            <p:cNvSpPr/>
            <p:nvPr/>
          </p:nvSpPr>
          <p:spPr>
            <a:xfrm>
              <a:off x="5840270" y="3675289"/>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grpSp>
      <p:grpSp>
        <p:nvGrpSpPr>
          <p:cNvPr id="232" name="object 232"/>
          <p:cNvGrpSpPr/>
          <p:nvPr/>
        </p:nvGrpSpPr>
        <p:grpSpPr>
          <a:xfrm>
            <a:off x="6355786" y="3380201"/>
            <a:ext cx="45085" cy="40640"/>
            <a:chOff x="6355786" y="3380201"/>
            <a:chExt cx="45085" cy="40640"/>
          </a:xfrm>
        </p:grpSpPr>
        <p:sp>
          <p:nvSpPr>
            <p:cNvPr id="233" name="object 233"/>
            <p:cNvSpPr/>
            <p:nvPr/>
          </p:nvSpPr>
          <p:spPr>
            <a:xfrm>
              <a:off x="6360548" y="3384964"/>
              <a:ext cx="35560" cy="31115"/>
            </a:xfrm>
            <a:custGeom>
              <a:avLst/>
              <a:gdLst/>
              <a:ahLst/>
              <a:cxnLst/>
              <a:rect l="l" t="t" r="r" b="b"/>
              <a:pathLst>
                <a:path w="35560" h="31114">
                  <a:moveTo>
                    <a:pt x="10571" y="0"/>
                  </a:moveTo>
                  <a:lnTo>
                    <a:pt x="2266" y="5259"/>
                  </a:lnTo>
                  <a:lnTo>
                    <a:pt x="0" y="20877"/>
                  </a:lnTo>
                  <a:lnTo>
                    <a:pt x="6468" y="28279"/>
                  </a:lnTo>
                  <a:lnTo>
                    <a:pt x="24688" y="30923"/>
                  </a:lnTo>
                  <a:lnTo>
                    <a:pt x="32993" y="25664"/>
                  </a:lnTo>
                  <a:lnTo>
                    <a:pt x="35259" y="10046"/>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234" name="object 234"/>
            <p:cNvSpPr/>
            <p:nvPr/>
          </p:nvSpPr>
          <p:spPr>
            <a:xfrm>
              <a:off x="6360548" y="3384964"/>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235" name="object 235"/>
          <p:cNvGrpSpPr/>
          <p:nvPr/>
        </p:nvGrpSpPr>
        <p:grpSpPr>
          <a:xfrm>
            <a:off x="6804652" y="3695718"/>
            <a:ext cx="45085" cy="40640"/>
            <a:chOff x="6804652" y="3695718"/>
            <a:chExt cx="45085" cy="40640"/>
          </a:xfrm>
        </p:grpSpPr>
        <p:sp>
          <p:nvSpPr>
            <p:cNvPr id="236" name="object 236"/>
            <p:cNvSpPr/>
            <p:nvPr/>
          </p:nvSpPr>
          <p:spPr>
            <a:xfrm>
              <a:off x="6809414" y="3700480"/>
              <a:ext cx="35560" cy="31115"/>
            </a:xfrm>
            <a:custGeom>
              <a:avLst/>
              <a:gdLst/>
              <a:ahLst/>
              <a:cxnLst/>
              <a:rect l="l" t="t" r="r" b="b"/>
              <a:pathLst>
                <a:path w="35559" h="31114">
                  <a:moveTo>
                    <a:pt x="10570" y="0"/>
                  </a:moveTo>
                  <a:lnTo>
                    <a:pt x="2265" y="5259"/>
                  </a:lnTo>
                  <a:lnTo>
                    <a:pt x="0" y="20876"/>
                  </a:lnTo>
                  <a:lnTo>
                    <a:pt x="6466" y="28279"/>
                  </a:lnTo>
                  <a:lnTo>
                    <a:pt x="24687" y="30923"/>
                  </a:lnTo>
                  <a:lnTo>
                    <a:pt x="32992" y="25664"/>
                  </a:lnTo>
                  <a:lnTo>
                    <a:pt x="35259" y="10045"/>
                  </a:lnTo>
                  <a:lnTo>
                    <a:pt x="28792" y="2644"/>
                  </a:lnTo>
                  <a:lnTo>
                    <a:pt x="19681" y="1322"/>
                  </a:lnTo>
                  <a:lnTo>
                    <a:pt x="10570" y="0"/>
                  </a:lnTo>
                  <a:close/>
                </a:path>
              </a:pathLst>
            </a:custGeom>
            <a:solidFill>
              <a:srgbClr val="56C7AA"/>
            </a:solidFill>
          </p:spPr>
          <p:txBody>
            <a:bodyPr wrap="square" lIns="0" tIns="0" rIns="0" bIns="0" rtlCol="0"/>
            <a:lstStyle/>
            <a:p>
              <a:endParaRPr/>
            </a:p>
          </p:txBody>
        </p:sp>
        <p:sp>
          <p:nvSpPr>
            <p:cNvPr id="237" name="object 237"/>
            <p:cNvSpPr/>
            <p:nvPr/>
          </p:nvSpPr>
          <p:spPr>
            <a:xfrm>
              <a:off x="6809414" y="3700480"/>
              <a:ext cx="35560" cy="31115"/>
            </a:xfrm>
            <a:custGeom>
              <a:avLst/>
              <a:gdLst/>
              <a:ahLst/>
              <a:cxnLst/>
              <a:rect l="l" t="t" r="r" b="b"/>
              <a:pathLst>
                <a:path w="35559"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238" name="object 238"/>
          <p:cNvGrpSpPr/>
          <p:nvPr/>
        </p:nvGrpSpPr>
        <p:grpSpPr>
          <a:xfrm>
            <a:off x="5910516" y="3365725"/>
            <a:ext cx="49530" cy="41275"/>
            <a:chOff x="5910516" y="3365725"/>
            <a:chExt cx="49530" cy="41275"/>
          </a:xfrm>
        </p:grpSpPr>
        <p:sp>
          <p:nvSpPr>
            <p:cNvPr id="239" name="object 239"/>
            <p:cNvSpPr/>
            <p:nvPr/>
          </p:nvSpPr>
          <p:spPr>
            <a:xfrm>
              <a:off x="5916413" y="3370487"/>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56C7AA"/>
            </a:solidFill>
          </p:spPr>
          <p:txBody>
            <a:bodyPr wrap="square" lIns="0" tIns="0" rIns="0" bIns="0" rtlCol="0"/>
            <a:lstStyle/>
            <a:p>
              <a:endParaRPr/>
            </a:p>
          </p:txBody>
        </p:sp>
        <p:sp>
          <p:nvSpPr>
            <p:cNvPr id="240" name="object 240"/>
            <p:cNvSpPr/>
            <p:nvPr/>
          </p:nvSpPr>
          <p:spPr>
            <a:xfrm>
              <a:off x="5915279" y="3370487"/>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grpSp>
      <p:grpSp>
        <p:nvGrpSpPr>
          <p:cNvPr id="241" name="object 241"/>
          <p:cNvGrpSpPr/>
          <p:nvPr/>
        </p:nvGrpSpPr>
        <p:grpSpPr>
          <a:xfrm>
            <a:off x="6598673" y="3479965"/>
            <a:ext cx="63500" cy="101600"/>
            <a:chOff x="6598673" y="3479965"/>
            <a:chExt cx="63500" cy="101600"/>
          </a:xfrm>
        </p:grpSpPr>
        <p:sp>
          <p:nvSpPr>
            <p:cNvPr id="242" name="object 242"/>
            <p:cNvSpPr/>
            <p:nvPr/>
          </p:nvSpPr>
          <p:spPr>
            <a:xfrm>
              <a:off x="6615112" y="3548063"/>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56C7AA"/>
            </a:solidFill>
          </p:spPr>
          <p:txBody>
            <a:bodyPr wrap="square" lIns="0" tIns="0" rIns="0" bIns="0" rtlCol="0"/>
            <a:lstStyle/>
            <a:p>
              <a:endParaRPr/>
            </a:p>
          </p:txBody>
        </p:sp>
        <p:sp>
          <p:nvSpPr>
            <p:cNvPr id="243" name="object 243"/>
            <p:cNvSpPr/>
            <p:nvPr/>
          </p:nvSpPr>
          <p:spPr>
            <a:xfrm>
              <a:off x="6615112" y="354806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244" name="object 244"/>
            <p:cNvSpPr/>
            <p:nvPr/>
          </p:nvSpPr>
          <p:spPr>
            <a:xfrm>
              <a:off x="6618133" y="3486784"/>
              <a:ext cx="36830" cy="29845"/>
            </a:xfrm>
            <a:custGeom>
              <a:avLst/>
              <a:gdLst/>
              <a:ahLst/>
              <a:cxnLst/>
              <a:rect l="l" t="t" r="r" b="b"/>
              <a:pathLst>
                <a:path w="36829" h="29845">
                  <a:moveTo>
                    <a:pt x="21229" y="0"/>
                  </a:moveTo>
                  <a:lnTo>
                    <a:pt x="13843" y="1305"/>
                  </a:lnTo>
                  <a:lnTo>
                    <a:pt x="7176" y="4739"/>
                  </a:lnTo>
                  <a:lnTo>
                    <a:pt x="2417" y="9576"/>
                  </a:lnTo>
                  <a:lnTo>
                    <a:pt x="0" y="15184"/>
                  </a:lnTo>
                  <a:lnTo>
                    <a:pt x="359" y="20932"/>
                  </a:lnTo>
                  <a:lnTo>
                    <a:pt x="3554" y="25723"/>
                  </a:lnTo>
                  <a:lnTo>
                    <a:pt x="8874" y="28722"/>
                  </a:lnTo>
                  <a:lnTo>
                    <a:pt x="15591" y="29688"/>
                  </a:lnTo>
                  <a:lnTo>
                    <a:pt x="22976" y="28381"/>
                  </a:lnTo>
                  <a:lnTo>
                    <a:pt x="29643" y="24948"/>
                  </a:lnTo>
                  <a:lnTo>
                    <a:pt x="34402" y="20112"/>
                  </a:lnTo>
                  <a:lnTo>
                    <a:pt x="36819" y="14504"/>
                  </a:lnTo>
                  <a:lnTo>
                    <a:pt x="36461" y="8756"/>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245" name="object 245"/>
            <p:cNvSpPr/>
            <p:nvPr/>
          </p:nvSpPr>
          <p:spPr>
            <a:xfrm>
              <a:off x="6615970" y="3484728"/>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246" name="object 246"/>
            <p:cNvSpPr/>
            <p:nvPr/>
          </p:nvSpPr>
          <p:spPr>
            <a:xfrm>
              <a:off x="6603435" y="3523077"/>
              <a:ext cx="35560" cy="31115"/>
            </a:xfrm>
            <a:custGeom>
              <a:avLst/>
              <a:gdLst/>
              <a:ahLst/>
              <a:cxnLst/>
              <a:rect l="l" t="t" r="r" b="b"/>
              <a:pathLst>
                <a:path w="35559" h="31114">
                  <a:moveTo>
                    <a:pt x="10570" y="0"/>
                  </a:moveTo>
                  <a:lnTo>
                    <a:pt x="2265" y="5259"/>
                  </a:lnTo>
                  <a:lnTo>
                    <a:pt x="0" y="20876"/>
                  </a:lnTo>
                  <a:lnTo>
                    <a:pt x="6466" y="28279"/>
                  </a:lnTo>
                  <a:lnTo>
                    <a:pt x="24687" y="30923"/>
                  </a:lnTo>
                  <a:lnTo>
                    <a:pt x="32992" y="25664"/>
                  </a:lnTo>
                  <a:lnTo>
                    <a:pt x="35259" y="10045"/>
                  </a:lnTo>
                  <a:lnTo>
                    <a:pt x="28790" y="2644"/>
                  </a:lnTo>
                  <a:lnTo>
                    <a:pt x="19681" y="1322"/>
                  </a:lnTo>
                  <a:lnTo>
                    <a:pt x="10570" y="0"/>
                  </a:lnTo>
                  <a:close/>
                </a:path>
              </a:pathLst>
            </a:custGeom>
            <a:solidFill>
              <a:srgbClr val="56C7AA"/>
            </a:solidFill>
          </p:spPr>
          <p:txBody>
            <a:bodyPr wrap="square" lIns="0" tIns="0" rIns="0" bIns="0" rtlCol="0"/>
            <a:lstStyle/>
            <a:p>
              <a:endParaRPr/>
            </a:p>
          </p:txBody>
        </p:sp>
        <p:sp>
          <p:nvSpPr>
            <p:cNvPr id="247" name="object 247"/>
            <p:cNvSpPr/>
            <p:nvPr/>
          </p:nvSpPr>
          <p:spPr>
            <a:xfrm>
              <a:off x="6603435" y="3523078"/>
              <a:ext cx="35560" cy="31115"/>
            </a:xfrm>
            <a:custGeom>
              <a:avLst/>
              <a:gdLst/>
              <a:ahLst/>
              <a:cxnLst/>
              <a:rect l="l" t="t" r="r" b="b"/>
              <a:pathLst>
                <a:path w="35559"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grpSp>
      <p:grpSp>
        <p:nvGrpSpPr>
          <p:cNvPr id="248" name="object 248"/>
          <p:cNvGrpSpPr/>
          <p:nvPr/>
        </p:nvGrpSpPr>
        <p:grpSpPr>
          <a:xfrm>
            <a:off x="6057742" y="3752418"/>
            <a:ext cx="50800" cy="46355"/>
            <a:chOff x="6057742" y="3752418"/>
            <a:chExt cx="50800" cy="46355"/>
          </a:xfrm>
        </p:grpSpPr>
        <p:sp>
          <p:nvSpPr>
            <p:cNvPr id="249" name="object 249"/>
            <p:cNvSpPr/>
            <p:nvPr/>
          </p:nvSpPr>
          <p:spPr>
            <a:xfrm>
              <a:off x="6064164" y="3759029"/>
              <a:ext cx="38100" cy="33020"/>
            </a:xfrm>
            <a:custGeom>
              <a:avLst/>
              <a:gdLst/>
              <a:ahLst/>
              <a:cxnLst/>
              <a:rect l="l" t="t" r="r" b="b"/>
              <a:pathLst>
                <a:path w="38100" h="33020">
                  <a:moveTo>
                    <a:pt x="23263" y="0"/>
                  </a:moveTo>
                  <a:lnTo>
                    <a:pt x="0" y="19876"/>
                  </a:lnTo>
                  <a:lnTo>
                    <a:pt x="2641" y="25988"/>
                  </a:lnTo>
                  <a:lnTo>
                    <a:pt x="7612" y="30464"/>
                  </a:lnTo>
                  <a:lnTo>
                    <a:pt x="14211" y="32887"/>
                  </a:lnTo>
                  <a:lnTo>
                    <a:pt x="21741" y="32840"/>
                  </a:lnTo>
                  <a:lnTo>
                    <a:pt x="28799" y="30215"/>
                  </a:lnTo>
                  <a:lnTo>
                    <a:pt x="34111" y="25610"/>
                  </a:lnTo>
                  <a:lnTo>
                    <a:pt x="37172" y="19662"/>
                  </a:lnTo>
                  <a:lnTo>
                    <a:pt x="37476" y="13010"/>
                  </a:lnTo>
                  <a:lnTo>
                    <a:pt x="34834" y="6898"/>
                  </a:lnTo>
                  <a:lnTo>
                    <a:pt x="29863" y="2422"/>
                  </a:lnTo>
                  <a:lnTo>
                    <a:pt x="23263" y="0"/>
                  </a:lnTo>
                  <a:close/>
                </a:path>
              </a:pathLst>
            </a:custGeom>
            <a:solidFill>
              <a:srgbClr val="56C7AA"/>
            </a:solidFill>
          </p:spPr>
          <p:txBody>
            <a:bodyPr wrap="square" lIns="0" tIns="0" rIns="0" bIns="0" rtlCol="0"/>
            <a:lstStyle/>
            <a:p>
              <a:endParaRPr/>
            </a:p>
          </p:txBody>
        </p:sp>
        <p:sp>
          <p:nvSpPr>
            <p:cNvPr id="250" name="object 250"/>
            <p:cNvSpPr/>
            <p:nvPr/>
          </p:nvSpPr>
          <p:spPr>
            <a:xfrm>
              <a:off x="6062505" y="3757181"/>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grpSp>
      <p:grpSp>
        <p:nvGrpSpPr>
          <p:cNvPr id="251" name="object 251"/>
          <p:cNvGrpSpPr/>
          <p:nvPr/>
        </p:nvGrpSpPr>
        <p:grpSpPr>
          <a:xfrm>
            <a:off x="6045661" y="3506157"/>
            <a:ext cx="136525" cy="91440"/>
            <a:chOff x="6045661" y="3506157"/>
            <a:chExt cx="136525" cy="91440"/>
          </a:xfrm>
        </p:grpSpPr>
        <p:sp>
          <p:nvSpPr>
            <p:cNvPr id="252" name="object 252"/>
            <p:cNvSpPr/>
            <p:nvPr/>
          </p:nvSpPr>
          <p:spPr>
            <a:xfrm>
              <a:off x="6052586" y="356060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253" name="object 253"/>
            <p:cNvSpPr/>
            <p:nvPr/>
          </p:nvSpPr>
          <p:spPr>
            <a:xfrm>
              <a:off x="6050424" y="355854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254" name="object 254"/>
            <p:cNvSpPr/>
            <p:nvPr/>
          </p:nvSpPr>
          <p:spPr>
            <a:xfrm>
              <a:off x="6141285" y="3510919"/>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71"/>
                  </a:lnTo>
                  <a:lnTo>
                    <a:pt x="32791" y="4947"/>
                  </a:lnTo>
                  <a:lnTo>
                    <a:pt x="24297" y="0"/>
                  </a:lnTo>
                  <a:close/>
                </a:path>
              </a:pathLst>
            </a:custGeom>
            <a:solidFill>
              <a:srgbClr val="56C7AA"/>
            </a:solidFill>
          </p:spPr>
          <p:txBody>
            <a:bodyPr wrap="square" lIns="0" tIns="0" rIns="0" bIns="0" rtlCol="0"/>
            <a:lstStyle/>
            <a:p>
              <a:endParaRPr/>
            </a:p>
          </p:txBody>
        </p:sp>
        <p:sp>
          <p:nvSpPr>
            <p:cNvPr id="255" name="object 255"/>
            <p:cNvSpPr/>
            <p:nvPr/>
          </p:nvSpPr>
          <p:spPr>
            <a:xfrm>
              <a:off x="6141285" y="3510919"/>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grpSp>
      <p:grpSp>
        <p:nvGrpSpPr>
          <p:cNvPr id="256" name="object 256"/>
          <p:cNvGrpSpPr/>
          <p:nvPr/>
        </p:nvGrpSpPr>
        <p:grpSpPr>
          <a:xfrm>
            <a:off x="6441323" y="4401507"/>
            <a:ext cx="45720" cy="41275"/>
            <a:chOff x="6441323" y="4401507"/>
            <a:chExt cx="45720" cy="41275"/>
          </a:xfrm>
        </p:grpSpPr>
        <p:sp>
          <p:nvSpPr>
            <p:cNvPr id="257" name="object 257"/>
            <p:cNvSpPr/>
            <p:nvPr/>
          </p:nvSpPr>
          <p:spPr>
            <a:xfrm>
              <a:off x="6446085" y="4406269"/>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71"/>
                  </a:lnTo>
                  <a:lnTo>
                    <a:pt x="32791" y="4947"/>
                  </a:lnTo>
                  <a:lnTo>
                    <a:pt x="24297" y="0"/>
                  </a:lnTo>
                  <a:close/>
                </a:path>
              </a:pathLst>
            </a:custGeom>
            <a:solidFill>
              <a:srgbClr val="56C7AA"/>
            </a:solidFill>
          </p:spPr>
          <p:txBody>
            <a:bodyPr wrap="square" lIns="0" tIns="0" rIns="0" bIns="0" rtlCol="0"/>
            <a:lstStyle/>
            <a:p>
              <a:endParaRPr/>
            </a:p>
          </p:txBody>
        </p:sp>
        <p:sp>
          <p:nvSpPr>
            <p:cNvPr id="258" name="object 258"/>
            <p:cNvSpPr/>
            <p:nvPr/>
          </p:nvSpPr>
          <p:spPr>
            <a:xfrm>
              <a:off x="6446085" y="4406269"/>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grpSp>
      <p:grpSp>
        <p:nvGrpSpPr>
          <p:cNvPr id="259" name="object 259"/>
          <p:cNvGrpSpPr/>
          <p:nvPr/>
        </p:nvGrpSpPr>
        <p:grpSpPr>
          <a:xfrm>
            <a:off x="5949357" y="4141990"/>
            <a:ext cx="45720" cy="45720"/>
            <a:chOff x="5949357" y="4141990"/>
            <a:chExt cx="45720" cy="45720"/>
          </a:xfrm>
        </p:grpSpPr>
        <p:sp>
          <p:nvSpPr>
            <p:cNvPr id="260" name="object 260"/>
            <p:cNvSpPr/>
            <p:nvPr/>
          </p:nvSpPr>
          <p:spPr>
            <a:xfrm>
              <a:off x="5955779" y="4148411"/>
              <a:ext cx="33020" cy="33020"/>
            </a:xfrm>
            <a:custGeom>
              <a:avLst/>
              <a:gdLst/>
              <a:ahLst/>
              <a:cxnLst/>
              <a:rect l="l" t="t" r="r" b="b"/>
              <a:pathLst>
                <a:path w="33020" h="33020">
                  <a:moveTo>
                    <a:pt x="13392" y="0"/>
                  </a:moveTo>
                  <a:lnTo>
                    <a:pt x="7246" y="2457"/>
                  </a:lnTo>
                  <a:lnTo>
                    <a:pt x="2677" y="6925"/>
                  </a:lnTo>
                  <a:lnTo>
                    <a:pt x="118" y="12781"/>
                  </a:lnTo>
                  <a:lnTo>
                    <a:pt x="0" y="19399"/>
                  </a:lnTo>
                  <a:lnTo>
                    <a:pt x="2457" y="25545"/>
                  </a:lnTo>
                  <a:lnTo>
                    <a:pt x="6925" y="30114"/>
                  </a:lnTo>
                  <a:lnTo>
                    <a:pt x="12781" y="32673"/>
                  </a:lnTo>
                  <a:lnTo>
                    <a:pt x="19399" y="32792"/>
                  </a:lnTo>
                  <a:lnTo>
                    <a:pt x="25545" y="30334"/>
                  </a:lnTo>
                  <a:lnTo>
                    <a:pt x="30112" y="25865"/>
                  </a:lnTo>
                  <a:lnTo>
                    <a:pt x="32671" y="20010"/>
                  </a:lnTo>
                  <a:lnTo>
                    <a:pt x="32791" y="13392"/>
                  </a:lnTo>
                  <a:lnTo>
                    <a:pt x="30333" y="7246"/>
                  </a:lnTo>
                  <a:lnTo>
                    <a:pt x="25865" y="2678"/>
                  </a:lnTo>
                  <a:lnTo>
                    <a:pt x="20010" y="119"/>
                  </a:lnTo>
                  <a:lnTo>
                    <a:pt x="13392" y="0"/>
                  </a:lnTo>
                  <a:close/>
                </a:path>
              </a:pathLst>
            </a:custGeom>
            <a:solidFill>
              <a:srgbClr val="56C7AA"/>
            </a:solidFill>
          </p:spPr>
          <p:txBody>
            <a:bodyPr wrap="square" lIns="0" tIns="0" rIns="0" bIns="0" rtlCol="0"/>
            <a:lstStyle/>
            <a:p>
              <a:endParaRPr/>
            </a:p>
          </p:txBody>
        </p:sp>
        <p:sp>
          <p:nvSpPr>
            <p:cNvPr id="261" name="object 261"/>
            <p:cNvSpPr/>
            <p:nvPr/>
          </p:nvSpPr>
          <p:spPr>
            <a:xfrm>
              <a:off x="5954119" y="4146753"/>
              <a:ext cx="36195" cy="36195"/>
            </a:xfrm>
            <a:custGeom>
              <a:avLst/>
              <a:gdLst/>
              <a:ahLst/>
              <a:cxnLst/>
              <a:rect l="l" t="t" r="r" b="b"/>
              <a:pathLst>
                <a:path w="36195" h="36195">
                  <a:moveTo>
                    <a:pt x="15051" y="1658"/>
                  </a:moveTo>
                  <a:lnTo>
                    <a:pt x="24106" y="0"/>
                  </a:lnTo>
                  <a:lnTo>
                    <a:pt x="32792" y="5995"/>
                  </a:lnTo>
                  <a:lnTo>
                    <a:pt x="34451" y="15051"/>
                  </a:lnTo>
                  <a:lnTo>
                    <a:pt x="36110" y="24106"/>
                  </a:lnTo>
                  <a:lnTo>
                    <a:pt x="30114" y="32792"/>
                  </a:lnTo>
                  <a:lnTo>
                    <a:pt x="21058" y="34451"/>
                  </a:lnTo>
                  <a:lnTo>
                    <a:pt x="12003" y="36110"/>
                  </a:lnTo>
                  <a:lnTo>
                    <a:pt x="3317" y="30114"/>
                  </a:lnTo>
                  <a:lnTo>
                    <a:pt x="1658" y="21058"/>
                  </a:lnTo>
                  <a:lnTo>
                    <a:pt x="0" y="12003"/>
                  </a:lnTo>
                  <a:lnTo>
                    <a:pt x="5995" y="3317"/>
                  </a:lnTo>
                  <a:lnTo>
                    <a:pt x="15051" y="1658"/>
                  </a:lnTo>
                  <a:close/>
                </a:path>
              </a:pathLst>
            </a:custGeom>
            <a:ln w="9524">
              <a:solidFill>
                <a:srgbClr val="56C7AA"/>
              </a:solidFill>
            </a:ln>
          </p:spPr>
          <p:txBody>
            <a:bodyPr wrap="square" lIns="0" tIns="0" rIns="0" bIns="0" rtlCol="0"/>
            <a:lstStyle/>
            <a:p>
              <a:endParaRPr/>
            </a:p>
          </p:txBody>
        </p:sp>
      </p:grpSp>
      <p:grpSp>
        <p:nvGrpSpPr>
          <p:cNvPr id="262" name="object 262"/>
          <p:cNvGrpSpPr/>
          <p:nvPr/>
        </p:nvGrpSpPr>
        <p:grpSpPr>
          <a:xfrm>
            <a:off x="6359208" y="4022651"/>
            <a:ext cx="50165" cy="41910"/>
            <a:chOff x="6359208" y="4022651"/>
            <a:chExt cx="50165" cy="41910"/>
          </a:xfrm>
        </p:grpSpPr>
        <p:sp>
          <p:nvSpPr>
            <p:cNvPr id="263" name="object 263"/>
            <p:cNvSpPr/>
            <p:nvPr/>
          </p:nvSpPr>
          <p:spPr>
            <a:xfrm>
              <a:off x="6365392" y="4029078"/>
              <a:ext cx="38100" cy="28575"/>
            </a:xfrm>
            <a:custGeom>
              <a:avLst/>
              <a:gdLst/>
              <a:ahLst/>
              <a:cxnLst/>
              <a:rect l="l" t="t" r="r" b="b"/>
              <a:pathLst>
                <a:path w="38100" h="28575">
                  <a:moveTo>
                    <a:pt x="23660" y="0"/>
                  </a:moveTo>
                  <a:lnTo>
                    <a:pt x="0" y="17718"/>
                  </a:lnTo>
                  <a:lnTo>
                    <a:pt x="2474" y="22919"/>
                  </a:lnTo>
                  <a:lnTo>
                    <a:pt x="7309" y="26650"/>
                  </a:lnTo>
                  <a:lnTo>
                    <a:pt x="13816" y="28571"/>
                  </a:lnTo>
                  <a:lnTo>
                    <a:pt x="21313" y="28339"/>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264" name="object 264"/>
            <p:cNvSpPr/>
            <p:nvPr/>
          </p:nvSpPr>
          <p:spPr>
            <a:xfrm>
              <a:off x="6363970" y="4027414"/>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grpSp>
      <p:grpSp>
        <p:nvGrpSpPr>
          <p:cNvPr id="265" name="object 265"/>
          <p:cNvGrpSpPr/>
          <p:nvPr/>
        </p:nvGrpSpPr>
        <p:grpSpPr>
          <a:xfrm>
            <a:off x="6683058" y="3690466"/>
            <a:ext cx="50165" cy="41910"/>
            <a:chOff x="6683058" y="3690466"/>
            <a:chExt cx="50165" cy="41910"/>
          </a:xfrm>
        </p:grpSpPr>
        <p:sp>
          <p:nvSpPr>
            <p:cNvPr id="266" name="object 266"/>
            <p:cNvSpPr/>
            <p:nvPr/>
          </p:nvSpPr>
          <p:spPr>
            <a:xfrm>
              <a:off x="6689242" y="3696893"/>
              <a:ext cx="38100" cy="28575"/>
            </a:xfrm>
            <a:custGeom>
              <a:avLst/>
              <a:gdLst/>
              <a:ahLst/>
              <a:cxnLst/>
              <a:rect l="l" t="t" r="r" b="b"/>
              <a:pathLst>
                <a:path w="38100" h="28575">
                  <a:moveTo>
                    <a:pt x="23660" y="0"/>
                  </a:moveTo>
                  <a:lnTo>
                    <a:pt x="0" y="17717"/>
                  </a:lnTo>
                  <a:lnTo>
                    <a:pt x="2474" y="22918"/>
                  </a:lnTo>
                  <a:lnTo>
                    <a:pt x="7309" y="26650"/>
                  </a:lnTo>
                  <a:lnTo>
                    <a:pt x="13816" y="28570"/>
                  </a:lnTo>
                  <a:lnTo>
                    <a:pt x="21313" y="28338"/>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267" name="object 267"/>
            <p:cNvSpPr/>
            <p:nvPr/>
          </p:nvSpPr>
          <p:spPr>
            <a:xfrm>
              <a:off x="6687821" y="3695229"/>
              <a:ext cx="40640" cy="32384"/>
            </a:xfrm>
            <a:custGeom>
              <a:avLst/>
              <a:gdLst/>
              <a:ahLst/>
              <a:cxnLst/>
              <a:rect l="l" t="t" r="r" b="b"/>
              <a:pathLst>
                <a:path w="40640"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grpSp>
      <p:grpSp>
        <p:nvGrpSpPr>
          <p:cNvPr id="268" name="object 268"/>
          <p:cNvGrpSpPr/>
          <p:nvPr/>
        </p:nvGrpSpPr>
        <p:grpSpPr>
          <a:xfrm>
            <a:off x="5708889" y="3604781"/>
            <a:ext cx="50800" cy="46355"/>
            <a:chOff x="5708889" y="3604781"/>
            <a:chExt cx="50800" cy="46355"/>
          </a:xfrm>
        </p:grpSpPr>
        <p:sp>
          <p:nvSpPr>
            <p:cNvPr id="269" name="object 269"/>
            <p:cNvSpPr/>
            <p:nvPr/>
          </p:nvSpPr>
          <p:spPr>
            <a:xfrm>
              <a:off x="5715312" y="3611391"/>
              <a:ext cx="38100" cy="33020"/>
            </a:xfrm>
            <a:custGeom>
              <a:avLst/>
              <a:gdLst/>
              <a:ahLst/>
              <a:cxnLst/>
              <a:rect l="l" t="t" r="r" b="b"/>
              <a:pathLst>
                <a:path w="38100" h="33020">
                  <a:moveTo>
                    <a:pt x="23263" y="0"/>
                  </a:moveTo>
                  <a:lnTo>
                    <a:pt x="0" y="19876"/>
                  </a:lnTo>
                  <a:lnTo>
                    <a:pt x="2641" y="25988"/>
                  </a:lnTo>
                  <a:lnTo>
                    <a:pt x="7612" y="30464"/>
                  </a:lnTo>
                  <a:lnTo>
                    <a:pt x="14211" y="32887"/>
                  </a:lnTo>
                  <a:lnTo>
                    <a:pt x="21741" y="32839"/>
                  </a:lnTo>
                  <a:lnTo>
                    <a:pt x="28799" y="30214"/>
                  </a:lnTo>
                  <a:lnTo>
                    <a:pt x="34111" y="25609"/>
                  </a:lnTo>
                  <a:lnTo>
                    <a:pt x="37172" y="19662"/>
                  </a:lnTo>
                  <a:lnTo>
                    <a:pt x="37475" y="13010"/>
                  </a:lnTo>
                  <a:lnTo>
                    <a:pt x="34833" y="6898"/>
                  </a:lnTo>
                  <a:lnTo>
                    <a:pt x="29863" y="2422"/>
                  </a:lnTo>
                  <a:lnTo>
                    <a:pt x="23263" y="0"/>
                  </a:lnTo>
                  <a:close/>
                </a:path>
              </a:pathLst>
            </a:custGeom>
            <a:solidFill>
              <a:srgbClr val="56C7AA"/>
            </a:solidFill>
          </p:spPr>
          <p:txBody>
            <a:bodyPr wrap="square" lIns="0" tIns="0" rIns="0" bIns="0" rtlCol="0"/>
            <a:lstStyle/>
            <a:p>
              <a:endParaRPr/>
            </a:p>
          </p:txBody>
        </p:sp>
        <p:sp>
          <p:nvSpPr>
            <p:cNvPr id="270" name="object 270"/>
            <p:cNvSpPr/>
            <p:nvPr/>
          </p:nvSpPr>
          <p:spPr>
            <a:xfrm>
              <a:off x="5713652" y="3609543"/>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grpSp>
      <p:grpSp>
        <p:nvGrpSpPr>
          <p:cNvPr id="271" name="object 271"/>
          <p:cNvGrpSpPr/>
          <p:nvPr/>
        </p:nvGrpSpPr>
        <p:grpSpPr>
          <a:xfrm>
            <a:off x="6371033" y="3517107"/>
            <a:ext cx="96520" cy="98425"/>
            <a:chOff x="6371033" y="3517107"/>
            <a:chExt cx="96520" cy="98425"/>
          </a:xfrm>
        </p:grpSpPr>
        <p:sp>
          <p:nvSpPr>
            <p:cNvPr id="272" name="object 272"/>
            <p:cNvSpPr/>
            <p:nvPr/>
          </p:nvSpPr>
          <p:spPr>
            <a:xfrm>
              <a:off x="6375796" y="3521869"/>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56C7AA"/>
            </a:solidFill>
          </p:spPr>
          <p:txBody>
            <a:bodyPr wrap="square" lIns="0" tIns="0" rIns="0" bIns="0" rtlCol="0"/>
            <a:lstStyle/>
            <a:p>
              <a:endParaRPr/>
            </a:p>
          </p:txBody>
        </p:sp>
        <p:sp>
          <p:nvSpPr>
            <p:cNvPr id="273" name="object 273"/>
            <p:cNvSpPr/>
            <p:nvPr/>
          </p:nvSpPr>
          <p:spPr>
            <a:xfrm>
              <a:off x="6375796" y="3521869"/>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274" name="object 274"/>
            <p:cNvSpPr/>
            <p:nvPr/>
          </p:nvSpPr>
          <p:spPr>
            <a:xfrm>
              <a:off x="6380102" y="3522057"/>
              <a:ext cx="36830" cy="33020"/>
            </a:xfrm>
            <a:custGeom>
              <a:avLst/>
              <a:gdLst/>
              <a:ahLst/>
              <a:cxnLst/>
              <a:rect l="l" t="t" r="r" b="b"/>
              <a:pathLst>
                <a:path w="36829" h="33020">
                  <a:moveTo>
                    <a:pt x="22473" y="0"/>
                  </a:moveTo>
                  <a:lnTo>
                    <a:pt x="5026" y="5883"/>
                  </a:lnTo>
                  <a:lnTo>
                    <a:pt x="0" y="14330"/>
                  </a:lnTo>
                  <a:lnTo>
                    <a:pt x="2520" y="21807"/>
                  </a:lnTo>
                  <a:lnTo>
                    <a:pt x="5043" y="29284"/>
                  </a:lnTo>
                  <a:lnTo>
                    <a:pt x="14159" y="32960"/>
                  </a:lnTo>
                  <a:lnTo>
                    <a:pt x="31605" y="27076"/>
                  </a:lnTo>
                  <a:lnTo>
                    <a:pt x="36633" y="18629"/>
                  </a:lnTo>
                  <a:lnTo>
                    <a:pt x="31588" y="3676"/>
                  </a:lnTo>
                  <a:lnTo>
                    <a:pt x="22473" y="0"/>
                  </a:lnTo>
                  <a:close/>
                </a:path>
              </a:pathLst>
            </a:custGeom>
            <a:solidFill>
              <a:srgbClr val="56C7AA"/>
            </a:solidFill>
          </p:spPr>
          <p:txBody>
            <a:bodyPr wrap="square" lIns="0" tIns="0" rIns="0" bIns="0" rtlCol="0"/>
            <a:lstStyle/>
            <a:p>
              <a:endParaRPr/>
            </a:p>
          </p:txBody>
        </p:sp>
        <p:sp>
          <p:nvSpPr>
            <p:cNvPr id="275" name="object 275"/>
            <p:cNvSpPr/>
            <p:nvPr/>
          </p:nvSpPr>
          <p:spPr>
            <a:xfrm>
              <a:off x="6380102" y="3522057"/>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276" name="object 276"/>
            <p:cNvSpPr/>
            <p:nvPr/>
          </p:nvSpPr>
          <p:spPr>
            <a:xfrm>
              <a:off x="6427035" y="3578784"/>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69"/>
                  </a:lnTo>
                  <a:lnTo>
                    <a:pt x="32791" y="4947"/>
                  </a:lnTo>
                  <a:lnTo>
                    <a:pt x="24297" y="0"/>
                  </a:lnTo>
                  <a:close/>
                </a:path>
              </a:pathLst>
            </a:custGeom>
            <a:solidFill>
              <a:srgbClr val="56C7AA"/>
            </a:solidFill>
          </p:spPr>
          <p:txBody>
            <a:bodyPr wrap="square" lIns="0" tIns="0" rIns="0" bIns="0" rtlCol="0"/>
            <a:lstStyle/>
            <a:p>
              <a:endParaRPr/>
            </a:p>
          </p:txBody>
        </p:sp>
        <p:sp>
          <p:nvSpPr>
            <p:cNvPr id="277" name="object 277"/>
            <p:cNvSpPr/>
            <p:nvPr/>
          </p:nvSpPr>
          <p:spPr>
            <a:xfrm>
              <a:off x="6427035" y="3578784"/>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grpSp>
      <p:grpSp>
        <p:nvGrpSpPr>
          <p:cNvPr id="278" name="object 278"/>
          <p:cNvGrpSpPr/>
          <p:nvPr/>
        </p:nvGrpSpPr>
        <p:grpSpPr>
          <a:xfrm>
            <a:off x="2583324" y="4323917"/>
            <a:ext cx="210185" cy="309245"/>
            <a:chOff x="2583324" y="4323917"/>
            <a:chExt cx="210185" cy="309245"/>
          </a:xfrm>
        </p:grpSpPr>
        <p:sp>
          <p:nvSpPr>
            <p:cNvPr id="279" name="object 279"/>
            <p:cNvSpPr/>
            <p:nvPr/>
          </p:nvSpPr>
          <p:spPr>
            <a:xfrm>
              <a:off x="2697956" y="4549378"/>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008000"/>
            </a:solidFill>
          </p:spPr>
          <p:txBody>
            <a:bodyPr wrap="square" lIns="0" tIns="0" rIns="0" bIns="0" rtlCol="0"/>
            <a:lstStyle/>
            <a:p>
              <a:endParaRPr/>
            </a:p>
          </p:txBody>
        </p:sp>
        <p:sp>
          <p:nvSpPr>
            <p:cNvPr id="280" name="object 280"/>
            <p:cNvSpPr/>
            <p:nvPr/>
          </p:nvSpPr>
          <p:spPr>
            <a:xfrm>
              <a:off x="2697956" y="454937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sp>
          <p:nvSpPr>
            <p:cNvPr id="281" name="object 281"/>
            <p:cNvSpPr/>
            <p:nvPr/>
          </p:nvSpPr>
          <p:spPr>
            <a:xfrm>
              <a:off x="2590250" y="4596447"/>
              <a:ext cx="36830" cy="29845"/>
            </a:xfrm>
            <a:custGeom>
              <a:avLst/>
              <a:gdLst/>
              <a:ahLst/>
              <a:cxnLst/>
              <a:rect l="l" t="t" r="r" b="b"/>
              <a:pathLst>
                <a:path w="36830" h="29845">
                  <a:moveTo>
                    <a:pt x="21228" y="0"/>
                  </a:moveTo>
                  <a:lnTo>
                    <a:pt x="13843" y="1305"/>
                  </a:lnTo>
                  <a:lnTo>
                    <a:pt x="7176" y="4739"/>
                  </a:lnTo>
                  <a:lnTo>
                    <a:pt x="2417" y="9576"/>
                  </a:lnTo>
                  <a:lnTo>
                    <a:pt x="0" y="15184"/>
                  </a:lnTo>
                  <a:lnTo>
                    <a:pt x="359" y="20932"/>
                  </a:lnTo>
                  <a:lnTo>
                    <a:pt x="3554" y="25723"/>
                  </a:lnTo>
                  <a:lnTo>
                    <a:pt x="8873" y="28721"/>
                  </a:lnTo>
                  <a:lnTo>
                    <a:pt x="15590" y="29688"/>
                  </a:lnTo>
                  <a:lnTo>
                    <a:pt x="22975" y="28381"/>
                  </a:lnTo>
                  <a:lnTo>
                    <a:pt x="29642" y="24948"/>
                  </a:lnTo>
                  <a:lnTo>
                    <a:pt x="34401" y="20112"/>
                  </a:lnTo>
                  <a:lnTo>
                    <a:pt x="36819" y="14503"/>
                  </a:lnTo>
                  <a:lnTo>
                    <a:pt x="36460" y="8755"/>
                  </a:lnTo>
                  <a:lnTo>
                    <a:pt x="33264" y="3964"/>
                  </a:lnTo>
                  <a:lnTo>
                    <a:pt x="27944" y="966"/>
                  </a:lnTo>
                  <a:lnTo>
                    <a:pt x="21228" y="0"/>
                  </a:lnTo>
                  <a:close/>
                </a:path>
              </a:pathLst>
            </a:custGeom>
            <a:solidFill>
              <a:srgbClr val="008000"/>
            </a:solidFill>
          </p:spPr>
          <p:txBody>
            <a:bodyPr wrap="square" lIns="0" tIns="0" rIns="0" bIns="0" rtlCol="0"/>
            <a:lstStyle/>
            <a:p>
              <a:endParaRPr/>
            </a:p>
          </p:txBody>
        </p:sp>
        <p:sp>
          <p:nvSpPr>
            <p:cNvPr id="282" name="object 282"/>
            <p:cNvSpPr/>
            <p:nvPr/>
          </p:nvSpPr>
          <p:spPr>
            <a:xfrm>
              <a:off x="2588086" y="459439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008000"/>
              </a:solidFill>
            </a:ln>
          </p:spPr>
          <p:txBody>
            <a:bodyPr wrap="square" lIns="0" tIns="0" rIns="0" bIns="0" rtlCol="0"/>
            <a:lstStyle/>
            <a:p>
              <a:endParaRPr/>
            </a:p>
          </p:txBody>
        </p:sp>
        <p:sp>
          <p:nvSpPr>
            <p:cNvPr id="283" name="object 283"/>
            <p:cNvSpPr/>
            <p:nvPr/>
          </p:nvSpPr>
          <p:spPr>
            <a:xfrm>
              <a:off x="2633112" y="4359511"/>
              <a:ext cx="36830" cy="29845"/>
            </a:xfrm>
            <a:custGeom>
              <a:avLst/>
              <a:gdLst/>
              <a:ahLst/>
              <a:cxnLst/>
              <a:rect l="l" t="t" r="r" b="b"/>
              <a:pathLst>
                <a:path w="36830" h="29845">
                  <a:moveTo>
                    <a:pt x="21228" y="0"/>
                  </a:moveTo>
                  <a:lnTo>
                    <a:pt x="13843" y="1306"/>
                  </a:lnTo>
                  <a:lnTo>
                    <a:pt x="7175" y="4739"/>
                  </a:lnTo>
                  <a:lnTo>
                    <a:pt x="2416" y="9576"/>
                  </a:lnTo>
                  <a:lnTo>
                    <a:pt x="0" y="15184"/>
                  </a:lnTo>
                  <a:lnTo>
                    <a:pt x="358" y="20932"/>
                  </a:lnTo>
                  <a:lnTo>
                    <a:pt x="3554" y="25723"/>
                  </a:lnTo>
                  <a:lnTo>
                    <a:pt x="8874" y="28722"/>
                  </a:lnTo>
                  <a:lnTo>
                    <a:pt x="15590" y="29688"/>
                  </a:lnTo>
                  <a:lnTo>
                    <a:pt x="22975" y="28382"/>
                  </a:lnTo>
                  <a:lnTo>
                    <a:pt x="29643" y="24949"/>
                  </a:lnTo>
                  <a:lnTo>
                    <a:pt x="34402" y="20112"/>
                  </a:lnTo>
                  <a:lnTo>
                    <a:pt x="36819" y="14504"/>
                  </a:lnTo>
                  <a:lnTo>
                    <a:pt x="36460" y="8755"/>
                  </a:lnTo>
                  <a:lnTo>
                    <a:pt x="33264" y="3964"/>
                  </a:lnTo>
                  <a:lnTo>
                    <a:pt x="27944" y="966"/>
                  </a:lnTo>
                  <a:lnTo>
                    <a:pt x="21228" y="0"/>
                  </a:lnTo>
                  <a:close/>
                </a:path>
              </a:pathLst>
            </a:custGeom>
            <a:solidFill>
              <a:srgbClr val="008000"/>
            </a:solidFill>
          </p:spPr>
          <p:txBody>
            <a:bodyPr wrap="square" lIns="0" tIns="0" rIns="0" bIns="0" rtlCol="0"/>
            <a:lstStyle/>
            <a:p>
              <a:endParaRPr/>
            </a:p>
          </p:txBody>
        </p:sp>
        <p:sp>
          <p:nvSpPr>
            <p:cNvPr id="284" name="object 284"/>
            <p:cNvSpPr/>
            <p:nvPr/>
          </p:nvSpPr>
          <p:spPr>
            <a:xfrm>
              <a:off x="2630949" y="4357455"/>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008000"/>
              </a:solidFill>
            </a:ln>
          </p:spPr>
          <p:txBody>
            <a:bodyPr wrap="square" lIns="0" tIns="0" rIns="0" bIns="0" rtlCol="0"/>
            <a:lstStyle/>
            <a:p>
              <a:endParaRPr/>
            </a:p>
          </p:txBody>
        </p:sp>
        <p:sp>
          <p:nvSpPr>
            <p:cNvPr id="285" name="object 285"/>
            <p:cNvSpPr/>
            <p:nvPr/>
          </p:nvSpPr>
          <p:spPr>
            <a:xfrm>
              <a:off x="2611239" y="4511105"/>
              <a:ext cx="38100" cy="31750"/>
            </a:xfrm>
            <a:custGeom>
              <a:avLst/>
              <a:gdLst/>
              <a:ahLst/>
              <a:cxnLst/>
              <a:rect l="l" t="t" r="r" b="b"/>
              <a:pathLst>
                <a:path w="38100" h="31750">
                  <a:moveTo>
                    <a:pt x="10491" y="0"/>
                  </a:moveTo>
                  <a:lnTo>
                    <a:pt x="1132" y="5105"/>
                  </a:lnTo>
                  <a:lnTo>
                    <a:pt x="0" y="12914"/>
                  </a:lnTo>
                  <a:lnTo>
                    <a:pt x="682" y="18633"/>
                  </a:lnTo>
                  <a:lnTo>
                    <a:pt x="4070" y="23714"/>
                  </a:lnTo>
                  <a:lnTo>
                    <a:pt x="9623" y="27613"/>
                  </a:lnTo>
                  <a:lnTo>
                    <a:pt x="16800" y="29789"/>
                  </a:lnTo>
                  <a:lnTo>
                    <a:pt x="27212" y="31300"/>
                  </a:lnTo>
                  <a:lnTo>
                    <a:pt x="36570" y="26195"/>
                  </a:lnTo>
                  <a:lnTo>
                    <a:pt x="37705" y="18385"/>
                  </a:lnTo>
                  <a:lnTo>
                    <a:pt x="37021" y="12666"/>
                  </a:lnTo>
                  <a:lnTo>
                    <a:pt x="33633" y="7586"/>
                  </a:lnTo>
                  <a:lnTo>
                    <a:pt x="28080" y="3686"/>
                  </a:lnTo>
                  <a:lnTo>
                    <a:pt x="20904" y="1510"/>
                  </a:lnTo>
                  <a:lnTo>
                    <a:pt x="10491" y="0"/>
                  </a:lnTo>
                  <a:close/>
                </a:path>
              </a:pathLst>
            </a:custGeom>
            <a:solidFill>
              <a:srgbClr val="008000"/>
            </a:solidFill>
          </p:spPr>
          <p:txBody>
            <a:bodyPr wrap="square" lIns="0" tIns="0" rIns="0" bIns="0" rtlCol="0"/>
            <a:lstStyle/>
            <a:p>
              <a:endParaRPr/>
            </a:p>
          </p:txBody>
        </p:sp>
        <p:sp>
          <p:nvSpPr>
            <p:cNvPr id="286" name="object 286"/>
            <p:cNvSpPr/>
            <p:nvPr/>
          </p:nvSpPr>
          <p:spPr>
            <a:xfrm>
              <a:off x="2610105" y="4511105"/>
              <a:ext cx="40005" cy="31750"/>
            </a:xfrm>
            <a:custGeom>
              <a:avLst/>
              <a:gdLst/>
              <a:ahLst/>
              <a:cxnLst/>
              <a:rect l="l" t="t" r="r" b="b"/>
              <a:pathLst>
                <a:path w="40005"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008000"/>
              </a:solidFill>
            </a:ln>
          </p:spPr>
          <p:txBody>
            <a:bodyPr wrap="square" lIns="0" tIns="0" rIns="0" bIns="0" rtlCol="0"/>
            <a:lstStyle/>
            <a:p>
              <a:endParaRPr/>
            </a:p>
          </p:txBody>
        </p:sp>
        <p:sp>
          <p:nvSpPr>
            <p:cNvPr id="287" name="object 287"/>
            <p:cNvSpPr/>
            <p:nvPr/>
          </p:nvSpPr>
          <p:spPr>
            <a:xfrm>
              <a:off x="2749466" y="4330527"/>
              <a:ext cx="38100" cy="33020"/>
            </a:xfrm>
            <a:custGeom>
              <a:avLst/>
              <a:gdLst/>
              <a:ahLst/>
              <a:cxnLst/>
              <a:rect l="l" t="t" r="r" b="b"/>
              <a:pathLst>
                <a:path w="38100" h="33020">
                  <a:moveTo>
                    <a:pt x="23263" y="0"/>
                  </a:moveTo>
                  <a:lnTo>
                    <a:pt x="0" y="19877"/>
                  </a:lnTo>
                  <a:lnTo>
                    <a:pt x="2641" y="25989"/>
                  </a:lnTo>
                  <a:lnTo>
                    <a:pt x="7612" y="30465"/>
                  </a:lnTo>
                  <a:lnTo>
                    <a:pt x="14211" y="32888"/>
                  </a:lnTo>
                  <a:lnTo>
                    <a:pt x="21741" y="32840"/>
                  </a:lnTo>
                  <a:lnTo>
                    <a:pt x="28799" y="30215"/>
                  </a:lnTo>
                  <a:lnTo>
                    <a:pt x="34111" y="25610"/>
                  </a:lnTo>
                  <a:lnTo>
                    <a:pt x="37172" y="19663"/>
                  </a:lnTo>
                  <a:lnTo>
                    <a:pt x="37476" y="13011"/>
                  </a:lnTo>
                  <a:lnTo>
                    <a:pt x="34834" y="6899"/>
                  </a:lnTo>
                  <a:lnTo>
                    <a:pt x="29863" y="2422"/>
                  </a:lnTo>
                  <a:lnTo>
                    <a:pt x="23263" y="0"/>
                  </a:lnTo>
                  <a:close/>
                </a:path>
              </a:pathLst>
            </a:custGeom>
            <a:solidFill>
              <a:srgbClr val="008000"/>
            </a:solidFill>
          </p:spPr>
          <p:txBody>
            <a:bodyPr wrap="square" lIns="0" tIns="0" rIns="0" bIns="0" rtlCol="0"/>
            <a:lstStyle/>
            <a:p>
              <a:endParaRPr/>
            </a:p>
          </p:txBody>
        </p:sp>
        <p:sp>
          <p:nvSpPr>
            <p:cNvPr id="288" name="object 288"/>
            <p:cNvSpPr/>
            <p:nvPr/>
          </p:nvSpPr>
          <p:spPr>
            <a:xfrm>
              <a:off x="2747806" y="4328679"/>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008000"/>
              </a:solidFill>
            </a:ln>
          </p:spPr>
          <p:txBody>
            <a:bodyPr wrap="square" lIns="0" tIns="0" rIns="0" bIns="0" rtlCol="0"/>
            <a:lstStyle/>
            <a:p>
              <a:endParaRPr/>
            </a:p>
          </p:txBody>
        </p:sp>
        <p:sp>
          <p:nvSpPr>
            <p:cNvPr id="289" name="object 289"/>
            <p:cNvSpPr/>
            <p:nvPr/>
          </p:nvSpPr>
          <p:spPr>
            <a:xfrm>
              <a:off x="2628899" y="4400549"/>
              <a:ext cx="114300" cy="114300"/>
            </a:xfrm>
            <a:custGeom>
              <a:avLst/>
              <a:gdLst/>
              <a:ahLst/>
              <a:cxnLst/>
              <a:rect l="l" t="t" r="r" b="b"/>
              <a:pathLst>
                <a:path w="114300" h="114300">
                  <a:moveTo>
                    <a:pt x="57150" y="0"/>
                  </a:moveTo>
                  <a:lnTo>
                    <a:pt x="34904" y="4491"/>
                  </a:lnTo>
                  <a:lnTo>
                    <a:pt x="16738" y="16738"/>
                  </a:lnTo>
                  <a:lnTo>
                    <a:pt x="4491" y="34904"/>
                  </a:lnTo>
                  <a:lnTo>
                    <a:pt x="0" y="57150"/>
                  </a:lnTo>
                  <a:lnTo>
                    <a:pt x="4491" y="79395"/>
                  </a:lnTo>
                  <a:lnTo>
                    <a:pt x="16738" y="97561"/>
                  </a:lnTo>
                  <a:lnTo>
                    <a:pt x="34904" y="109808"/>
                  </a:lnTo>
                  <a:lnTo>
                    <a:pt x="57150" y="114300"/>
                  </a:lnTo>
                  <a:lnTo>
                    <a:pt x="79395" y="109808"/>
                  </a:lnTo>
                  <a:lnTo>
                    <a:pt x="97561" y="97561"/>
                  </a:lnTo>
                  <a:lnTo>
                    <a:pt x="109808" y="79395"/>
                  </a:lnTo>
                  <a:lnTo>
                    <a:pt x="114300" y="57150"/>
                  </a:lnTo>
                  <a:lnTo>
                    <a:pt x="109808" y="34904"/>
                  </a:lnTo>
                  <a:lnTo>
                    <a:pt x="97561" y="16738"/>
                  </a:lnTo>
                  <a:lnTo>
                    <a:pt x="79395" y="4491"/>
                  </a:lnTo>
                  <a:lnTo>
                    <a:pt x="57150" y="0"/>
                  </a:lnTo>
                  <a:close/>
                </a:path>
              </a:pathLst>
            </a:custGeom>
            <a:solidFill>
              <a:srgbClr val="008000"/>
            </a:solidFill>
          </p:spPr>
          <p:txBody>
            <a:bodyPr wrap="square" lIns="0" tIns="0" rIns="0" bIns="0" rtlCol="0"/>
            <a:lstStyle/>
            <a:p>
              <a:endParaRPr/>
            </a:p>
          </p:txBody>
        </p:sp>
        <p:sp>
          <p:nvSpPr>
            <p:cNvPr id="290" name="object 290"/>
            <p:cNvSpPr/>
            <p:nvPr/>
          </p:nvSpPr>
          <p:spPr>
            <a:xfrm>
              <a:off x="2628899" y="4400549"/>
              <a:ext cx="114300" cy="114300"/>
            </a:xfrm>
            <a:custGeom>
              <a:avLst/>
              <a:gdLst/>
              <a:ahLst/>
              <a:cxnLst/>
              <a:rect l="l" t="t" r="r" b="b"/>
              <a:pathLst>
                <a:path w="114300" h="114300">
                  <a:moveTo>
                    <a:pt x="0" y="57150"/>
                  </a:moveTo>
                  <a:lnTo>
                    <a:pt x="4491" y="34904"/>
                  </a:lnTo>
                  <a:lnTo>
                    <a:pt x="16738" y="16738"/>
                  </a:lnTo>
                  <a:lnTo>
                    <a:pt x="34904" y="4491"/>
                  </a:lnTo>
                  <a:lnTo>
                    <a:pt x="57150" y="0"/>
                  </a:lnTo>
                  <a:lnTo>
                    <a:pt x="79395" y="4491"/>
                  </a:lnTo>
                  <a:lnTo>
                    <a:pt x="97561" y="16738"/>
                  </a:lnTo>
                  <a:lnTo>
                    <a:pt x="109808" y="34904"/>
                  </a:lnTo>
                  <a:lnTo>
                    <a:pt x="114300" y="57150"/>
                  </a:lnTo>
                  <a:lnTo>
                    <a:pt x="109808" y="79395"/>
                  </a:lnTo>
                  <a:lnTo>
                    <a:pt x="97561" y="97561"/>
                  </a:lnTo>
                  <a:lnTo>
                    <a:pt x="79395" y="109808"/>
                  </a:lnTo>
                  <a:lnTo>
                    <a:pt x="57150" y="114300"/>
                  </a:lnTo>
                  <a:lnTo>
                    <a:pt x="34904" y="109808"/>
                  </a:lnTo>
                  <a:lnTo>
                    <a:pt x="16738" y="97561"/>
                  </a:lnTo>
                  <a:lnTo>
                    <a:pt x="4491" y="79395"/>
                  </a:lnTo>
                  <a:lnTo>
                    <a:pt x="0" y="57150"/>
                  </a:lnTo>
                  <a:close/>
                </a:path>
              </a:pathLst>
            </a:custGeom>
            <a:ln w="12700">
              <a:solidFill>
                <a:srgbClr val="000000"/>
              </a:solidFill>
            </a:ln>
          </p:spPr>
          <p:txBody>
            <a:bodyPr wrap="square" lIns="0" tIns="0" rIns="0" bIns="0" rtlCol="0"/>
            <a:lstStyle/>
            <a:p>
              <a:endParaRPr/>
            </a:p>
          </p:txBody>
        </p:sp>
      </p:grpSp>
      <p:grpSp>
        <p:nvGrpSpPr>
          <p:cNvPr id="291" name="object 291"/>
          <p:cNvGrpSpPr/>
          <p:nvPr/>
        </p:nvGrpSpPr>
        <p:grpSpPr>
          <a:xfrm>
            <a:off x="3483312" y="4362450"/>
            <a:ext cx="121285" cy="101600"/>
            <a:chOff x="3483312" y="4362450"/>
            <a:chExt cx="121285" cy="101600"/>
          </a:xfrm>
        </p:grpSpPr>
        <p:sp>
          <p:nvSpPr>
            <p:cNvPr id="292" name="object 292"/>
            <p:cNvSpPr/>
            <p:nvPr/>
          </p:nvSpPr>
          <p:spPr>
            <a:xfrm>
              <a:off x="3561160" y="4367212"/>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9900CC"/>
            </a:solidFill>
          </p:spPr>
          <p:txBody>
            <a:bodyPr wrap="square" lIns="0" tIns="0" rIns="0" bIns="0" rtlCol="0"/>
            <a:lstStyle/>
            <a:p>
              <a:endParaRPr/>
            </a:p>
          </p:txBody>
        </p:sp>
        <p:sp>
          <p:nvSpPr>
            <p:cNvPr id="293" name="object 293"/>
            <p:cNvSpPr/>
            <p:nvPr/>
          </p:nvSpPr>
          <p:spPr>
            <a:xfrm>
              <a:off x="3561160" y="436721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294" name="object 294"/>
            <p:cNvSpPr/>
            <p:nvPr/>
          </p:nvSpPr>
          <p:spPr>
            <a:xfrm>
              <a:off x="3488074" y="4425741"/>
              <a:ext cx="36830" cy="33020"/>
            </a:xfrm>
            <a:custGeom>
              <a:avLst/>
              <a:gdLst/>
              <a:ahLst/>
              <a:cxnLst/>
              <a:rect l="l" t="t" r="r" b="b"/>
              <a:pathLst>
                <a:path w="36829" h="33020">
                  <a:moveTo>
                    <a:pt x="22473" y="0"/>
                  </a:moveTo>
                  <a:lnTo>
                    <a:pt x="5027" y="5883"/>
                  </a:lnTo>
                  <a:lnTo>
                    <a:pt x="0" y="14330"/>
                  </a:lnTo>
                  <a:lnTo>
                    <a:pt x="2522" y="21807"/>
                  </a:lnTo>
                  <a:lnTo>
                    <a:pt x="5044" y="29284"/>
                  </a:lnTo>
                  <a:lnTo>
                    <a:pt x="14159" y="32961"/>
                  </a:lnTo>
                  <a:lnTo>
                    <a:pt x="31606" y="27076"/>
                  </a:lnTo>
                  <a:lnTo>
                    <a:pt x="36633" y="18630"/>
                  </a:lnTo>
                  <a:lnTo>
                    <a:pt x="31589" y="3676"/>
                  </a:lnTo>
                  <a:lnTo>
                    <a:pt x="22473" y="0"/>
                  </a:lnTo>
                  <a:close/>
                </a:path>
              </a:pathLst>
            </a:custGeom>
            <a:solidFill>
              <a:srgbClr val="9900CC"/>
            </a:solidFill>
          </p:spPr>
          <p:txBody>
            <a:bodyPr wrap="square" lIns="0" tIns="0" rIns="0" bIns="0" rtlCol="0"/>
            <a:lstStyle/>
            <a:p>
              <a:endParaRPr/>
            </a:p>
          </p:txBody>
        </p:sp>
        <p:sp>
          <p:nvSpPr>
            <p:cNvPr id="295" name="object 295"/>
            <p:cNvSpPr/>
            <p:nvPr/>
          </p:nvSpPr>
          <p:spPr>
            <a:xfrm>
              <a:off x="3488075" y="4425741"/>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9900CC"/>
              </a:solidFill>
            </a:ln>
          </p:spPr>
          <p:txBody>
            <a:bodyPr wrap="square" lIns="0" tIns="0" rIns="0" bIns="0" rtlCol="0"/>
            <a:lstStyle/>
            <a:p>
              <a:endParaRPr/>
            </a:p>
          </p:txBody>
        </p:sp>
      </p:grpSp>
      <p:grpSp>
        <p:nvGrpSpPr>
          <p:cNvPr id="296" name="object 296"/>
          <p:cNvGrpSpPr/>
          <p:nvPr/>
        </p:nvGrpSpPr>
        <p:grpSpPr>
          <a:xfrm>
            <a:off x="2876550" y="4435078"/>
            <a:ext cx="85090" cy="55244"/>
            <a:chOff x="2876550" y="4435078"/>
            <a:chExt cx="85090" cy="55244"/>
          </a:xfrm>
        </p:grpSpPr>
        <p:sp>
          <p:nvSpPr>
            <p:cNvPr id="297" name="object 297"/>
            <p:cNvSpPr/>
            <p:nvPr/>
          </p:nvSpPr>
          <p:spPr>
            <a:xfrm>
              <a:off x="2881312" y="4439841"/>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008000"/>
            </a:solidFill>
          </p:spPr>
          <p:txBody>
            <a:bodyPr wrap="square" lIns="0" tIns="0" rIns="0" bIns="0" rtlCol="0"/>
            <a:lstStyle/>
            <a:p>
              <a:endParaRPr/>
            </a:p>
          </p:txBody>
        </p:sp>
        <p:sp>
          <p:nvSpPr>
            <p:cNvPr id="298" name="object 298"/>
            <p:cNvSpPr/>
            <p:nvPr/>
          </p:nvSpPr>
          <p:spPr>
            <a:xfrm>
              <a:off x="2881312" y="4439841"/>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sp>
          <p:nvSpPr>
            <p:cNvPr id="299" name="object 299"/>
            <p:cNvSpPr/>
            <p:nvPr/>
          </p:nvSpPr>
          <p:spPr>
            <a:xfrm>
              <a:off x="2920644" y="4453893"/>
              <a:ext cx="36195" cy="31750"/>
            </a:xfrm>
            <a:custGeom>
              <a:avLst/>
              <a:gdLst/>
              <a:ahLst/>
              <a:cxnLst/>
              <a:rect l="l" t="t" r="r" b="b"/>
              <a:pathLst>
                <a:path w="36194" h="31750">
                  <a:moveTo>
                    <a:pt x="24298" y="0"/>
                  </a:moveTo>
                  <a:lnTo>
                    <a:pt x="15243" y="1658"/>
                  </a:lnTo>
                  <a:lnTo>
                    <a:pt x="6187" y="3317"/>
                  </a:lnTo>
                  <a:lnTo>
                    <a:pt x="0" y="10953"/>
                  </a:lnTo>
                  <a:lnTo>
                    <a:pt x="2843" y="26476"/>
                  </a:lnTo>
                  <a:lnTo>
                    <a:pt x="11337" y="31424"/>
                  </a:lnTo>
                  <a:lnTo>
                    <a:pt x="29447" y="28106"/>
                  </a:lnTo>
                  <a:lnTo>
                    <a:pt x="35636" y="20469"/>
                  </a:lnTo>
                  <a:lnTo>
                    <a:pt x="32792" y="4946"/>
                  </a:lnTo>
                  <a:lnTo>
                    <a:pt x="24298" y="0"/>
                  </a:lnTo>
                  <a:close/>
                </a:path>
              </a:pathLst>
            </a:custGeom>
            <a:solidFill>
              <a:srgbClr val="008000"/>
            </a:solidFill>
          </p:spPr>
          <p:txBody>
            <a:bodyPr wrap="square" lIns="0" tIns="0" rIns="0" bIns="0" rtlCol="0"/>
            <a:lstStyle/>
            <a:p>
              <a:endParaRPr/>
            </a:p>
          </p:txBody>
        </p:sp>
        <p:sp>
          <p:nvSpPr>
            <p:cNvPr id="300" name="object 300"/>
            <p:cNvSpPr/>
            <p:nvPr/>
          </p:nvSpPr>
          <p:spPr>
            <a:xfrm>
              <a:off x="2920644" y="4453893"/>
              <a:ext cx="36195" cy="31750"/>
            </a:xfrm>
            <a:custGeom>
              <a:avLst/>
              <a:gdLst/>
              <a:ahLst/>
              <a:cxnLst/>
              <a:rect l="l" t="t" r="r" b="b"/>
              <a:pathLst>
                <a:path w="36194"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008000"/>
              </a:solidFill>
            </a:ln>
          </p:spPr>
          <p:txBody>
            <a:bodyPr wrap="square" lIns="0" tIns="0" rIns="0" bIns="0" rtlCol="0"/>
            <a:lstStyle/>
            <a:p>
              <a:endParaRPr/>
            </a:p>
          </p:txBody>
        </p:sp>
      </p:grpSp>
      <p:grpSp>
        <p:nvGrpSpPr>
          <p:cNvPr id="301" name="object 301"/>
          <p:cNvGrpSpPr/>
          <p:nvPr/>
        </p:nvGrpSpPr>
        <p:grpSpPr>
          <a:xfrm>
            <a:off x="2837259" y="4808933"/>
            <a:ext cx="179070" cy="113664"/>
            <a:chOff x="2837259" y="4808933"/>
            <a:chExt cx="179070" cy="113664"/>
          </a:xfrm>
        </p:grpSpPr>
        <p:sp>
          <p:nvSpPr>
            <p:cNvPr id="302" name="object 302"/>
            <p:cNvSpPr/>
            <p:nvPr/>
          </p:nvSpPr>
          <p:spPr>
            <a:xfrm>
              <a:off x="2842022" y="4813696"/>
              <a:ext cx="38100" cy="28575"/>
            </a:xfrm>
            <a:custGeom>
              <a:avLst/>
              <a:gdLst/>
              <a:ahLst/>
              <a:cxnLst/>
              <a:rect l="l" t="t" r="r" b="b"/>
              <a:pathLst>
                <a:path w="38100" h="28575">
                  <a:moveTo>
                    <a:pt x="29570" y="0"/>
                  </a:moveTo>
                  <a:lnTo>
                    <a:pt x="8528" y="0"/>
                  </a:lnTo>
                  <a:lnTo>
                    <a:pt x="0" y="6396"/>
                  </a:lnTo>
                  <a:lnTo>
                    <a:pt x="0" y="14287"/>
                  </a:lnTo>
                  <a:lnTo>
                    <a:pt x="0" y="22179"/>
                  </a:lnTo>
                  <a:lnTo>
                    <a:pt x="8528" y="28575"/>
                  </a:lnTo>
                  <a:lnTo>
                    <a:pt x="29570" y="28575"/>
                  </a:lnTo>
                  <a:lnTo>
                    <a:pt x="38100" y="22179"/>
                  </a:lnTo>
                  <a:lnTo>
                    <a:pt x="38100" y="6396"/>
                  </a:lnTo>
                  <a:lnTo>
                    <a:pt x="29570" y="0"/>
                  </a:lnTo>
                  <a:close/>
                </a:path>
              </a:pathLst>
            </a:custGeom>
            <a:solidFill>
              <a:srgbClr val="008000"/>
            </a:solidFill>
          </p:spPr>
          <p:txBody>
            <a:bodyPr wrap="square" lIns="0" tIns="0" rIns="0" bIns="0" rtlCol="0"/>
            <a:lstStyle/>
            <a:p>
              <a:endParaRPr/>
            </a:p>
          </p:txBody>
        </p:sp>
        <p:sp>
          <p:nvSpPr>
            <p:cNvPr id="303" name="object 303"/>
            <p:cNvSpPr/>
            <p:nvPr/>
          </p:nvSpPr>
          <p:spPr>
            <a:xfrm>
              <a:off x="2842022" y="4813696"/>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sp>
          <p:nvSpPr>
            <p:cNvPr id="304" name="object 304"/>
            <p:cNvSpPr/>
            <p:nvPr/>
          </p:nvSpPr>
          <p:spPr>
            <a:xfrm>
              <a:off x="2971996" y="4882925"/>
              <a:ext cx="38100" cy="33020"/>
            </a:xfrm>
            <a:custGeom>
              <a:avLst/>
              <a:gdLst/>
              <a:ahLst/>
              <a:cxnLst/>
              <a:rect l="l" t="t" r="r" b="b"/>
              <a:pathLst>
                <a:path w="38100" h="33020">
                  <a:moveTo>
                    <a:pt x="21247" y="0"/>
                  </a:moveTo>
                  <a:lnTo>
                    <a:pt x="13720" y="231"/>
                  </a:lnTo>
                  <a:lnTo>
                    <a:pt x="7214" y="2897"/>
                  </a:lnTo>
                  <a:lnTo>
                    <a:pt x="2413" y="7554"/>
                  </a:lnTo>
                  <a:lnTo>
                    <a:pt x="0" y="13760"/>
                  </a:lnTo>
                  <a:lnTo>
                    <a:pt x="550" y="20396"/>
                  </a:lnTo>
                  <a:lnTo>
                    <a:pt x="3830" y="26226"/>
                  </a:lnTo>
                  <a:lnTo>
                    <a:pt x="9309" y="30631"/>
                  </a:lnTo>
                  <a:lnTo>
                    <a:pt x="16459" y="32993"/>
                  </a:lnTo>
                  <a:lnTo>
                    <a:pt x="23986" y="32761"/>
                  </a:lnTo>
                  <a:lnTo>
                    <a:pt x="30491" y="30095"/>
                  </a:lnTo>
                  <a:lnTo>
                    <a:pt x="35292" y="25437"/>
                  </a:lnTo>
                  <a:lnTo>
                    <a:pt x="37706" y="19231"/>
                  </a:lnTo>
                  <a:lnTo>
                    <a:pt x="37155" y="12596"/>
                  </a:lnTo>
                  <a:lnTo>
                    <a:pt x="33876" y="6766"/>
                  </a:lnTo>
                  <a:lnTo>
                    <a:pt x="28396" y="2361"/>
                  </a:lnTo>
                  <a:lnTo>
                    <a:pt x="21247" y="0"/>
                  </a:lnTo>
                  <a:close/>
                </a:path>
              </a:pathLst>
            </a:custGeom>
            <a:solidFill>
              <a:srgbClr val="008000"/>
            </a:solidFill>
          </p:spPr>
          <p:txBody>
            <a:bodyPr wrap="square" lIns="0" tIns="0" rIns="0" bIns="0" rtlCol="0"/>
            <a:lstStyle/>
            <a:p>
              <a:endParaRPr/>
            </a:p>
          </p:txBody>
        </p:sp>
        <p:sp>
          <p:nvSpPr>
            <p:cNvPr id="305" name="object 305"/>
            <p:cNvSpPr/>
            <p:nvPr/>
          </p:nvSpPr>
          <p:spPr>
            <a:xfrm>
              <a:off x="2970674" y="4881414"/>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008000"/>
              </a:solidFill>
            </a:ln>
          </p:spPr>
          <p:txBody>
            <a:bodyPr wrap="square" lIns="0" tIns="0" rIns="0" bIns="0" rtlCol="0"/>
            <a:lstStyle/>
            <a:p>
              <a:endParaRPr/>
            </a:p>
          </p:txBody>
        </p:sp>
        <p:sp>
          <p:nvSpPr>
            <p:cNvPr id="306" name="object 306"/>
            <p:cNvSpPr/>
            <p:nvPr/>
          </p:nvSpPr>
          <p:spPr>
            <a:xfrm>
              <a:off x="2904247" y="4822255"/>
              <a:ext cx="38100" cy="33020"/>
            </a:xfrm>
            <a:custGeom>
              <a:avLst/>
              <a:gdLst/>
              <a:ahLst/>
              <a:cxnLst/>
              <a:rect l="l" t="t" r="r" b="b"/>
              <a:pathLst>
                <a:path w="38100" h="33020">
                  <a:moveTo>
                    <a:pt x="23263" y="0"/>
                  </a:moveTo>
                  <a:lnTo>
                    <a:pt x="0" y="19876"/>
                  </a:lnTo>
                  <a:lnTo>
                    <a:pt x="2641" y="25989"/>
                  </a:lnTo>
                  <a:lnTo>
                    <a:pt x="7612" y="30465"/>
                  </a:lnTo>
                  <a:lnTo>
                    <a:pt x="14211" y="32887"/>
                  </a:lnTo>
                  <a:lnTo>
                    <a:pt x="21741" y="32839"/>
                  </a:lnTo>
                  <a:lnTo>
                    <a:pt x="28799" y="30215"/>
                  </a:lnTo>
                  <a:lnTo>
                    <a:pt x="34111" y="25610"/>
                  </a:lnTo>
                  <a:lnTo>
                    <a:pt x="37172" y="19662"/>
                  </a:lnTo>
                  <a:lnTo>
                    <a:pt x="37475" y="13011"/>
                  </a:lnTo>
                  <a:lnTo>
                    <a:pt x="34833" y="6899"/>
                  </a:lnTo>
                  <a:lnTo>
                    <a:pt x="29863" y="2422"/>
                  </a:lnTo>
                  <a:lnTo>
                    <a:pt x="23263" y="0"/>
                  </a:lnTo>
                  <a:close/>
                </a:path>
              </a:pathLst>
            </a:custGeom>
            <a:solidFill>
              <a:srgbClr val="008000"/>
            </a:solidFill>
          </p:spPr>
          <p:txBody>
            <a:bodyPr wrap="square" lIns="0" tIns="0" rIns="0" bIns="0" rtlCol="0"/>
            <a:lstStyle/>
            <a:p>
              <a:endParaRPr/>
            </a:p>
          </p:txBody>
        </p:sp>
        <p:sp>
          <p:nvSpPr>
            <p:cNvPr id="307" name="object 307"/>
            <p:cNvSpPr/>
            <p:nvPr/>
          </p:nvSpPr>
          <p:spPr>
            <a:xfrm>
              <a:off x="2902587" y="4820407"/>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008000"/>
              </a:solidFill>
            </a:ln>
          </p:spPr>
          <p:txBody>
            <a:bodyPr wrap="square" lIns="0" tIns="0" rIns="0" bIns="0" rtlCol="0"/>
            <a:lstStyle/>
            <a:p>
              <a:endParaRPr/>
            </a:p>
          </p:txBody>
        </p:sp>
      </p:grpSp>
      <p:grpSp>
        <p:nvGrpSpPr>
          <p:cNvPr id="308" name="object 308"/>
          <p:cNvGrpSpPr/>
          <p:nvPr/>
        </p:nvGrpSpPr>
        <p:grpSpPr>
          <a:xfrm>
            <a:off x="3150393" y="4704158"/>
            <a:ext cx="47625" cy="38100"/>
            <a:chOff x="3150393" y="4704158"/>
            <a:chExt cx="47625" cy="38100"/>
          </a:xfrm>
        </p:grpSpPr>
        <p:sp>
          <p:nvSpPr>
            <p:cNvPr id="309" name="object 309"/>
            <p:cNvSpPr/>
            <p:nvPr/>
          </p:nvSpPr>
          <p:spPr>
            <a:xfrm>
              <a:off x="3155156" y="4708921"/>
              <a:ext cx="38100" cy="28575"/>
            </a:xfrm>
            <a:custGeom>
              <a:avLst/>
              <a:gdLst/>
              <a:ahLst/>
              <a:cxnLst/>
              <a:rect l="l" t="t" r="r" b="b"/>
              <a:pathLst>
                <a:path w="38100" h="28575">
                  <a:moveTo>
                    <a:pt x="29570" y="0"/>
                  </a:moveTo>
                  <a:lnTo>
                    <a:pt x="8528" y="0"/>
                  </a:lnTo>
                  <a:lnTo>
                    <a:pt x="0" y="6396"/>
                  </a:lnTo>
                  <a:lnTo>
                    <a:pt x="0" y="14287"/>
                  </a:lnTo>
                  <a:lnTo>
                    <a:pt x="0" y="22179"/>
                  </a:lnTo>
                  <a:lnTo>
                    <a:pt x="8528" y="28575"/>
                  </a:lnTo>
                  <a:lnTo>
                    <a:pt x="29570" y="28575"/>
                  </a:lnTo>
                  <a:lnTo>
                    <a:pt x="38100" y="22179"/>
                  </a:lnTo>
                  <a:lnTo>
                    <a:pt x="38100" y="6396"/>
                  </a:lnTo>
                  <a:lnTo>
                    <a:pt x="29570" y="0"/>
                  </a:lnTo>
                  <a:close/>
                </a:path>
              </a:pathLst>
            </a:custGeom>
            <a:solidFill>
              <a:srgbClr val="9900CC"/>
            </a:solidFill>
          </p:spPr>
          <p:txBody>
            <a:bodyPr wrap="square" lIns="0" tIns="0" rIns="0" bIns="0" rtlCol="0"/>
            <a:lstStyle/>
            <a:p>
              <a:endParaRPr/>
            </a:p>
          </p:txBody>
        </p:sp>
        <p:sp>
          <p:nvSpPr>
            <p:cNvPr id="310" name="object 310"/>
            <p:cNvSpPr/>
            <p:nvPr/>
          </p:nvSpPr>
          <p:spPr>
            <a:xfrm>
              <a:off x="3155156" y="4708921"/>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grpSp>
      <p:grpSp>
        <p:nvGrpSpPr>
          <p:cNvPr id="311" name="object 311"/>
          <p:cNvGrpSpPr/>
          <p:nvPr/>
        </p:nvGrpSpPr>
        <p:grpSpPr>
          <a:xfrm>
            <a:off x="2403872" y="4442222"/>
            <a:ext cx="90805" cy="88900"/>
            <a:chOff x="2403872" y="4442222"/>
            <a:chExt cx="90805" cy="88900"/>
          </a:xfrm>
        </p:grpSpPr>
        <p:sp>
          <p:nvSpPr>
            <p:cNvPr id="312" name="object 312"/>
            <p:cNvSpPr/>
            <p:nvPr/>
          </p:nvSpPr>
          <p:spPr>
            <a:xfrm>
              <a:off x="2408634" y="4446985"/>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008000"/>
            </a:solidFill>
          </p:spPr>
          <p:txBody>
            <a:bodyPr wrap="square" lIns="0" tIns="0" rIns="0" bIns="0" rtlCol="0"/>
            <a:lstStyle/>
            <a:p>
              <a:endParaRPr/>
            </a:p>
          </p:txBody>
        </p:sp>
        <p:sp>
          <p:nvSpPr>
            <p:cNvPr id="313" name="object 313"/>
            <p:cNvSpPr/>
            <p:nvPr/>
          </p:nvSpPr>
          <p:spPr>
            <a:xfrm>
              <a:off x="2408634" y="4446985"/>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sp>
          <p:nvSpPr>
            <p:cNvPr id="314" name="object 314"/>
            <p:cNvSpPr/>
            <p:nvPr/>
          </p:nvSpPr>
          <p:spPr>
            <a:xfrm>
              <a:off x="2450617" y="4491262"/>
              <a:ext cx="38100" cy="33020"/>
            </a:xfrm>
            <a:custGeom>
              <a:avLst/>
              <a:gdLst/>
              <a:ahLst/>
              <a:cxnLst/>
              <a:rect l="l" t="t" r="r" b="b"/>
              <a:pathLst>
                <a:path w="38100" h="33020">
                  <a:moveTo>
                    <a:pt x="23264" y="0"/>
                  </a:moveTo>
                  <a:lnTo>
                    <a:pt x="0" y="19876"/>
                  </a:lnTo>
                  <a:lnTo>
                    <a:pt x="2642" y="25989"/>
                  </a:lnTo>
                  <a:lnTo>
                    <a:pt x="7612" y="30465"/>
                  </a:lnTo>
                  <a:lnTo>
                    <a:pt x="14212" y="32887"/>
                  </a:lnTo>
                  <a:lnTo>
                    <a:pt x="21742" y="32839"/>
                  </a:lnTo>
                  <a:lnTo>
                    <a:pt x="28800" y="30215"/>
                  </a:lnTo>
                  <a:lnTo>
                    <a:pt x="34112" y="25610"/>
                  </a:lnTo>
                  <a:lnTo>
                    <a:pt x="37173" y="19662"/>
                  </a:lnTo>
                  <a:lnTo>
                    <a:pt x="37476" y="13011"/>
                  </a:lnTo>
                  <a:lnTo>
                    <a:pt x="34834" y="6899"/>
                  </a:lnTo>
                  <a:lnTo>
                    <a:pt x="29864" y="2422"/>
                  </a:lnTo>
                  <a:lnTo>
                    <a:pt x="23264" y="0"/>
                  </a:lnTo>
                  <a:close/>
                </a:path>
              </a:pathLst>
            </a:custGeom>
            <a:solidFill>
              <a:srgbClr val="008000"/>
            </a:solidFill>
          </p:spPr>
          <p:txBody>
            <a:bodyPr wrap="square" lIns="0" tIns="0" rIns="0" bIns="0" rtlCol="0"/>
            <a:lstStyle/>
            <a:p>
              <a:endParaRPr/>
            </a:p>
          </p:txBody>
        </p:sp>
        <p:sp>
          <p:nvSpPr>
            <p:cNvPr id="315" name="object 315"/>
            <p:cNvSpPr/>
            <p:nvPr/>
          </p:nvSpPr>
          <p:spPr>
            <a:xfrm>
              <a:off x="2448958" y="4489413"/>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008000"/>
              </a:solidFill>
            </a:ln>
          </p:spPr>
          <p:txBody>
            <a:bodyPr wrap="square" lIns="0" tIns="0" rIns="0" bIns="0" rtlCol="0"/>
            <a:lstStyle/>
            <a:p>
              <a:endParaRPr/>
            </a:p>
          </p:txBody>
        </p:sp>
      </p:grpSp>
      <p:grpSp>
        <p:nvGrpSpPr>
          <p:cNvPr id="316" name="object 316"/>
          <p:cNvGrpSpPr/>
          <p:nvPr/>
        </p:nvGrpSpPr>
        <p:grpSpPr>
          <a:xfrm>
            <a:off x="3056334" y="4088606"/>
            <a:ext cx="96520" cy="98425"/>
            <a:chOff x="3056334" y="4088606"/>
            <a:chExt cx="96520" cy="98425"/>
          </a:xfrm>
        </p:grpSpPr>
        <p:sp>
          <p:nvSpPr>
            <p:cNvPr id="317" name="object 317"/>
            <p:cNvSpPr/>
            <p:nvPr/>
          </p:nvSpPr>
          <p:spPr>
            <a:xfrm>
              <a:off x="3061097" y="4093368"/>
              <a:ext cx="38100" cy="28575"/>
            </a:xfrm>
            <a:custGeom>
              <a:avLst/>
              <a:gdLst/>
              <a:ahLst/>
              <a:cxnLst/>
              <a:rect l="l" t="t" r="r" b="b"/>
              <a:pathLst>
                <a:path w="38100" h="28575">
                  <a:moveTo>
                    <a:pt x="29570" y="0"/>
                  </a:moveTo>
                  <a:lnTo>
                    <a:pt x="8528" y="0"/>
                  </a:lnTo>
                  <a:lnTo>
                    <a:pt x="0" y="6396"/>
                  </a:lnTo>
                  <a:lnTo>
                    <a:pt x="0" y="14287"/>
                  </a:lnTo>
                  <a:lnTo>
                    <a:pt x="0" y="22178"/>
                  </a:lnTo>
                  <a:lnTo>
                    <a:pt x="8528" y="28575"/>
                  </a:lnTo>
                  <a:lnTo>
                    <a:pt x="29570" y="28575"/>
                  </a:lnTo>
                  <a:lnTo>
                    <a:pt x="38100" y="22178"/>
                  </a:lnTo>
                  <a:lnTo>
                    <a:pt x="38100" y="6396"/>
                  </a:lnTo>
                  <a:lnTo>
                    <a:pt x="29570" y="0"/>
                  </a:lnTo>
                  <a:close/>
                </a:path>
              </a:pathLst>
            </a:custGeom>
            <a:solidFill>
              <a:srgbClr val="9900CC"/>
            </a:solidFill>
          </p:spPr>
          <p:txBody>
            <a:bodyPr wrap="square" lIns="0" tIns="0" rIns="0" bIns="0" rtlCol="0"/>
            <a:lstStyle/>
            <a:p>
              <a:endParaRPr/>
            </a:p>
          </p:txBody>
        </p:sp>
        <p:sp>
          <p:nvSpPr>
            <p:cNvPr id="318" name="object 318"/>
            <p:cNvSpPr/>
            <p:nvPr/>
          </p:nvSpPr>
          <p:spPr>
            <a:xfrm>
              <a:off x="3061097" y="409336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319" name="object 319"/>
            <p:cNvSpPr/>
            <p:nvPr/>
          </p:nvSpPr>
          <p:spPr>
            <a:xfrm>
              <a:off x="3065402" y="4093556"/>
              <a:ext cx="36830" cy="33020"/>
            </a:xfrm>
            <a:custGeom>
              <a:avLst/>
              <a:gdLst/>
              <a:ahLst/>
              <a:cxnLst/>
              <a:rect l="l" t="t" r="r" b="b"/>
              <a:pathLst>
                <a:path w="36830" h="33020">
                  <a:moveTo>
                    <a:pt x="22473" y="0"/>
                  </a:moveTo>
                  <a:lnTo>
                    <a:pt x="5026" y="5883"/>
                  </a:lnTo>
                  <a:lnTo>
                    <a:pt x="0" y="14330"/>
                  </a:lnTo>
                  <a:lnTo>
                    <a:pt x="2520" y="21807"/>
                  </a:lnTo>
                  <a:lnTo>
                    <a:pt x="5043" y="29284"/>
                  </a:lnTo>
                  <a:lnTo>
                    <a:pt x="14159" y="32960"/>
                  </a:lnTo>
                  <a:lnTo>
                    <a:pt x="31605" y="27076"/>
                  </a:lnTo>
                  <a:lnTo>
                    <a:pt x="36633" y="18630"/>
                  </a:lnTo>
                  <a:lnTo>
                    <a:pt x="31588" y="3676"/>
                  </a:lnTo>
                  <a:lnTo>
                    <a:pt x="22473" y="0"/>
                  </a:lnTo>
                  <a:close/>
                </a:path>
              </a:pathLst>
            </a:custGeom>
            <a:solidFill>
              <a:srgbClr val="9900CC"/>
            </a:solidFill>
          </p:spPr>
          <p:txBody>
            <a:bodyPr wrap="square" lIns="0" tIns="0" rIns="0" bIns="0" rtlCol="0"/>
            <a:lstStyle/>
            <a:p>
              <a:endParaRPr/>
            </a:p>
          </p:txBody>
        </p:sp>
        <p:sp>
          <p:nvSpPr>
            <p:cNvPr id="320" name="object 320"/>
            <p:cNvSpPr/>
            <p:nvPr/>
          </p:nvSpPr>
          <p:spPr>
            <a:xfrm>
              <a:off x="3065402" y="4093556"/>
              <a:ext cx="36830" cy="33020"/>
            </a:xfrm>
            <a:custGeom>
              <a:avLst/>
              <a:gdLst/>
              <a:ahLst/>
              <a:cxnLst/>
              <a:rect l="l" t="t" r="r" b="b"/>
              <a:pathLst>
                <a:path w="36830"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9900CC"/>
              </a:solidFill>
            </a:ln>
          </p:spPr>
          <p:txBody>
            <a:bodyPr wrap="square" lIns="0" tIns="0" rIns="0" bIns="0" rtlCol="0"/>
            <a:lstStyle/>
            <a:p>
              <a:endParaRPr/>
            </a:p>
          </p:txBody>
        </p:sp>
        <p:sp>
          <p:nvSpPr>
            <p:cNvPr id="321" name="object 321"/>
            <p:cNvSpPr/>
            <p:nvPr/>
          </p:nvSpPr>
          <p:spPr>
            <a:xfrm>
              <a:off x="3112335" y="4150285"/>
              <a:ext cx="36195" cy="31750"/>
            </a:xfrm>
            <a:custGeom>
              <a:avLst/>
              <a:gdLst/>
              <a:ahLst/>
              <a:cxnLst/>
              <a:rect l="l" t="t" r="r" b="b"/>
              <a:pathLst>
                <a:path w="36194" h="31750">
                  <a:moveTo>
                    <a:pt x="24297" y="0"/>
                  </a:moveTo>
                  <a:lnTo>
                    <a:pt x="15242" y="1658"/>
                  </a:lnTo>
                  <a:lnTo>
                    <a:pt x="6187" y="3317"/>
                  </a:lnTo>
                  <a:lnTo>
                    <a:pt x="0" y="10953"/>
                  </a:lnTo>
                  <a:lnTo>
                    <a:pt x="2843" y="26476"/>
                  </a:lnTo>
                  <a:lnTo>
                    <a:pt x="11337" y="31424"/>
                  </a:lnTo>
                  <a:lnTo>
                    <a:pt x="29447" y="28106"/>
                  </a:lnTo>
                  <a:lnTo>
                    <a:pt x="35636" y="20469"/>
                  </a:lnTo>
                  <a:lnTo>
                    <a:pt x="32791" y="4946"/>
                  </a:lnTo>
                  <a:lnTo>
                    <a:pt x="24297" y="0"/>
                  </a:lnTo>
                  <a:close/>
                </a:path>
              </a:pathLst>
            </a:custGeom>
            <a:solidFill>
              <a:srgbClr val="9900CC"/>
            </a:solidFill>
          </p:spPr>
          <p:txBody>
            <a:bodyPr wrap="square" lIns="0" tIns="0" rIns="0" bIns="0" rtlCol="0"/>
            <a:lstStyle/>
            <a:p>
              <a:endParaRPr/>
            </a:p>
          </p:txBody>
        </p:sp>
        <p:sp>
          <p:nvSpPr>
            <p:cNvPr id="322" name="object 322"/>
            <p:cNvSpPr/>
            <p:nvPr/>
          </p:nvSpPr>
          <p:spPr>
            <a:xfrm>
              <a:off x="3112335" y="4150284"/>
              <a:ext cx="36195" cy="31750"/>
            </a:xfrm>
            <a:custGeom>
              <a:avLst/>
              <a:gdLst/>
              <a:ahLst/>
              <a:cxnLst/>
              <a:rect l="l" t="t" r="r" b="b"/>
              <a:pathLst>
                <a:path w="36194"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9900CC"/>
              </a:solidFill>
            </a:ln>
          </p:spPr>
          <p:txBody>
            <a:bodyPr wrap="square" lIns="0" tIns="0" rIns="0" bIns="0" rtlCol="0"/>
            <a:lstStyle/>
            <a:p>
              <a:endParaRPr/>
            </a:p>
          </p:txBody>
        </p:sp>
      </p:grpSp>
      <p:grpSp>
        <p:nvGrpSpPr>
          <p:cNvPr id="323" name="object 323"/>
          <p:cNvGrpSpPr/>
          <p:nvPr/>
        </p:nvGrpSpPr>
        <p:grpSpPr>
          <a:xfrm>
            <a:off x="3078956" y="4355306"/>
            <a:ext cx="47625" cy="38100"/>
            <a:chOff x="3078956" y="4355306"/>
            <a:chExt cx="47625" cy="38100"/>
          </a:xfrm>
        </p:grpSpPr>
        <p:sp>
          <p:nvSpPr>
            <p:cNvPr id="324" name="object 324"/>
            <p:cNvSpPr/>
            <p:nvPr/>
          </p:nvSpPr>
          <p:spPr>
            <a:xfrm>
              <a:off x="3083718" y="4360068"/>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9900CC"/>
            </a:solidFill>
          </p:spPr>
          <p:txBody>
            <a:bodyPr wrap="square" lIns="0" tIns="0" rIns="0" bIns="0" rtlCol="0"/>
            <a:lstStyle/>
            <a:p>
              <a:endParaRPr/>
            </a:p>
          </p:txBody>
        </p:sp>
        <p:sp>
          <p:nvSpPr>
            <p:cNvPr id="325" name="object 325"/>
            <p:cNvSpPr/>
            <p:nvPr/>
          </p:nvSpPr>
          <p:spPr>
            <a:xfrm>
              <a:off x="3083718" y="436006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grpSp>
      <p:grpSp>
        <p:nvGrpSpPr>
          <p:cNvPr id="326" name="object 326"/>
          <p:cNvGrpSpPr/>
          <p:nvPr/>
        </p:nvGrpSpPr>
        <p:grpSpPr>
          <a:xfrm>
            <a:off x="2728912" y="4039791"/>
            <a:ext cx="47625" cy="38100"/>
            <a:chOff x="2728912" y="4039791"/>
            <a:chExt cx="47625" cy="38100"/>
          </a:xfrm>
        </p:grpSpPr>
        <p:sp>
          <p:nvSpPr>
            <p:cNvPr id="327" name="object 327"/>
            <p:cNvSpPr/>
            <p:nvPr/>
          </p:nvSpPr>
          <p:spPr>
            <a:xfrm>
              <a:off x="2733675" y="404455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008000"/>
            </a:solidFill>
          </p:spPr>
          <p:txBody>
            <a:bodyPr wrap="square" lIns="0" tIns="0" rIns="0" bIns="0" rtlCol="0"/>
            <a:lstStyle/>
            <a:p>
              <a:endParaRPr/>
            </a:p>
          </p:txBody>
        </p:sp>
        <p:sp>
          <p:nvSpPr>
            <p:cNvPr id="328" name="object 328"/>
            <p:cNvSpPr/>
            <p:nvPr/>
          </p:nvSpPr>
          <p:spPr>
            <a:xfrm>
              <a:off x="2733675" y="404455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grpSp>
      <p:grpSp>
        <p:nvGrpSpPr>
          <p:cNvPr id="329" name="object 329"/>
          <p:cNvGrpSpPr/>
          <p:nvPr/>
        </p:nvGrpSpPr>
        <p:grpSpPr>
          <a:xfrm>
            <a:off x="2450306" y="4793456"/>
            <a:ext cx="43180" cy="38100"/>
            <a:chOff x="2450306" y="4793456"/>
            <a:chExt cx="43180" cy="38100"/>
          </a:xfrm>
        </p:grpSpPr>
        <p:sp>
          <p:nvSpPr>
            <p:cNvPr id="330" name="object 330"/>
            <p:cNvSpPr/>
            <p:nvPr/>
          </p:nvSpPr>
          <p:spPr>
            <a:xfrm>
              <a:off x="2455068" y="4798218"/>
              <a:ext cx="33655" cy="28575"/>
            </a:xfrm>
            <a:custGeom>
              <a:avLst/>
              <a:gdLst/>
              <a:ahLst/>
              <a:cxnLst/>
              <a:rect l="l" t="t" r="r" b="b"/>
              <a:pathLst>
                <a:path w="33655" h="28575">
                  <a:moveTo>
                    <a:pt x="25874" y="0"/>
                  </a:moveTo>
                  <a:lnTo>
                    <a:pt x="7462" y="0"/>
                  </a:lnTo>
                  <a:lnTo>
                    <a:pt x="0" y="6396"/>
                  </a:lnTo>
                  <a:lnTo>
                    <a:pt x="0" y="14287"/>
                  </a:lnTo>
                  <a:lnTo>
                    <a:pt x="0" y="22178"/>
                  </a:lnTo>
                  <a:lnTo>
                    <a:pt x="7462" y="28575"/>
                  </a:lnTo>
                  <a:lnTo>
                    <a:pt x="25874" y="28575"/>
                  </a:lnTo>
                  <a:lnTo>
                    <a:pt x="33337" y="22178"/>
                  </a:lnTo>
                  <a:lnTo>
                    <a:pt x="33337" y="6396"/>
                  </a:lnTo>
                  <a:lnTo>
                    <a:pt x="25874" y="0"/>
                  </a:lnTo>
                  <a:close/>
                </a:path>
              </a:pathLst>
            </a:custGeom>
            <a:solidFill>
              <a:srgbClr val="008000"/>
            </a:solidFill>
          </p:spPr>
          <p:txBody>
            <a:bodyPr wrap="square" lIns="0" tIns="0" rIns="0" bIns="0" rtlCol="0"/>
            <a:lstStyle/>
            <a:p>
              <a:endParaRPr/>
            </a:p>
          </p:txBody>
        </p:sp>
        <p:sp>
          <p:nvSpPr>
            <p:cNvPr id="331" name="object 331"/>
            <p:cNvSpPr/>
            <p:nvPr/>
          </p:nvSpPr>
          <p:spPr>
            <a:xfrm>
              <a:off x="2455068" y="4798218"/>
              <a:ext cx="33655" cy="28575"/>
            </a:xfrm>
            <a:custGeom>
              <a:avLst/>
              <a:gdLst/>
              <a:ahLst/>
              <a:cxnLst/>
              <a:rect l="l" t="t" r="r" b="b"/>
              <a:pathLst>
                <a:path w="33655" h="28575">
                  <a:moveTo>
                    <a:pt x="0" y="14287"/>
                  </a:moveTo>
                  <a:lnTo>
                    <a:pt x="0" y="6396"/>
                  </a:lnTo>
                  <a:lnTo>
                    <a:pt x="7462" y="0"/>
                  </a:lnTo>
                  <a:lnTo>
                    <a:pt x="16669" y="0"/>
                  </a:lnTo>
                  <a:lnTo>
                    <a:pt x="25875" y="0"/>
                  </a:lnTo>
                  <a:lnTo>
                    <a:pt x="33338" y="6396"/>
                  </a:lnTo>
                  <a:lnTo>
                    <a:pt x="33338" y="14287"/>
                  </a:lnTo>
                  <a:lnTo>
                    <a:pt x="33338" y="22178"/>
                  </a:lnTo>
                  <a:lnTo>
                    <a:pt x="25875" y="28575"/>
                  </a:lnTo>
                  <a:lnTo>
                    <a:pt x="16669" y="28575"/>
                  </a:lnTo>
                  <a:lnTo>
                    <a:pt x="7462" y="28575"/>
                  </a:lnTo>
                  <a:lnTo>
                    <a:pt x="0" y="22178"/>
                  </a:lnTo>
                  <a:lnTo>
                    <a:pt x="0" y="14287"/>
                  </a:lnTo>
                  <a:close/>
                </a:path>
              </a:pathLst>
            </a:custGeom>
            <a:ln w="9525">
              <a:solidFill>
                <a:srgbClr val="008000"/>
              </a:solidFill>
            </a:ln>
          </p:spPr>
          <p:txBody>
            <a:bodyPr wrap="square" lIns="0" tIns="0" rIns="0" bIns="0" rtlCol="0"/>
            <a:lstStyle/>
            <a:p>
              <a:endParaRPr/>
            </a:p>
          </p:txBody>
        </p:sp>
      </p:grpSp>
      <p:grpSp>
        <p:nvGrpSpPr>
          <p:cNvPr id="332" name="object 332"/>
          <p:cNvGrpSpPr/>
          <p:nvPr/>
        </p:nvGrpSpPr>
        <p:grpSpPr>
          <a:xfrm>
            <a:off x="2520807" y="4227908"/>
            <a:ext cx="66675" cy="55244"/>
            <a:chOff x="2520807" y="4227908"/>
            <a:chExt cx="66675" cy="55244"/>
          </a:xfrm>
        </p:grpSpPr>
        <p:sp>
          <p:nvSpPr>
            <p:cNvPr id="333" name="object 333"/>
            <p:cNvSpPr/>
            <p:nvPr/>
          </p:nvSpPr>
          <p:spPr>
            <a:xfrm>
              <a:off x="2544366" y="4232671"/>
              <a:ext cx="38100" cy="33655"/>
            </a:xfrm>
            <a:custGeom>
              <a:avLst/>
              <a:gdLst/>
              <a:ahLst/>
              <a:cxnLst/>
              <a:rect l="l" t="t" r="r" b="b"/>
              <a:pathLst>
                <a:path w="38100" h="33654">
                  <a:moveTo>
                    <a:pt x="29570" y="0"/>
                  </a:moveTo>
                  <a:lnTo>
                    <a:pt x="8528" y="0"/>
                  </a:lnTo>
                  <a:lnTo>
                    <a:pt x="0" y="7463"/>
                  </a:lnTo>
                  <a:lnTo>
                    <a:pt x="0" y="16670"/>
                  </a:lnTo>
                  <a:lnTo>
                    <a:pt x="0" y="25874"/>
                  </a:lnTo>
                  <a:lnTo>
                    <a:pt x="8528" y="33338"/>
                  </a:lnTo>
                  <a:lnTo>
                    <a:pt x="29570" y="33338"/>
                  </a:lnTo>
                  <a:lnTo>
                    <a:pt x="38100" y="25874"/>
                  </a:lnTo>
                  <a:lnTo>
                    <a:pt x="38100" y="7463"/>
                  </a:lnTo>
                  <a:lnTo>
                    <a:pt x="29570" y="0"/>
                  </a:lnTo>
                  <a:close/>
                </a:path>
              </a:pathLst>
            </a:custGeom>
            <a:solidFill>
              <a:srgbClr val="008000"/>
            </a:solidFill>
          </p:spPr>
          <p:txBody>
            <a:bodyPr wrap="square" lIns="0" tIns="0" rIns="0" bIns="0" rtlCol="0"/>
            <a:lstStyle/>
            <a:p>
              <a:endParaRPr/>
            </a:p>
          </p:txBody>
        </p:sp>
        <p:sp>
          <p:nvSpPr>
            <p:cNvPr id="334" name="object 334"/>
            <p:cNvSpPr/>
            <p:nvPr/>
          </p:nvSpPr>
          <p:spPr>
            <a:xfrm>
              <a:off x="2544366" y="4232671"/>
              <a:ext cx="38100" cy="33655"/>
            </a:xfrm>
            <a:custGeom>
              <a:avLst/>
              <a:gdLst/>
              <a:ahLst/>
              <a:cxnLst/>
              <a:rect l="l" t="t" r="r" b="b"/>
              <a:pathLst>
                <a:path w="38100" h="33654">
                  <a:moveTo>
                    <a:pt x="0" y="16669"/>
                  </a:moveTo>
                  <a:lnTo>
                    <a:pt x="0" y="7462"/>
                  </a:lnTo>
                  <a:lnTo>
                    <a:pt x="8528" y="0"/>
                  </a:lnTo>
                  <a:lnTo>
                    <a:pt x="19050" y="0"/>
                  </a:lnTo>
                  <a:lnTo>
                    <a:pt x="29571" y="0"/>
                  </a:lnTo>
                  <a:lnTo>
                    <a:pt x="38100" y="7462"/>
                  </a:lnTo>
                  <a:lnTo>
                    <a:pt x="38100" y="16669"/>
                  </a:lnTo>
                  <a:lnTo>
                    <a:pt x="38100" y="25875"/>
                  </a:lnTo>
                  <a:lnTo>
                    <a:pt x="29571" y="33338"/>
                  </a:lnTo>
                  <a:lnTo>
                    <a:pt x="19050" y="33338"/>
                  </a:lnTo>
                  <a:lnTo>
                    <a:pt x="8528" y="33338"/>
                  </a:lnTo>
                  <a:lnTo>
                    <a:pt x="0" y="25875"/>
                  </a:lnTo>
                  <a:lnTo>
                    <a:pt x="0" y="16669"/>
                  </a:lnTo>
                  <a:close/>
                </a:path>
              </a:pathLst>
            </a:custGeom>
            <a:ln w="9525">
              <a:solidFill>
                <a:srgbClr val="008000"/>
              </a:solidFill>
            </a:ln>
          </p:spPr>
          <p:txBody>
            <a:bodyPr wrap="square" lIns="0" tIns="0" rIns="0" bIns="0" rtlCol="0"/>
            <a:lstStyle/>
            <a:p>
              <a:endParaRPr/>
            </a:p>
          </p:txBody>
        </p:sp>
        <p:sp>
          <p:nvSpPr>
            <p:cNvPr id="335" name="object 335"/>
            <p:cNvSpPr/>
            <p:nvPr/>
          </p:nvSpPr>
          <p:spPr>
            <a:xfrm>
              <a:off x="2526704" y="4246787"/>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008000"/>
            </a:solidFill>
          </p:spPr>
          <p:txBody>
            <a:bodyPr wrap="square" lIns="0" tIns="0" rIns="0" bIns="0" rtlCol="0"/>
            <a:lstStyle/>
            <a:p>
              <a:endParaRPr/>
            </a:p>
          </p:txBody>
        </p:sp>
        <p:sp>
          <p:nvSpPr>
            <p:cNvPr id="336" name="object 336"/>
            <p:cNvSpPr/>
            <p:nvPr/>
          </p:nvSpPr>
          <p:spPr>
            <a:xfrm>
              <a:off x="2525570" y="4246787"/>
              <a:ext cx="40005" cy="31750"/>
            </a:xfrm>
            <a:custGeom>
              <a:avLst/>
              <a:gdLst/>
              <a:ahLst/>
              <a:cxnLst/>
              <a:rect l="l" t="t" r="r" b="b"/>
              <a:pathLst>
                <a:path w="40005"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008000"/>
              </a:solidFill>
            </a:ln>
          </p:spPr>
          <p:txBody>
            <a:bodyPr wrap="square" lIns="0" tIns="0" rIns="0" bIns="0" rtlCol="0"/>
            <a:lstStyle/>
            <a:p>
              <a:endParaRPr/>
            </a:p>
          </p:txBody>
        </p:sp>
      </p:grpSp>
      <p:grpSp>
        <p:nvGrpSpPr>
          <p:cNvPr id="337" name="object 337"/>
          <p:cNvGrpSpPr/>
          <p:nvPr/>
        </p:nvGrpSpPr>
        <p:grpSpPr>
          <a:xfrm>
            <a:off x="3188161" y="4334834"/>
            <a:ext cx="238760" cy="235585"/>
            <a:chOff x="3188161" y="4334834"/>
            <a:chExt cx="238760" cy="235585"/>
          </a:xfrm>
        </p:grpSpPr>
        <p:sp>
          <p:nvSpPr>
            <p:cNvPr id="338" name="object 338"/>
            <p:cNvSpPr/>
            <p:nvPr/>
          </p:nvSpPr>
          <p:spPr>
            <a:xfrm>
              <a:off x="3330178" y="4516041"/>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9900CC"/>
            </a:solidFill>
          </p:spPr>
          <p:txBody>
            <a:bodyPr wrap="square" lIns="0" tIns="0" rIns="0" bIns="0" rtlCol="0"/>
            <a:lstStyle/>
            <a:p>
              <a:endParaRPr/>
            </a:p>
          </p:txBody>
        </p:sp>
        <p:sp>
          <p:nvSpPr>
            <p:cNvPr id="339" name="object 339"/>
            <p:cNvSpPr/>
            <p:nvPr/>
          </p:nvSpPr>
          <p:spPr>
            <a:xfrm>
              <a:off x="3330178" y="4516041"/>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340" name="object 340"/>
            <p:cNvSpPr/>
            <p:nvPr/>
          </p:nvSpPr>
          <p:spPr>
            <a:xfrm>
              <a:off x="3195086" y="4341653"/>
              <a:ext cx="36830" cy="29845"/>
            </a:xfrm>
            <a:custGeom>
              <a:avLst/>
              <a:gdLst/>
              <a:ahLst/>
              <a:cxnLst/>
              <a:rect l="l" t="t" r="r" b="b"/>
              <a:pathLst>
                <a:path w="36830"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9900CC"/>
            </a:solidFill>
          </p:spPr>
          <p:txBody>
            <a:bodyPr wrap="square" lIns="0" tIns="0" rIns="0" bIns="0" rtlCol="0"/>
            <a:lstStyle/>
            <a:p>
              <a:endParaRPr/>
            </a:p>
          </p:txBody>
        </p:sp>
        <p:sp>
          <p:nvSpPr>
            <p:cNvPr id="341" name="object 341"/>
            <p:cNvSpPr/>
            <p:nvPr/>
          </p:nvSpPr>
          <p:spPr>
            <a:xfrm>
              <a:off x="3192924" y="433959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342" name="object 342"/>
            <p:cNvSpPr/>
            <p:nvPr/>
          </p:nvSpPr>
          <p:spPr>
            <a:xfrm>
              <a:off x="3382763" y="4525738"/>
              <a:ext cx="38100" cy="33020"/>
            </a:xfrm>
            <a:custGeom>
              <a:avLst/>
              <a:gdLst/>
              <a:ahLst/>
              <a:cxnLst/>
              <a:rect l="l" t="t" r="r" b="b"/>
              <a:pathLst>
                <a:path w="38100" h="33020">
                  <a:moveTo>
                    <a:pt x="21247" y="0"/>
                  </a:moveTo>
                  <a:lnTo>
                    <a:pt x="13720" y="231"/>
                  </a:lnTo>
                  <a:lnTo>
                    <a:pt x="7214" y="2896"/>
                  </a:lnTo>
                  <a:lnTo>
                    <a:pt x="2413" y="7554"/>
                  </a:lnTo>
                  <a:lnTo>
                    <a:pt x="0" y="13760"/>
                  </a:lnTo>
                  <a:lnTo>
                    <a:pt x="549" y="20396"/>
                  </a:lnTo>
                  <a:lnTo>
                    <a:pt x="3829" y="26226"/>
                  </a:lnTo>
                  <a:lnTo>
                    <a:pt x="9309" y="30630"/>
                  </a:lnTo>
                  <a:lnTo>
                    <a:pt x="16459" y="32992"/>
                  </a:lnTo>
                  <a:lnTo>
                    <a:pt x="23985" y="32760"/>
                  </a:lnTo>
                  <a:lnTo>
                    <a:pt x="30490" y="30095"/>
                  </a:lnTo>
                  <a:lnTo>
                    <a:pt x="35291" y="25437"/>
                  </a:lnTo>
                  <a:lnTo>
                    <a:pt x="37705" y="19231"/>
                  </a:lnTo>
                  <a:lnTo>
                    <a:pt x="37155" y="12595"/>
                  </a:lnTo>
                  <a:lnTo>
                    <a:pt x="33876" y="6765"/>
                  </a:lnTo>
                  <a:lnTo>
                    <a:pt x="28396" y="2360"/>
                  </a:lnTo>
                  <a:lnTo>
                    <a:pt x="21247" y="0"/>
                  </a:lnTo>
                  <a:close/>
                </a:path>
              </a:pathLst>
            </a:custGeom>
            <a:solidFill>
              <a:srgbClr val="9900CC"/>
            </a:solidFill>
          </p:spPr>
          <p:txBody>
            <a:bodyPr wrap="square" lIns="0" tIns="0" rIns="0" bIns="0" rtlCol="0"/>
            <a:lstStyle/>
            <a:p>
              <a:endParaRPr/>
            </a:p>
          </p:txBody>
        </p:sp>
        <p:sp>
          <p:nvSpPr>
            <p:cNvPr id="343" name="object 343"/>
            <p:cNvSpPr/>
            <p:nvPr/>
          </p:nvSpPr>
          <p:spPr>
            <a:xfrm>
              <a:off x="3381441" y="4524228"/>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9900CC"/>
              </a:solidFill>
            </a:ln>
          </p:spPr>
          <p:txBody>
            <a:bodyPr wrap="square" lIns="0" tIns="0" rIns="0" bIns="0" rtlCol="0"/>
            <a:lstStyle/>
            <a:p>
              <a:endParaRPr/>
            </a:p>
          </p:txBody>
        </p:sp>
        <p:sp>
          <p:nvSpPr>
            <p:cNvPr id="344" name="object 344"/>
            <p:cNvSpPr/>
            <p:nvPr/>
          </p:nvSpPr>
          <p:spPr>
            <a:xfrm>
              <a:off x="3373353" y="4535093"/>
              <a:ext cx="38100" cy="28575"/>
            </a:xfrm>
            <a:custGeom>
              <a:avLst/>
              <a:gdLst/>
              <a:ahLst/>
              <a:cxnLst/>
              <a:rect l="l" t="t" r="r" b="b"/>
              <a:pathLst>
                <a:path w="38100" h="28575">
                  <a:moveTo>
                    <a:pt x="23658" y="0"/>
                  </a:moveTo>
                  <a:lnTo>
                    <a:pt x="0" y="17717"/>
                  </a:lnTo>
                  <a:lnTo>
                    <a:pt x="2474" y="22918"/>
                  </a:lnTo>
                  <a:lnTo>
                    <a:pt x="7308" y="26650"/>
                  </a:lnTo>
                  <a:lnTo>
                    <a:pt x="13816" y="28570"/>
                  </a:lnTo>
                  <a:lnTo>
                    <a:pt x="21311" y="28338"/>
                  </a:lnTo>
                  <a:lnTo>
                    <a:pt x="28403" y="25898"/>
                  </a:lnTo>
                  <a:lnTo>
                    <a:pt x="33807" y="21795"/>
                  </a:lnTo>
                  <a:lnTo>
                    <a:pt x="37005" y="16592"/>
                  </a:lnTo>
                  <a:lnTo>
                    <a:pt x="37475" y="10852"/>
                  </a:lnTo>
                  <a:lnTo>
                    <a:pt x="35000" y="5652"/>
                  </a:lnTo>
                  <a:lnTo>
                    <a:pt x="30166" y="1920"/>
                  </a:lnTo>
                  <a:lnTo>
                    <a:pt x="23658" y="0"/>
                  </a:lnTo>
                  <a:close/>
                </a:path>
              </a:pathLst>
            </a:custGeom>
            <a:solidFill>
              <a:srgbClr val="9900CC"/>
            </a:solidFill>
          </p:spPr>
          <p:txBody>
            <a:bodyPr wrap="square" lIns="0" tIns="0" rIns="0" bIns="0" rtlCol="0"/>
            <a:lstStyle/>
            <a:p>
              <a:endParaRPr/>
            </a:p>
          </p:txBody>
        </p:sp>
        <p:sp>
          <p:nvSpPr>
            <p:cNvPr id="345" name="object 345"/>
            <p:cNvSpPr/>
            <p:nvPr/>
          </p:nvSpPr>
          <p:spPr>
            <a:xfrm>
              <a:off x="3371930" y="4533429"/>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9900CC"/>
              </a:solidFill>
            </a:ln>
          </p:spPr>
          <p:txBody>
            <a:bodyPr wrap="square" lIns="0" tIns="0" rIns="0" bIns="0" rtlCol="0"/>
            <a:lstStyle/>
            <a:p>
              <a:endParaRPr/>
            </a:p>
          </p:txBody>
        </p:sp>
        <p:sp>
          <p:nvSpPr>
            <p:cNvPr id="346" name="object 346"/>
            <p:cNvSpPr/>
            <p:nvPr/>
          </p:nvSpPr>
          <p:spPr>
            <a:xfrm>
              <a:off x="3200399" y="4400549"/>
              <a:ext cx="114300" cy="114300"/>
            </a:xfrm>
            <a:custGeom>
              <a:avLst/>
              <a:gdLst/>
              <a:ahLst/>
              <a:cxnLst/>
              <a:rect l="l" t="t" r="r" b="b"/>
              <a:pathLst>
                <a:path w="114300" h="114300">
                  <a:moveTo>
                    <a:pt x="57150" y="0"/>
                  </a:moveTo>
                  <a:lnTo>
                    <a:pt x="34904" y="4491"/>
                  </a:lnTo>
                  <a:lnTo>
                    <a:pt x="16738" y="16738"/>
                  </a:lnTo>
                  <a:lnTo>
                    <a:pt x="4491" y="34904"/>
                  </a:lnTo>
                  <a:lnTo>
                    <a:pt x="0" y="57150"/>
                  </a:lnTo>
                  <a:lnTo>
                    <a:pt x="4491" y="79395"/>
                  </a:lnTo>
                  <a:lnTo>
                    <a:pt x="16738" y="97561"/>
                  </a:lnTo>
                  <a:lnTo>
                    <a:pt x="34904" y="109808"/>
                  </a:lnTo>
                  <a:lnTo>
                    <a:pt x="57150" y="114300"/>
                  </a:lnTo>
                  <a:lnTo>
                    <a:pt x="79395" y="109808"/>
                  </a:lnTo>
                  <a:lnTo>
                    <a:pt x="97561" y="97561"/>
                  </a:lnTo>
                  <a:lnTo>
                    <a:pt x="109808" y="79395"/>
                  </a:lnTo>
                  <a:lnTo>
                    <a:pt x="114300" y="57150"/>
                  </a:lnTo>
                  <a:lnTo>
                    <a:pt x="109808" y="34904"/>
                  </a:lnTo>
                  <a:lnTo>
                    <a:pt x="97561" y="16738"/>
                  </a:lnTo>
                  <a:lnTo>
                    <a:pt x="79395" y="4491"/>
                  </a:lnTo>
                  <a:lnTo>
                    <a:pt x="57150" y="0"/>
                  </a:lnTo>
                  <a:close/>
                </a:path>
              </a:pathLst>
            </a:custGeom>
            <a:solidFill>
              <a:srgbClr val="9900CC"/>
            </a:solidFill>
          </p:spPr>
          <p:txBody>
            <a:bodyPr wrap="square" lIns="0" tIns="0" rIns="0" bIns="0" rtlCol="0"/>
            <a:lstStyle/>
            <a:p>
              <a:endParaRPr/>
            </a:p>
          </p:txBody>
        </p:sp>
        <p:sp>
          <p:nvSpPr>
            <p:cNvPr id="347" name="object 347"/>
            <p:cNvSpPr/>
            <p:nvPr/>
          </p:nvSpPr>
          <p:spPr>
            <a:xfrm>
              <a:off x="3200399" y="4400549"/>
              <a:ext cx="114300" cy="114300"/>
            </a:xfrm>
            <a:custGeom>
              <a:avLst/>
              <a:gdLst/>
              <a:ahLst/>
              <a:cxnLst/>
              <a:rect l="l" t="t" r="r" b="b"/>
              <a:pathLst>
                <a:path w="114300" h="114300">
                  <a:moveTo>
                    <a:pt x="0" y="57150"/>
                  </a:moveTo>
                  <a:lnTo>
                    <a:pt x="4491" y="34904"/>
                  </a:lnTo>
                  <a:lnTo>
                    <a:pt x="16738" y="16738"/>
                  </a:lnTo>
                  <a:lnTo>
                    <a:pt x="34904" y="4491"/>
                  </a:lnTo>
                  <a:lnTo>
                    <a:pt x="57150" y="0"/>
                  </a:lnTo>
                  <a:lnTo>
                    <a:pt x="79395" y="4491"/>
                  </a:lnTo>
                  <a:lnTo>
                    <a:pt x="97561" y="16738"/>
                  </a:lnTo>
                  <a:lnTo>
                    <a:pt x="109808" y="34904"/>
                  </a:lnTo>
                  <a:lnTo>
                    <a:pt x="114300" y="57150"/>
                  </a:lnTo>
                  <a:lnTo>
                    <a:pt x="109808" y="79395"/>
                  </a:lnTo>
                  <a:lnTo>
                    <a:pt x="97561" y="97561"/>
                  </a:lnTo>
                  <a:lnTo>
                    <a:pt x="79395" y="109808"/>
                  </a:lnTo>
                  <a:lnTo>
                    <a:pt x="57150" y="114300"/>
                  </a:lnTo>
                  <a:lnTo>
                    <a:pt x="34904" y="109808"/>
                  </a:lnTo>
                  <a:lnTo>
                    <a:pt x="16738" y="97561"/>
                  </a:lnTo>
                  <a:lnTo>
                    <a:pt x="4491" y="79395"/>
                  </a:lnTo>
                  <a:lnTo>
                    <a:pt x="0" y="57150"/>
                  </a:lnTo>
                  <a:close/>
                </a:path>
              </a:pathLst>
            </a:custGeom>
            <a:ln w="12700">
              <a:solidFill>
                <a:srgbClr val="000000"/>
              </a:solidFill>
            </a:ln>
          </p:spPr>
          <p:txBody>
            <a:bodyPr wrap="square" lIns="0" tIns="0" rIns="0" bIns="0" rtlCol="0"/>
            <a:lstStyle/>
            <a:p>
              <a:endParaRPr/>
            </a:p>
          </p:txBody>
        </p:sp>
      </p:grpSp>
      <p:grpSp>
        <p:nvGrpSpPr>
          <p:cNvPr id="348" name="object 348"/>
          <p:cNvGrpSpPr/>
          <p:nvPr/>
        </p:nvGrpSpPr>
        <p:grpSpPr>
          <a:xfrm>
            <a:off x="3283974" y="4051465"/>
            <a:ext cx="63500" cy="101600"/>
            <a:chOff x="3283974" y="4051465"/>
            <a:chExt cx="63500" cy="101600"/>
          </a:xfrm>
        </p:grpSpPr>
        <p:sp>
          <p:nvSpPr>
            <p:cNvPr id="349" name="object 349"/>
            <p:cNvSpPr/>
            <p:nvPr/>
          </p:nvSpPr>
          <p:spPr>
            <a:xfrm>
              <a:off x="3300412" y="4119562"/>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9900CC"/>
            </a:solidFill>
          </p:spPr>
          <p:txBody>
            <a:bodyPr wrap="square" lIns="0" tIns="0" rIns="0" bIns="0" rtlCol="0"/>
            <a:lstStyle/>
            <a:p>
              <a:endParaRPr/>
            </a:p>
          </p:txBody>
        </p:sp>
        <p:sp>
          <p:nvSpPr>
            <p:cNvPr id="350" name="object 350"/>
            <p:cNvSpPr/>
            <p:nvPr/>
          </p:nvSpPr>
          <p:spPr>
            <a:xfrm>
              <a:off x="3300412" y="411956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351" name="object 351"/>
            <p:cNvSpPr/>
            <p:nvPr/>
          </p:nvSpPr>
          <p:spPr>
            <a:xfrm>
              <a:off x="3303434" y="4058284"/>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9900CC"/>
            </a:solidFill>
          </p:spPr>
          <p:txBody>
            <a:bodyPr wrap="square" lIns="0" tIns="0" rIns="0" bIns="0" rtlCol="0"/>
            <a:lstStyle/>
            <a:p>
              <a:endParaRPr/>
            </a:p>
          </p:txBody>
        </p:sp>
        <p:sp>
          <p:nvSpPr>
            <p:cNvPr id="352" name="object 352"/>
            <p:cNvSpPr/>
            <p:nvPr/>
          </p:nvSpPr>
          <p:spPr>
            <a:xfrm>
              <a:off x="3301271" y="4056228"/>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353" name="object 353"/>
            <p:cNvSpPr/>
            <p:nvPr/>
          </p:nvSpPr>
          <p:spPr>
            <a:xfrm>
              <a:off x="3288737" y="4094576"/>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0" y="2644"/>
                  </a:lnTo>
                  <a:lnTo>
                    <a:pt x="19681" y="1322"/>
                  </a:lnTo>
                  <a:lnTo>
                    <a:pt x="10570" y="0"/>
                  </a:lnTo>
                  <a:close/>
                </a:path>
              </a:pathLst>
            </a:custGeom>
            <a:solidFill>
              <a:srgbClr val="9900CC"/>
            </a:solidFill>
          </p:spPr>
          <p:txBody>
            <a:bodyPr wrap="square" lIns="0" tIns="0" rIns="0" bIns="0" rtlCol="0"/>
            <a:lstStyle/>
            <a:p>
              <a:endParaRPr/>
            </a:p>
          </p:txBody>
        </p:sp>
        <p:sp>
          <p:nvSpPr>
            <p:cNvPr id="354" name="object 354"/>
            <p:cNvSpPr/>
            <p:nvPr/>
          </p:nvSpPr>
          <p:spPr>
            <a:xfrm>
              <a:off x="3288737" y="4094576"/>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grpSp>
      <p:grpSp>
        <p:nvGrpSpPr>
          <p:cNvPr id="355" name="object 355"/>
          <p:cNvGrpSpPr/>
          <p:nvPr/>
        </p:nvGrpSpPr>
        <p:grpSpPr>
          <a:xfrm>
            <a:off x="2823200" y="4613860"/>
            <a:ext cx="121920" cy="100330"/>
            <a:chOff x="2823200" y="4613860"/>
            <a:chExt cx="121920" cy="100330"/>
          </a:xfrm>
        </p:grpSpPr>
        <p:sp>
          <p:nvSpPr>
            <p:cNvPr id="356" name="object 356"/>
            <p:cNvSpPr/>
            <p:nvPr/>
          </p:nvSpPr>
          <p:spPr>
            <a:xfrm>
              <a:off x="2903477" y="4618623"/>
              <a:ext cx="36830" cy="33020"/>
            </a:xfrm>
            <a:custGeom>
              <a:avLst/>
              <a:gdLst/>
              <a:ahLst/>
              <a:cxnLst/>
              <a:rect l="l" t="t" r="r" b="b"/>
              <a:pathLst>
                <a:path w="36830" h="33020">
                  <a:moveTo>
                    <a:pt x="22473" y="0"/>
                  </a:moveTo>
                  <a:lnTo>
                    <a:pt x="5026" y="5883"/>
                  </a:lnTo>
                  <a:lnTo>
                    <a:pt x="0" y="14330"/>
                  </a:lnTo>
                  <a:lnTo>
                    <a:pt x="2520" y="21807"/>
                  </a:lnTo>
                  <a:lnTo>
                    <a:pt x="5043" y="29284"/>
                  </a:lnTo>
                  <a:lnTo>
                    <a:pt x="14159" y="32960"/>
                  </a:lnTo>
                  <a:lnTo>
                    <a:pt x="31605" y="27076"/>
                  </a:lnTo>
                  <a:lnTo>
                    <a:pt x="36633" y="18629"/>
                  </a:lnTo>
                  <a:lnTo>
                    <a:pt x="31588" y="3676"/>
                  </a:lnTo>
                  <a:lnTo>
                    <a:pt x="22473" y="0"/>
                  </a:lnTo>
                  <a:close/>
                </a:path>
              </a:pathLst>
            </a:custGeom>
            <a:solidFill>
              <a:srgbClr val="008000"/>
            </a:solidFill>
          </p:spPr>
          <p:txBody>
            <a:bodyPr wrap="square" lIns="0" tIns="0" rIns="0" bIns="0" rtlCol="0"/>
            <a:lstStyle/>
            <a:p>
              <a:endParaRPr/>
            </a:p>
          </p:txBody>
        </p:sp>
        <p:sp>
          <p:nvSpPr>
            <p:cNvPr id="357" name="object 357"/>
            <p:cNvSpPr/>
            <p:nvPr/>
          </p:nvSpPr>
          <p:spPr>
            <a:xfrm>
              <a:off x="2903477" y="4618622"/>
              <a:ext cx="36830" cy="33020"/>
            </a:xfrm>
            <a:custGeom>
              <a:avLst/>
              <a:gdLst/>
              <a:ahLst/>
              <a:cxnLst/>
              <a:rect l="l" t="t" r="r" b="b"/>
              <a:pathLst>
                <a:path w="36830"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008000"/>
              </a:solidFill>
            </a:ln>
          </p:spPr>
          <p:txBody>
            <a:bodyPr wrap="square" lIns="0" tIns="0" rIns="0" bIns="0" rtlCol="0"/>
            <a:lstStyle/>
            <a:p>
              <a:endParaRPr/>
            </a:p>
          </p:txBody>
        </p:sp>
        <p:sp>
          <p:nvSpPr>
            <p:cNvPr id="358" name="object 358"/>
            <p:cNvSpPr/>
            <p:nvPr/>
          </p:nvSpPr>
          <p:spPr>
            <a:xfrm>
              <a:off x="2827963" y="4677982"/>
              <a:ext cx="35560" cy="31115"/>
            </a:xfrm>
            <a:custGeom>
              <a:avLst/>
              <a:gdLst/>
              <a:ahLst/>
              <a:cxnLst/>
              <a:rect l="l" t="t" r="r" b="b"/>
              <a:pathLst>
                <a:path w="35560" h="31114">
                  <a:moveTo>
                    <a:pt x="10571" y="0"/>
                  </a:moveTo>
                  <a:lnTo>
                    <a:pt x="2266" y="5257"/>
                  </a:lnTo>
                  <a:lnTo>
                    <a:pt x="0" y="20876"/>
                  </a:lnTo>
                  <a:lnTo>
                    <a:pt x="6468" y="28279"/>
                  </a:lnTo>
                  <a:lnTo>
                    <a:pt x="24688" y="30921"/>
                  </a:lnTo>
                  <a:lnTo>
                    <a:pt x="32993" y="25664"/>
                  </a:lnTo>
                  <a:lnTo>
                    <a:pt x="35259" y="10045"/>
                  </a:lnTo>
                  <a:lnTo>
                    <a:pt x="28792" y="2644"/>
                  </a:lnTo>
                  <a:lnTo>
                    <a:pt x="19681" y="1322"/>
                  </a:lnTo>
                  <a:lnTo>
                    <a:pt x="10571" y="0"/>
                  </a:lnTo>
                  <a:close/>
                </a:path>
              </a:pathLst>
            </a:custGeom>
            <a:solidFill>
              <a:srgbClr val="008000"/>
            </a:solidFill>
          </p:spPr>
          <p:txBody>
            <a:bodyPr wrap="square" lIns="0" tIns="0" rIns="0" bIns="0" rtlCol="0"/>
            <a:lstStyle/>
            <a:p>
              <a:endParaRPr/>
            </a:p>
          </p:txBody>
        </p:sp>
        <p:sp>
          <p:nvSpPr>
            <p:cNvPr id="359" name="object 359"/>
            <p:cNvSpPr/>
            <p:nvPr/>
          </p:nvSpPr>
          <p:spPr>
            <a:xfrm>
              <a:off x="2827963" y="4677981"/>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008000"/>
              </a:solidFill>
            </a:ln>
          </p:spPr>
          <p:txBody>
            <a:bodyPr wrap="square" lIns="0" tIns="0" rIns="0" bIns="0" rtlCol="0"/>
            <a:lstStyle/>
            <a:p>
              <a:endParaRPr/>
            </a:p>
          </p:txBody>
        </p:sp>
      </p:grpSp>
      <p:grpSp>
        <p:nvGrpSpPr>
          <p:cNvPr id="360" name="object 360"/>
          <p:cNvGrpSpPr/>
          <p:nvPr/>
        </p:nvGrpSpPr>
        <p:grpSpPr>
          <a:xfrm>
            <a:off x="3642980" y="4219343"/>
            <a:ext cx="50800" cy="43815"/>
            <a:chOff x="3642980" y="4219343"/>
            <a:chExt cx="50800" cy="43815"/>
          </a:xfrm>
        </p:grpSpPr>
        <p:sp>
          <p:nvSpPr>
            <p:cNvPr id="361" name="object 361"/>
            <p:cNvSpPr/>
            <p:nvPr/>
          </p:nvSpPr>
          <p:spPr>
            <a:xfrm>
              <a:off x="3649906" y="4226162"/>
              <a:ext cx="36830" cy="29845"/>
            </a:xfrm>
            <a:custGeom>
              <a:avLst/>
              <a:gdLst/>
              <a:ahLst/>
              <a:cxnLst/>
              <a:rect l="l" t="t" r="r" b="b"/>
              <a:pathLst>
                <a:path w="36829" h="29845">
                  <a:moveTo>
                    <a:pt x="21228" y="0"/>
                  </a:moveTo>
                  <a:lnTo>
                    <a:pt x="13843" y="1306"/>
                  </a:lnTo>
                  <a:lnTo>
                    <a:pt x="7176" y="4739"/>
                  </a:lnTo>
                  <a:lnTo>
                    <a:pt x="2417" y="9576"/>
                  </a:lnTo>
                  <a:lnTo>
                    <a:pt x="0" y="15184"/>
                  </a:lnTo>
                  <a:lnTo>
                    <a:pt x="358" y="20932"/>
                  </a:lnTo>
                  <a:lnTo>
                    <a:pt x="3554" y="25723"/>
                  </a:lnTo>
                  <a:lnTo>
                    <a:pt x="8874" y="28722"/>
                  </a:lnTo>
                  <a:lnTo>
                    <a:pt x="15590" y="29688"/>
                  </a:lnTo>
                  <a:lnTo>
                    <a:pt x="22975" y="28382"/>
                  </a:lnTo>
                  <a:lnTo>
                    <a:pt x="29643" y="24949"/>
                  </a:lnTo>
                  <a:lnTo>
                    <a:pt x="34402" y="20112"/>
                  </a:lnTo>
                  <a:lnTo>
                    <a:pt x="36819" y="14504"/>
                  </a:lnTo>
                  <a:lnTo>
                    <a:pt x="36460" y="8755"/>
                  </a:lnTo>
                  <a:lnTo>
                    <a:pt x="33264" y="3964"/>
                  </a:lnTo>
                  <a:lnTo>
                    <a:pt x="27944" y="966"/>
                  </a:lnTo>
                  <a:lnTo>
                    <a:pt x="21228" y="0"/>
                  </a:lnTo>
                  <a:close/>
                </a:path>
              </a:pathLst>
            </a:custGeom>
            <a:solidFill>
              <a:srgbClr val="9900CC"/>
            </a:solidFill>
          </p:spPr>
          <p:txBody>
            <a:bodyPr wrap="square" lIns="0" tIns="0" rIns="0" bIns="0" rtlCol="0"/>
            <a:lstStyle/>
            <a:p>
              <a:endParaRPr/>
            </a:p>
          </p:txBody>
        </p:sp>
        <p:sp>
          <p:nvSpPr>
            <p:cNvPr id="362" name="object 362"/>
            <p:cNvSpPr/>
            <p:nvPr/>
          </p:nvSpPr>
          <p:spPr>
            <a:xfrm>
              <a:off x="3647743" y="4224106"/>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grpSp>
      <p:grpSp>
        <p:nvGrpSpPr>
          <p:cNvPr id="363" name="object 363"/>
          <p:cNvGrpSpPr/>
          <p:nvPr/>
        </p:nvGrpSpPr>
        <p:grpSpPr>
          <a:xfrm>
            <a:off x="3027428" y="4462231"/>
            <a:ext cx="68580" cy="78105"/>
            <a:chOff x="3027428" y="4462231"/>
            <a:chExt cx="68580" cy="78105"/>
          </a:xfrm>
        </p:grpSpPr>
        <p:sp>
          <p:nvSpPr>
            <p:cNvPr id="364" name="object 364"/>
            <p:cNvSpPr/>
            <p:nvPr/>
          </p:nvSpPr>
          <p:spPr>
            <a:xfrm>
              <a:off x="3034353" y="4469049"/>
              <a:ext cx="36830" cy="29845"/>
            </a:xfrm>
            <a:custGeom>
              <a:avLst/>
              <a:gdLst/>
              <a:ahLst/>
              <a:cxnLst/>
              <a:rect l="l" t="t" r="r" b="b"/>
              <a:pathLst>
                <a:path w="36830"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9900CC"/>
            </a:solidFill>
          </p:spPr>
          <p:txBody>
            <a:bodyPr wrap="square" lIns="0" tIns="0" rIns="0" bIns="0" rtlCol="0"/>
            <a:lstStyle/>
            <a:p>
              <a:endParaRPr/>
            </a:p>
          </p:txBody>
        </p:sp>
        <p:sp>
          <p:nvSpPr>
            <p:cNvPr id="365" name="object 365"/>
            <p:cNvSpPr/>
            <p:nvPr/>
          </p:nvSpPr>
          <p:spPr>
            <a:xfrm>
              <a:off x="3032190" y="4466993"/>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366" name="object 366"/>
            <p:cNvSpPr/>
            <p:nvPr/>
          </p:nvSpPr>
          <p:spPr>
            <a:xfrm>
              <a:off x="3055373" y="4504151"/>
              <a:ext cx="35560" cy="31115"/>
            </a:xfrm>
            <a:custGeom>
              <a:avLst/>
              <a:gdLst/>
              <a:ahLst/>
              <a:cxnLst/>
              <a:rect l="l" t="t" r="r" b="b"/>
              <a:pathLst>
                <a:path w="35560" h="31114">
                  <a:moveTo>
                    <a:pt x="10571" y="0"/>
                  </a:moveTo>
                  <a:lnTo>
                    <a:pt x="2266" y="5259"/>
                  </a:lnTo>
                  <a:lnTo>
                    <a:pt x="0" y="20876"/>
                  </a:lnTo>
                  <a:lnTo>
                    <a:pt x="6466" y="28279"/>
                  </a:lnTo>
                  <a:lnTo>
                    <a:pt x="24688" y="30923"/>
                  </a:lnTo>
                  <a:lnTo>
                    <a:pt x="32993" y="25664"/>
                  </a:lnTo>
                  <a:lnTo>
                    <a:pt x="35259" y="10045"/>
                  </a:lnTo>
                  <a:lnTo>
                    <a:pt x="28792" y="2644"/>
                  </a:lnTo>
                  <a:lnTo>
                    <a:pt x="19681" y="1322"/>
                  </a:lnTo>
                  <a:lnTo>
                    <a:pt x="10571" y="0"/>
                  </a:lnTo>
                  <a:close/>
                </a:path>
              </a:pathLst>
            </a:custGeom>
            <a:solidFill>
              <a:srgbClr val="9900CC"/>
            </a:solidFill>
          </p:spPr>
          <p:txBody>
            <a:bodyPr wrap="square" lIns="0" tIns="0" rIns="0" bIns="0" rtlCol="0"/>
            <a:lstStyle/>
            <a:p>
              <a:endParaRPr/>
            </a:p>
          </p:txBody>
        </p:sp>
        <p:sp>
          <p:nvSpPr>
            <p:cNvPr id="367" name="object 367"/>
            <p:cNvSpPr/>
            <p:nvPr/>
          </p:nvSpPr>
          <p:spPr>
            <a:xfrm>
              <a:off x="3055373" y="4504152"/>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grpSp>
      <p:grpSp>
        <p:nvGrpSpPr>
          <p:cNvPr id="368" name="object 368"/>
          <p:cNvGrpSpPr/>
          <p:nvPr/>
        </p:nvGrpSpPr>
        <p:grpSpPr>
          <a:xfrm>
            <a:off x="3139345" y="4826562"/>
            <a:ext cx="50800" cy="43815"/>
            <a:chOff x="3139345" y="4826562"/>
            <a:chExt cx="50800" cy="43815"/>
          </a:xfrm>
        </p:grpSpPr>
        <p:sp>
          <p:nvSpPr>
            <p:cNvPr id="369" name="object 369"/>
            <p:cNvSpPr/>
            <p:nvPr/>
          </p:nvSpPr>
          <p:spPr>
            <a:xfrm>
              <a:off x="3146270" y="4833381"/>
              <a:ext cx="36830" cy="29845"/>
            </a:xfrm>
            <a:custGeom>
              <a:avLst/>
              <a:gdLst/>
              <a:ahLst/>
              <a:cxnLst/>
              <a:rect l="l" t="t" r="r" b="b"/>
              <a:pathLst>
                <a:path w="36830"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1"/>
                  </a:lnTo>
                  <a:lnTo>
                    <a:pt x="29643" y="24948"/>
                  </a:lnTo>
                  <a:lnTo>
                    <a:pt x="34402" y="20112"/>
                  </a:lnTo>
                  <a:lnTo>
                    <a:pt x="36819" y="14504"/>
                  </a:lnTo>
                  <a:lnTo>
                    <a:pt x="36460" y="8756"/>
                  </a:lnTo>
                  <a:lnTo>
                    <a:pt x="33264" y="3964"/>
                  </a:lnTo>
                  <a:lnTo>
                    <a:pt x="27944" y="966"/>
                  </a:lnTo>
                  <a:lnTo>
                    <a:pt x="21228" y="0"/>
                  </a:lnTo>
                  <a:close/>
                </a:path>
              </a:pathLst>
            </a:custGeom>
            <a:solidFill>
              <a:srgbClr val="9900CC"/>
            </a:solidFill>
          </p:spPr>
          <p:txBody>
            <a:bodyPr wrap="square" lIns="0" tIns="0" rIns="0" bIns="0" rtlCol="0"/>
            <a:lstStyle/>
            <a:p>
              <a:endParaRPr/>
            </a:p>
          </p:txBody>
        </p:sp>
        <p:sp>
          <p:nvSpPr>
            <p:cNvPr id="370" name="object 370"/>
            <p:cNvSpPr/>
            <p:nvPr/>
          </p:nvSpPr>
          <p:spPr>
            <a:xfrm>
              <a:off x="3144108" y="4831324"/>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grpSp>
      <p:grpSp>
        <p:nvGrpSpPr>
          <p:cNvPr id="371" name="object 371"/>
          <p:cNvGrpSpPr/>
          <p:nvPr/>
        </p:nvGrpSpPr>
        <p:grpSpPr>
          <a:xfrm>
            <a:off x="3314740" y="4646778"/>
            <a:ext cx="130175" cy="116205"/>
            <a:chOff x="3314740" y="4646778"/>
            <a:chExt cx="130175" cy="116205"/>
          </a:xfrm>
        </p:grpSpPr>
        <p:sp>
          <p:nvSpPr>
            <p:cNvPr id="372" name="object 372"/>
            <p:cNvSpPr/>
            <p:nvPr/>
          </p:nvSpPr>
          <p:spPr>
            <a:xfrm>
              <a:off x="3401065" y="4653597"/>
              <a:ext cx="36830" cy="29845"/>
            </a:xfrm>
            <a:custGeom>
              <a:avLst/>
              <a:gdLst/>
              <a:ahLst/>
              <a:cxnLst/>
              <a:rect l="l" t="t" r="r" b="b"/>
              <a:pathLst>
                <a:path w="36829" h="29845">
                  <a:moveTo>
                    <a:pt x="21228" y="0"/>
                  </a:moveTo>
                  <a:lnTo>
                    <a:pt x="13843" y="1305"/>
                  </a:lnTo>
                  <a:lnTo>
                    <a:pt x="7176" y="4739"/>
                  </a:lnTo>
                  <a:lnTo>
                    <a:pt x="2417" y="9576"/>
                  </a:lnTo>
                  <a:lnTo>
                    <a:pt x="0" y="15184"/>
                  </a:lnTo>
                  <a:lnTo>
                    <a:pt x="359" y="20932"/>
                  </a:lnTo>
                  <a:lnTo>
                    <a:pt x="3554" y="25723"/>
                  </a:lnTo>
                  <a:lnTo>
                    <a:pt x="8873" y="28721"/>
                  </a:lnTo>
                  <a:lnTo>
                    <a:pt x="15590" y="29688"/>
                  </a:lnTo>
                  <a:lnTo>
                    <a:pt x="22975" y="28381"/>
                  </a:lnTo>
                  <a:lnTo>
                    <a:pt x="29642" y="24948"/>
                  </a:lnTo>
                  <a:lnTo>
                    <a:pt x="34401" y="20112"/>
                  </a:lnTo>
                  <a:lnTo>
                    <a:pt x="36819" y="14503"/>
                  </a:lnTo>
                  <a:lnTo>
                    <a:pt x="36460" y="8755"/>
                  </a:lnTo>
                  <a:lnTo>
                    <a:pt x="33264" y="3964"/>
                  </a:lnTo>
                  <a:lnTo>
                    <a:pt x="27944" y="966"/>
                  </a:lnTo>
                  <a:lnTo>
                    <a:pt x="21228" y="0"/>
                  </a:lnTo>
                  <a:close/>
                </a:path>
              </a:pathLst>
            </a:custGeom>
            <a:solidFill>
              <a:srgbClr val="9900CC"/>
            </a:solidFill>
          </p:spPr>
          <p:txBody>
            <a:bodyPr wrap="square" lIns="0" tIns="0" rIns="0" bIns="0" rtlCol="0"/>
            <a:lstStyle/>
            <a:p>
              <a:endParaRPr/>
            </a:p>
          </p:txBody>
        </p:sp>
        <p:sp>
          <p:nvSpPr>
            <p:cNvPr id="373" name="object 373"/>
            <p:cNvSpPr/>
            <p:nvPr/>
          </p:nvSpPr>
          <p:spPr>
            <a:xfrm>
              <a:off x="3398902" y="465154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374" name="object 374"/>
            <p:cNvSpPr/>
            <p:nvPr/>
          </p:nvSpPr>
          <p:spPr>
            <a:xfrm>
              <a:off x="3319503" y="4710153"/>
              <a:ext cx="36195" cy="36195"/>
            </a:xfrm>
            <a:custGeom>
              <a:avLst/>
              <a:gdLst/>
              <a:ahLst/>
              <a:cxnLst/>
              <a:rect l="l" t="t" r="r" b="b"/>
              <a:pathLst>
                <a:path w="36195" h="36195">
                  <a:moveTo>
                    <a:pt x="11102" y="0"/>
                  </a:moveTo>
                  <a:lnTo>
                    <a:pt x="2644" y="6314"/>
                  </a:lnTo>
                  <a:lnTo>
                    <a:pt x="0" y="24535"/>
                  </a:lnTo>
                  <a:lnTo>
                    <a:pt x="6314" y="32993"/>
                  </a:lnTo>
                  <a:lnTo>
                    <a:pt x="24535" y="35636"/>
                  </a:lnTo>
                  <a:lnTo>
                    <a:pt x="32993" y="29323"/>
                  </a:lnTo>
                  <a:lnTo>
                    <a:pt x="35637" y="11101"/>
                  </a:lnTo>
                  <a:lnTo>
                    <a:pt x="29323" y="2644"/>
                  </a:lnTo>
                  <a:lnTo>
                    <a:pt x="20212" y="1322"/>
                  </a:lnTo>
                  <a:lnTo>
                    <a:pt x="11102" y="0"/>
                  </a:lnTo>
                  <a:close/>
                </a:path>
              </a:pathLst>
            </a:custGeom>
            <a:solidFill>
              <a:srgbClr val="9900CC"/>
            </a:solidFill>
          </p:spPr>
          <p:txBody>
            <a:bodyPr wrap="square" lIns="0" tIns="0" rIns="0" bIns="0" rtlCol="0"/>
            <a:lstStyle/>
            <a:p>
              <a:endParaRPr/>
            </a:p>
          </p:txBody>
        </p:sp>
        <p:sp>
          <p:nvSpPr>
            <p:cNvPr id="375" name="object 375"/>
            <p:cNvSpPr/>
            <p:nvPr/>
          </p:nvSpPr>
          <p:spPr>
            <a:xfrm>
              <a:off x="3319503" y="4710153"/>
              <a:ext cx="36195" cy="36195"/>
            </a:xfrm>
            <a:custGeom>
              <a:avLst/>
              <a:gdLst/>
              <a:ahLst/>
              <a:cxnLst/>
              <a:rect l="l" t="t" r="r" b="b"/>
              <a:pathLst>
                <a:path w="36195" h="36195">
                  <a:moveTo>
                    <a:pt x="20211" y="1322"/>
                  </a:moveTo>
                  <a:lnTo>
                    <a:pt x="29322" y="2644"/>
                  </a:lnTo>
                  <a:lnTo>
                    <a:pt x="35636" y="11101"/>
                  </a:lnTo>
                  <a:lnTo>
                    <a:pt x="34314" y="20211"/>
                  </a:lnTo>
                  <a:lnTo>
                    <a:pt x="32992" y="29322"/>
                  </a:lnTo>
                  <a:lnTo>
                    <a:pt x="24535" y="35636"/>
                  </a:lnTo>
                  <a:lnTo>
                    <a:pt x="15424" y="34314"/>
                  </a:lnTo>
                  <a:lnTo>
                    <a:pt x="6313" y="32992"/>
                  </a:lnTo>
                  <a:lnTo>
                    <a:pt x="0" y="24535"/>
                  </a:lnTo>
                  <a:lnTo>
                    <a:pt x="1322" y="15424"/>
                  </a:lnTo>
                  <a:lnTo>
                    <a:pt x="2644" y="6313"/>
                  </a:lnTo>
                  <a:lnTo>
                    <a:pt x="11101" y="0"/>
                  </a:lnTo>
                  <a:lnTo>
                    <a:pt x="20211" y="1322"/>
                  </a:lnTo>
                  <a:close/>
                </a:path>
              </a:pathLst>
            </a:custGeom>
            <a:ln w="9524">
              <a:solidFill>
                <a:srgbClr val="9900CC"/>
              </a:solidFill>
            </a:ln>
          </p:spPr>
          <p:txBody>
            <a:bodyPr wrap="square" lIns="0" tIns="0" rIns="0" bIns="0" rtlCol="0"/>
            <a:lstStyle/>
            <a:p>
              <a:endParaRPr/>
            </a:p>
          </p:txBody>
        </p:sp>
        <p:sp>
          <p:nvSpPr>
            <p:cNvPr id="376" name="object 376"/>
            <p:cNvSpPr/>
            <p:nvPr/>
          </p:nvSpPr>
          <p:spPr>
            <a:xfrm>
              <a:off x="3384068" y="4727974"/>
              <a:ext cx="38100" cy="28575"/>
            </a:xfrm>
            <a:custGeom>
              <a:avLst/>
              <a:gdLst/>
              <a:ahLst/>
              <a:cxnLst/>
              <a:rect l="l" t="t" r="r" b="b"/>
              <a:pathLst>
                <a:path w="38100" h="28575">
                  <a:moveTo>
                    <a:pt x="23659" y="0"/>
                  </a:moveTo>
                  <a:lnTo>
                    <a:pt x="0" y="17718"/>
                  </a:lnTo>
                  <a:lnTo>
                    <a:pt x="2474" y="22918"/>
                  </a:lnTo>
                  <a:lnTo>
                    <a:pt x="7308" y="26650"/>
                  </a:lnTo>
                  <a:lnTo>
                    <a:pt x="13816" y="28571"/>
                  </a:lnTo>
                  <a:lnTo>
                    <a:pt x="21311" y="28339"/>
                  </a:lnTo>
                  <a:lnTo>
                    <a:pt x="28403" y="25898"/>
                  </a:lnTo>
                  <a:lnTo>
                    <a:pt x="33808" y="21795"/>
                  </a:lnTo>
                  <a:lnTo>
                    <a:pt x="37005" y="16592"/>
                  </a:lnTo>
                  <a:lnTo>
                    <a:pt x="37476" y="10852"/>
                  </a:lnTo>
                  <a:lnTo>
                    <a:pt x="35001" y="5652"/>
                  </a:lnTo>
                  <a:lnTo>
                    <a:pt x="30167" y="1920"/>
                  </a:lnTo>
                  <a:lnTo>
                    <a:pt x="23659" y="0"/>
                  </a:lnTo>
                  <a:close/>
                </a:path>
              </a:pathLst>
            </a:custGeom>
            <a:solidFill>
              <a:srgbClr val="9900CC"/>
            </a:solidFill>
          </p:spPr>
          <p:txBody>
            <a:bodyPr wrap="square" lIns="0" tIns="0" rIns="0" bIns="0" rtlCol="0"/>
            <a:lstStyle/>
            <a:p>
              <a:endParaRPr/>
            </a:p>
          </p:txBody>
        </p:sp>
        <p:sp>
          <p:nvSpPr>
            <p:cNvPr id="377" name="object 377"/>
            <p:cNvSpPr/>
            <p:nvPr/>
          </p:nvSpPr>
          <p:spPr>
            <a:xfrm>
              <a:off x="3382646" y="4726310"/>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9900CC"/>
              </a:solidFill>
            </a:ln>
          </p:spPr>
          <p:txBody>
            <a:bodyPr wrap="square" lIns="0" tIns="0" rIns="0" bIns="0" rtlCol="0"/>
            <a:lstStyle/>
            <a:p>
              <a:endParaRPr/>
            </a:p>
          </p:txBody>
        </p:sp>
      </p:grpSp>
      <p:grpSp>
        <p:nvGrpSpPr>
          <p:cNvPr id="378" name="object 378"/>
          <p:cNvGrpSpPr/>
          <p:nvPr/>
        </p:nvGrpSpPr>
        <p:grpSpPr>
          <a:xfrm>
            <a:off x="2730961" y="4077656"/>
            <a:ext cx="136525" cy="91440"/>
            <a:chOff x="2730961" y="4077656"/>
            <a:chExt cx="136525" cy="91440"/>
          </a:xfrm>
        </p:grpSpPr>
        <p:sp>
          <p:nvSpPr>
            <p:cNvPr id="379" name="object 379"/>
            <p:cNvSpPr/>
            <p:nvPr/>
          </p:nvSpPr>
          <p:spPr>
            <a:xfrm>
              <a:off x="2737887" y="4132103"/>
              <a:ext cx="36830" cy="29845"/>
            </a:xfrm>
            <a:custGeom>
              <a:avLst/>
              <a:gdLst/>
              <a:ahLst/>
              <a:cxnLst/>
              <a:rect l="l" t="t" r="r" b="b"/>
              <a:pathLst>
                <a:path w="36830" h="29845">
                  <a:moveTo>
                    <a:pt x="21228" y="0"/>
                  </a:moveTo>
                  <a:lnTo>
                    <a:pt x="13843" y="1306"/>
                  </a:lnTo>
                  <a:lnTo>
                    <a:pt x="7175" y="4739"/>
                  </a:lnTo>
                  <a:lnTo>
                    <a:pt x="2416" y="9575"/>
                  </a:lnTo>
                  <a:lnTo>
                    <a:pt x="0" y="15184"/>
                  </a:lnTo>
                  <a:lnTo>
                    <a:pt x="358" y="20932"/>
                  </a:lnTo>
                  <a:lnTo>
                    <a:pt x="3554" y="25723"/>
                  </a:lnTo>
                  <a:lnTo>
                    <a:pt x="8874" y="28721"/>
                  </a:lnTo>
                  <a:lnTo>
                    <a:pt x="15590" y="29688"/>
                  </a:lnTo>
                  <a:lnTo>
                    <a:pt x="22975" y="28382"/>
                  </a:lnTo>
                  <a:lnTo>
                    <a:pt x="29643" y="24948"/>
                  </a:lnTo>
                  <a:lnTo>
                    <a:pt x="34402" y="20111"/>
                  </a:lnTo>
                  <a:lnTo>
                    <a:pt x="36819" y="14503"/>
                  </a:lnTo>
                  <a:lnTo>
                    <a:pt x="36460" y="8755"/>
                  </a:lnTo>
                  <a:lnTo>
                    <a:pt x="33264" y="3964"/>
                  </a:lnTo>
                  <a:lnTo>
                    <a:pt x="27944" y="966"/>
                  </a:lnTo>
                  <a:lnTo>
                    <a:pt x="21228" y="0"/>
                  </a:lnTo>
                  <a:close/>
                </a:path>
              </a:pathLst>
            </a:custGeom>
            <a:solidFill>
              <a:srgbClr val="008000"/>
            </a:solidFill>
          </p:spPr>
          <p:txBody>
            <a:bodyPr wrap="square" lIns="0" tIns="0" rIns="0" bIns="0" rtlCol="0"/>
            <a:lstStyle/>
            <a:p>
              <a:endParaRPr/>
            </a:p>
          </p:txBody>
        </p:sp>
        <p:sp>
          <p:nvSpPr>
            <p:cNvPr id="380" name="object 380"/>
            <p:cNvSpPr/>
            <p:nvPr/>
          </p:nvSpPr>
          <p:spPr>
            <a:xfrm>
              <a:off x="2735724" y="413004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008000"/>
              </a:solidFill>
            </a:ln>
          </p:spPr>
          <p:txBody>
            <a:bodyPr wrap="square" lIns="0" tIns="0" rIns="0" bIns="0" rtlCol="0"/>
            <a:lstStyle/>
            <a:p>
              <a:endParaRPr/>
            </a:p>
          </p:txBody>
        </p:sp>
        <p:sp>
          <p:nvSpPr>
            <p:cNvPr id="381" name="object 381"/>
            <p:cNvSpPr/>
            <p:nvPr/>
          </p:nvSpPr>
          <p:spPr>
            <a:xfrm>
              <a:off x="2826585" y="4082418"/>
              <a:ext cx="36195" cy="31750"/>
            </a:xfrm>
            <a:custGeom>
              <a:avLst/>
              <a:gdLst/>
              <a:ahLst/>
              <a:cxnLst/>
              <a:rect l="l" t="t" r="r" b="b"/>
              <a:pathLst>
                <a:path w="36194" h="31750">
                  <a:moveTo>
                    <a:pt x="24298" y="0"/>
                  </a:moveTo>
                  <a:lnTo>
                    <a:pt x="15242" y="1658"/>
                  </a:lnTo>
                  <a:lnTo>
                    <a:pt x="6187" y="3317"/>
                  </a:lnTo>
                  <a:lnTo>
                    <a:pt x="0" y="10955"/>
                  </a:lnTo>
                  <a:lnTo>
                    <a:pt x="2843" y="26476"/>
                  </a:lnTo>
                  <a:lnTo>
                    <a:pt x="11337" y="31424"/>
                  </a:lnTo>
                  <a:lnTo>
                    <a:pt x="29447" y="28106"/>
                  </a:lnTo>
                  <a:lnTo>
                    <a:pt x="35636" y="20469"/>
                  </a:lnTo>
                  <a:lnTo>
                    <a:pt x="32791" y="4946"/>
                  </a:lnTo>
                  <a:lnTo>
                    <a:pt x="24298" y="0"/>
                  </a:lnTo>
                  <a:close/>
                </a:path>
              </a:pathLst>
            </a:custGeom>
            <a:solidFill>
              <a:srgbClr val="008000"/>
            </a:solidFill>
          </p:spPr>
          <p:txBody>
            <a:bodyPr wrap="square" lIns="0" tIns="0" rIns="0" bIns="0" rtlCol="0"/>
            <a:lstStyle/>
            <a:p>
              <a:endParaRPr/>
            </a:p>
          </p:txBody>
        </p:sp>
        <p:sp>
          <p:nvSpPr>
            <p:cNvPr id="382" name="object 382"/>
            <p:cNvSpPr/>
            <p:nvPr/>
          </p:nvSpPr>
          <p:spPr>
            <a:xfrm>
              <a:off x="2826585" y="4082418"/>
              <a:ext cx="36195" cy="31750"/>
            </a:xfrm>
            <a:custGeom>
              <a:avLst/>
              <a:gdLst/>
              <a:ahLst/>
              <a:cxnLst/>
              <a:rect l="l" t="t" r="r" b="b"/>
              <a:pathLst>
                <a:path w="36194"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008000"/>
              </a:solidFill>
            </a:ln>
          </p:spPr>
          <p:txBody>
            <a:bodyPr wrap="square" lIns="0" tIns="0" rIns="0" bIns="0" rtlCol="0"/>
            <a:lstStyle/>
            <a:p>
              <a:endParaRPr/>
            </a:p>
          </p:txBody>
        </p:sp>
      </p:grpSp>
      <p:grpSp>
        <p:nvGrpSpPr>
          <p:cNvPr id="383" name="object 383"/>
          <p:cNvGrpSpPr/>
          <p:nvPr/>
        </p:nvGrpSpPr>
        <p:grpSpPr>
          <a:xfrm>
            <a:off x="2766680" y="4911095"/>
            <a:ext cx="50800" cy="43815"/>
            <a:chOff x="2766680" y="4911095"/>
            <a:chExt cx="50800" cy="43815"/>
          </a:xfrm>
        </p:grpSpPr>
        <p:sp>
          <p:nvSpPr>
            <p:cNvPr id="384" name="object 384"/>
            <p:cNvSpPr/>
            <p:nvPr/>
          </p:nvSpPr>
          <p:spPr>
            <a:xfrm>
              <a:off x="2773606" y="4917915"/>
              <a:ext cx="36830" cy="29845"/>
            </a:xfrm>
            <a:custGeom>
              <a:avLst/>
              <a:gdLst/>
              <a:ahLst/>
              <a:cxnLst/>
              <a:rect l="l" t="t" r="r" b="b"/>
              <a:pathLst>
                <a:path w="36830" h="29845">
                  <a:moveTo>
                    <a:pt x="21228" y="0"/>
                  </a:moveTo>
                  <a:lnTo>
                    <a:pt x="13843" y="1306"/>
                  </a:lnTo>
                  <a:lnTo>
                    <a:pt x="7176" y="4739"/>
                  </a:lnTo>
                  <a:lnTo>
                    <a:pt x="2417" y="9575"/>
                  </a:lnTo>
                  <a:lnTo>
                    <a:pt x="0" y="15183"/>
                  </a:lnTo>
                  <a:lnTo>
                    <a:pt x="358" y="20931"/>
                  </a:lnTo>
                  <a:lnTo>
                    <a:pt x="3554" y="25723"/>
                  </a:lnTo>
                  <a:lnTo>
                    <a:pt x="8874" y="28721"/>
                  </a:lnTo>
                  <a:lnTo>
                    <a:pt x="15590" y="29688"/>
                  </a:lnTo>
                  <a:lnTo>
                    <a:pt x="22975" y="28382"/>
                  </a:lnTo>
                  <a:lnTo>
                    <a:pt x="29643" y="24948"/>
                  </a:lnTo>
                  <a:lnTo>
                    <a:pt x="34402" y="20111"/>
                  </a:lnTo>
                  <a:lnTo>
                    <a:pt x="36819" y="14503"/>
                  </a:lnTo>
                  <a:lnTo>
                    <a:pt x="36460" y="8756"/>
                  </a:lnTo>
                  <a:lnTo>
                    <a:pt x="33264" y="3964"/>
                  </a:lnTo>
                  <a:lnTo>
                    <a:pt x="27944" y="965"/>
                  </a:lnTo>
                  <a:lnTo>
                    <a:pt x="21228" y="0"/>
                  </a:lnTo>
                  <a:close/>
                </a:path>
              </a:pathLst>
            </a:custGeom>
            <a:solidFill>
              <a:srgbClr val="008000"/>
            </a:solidFill>
          </p:spPr>
          <p:txBody>
            <a:bodyPr wrap="square" lIns="0" tIns="0" rIns="0" bIns="0" rtlCol="0"/>
            <a:lstStyle/>
            <a:p>
              <a:endParaRPr/>
            </a:p>
          </p:txBody>
        </p:sp>
        <p:sp>
          <p:nvSpPr>
            <p:cNvPr id="385" name="object 385"/>
            <p:cNvSpPr/>
            <p:nvPr/>
          </p:nvSpPr>
          <p:spPr>
            <a:xfrm>
              <a:off x="2771443" y="4915858"/>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008000"/>
              </a:solidFill>
            </a:ln>
          </p:spPr>
          <p:txBody>
            <a:bodyPr wrap="square" lIns="0" tIns="0" rIns="0" bIns="0" rtlCol="0"/>
            <a:lstStyle/>
            <a:p>
              <a:endParaRPr/>
            </a:p>
          </p:txBody>
        </p:sp>
      </p:grpSp>
      <p:grpSp>
        <p:nvGrpSpPr>
          <p:cNvPr id="386" name="object 386"/>
          <p:cNvGrpSpPr/>
          <p:nvPr/>
        </p:nvGrpSpPr>
        <p:grpSpPr>
          <a:xfrm>
            <a:off x="2873208" y="4167205"/>
            <a:ext cx="45085" cy="40640"/>
            <a:chOff x="2873208" y="4167205"/>
            <a:chExt cx="45085" cy="40640"/>
          </a:xfrm>
        </p:grpSpPr>
        <p:sp>
          <p:nvSpPr>
            <p:cNvPr id="387" name="object 387"/>
            <p:cNvSpPr/>
            <p:nvPr/>
          </p:nvSpPr>
          <p:spPr>
            <a:xfrm>
              <a:off x="2877971" y="4171967"/>
              <a:ext cx="35560" cy="31115"/>
            </a:xfrm>
            <a:custGeom>
              <a:avLst/>
              <a:gdLst/>
              <a:ahLst/>
              <a:cxnLst/>
              <a:rect l="l" t="t" r="r" b="b"/>
              <a:pathLst>
                <a:path w="35560" h="31114">
                  <a:moveTo>
                    <a:pt x="10570" y="0"/>
                  </a:moveTo>
                  <a:lnTo>
                    <a:pt x="2265" y="5259"/>
                  </a:lnTo>
                  <a:lnTo>
                    <a:pt x="0" y="20876"/>
                  </a:lnTo>
                  <a:lnTo>
                    <a:pt x="6466" y="28279"/>
                  </a:lnTo>
                  <a:lnTo>
                    <a:pt x="24688" y="30923"/>
                  </a:lnTo>
                  <a:lnTo>
                    <a:pt x="32992" y="25664"/>
                  </a:lnTo>
                  <a:lnTo>
                    <a:pt x="35259" y="10045"/>
                  </a:lnTo>
                  <a:lnTo>
                    <a:pt x="28792" y="2644"/>
                  </a:lnTo>
                  <a:lnTo>
                    <a:pt x="19681" y="1322"/>
                  </a:lnTo>
                  <a:lnTo>
                    <a:pt x="10570" y="0"/>
                  </a:lnTo>
                  <a:close/>
                </a:path>
              </a:pathLst>
            </a:custGeom>
            <a:solidFill>
              <a:srgbClr val="008000"/>
            </a:solidFill>
          </p:spPr>
          <p:txBody>
            <a:bodyPr wrap="square" lIns="0" tIns="0" rIns="0" bIns="0" rtlCol="0"/>
            <a:lstStyle/>
            <a:p>
              <a:endParaRPr/>
            </a:p>
          </p:txBody>
        </p:sp>
        <p:sp>
          <p:nvSpPr>
            <p:cNvPr id="388" name="object 388"/>
            <p:cNvSpPr/>
            <p:nvPr/>
          </p:nvSpPr>
          <p:spPr>
            <a:xfrm>
              <a:off x="2877971" y="4171968"/>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008000"/>
              </a:solidFill>
            </a:ln>
          </p:spPr>
          <p:txBody>
            <a:bodyPr wrap="square" lIns="0" tIns="0" rIns="0" bIns="0" rtlCol="0"/>
            <a:lstStyle/>
            <a:p>
              <a:endParaRPr/>
            </a:p>
          </p:txBody>
        </p:sp>
      </p:grpSp>
      <p:grpSp>
        <p:nvGrpSpPr>
          <p:cNvPr id="389" name="object 389"/>
          <p:cNvGrpSpPr/>
          <p:nvPr/>
        </p:nvGrpSpPr>
        <p:grpSpPr>
          <a:xfrm>
            <a:off x="2981555" y="4327939"/>
            <a:ext cx="45085" cy="40640"/>
            <a:chOff x="2981555" y="4327939"/>
            <a:chExt cx="45085" cy="40640"/>
          </a:xfrm>
        </p:grpSpPr>
        <p:sp>
          <p:nvSpPr>
            <p:cNvPr id="390" name="object 390"/>
            <p:cNvSpPr/>
            <p:nvPr/>
          </p:nvSpPr>
          <p:spPr>
            <a:xfrm>
              <a:off x="2986318" y="4332701"/>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7" y="10045"/>
                  </a:lnTo>
                  <a:lnTo>
                    <a:pt x="28790" y="2644"/>
                  </a:lnTo>
                  <a:lnTo>
                    <a:pt x="19681" y="1322"/>
                  </a:lnTo>
                  <a:lnTo>
                    <a:pt x="10570" y="0"/>
                  </a:lnTo>
                  <a:close/>
                </a:path>
              </a:pathLst>
            </a:custGeom>
            <a:solidFill>
              <a:srgbClr val="9900CC"/>
            </a:solidFill>
          </p:spPr>
          <p:txBody>
            <a:bodyPr wrap="square" lIns="0" tIns="0" rIns="0" bIns="0" rtlCol="0"/>
            <a:lstStyle/>
            <a:p>
              <a:endParaRPr/>
            </a:p>
          </p:txBody>
        </p:sp>
        <p:sp>
          <p:nvSpPr>
            <p:cNvPr id="391" name="object 391"/>
            <p:cNvSpPr/>
            <p:nvPr/>
          </p:nvSpPr>
          <p:spPr>
            <a:xfrm>
              <a:off x="2986318" y="4332701"/>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grpSp>
      <p:grpSp>
        <p:nvGrpSpPr>
          <p:cNvPr id="392" name="object 392"/>
          <p:cNvGrpSpPr/>
          <p:nvPr/>
        </p:nvGrpSpPr>
        <p:grpSpPr>
          <a:xfrm>
            <a:off x="3041086" y="3951700"/>
            <a:ext cx="45085" cy="40640"/>
            <a:chOff x="3041086" y="3951700"/>
            <a:chExt cx="45085" cy="40640"/>
          </a:xfrm>
        </p:grpSpPr>
        <p:sp>
          <p:nvSpPr>
            <p:cNvPr id="393" name="object 393"/>
            <p:cNvSpPr/>
            <p:nvPr/>
          </p:nvSpPr>
          <p:spPr>
            <a:xfrm>
              <a:off x="3045848" y="3956462"/>
              <a:ext cx="35560" cy="31115"/>
            </a:xfrm>
            <a:custGeom>
              <a:avLst/>
              <a:gdLst/>
              <a:ahLst/>
              <a:cxnLst/>
              <a:rect l="l" t="t" r="r" b="b"/>
              <a:pathLst>
                <a:path w="35560" h="31114">
                  <a:moveTo>
                    <a:pt x="10571" y="0"/>
                  </a:moveTo>
                  <a:lnTo>
                    <a:pt x="2266" y="5259"/>
                  </a:lnTo>
                  <a:lnTo>
                    <a:pt x="0" y="20877"/>
                  </a:lnTo>
                  <a:lnTo>
                    <a:pt x="6466" y="28279"/>
                  </a:lnTo>
                  <a:lnTo>
                    <a:pt x="24688" y="30923"/>
                  </a:lnTo>
                  <a:lnTo>
                    <a:pt x="32993" y="25664"/>
                  </a:lnTo>
                  <a:lnTo>
                    <a:pt x="35259" y="10046"/>
                  </a:lnTo>
                  <a:lnTo>
                    <a:pt x="28792" y="2644"/>
                  </a:lnTo>
                  <a:lnTo>
                    <a:pt x="19681" y="1322"/>
                  </a:lnTo>
                  <a:lnTo>
                    <a:pt x="10571" y="0"/>
                  </a:lnTo>
                  <a:close/>
                </a:path>
              </a:pathLst>
            </a:custGeom>
            <a:solidFill>
              <a:srgbClr val="9900CC"/>
            </a:solidFill>
          </p:spPr>
          <p:txBody>
            <a:bodyPr wrap="square" lIns="0" tIns="0" rIns="0" bIns="0" rtlCol="0"/>
            <a:lstStyle/>
            <a:p>
              <a:endParaRPr/>
            </a:p>
          </p:txBody>
        </p:sp>
        <p:sp>
          <p:nvSpPr>
            <p:cNvPr id="394" name="object 394"/>
            <p:cNvSpPr/>
            <p:nvPr/>
          </p:nvSpPr>
          <p:spPr>
            <a:xfrm>
              <a:off x="3045848" y="395646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grpSp>
      <p:grpSp>
        <p:nvGrpSpPr>
          <p:cNvPr id="395" name="object 395"/>
          <p:cNvGrpSpPr/>
          <p:nvPr/>
        </p:nvGrpSpPr>
        <p:grpSpPr>
          <a:xfrm>
            <a:off x="3489950" y="4267216"/>
            <a:ext cx="45085" cy="40640"/>
            <a:chOff x="3489950" y="4267216"/>
            <a:chExt cx="45085" cy="40640"/>
          </a:xfrm>
        </p:grpSpPr>
        <p:sp>
          <p:nvSpPr>
            <p:cNvPr id="396" name="object 396"/>
            <p:cNvSpPr/>
            <p:nvPr/>
          </p:nvSpPr>
          <p:spPr>
            <a:xfrm>
              <a:off x="3494713" y="4271978"/>
              <a:ext cx="35560" cy="31115"/>
            </a:xfrm>
            <a:custGeom>
              <a:avLst/>
              <a:gdLst/>
              <a:ahLst/>
              <a:cxnLst/>
              <a:rect l="l" t="t" r="r" b="b"/>
              <a:pathLst>
                <a:path w="35560" h="31114">
                  <a:moveTo>
                    <a:pt x="10571" y="0"/>
                  </a:moveTo>
                  <a:lnTo>
                    <a:pt x="2266" y="5259"/>
                  </a:lnTo>
                  <a:lnTo>
                    <a:pt x="0" y="20877"/>
                  </a:lnTo>
                  <a:lnTo>
                    <a:pt x="6468" y="28279"/>
                  </a:lnTo>
                  <a:lnTo>
                    <a:pt x="24688" y="30923"/>
                  </a:lnTo>
                  <a:lnTo>
                    <a:pt x="32993" y="25664"/>
                  </a:lnTo>
                  <a:lnTo>
                    <a:pt x="35259" y="10046"/>
                  </a:lnTo>
                  <a:lnTo>
                    <a:pt x="28792" y="2644"/>
                  </a:lnTo>
                  <a:lnTo>
                    <a:pt x="19681" y="1322"/>
                  </a:lnTo>
                  <a:lnTo>
                    <a:pt x="10571" y="0"/>
                  </a:lnTo>
                  <a:close/>
                </a:path>
              </a:pathLst>
            </a:custGeom>
            <a:solidFill>
              <a:srgbClr val="9900CC"/>
            </a:solidFill>
          </p:spPr>
          <p:txBody>
            <a:bodyPr wrap="square" lIns="0" tIns="0" rIns="0" bIns="0" rtlCol="0"/>
            <a:lstStyle/>
            <a:p>
              <a:endParaRPr/>
            </a:p>
          </p:txBody>
        </p:sp>
        <p:sp>
          <p:nvSpPr>
            <p:cNvPr id="397" name="object 397"/>
            <p:cNvSpPr/>
            <p:nvPr/>
          </p:nvSpPr>
          <p:spPr>
            <a:xfrm>
              <a:off x="3494713" y="4271979"/>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grpSp>
      <p:grpSp>
        <p:nvGrpSpPr>
          <p:cNvPr id="398" name="object 398"/>
          <p:cNvGrpSpPr/>
          <p:nvPr/>
        </p:nvGrpSpPr>
        <p:grpSpPr>
          <a:xfrm>
            <a:off x="2595817" y="3937225"/>
            <a:ext cx="49530" cy="41275"/>
            <a:chOff x="2595817" y="3937225"/>
            <a:chExt cx="49530" cy="41275"/>
          </a:xfrm>
        </p:grpSpPr>
        <p:sp>
          <p:nvSpPr>
            <p:cNvPr id="399" name="object 399"/>
            <p:cNvSpPr/>
            <p:nvPr/>
          </p:nvSpPr>
          <p:spPr>
            <a:xfrm>
              <a:off x="2601714" y="3941987"/>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0" y="26195"/>
                  </a:lnTo>
                  <a:lnTo>
                    <a:pt x="37705" y="18385"/>
                  </a:lnTo>
                  <a:lnTo>
                    <a:pt x="37021" y="12667"/>
                  </a:lnTo>
                  <a:lnTo>
                    <a:pt x="33633" y="7587"/>
                  </a:lnTo>
                  <a:lnTo>
                    <a:pt x="28080" y="3687"/>
                  </a:lnTo>
                  <a:lnTo>
                    <a:pt x="20904" y="1511"/>
                  </a:lnTo>
                  <a:lnTo>
                    <a:pt x="10491" y="0"/>
                  </a:lnTo>
                  <a:close/>
                </a:path>
              </a:pathLst>
            </a:custGeom>
            <a:solidFill>
              <a:srgbClr val="008000"/>
            </a:solidFill>
          </p:spPr>
          <p:txBody>
            <a:bodyPr wrap="square" lIns="0" tIns="0" rIns="0" bIns="0" rtlCol="0"/>
            <a:lstStyle/>
            <a:p>
              <a:endParaRPr/>
            </a:p>
          </p:txBody>
        </p:sp>
        <p:sp>
          <p:nvSpPr>
            <p:cNvPr id="400" name="object 400"/>
            <p:cNvSpPr/>
            <p:nvPr/>
          </p:nvSpPr>
          <p:spPr>
            <a:xfrm>
              <a:off x="2600580" y="3941987"/>
              <a:ext cx="40005" cy="31750"/>
            </a:xfrm>
            <a:custGeom>
              <a:avLst/>
              <a:gdLst/>
              <a:ahLst/>
              <a:cxnLst/>
              <a:rect l="l" t="t" r="r" b="b"/>
              <a:pathLst>
                <a:path w="40005"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008000"/>
              </a:solidFill>
            </a:ln>
          </p:spPr>
          <p:txBody>
            <a:bodyPr wrap="square" lIns="0" tIns="0" rIns="0" bIns="0" rtlCol="0"/>
            <a:lstStyle/>
            <a:p>
              <a:endParaRPr/>
            </a:p>
          </p:txBody>
        </p:sp>
      </p:grpSp>
      <p:grpSp>
        <p:nvGrpSpPr>
          <p:cNvPr id="401" name="object 401"/>
          <p:cNvGrpSpPr/>
          <p:nvPr/>
        </p:nvGrpSpPr>
        <p:grpSpPr>
          <a:xfrm>
            <a:off x="3126623" y="4973006"/>
            <a:ext cx="45720" cy="41275"/>
            <a:chOff x="3126623" y="4973006"/>
            <a:chExt cx="45720" cy="41275"/>
          </a:xfrm>
        </p:grpSpPr>
        <p:sp>
          <p:nvSpPr>
            <p:cNvPr id="402" name="object 402"/>
            <p:cNvSpPr/>
            <p:nvPr/>
          </p:nvSpPr>
          <p:spPr>
            <a:xfrm>
              <a:off x="3131385" y="4977768"/>
              <a:ext cx="36195" cy="31750"/>
            </a:xfrm>
            <a:custGeom>
              <a:avLst/>
              <a:gdLst/>
              <a:ahLst/>
              <a:cxnLst/>
              <a:rect l="l" t="t" r="r" b="b"/>
              <a:pathLst>
                <a:path w="36194" h="31750">
                  <a:moveTo>
                    <a:pt x="24297" y="0"/>
                  </a:moveTo>
                  <a:lnTo>
                    <a:pt x="15242" y="1658"/>
                  </a:lnTo>
                  <a:lnTo>
                    <a:pt x="6187" y="3317"/>
                  </a:lnTo>
                  <a:lnTo>
                    <a:pt x="0" y="10953"/>
                  </a:lnTo>
                  <a:lnTo>
                    <a:pt x="2843" y="26476"/>
                  </a:lnTo>
                  <a:lnTo>
                    <a:pt x="11337" y="31424"/>
                  </a:lnTo>
                  <a:lnTo>
                    <a:pt x="29447" y="28106"/>
                  </a:lnTo>
                  <a:lnTo>
                    <a:pt x="35636" y="20469"/>
                  </a:lnTo>
                  <a:lnTo>
                    <a:pt x="32791" y="4946"/>
                  </a:lnTo>
                  <a:lnTo>
                    <a:pt x="24297" y="0"/>
                  </a:lnTo>
                  <a:close/>
                </a:path>
              </a:pathLst>
            </a:custGeom>
            <a:solidFill>
              <a:srgbClr val="9900CC"/>
            </a:solidFill>
          </p:spPr>
          <p:txBody>
            <a:bodyPr wrap="square" lIns="0" tIns="0" rIns="0" bIns="0" rtlCol="0"/>
            <a:lstStyle/>
            <a:p>
              <a:endParaRPr/>
            </a:p>
          </p:txBody>
        </p:sp>
        <p:sp>
          <p:nvSpPr>
            <p:cNvPr id="403" name="object 403"/>
            <p:cNvSpPr/>
            <p:nvPr/>
          </p:nvSpPr>
          <p:spPr>
            <a:xfrm>
              <a:off x="3131385" y="4977768"/>
              <a:ext cx="36195" cy="31750"/>
            </a:xfrm>
            <a:custGeom>
              <a:avLst/>
              <a:gdLst/>
              <a:ahLst/>
              <a:cxnLst/>
              <a:rect l="l" t="t" r="r" b="b"/>
              <a:pathLst>
                <a:path w="36194"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9900CC"/>
              </a:solidFill>
            </a:ln>
          </p:spPr>
          <p:txBody>
            <a:bodyPr wrap="square" lIns="0" tIns="0" rIns="0" bIns="0" rtlCol="0"/>
            <a:lstStyle/>
            <a:p>
              <a:endParaRPr/>
            </a:p>
          </p:txBody>
        </p:sp>
      </p:grpSp>
      <p:grpSp>
        <p:nvGrpSpPr>
          <p:cNvPr id="404" name="object 404"/>
          <p:cNvGrpSpPr/>
          <p:nvPr/>
        </p:nvGrpSpPr>
        <p:grpSpPr>
          <a:xfrm>
            <a:off x="2634657" y="4713488"/>
            <a:ext cx="45720" cy="45720"/>
            <a:chOff x="2634657" y="4713488"/>
            <a:chExt cx="45720" cy="45720"/>
          </a:xfrm>
        </p:grpSpPr>
        <p:sp>
          <p:nvSpPr>
            <p:cNvPr id="405" name="object 405"/>
            <p:cNvSpPr/>
            <p:nvPr/>
          </p:nvSpPr>
          <p:spPr>
            <a:xfrm>
              <a:off x="2641079" y="4719909"/>
              <a:ext cx="33020" cy="33020"/>
            </a:xfrm>
            <a:custGeom>
              <a:avLst/>
              <a:gdLst/>
              <a:ahLst/>
              <a:cxnLst/>
              <a:rect l="l" t="t" r="r" b="b"/>
              <a:pathLst>
                <a:path w="33019" h="33020">
                  <a:moveTo>
                    <a:pt x="13392" y="0"/>
                  </a:moveTo>
                  <a:lnTo>
                    <a:pt x="7246" y="2458"/>
                  </a:lnTo>
                  <a:lnTo>
                    <a:pt x="2677" y="6927"/>
                  </a:lnTo>
                  <a:lnTo>
                    <a:pt x="118" y="12782"/>
                  </a:lnTo>
                  <a:lnTo>
                    <a:pt x="0" y="19400"/>
                  </a:lnTo>
                  <a:lnTo>
                    <a:pt x="2457" y="25546"/>
                  </a:lnTo>
                  <a:lnTo>
                    <a:pt x="6925" y="30114"/>
                  </a:lnTo>
                  <a:lnTo>
                    <a:pt x="12781" y="32673"/>
                  </a:lnTo>
                  <a:lnTo>
                    <a:pt x="19399" y="32792"/>
                  </a:lnTo>
                  <a:lnTo>
                    <a:pt x="25545" y="30335"/>
                  </a:lnTo>
                  <a:lnTo>
                    <a:pt x="30113" y="25866"/>
                  </a:lnTo>
                  <a:lnTo>
                    <a:pt x="32672" y="20011"/>
                  </a:lnTo>
                  <a:lnTo>
                    <a:pt x="32791" y="13393"/>
                  </a:lnTo>
                  <a:lnTo>
                    <a:pt x="30333" y="7246"/>
                  </a:lnTo>
                  <a:lnTo>
                    <a:pt x="25865" y="2678"/>
                  </a:lnTo>
                  <a:lnTo>
                    <a:pt x="20010" y="119"/>
                  </a:lnTo>
                  <a:lnTo>
                    <a:pt x="13392" y="0"/>
                  </a:lnTo>
                  <a:close/>
                </a:path>
              </a:pathLst>
            </a:custGeom>
            <a:solidFill>
              <a:srgbClr val="008000"/>
            </a:solidFill>
          </p:spPr>
          <p:txBody>
            <a:bodyPr wrap="square" lIns="0" tIns="0" rIns="0" bIns="0" rtlCol="0"/>
            <a:lstStyle/>
            <a:p>
              <a:endParaRPr/>
            </a:p>
          </p:txBody>
        </p:sp>
        <p:sp>
          <p:nvSpPr>
            <p:cNvPr id="406" name="object 406"/>
            <p:cNvSpPr/>
            <p:nvPr/>
          </p:nvSpPr>
          <p:spPr>
            <a:xfrm>
              <a:off x="2639419" y="4718250"/>
              <a:ext cx="36195" cy="36195"/>
            </a:xfrm>
            <a:custGeom>
              <a:avLst/>
              <a:gdLst/>
              <a:ahLst/>
              <a:cxnLst/>
              <a:rect l="l" t="t" r="r" b="b"/>
              <a:pathLst>
                <a:path w="36194" h="36195">
                  <a:moveTo>
                    <a:pt x="15051" y="1658"/>
                  </a:moveTo>
                  <a:lnTo>
                    <a:pt x="24106" y="0"/>
                  </a:lnTo>
                  <a:lnTo>
                    <a:pt x="32792" y="5995"/>
                  </a:lnTo>
                  <a:lnTo>
                    <a:pt x="34451" y="15051"/>
                  </a:lnTo>
                  <a:lnTo>
                    <a:pt x="36110" y="24106"/>
                  </a:lnTo>
                  <a:lnTo>
                    <a:pt x="30114" y="32792"/>
                  </a:lnTo>
                  <a:lnTo>
                    <a:pt x="21058" y="34451"/>
                  </a:lnTo>
                  <a:lnTo>
                    <a:pt x="12003" y="36110"/>
                  </a:lnTo>
                  <a:lnTo>
                    <a:pt x="3317" y="30114"/>
                  </a:lnTo>
                  <a:lnTo>
                    <a:pt x="1658" y="21058"/>
                  </a:lnTo>
                  <a:lnTo>
                    <a:pt x="0" y="12003"/>
                  </a:lnTo>
                  <a:lnTo>
                    <a:pt x="5995" y="3317"/>
                  </a:lnTo>
                  <a:lnTo>
                    <a:pt x="15051" y="1658"/>
                  </a:lnTo>
                  <a:close/>
                </a:path>
              </a:pathLst>
            </a:custGeom>
            <a:ln w="9524">
              <a:solidFill>
                <a:srgbClr val="008000"/>
              </a:solidFill>
            </a:ln>
          </p:spPr>
          <p:txBody>
            <a:bodyPr wrap="square" lIns="0" tIns="0" rIns="0" bIns="0" rtlCol="0"/>
            <a:lstStyle/>
            <a:p>
              <a:endParaRPr/>
            </a:p>
          </p:txBody>
        </p:sp>
      </p:grpSp>
      <p:grpSp>
        <p:nvGrpSpPr>
          <p:cNvPr id="407" name="object 407"/>
          <p:cNvGrpSpPr/>
          <p:nvPr/>
        </p:nvGrpSpPr>
        <p:grpSpPr>
          <a:xfrm>
            <a:off x="3044508" y="4594151"/>
            <a:ext cx="50165" cy="41910"/>
            <a:chOff x="3044508" y="4594151"/>
            <a:chExt cx="50165" cy="41910"/>
          </a:xfrm>
        </p:grpSpPr>
        <p:sp>
          <p:nvSpPr>
            <p:cNvPr id="408" name="object 408"/>
            <p:cNvSpPr/>
            <p:nvPr/>
          </p:nvSpPr>
          <p:spPr>
            <a:xfrm>
              <a:off x="3050693" y="4600578"/>
              <a:ext cx="38100" cy="28575"/>
            </a:xfrm>
            <a:custGeom>
              <a:avLst/>
              <a:gdLst/>
              <a:ahLst/>
              <a:cxnLst/>
              <a:rect l="l" t="t" r="r" b="b"/>
              <a:pathLst>
                <a:path w="38100" h="28575">
                  <a:moveTo>
                    <a:pt x="23658" y="0"/>
                  </a:moveTo>
                  <a:lnTo>
                    <a:pt x="0" y="17717"/>
                  </a:lnTo>
                  <a:lnTo>
                    <a:pt x="2474" y="22918"/>
                  </a:lnTo>
                  <a:lnTo>
                    <a:pt x="7308" y="26649"/>
                  </a:lnTo>
                  <a:lnTo>
                    <a:pt x="13816" y="28570"/>
                  </a:lnTo>
                  <a:lnTo>
                    <a:pt x="21311" y="28338"/>
                  </a:lnTo>
                  <a:lnTo>
                    <a:pt x="28403" y="25897"/>
                  </a:lnTo>
                  <a:lnTo>
                    <a:pt x="33808" y="21794"/>
                  </a:lnTo>
                  <a:lnTo>
                    <a:pt x="37005" y="16592"/>
                  </a:lnTo>
                  <a:lnTo>
                    <a:pt x="37476" y="10851"/>
                  </a:lnTo>
                  <a:lnTo>
                    <a:pt x="35001" y="5651"/>
                  </a:lnTo>
                  <a:lnTo>
                    <a:pt x="30166" y="1920"/>
                  </a:lnTo>
                  <a:lnTo>
                    <a:pt x="23658" y="0"/>
                  </a:lnTo>
                  <a:close/>
                </a:path>
              </a:pathLst>
            </a:custGeom>
            <a:solidFill>
              <a:srgbClr val="9900CC"/>
            </a:solidFill>
          </p:spPr>
          <p:txBody>
            <a:bodyPr wrap="square" lIns="0" tIns="0" rIns="0" bIns="0" rtlCol="0"/>
            <a:lstStyle/>
            <a:p>
              <a:endParaRPr/>
            </a:p>
          </p:txBody>
        </p:sp>
        <p:sp>
          <p:nvSpPr>
            <p:cNvPr id="409" name="object 409"/>
            <p:cNvSpPr/>
            <p:nvPr/>
          </p:nvSpPr>
          <p:spPr>
            <a:xfrm>
              <a:off x="3049271" y="4598914"/>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9900CC"/>
              </a:solidFill>
            </a:ln>
          </p:spPr>
          <p:txBody>
            <a:bodyPr wrap="square" lIns="0" tIns="0" rIns="0" bIns="0" rtlCol="0"/>
            <a:lstStyle/>
            <a:p>
              <a:endParaRPr/>
            </a:p>
          </p:txBody>
        </p:sp>
      </p:grpSp>
      <p:grpSp>
        <p:nvGrpSpPr>
          <p:cNvPr id="410" name="object 410"/>
          <p:cNvGrpSpPr/>
          <p:nvPr/>
        </p:nvGrpSpPr>
        <p:grpSpPr>
          <a:xfrm>
            <a:off x="3368358" y="4261966"/>
            <a:ext cx="50165" cy="41910"/>
            <a:chOff x="3368358" y="4261966"/>
            <a:chExt cx="50165" cy="41910"/>
          </a:xfrm>
        </p:grpSpPr>
        <p:sp>
          <p:nvSpPr>
            <p:cNvPr id="411" name="object 411"/>
            <p:cNvSpPr/>
            <p:nvPr/>
          </p:nvSpPr>
          <p:spPr>
            <a:xfrm>
              <a:off x="3374543" y="4268393"/>
              <a:ext cx="38100" cy="28575"/>
            </a:xfrm>
            <a:custGeom>
              <a:avLst/>
              <a:gdLst/>
              <a:ahLst/>
              <a:cxnLst/>
              <a:rect l="l" t="t" r="r" b="b"/>
              <a:pathLst>
                <a:path w="38100" h="28575">
                  <a:moveTo>
                    <a:pt x="23659" y="0"/>
                  </a:moveTo>
                  <a:lnTo>
                    <a:pt x="0" y="17717"/>
                  </a:lnTo>
                  <a:lnTo>
                    <a:pt x="2474" y="22918"/>
                  </a:lnTo>
                  <a:lnTo>
                    <a:pt x="7308" y="26650"/>
                  </a:lnTo>
                  <a:lnTo>
                    <a:pt x="13816" y="28570"/>
                  </a:lnTo>
                  <a:lnTo>
                    <a:pt x="21311" y="28338"/>
                  </a:lnTo>
                  <a:lnTo>
                    <a:pt x="28403" y="25898"/>
                  </a:lnTo>
                  <a:lnTo>
                    <a:pt x="33808" y="21795"/>
                  </a:lnTo>
                  <a:lnTo>
                    <a:pt x="37005" y="16592"/>
                  </a:lnTo>
                  <a:lnTo>
                    <a:pt x="37476" y="10852"/>
                  </a:lnTo>
                  <a:lnTo>
                    <a:pt x="35001" y="5652"/>
                  </a:lnTo>
                  <a:lnTo>
                    <a:pt x="30167" y="1920"/>
                  </a:lnTo>
                  <a:lnTo>
                    <a:pt x="23659" y="0"/>
                  </a:lnTo>
                  <a:close/>
                </a:path>
              </a:pathLst>
            </a:custGeom>
            <a:solidFill>
              <a:srgbClr val="9900CC"/>
            </a:solidFill>
          </p:spPr>
          <p:txBody>
            <a:bodyPr wrap="square" lIns="0" tIns="0" rIns="0" bIns="0" rtlCol="0"/>
            <a:lstStyle/>
            <a:p>
              <a:endParaRPr/>
            </a:p>
          </p:txBody>
        </p:sp>
        <p:sp>
          <p:nvSpPr>
            <p:cNvPr id="412" name="object 412"/>
            <p:cNvSpPr/>
            <p:nvPr/>
          </p:nvSpPr>
          <p:spPr>
            <a:xfrm>
              <a:off x="3373120" y="4266729"/>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9900CC"/>
              </a:solidFill>
            </a:ln>
          </p:spPr>
          <p:txBody>
            <a:bodyPr wrap="square" lIns="0" tIns="0" rIns="0" bIns="0" rtlCol="0"/>
            <a:lstStyle/>
            <a:p>
              <a:endParaRPr/>
            </a:p>
          </p:txBody>
        </p:sp>
      </p:grpSp>
      <p:grpSp>
        <p:nvGrpSpPr>
          <p:cNvPr id="413" name="object 413"/>
          <p:cNvGrpSpPr/>
          <p:nvPr/>
        </p:nvGrpSpPr>
        <p:grpSpPr>
          <a:xfrm>
            <a:off x="2394190" y="4176281"/>
            <a:ext cx="50800" cy="46355"/>
            <a:chOff x="2394190" y="4176281"/>
            <a:chExt cx="50800" cy="46355"/>
          </a:xfrm>
        </p:grpSpPr>
        <p:sp>
          <p:nvSpPr>
            <p:cNvPr id="414" name="object 414"/>
            <p:cNvSpPr/>
            <p:nvPr/>
          </p:nvSpPr>
          <p:spPr>
            <a:xfrm>
              <a:off x="2400611" y="4182891"/>
              <a:ext cx="38100" cy="33020"/>
            </a:xfrm>
            <a:custGeom>
              <a:avLst/>
              <a:gdLst/>
              <a:ahLst/>
              <a:cxnLst/>
              <a:rect l="l" t="t" r="r" b="b"/>
              <a:pathLst>
                <a:path w="38100" h="33020">
                  <a:moveTo>
                    <a:pt x="23264" y="0"/>
                  </a:moveTo>
                  <a:lnTo>
                    <a:pt x="0" y="19876"/>
                  </a:lnTo>
                  <a:lnTo>
                    <a:pt x="2642" y="25988"/>
                  </a:lnTo>
                  <a:lnTo>
                    <a:pt x="7612" y="30464"/>
                  </a:lnTo>
                  <a:lnTo>
                    <a:pt x="14212" y="32887"/>
                  </a:lnTo>
                  <a:lnTo>
                    <a:pt x="21742" y="32839"/>
                  </a:lnTo>
                  <a:lnTo>
                    <a:pt x="28800" y="30214"/>
                  </a:lnTo>
                  <a:lnTo>
                    <a:pt x="34112" y="25609"/>
                  </a:lnTo>
                  <a:lnTo>
                    <a:pt x="37173" y="19662"/>
                  </a:lnTo>
                  <a:lnTo>
                    <a:pt x="37476" y="13010"/>
                  </a:lnTo>
                  <a:lnTo>
                    <a:pt x="34834" y="6898"/>
                  </a:lnTo>
                  <a:lnTo>
                    <a:pt x="29864" y="2422"/>
                  </a:lnTo>
                  <a:lnTo>
                    <a:pt x="23264" y="0"/>
                  </a:lnTo>
                  <a:close/>
                </a:path>
              </a:pathLst>
            </a:custGeom>
            <a:solidFill>
              <a:srgbClr val="008000"/>
            </a:solidFill>
          </p:spPr>
          <p:txBody>
            <a:bodyPr wrap="square" lIns="0" tIns="0" rIns="0" bIns="0" rtlCol="0"/>
            <a:lstStyle/>
            <a:p>
              <a:endParaRPr/>
            </a:p>
          </p:txBody>
        </p:sp>
        <p:sp>
          <p:nvSpPr>
            <p:cNvPr id="415" name="object 415"/>
            <p:cNvSpPr/>
            <p:nvPr/>
          </p:nvSpPr>
          <p:spPr>
            <a:xfrm>
              <a:off x="2398952" y="4181043"/>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008000"/>
              </a:solidFill>
            </a:ln>
          </p:spPr>
          <p:txBody>
            <a:bodyPr wrap="square" lIns="0" tIns="0" rIns="0" bIns="0" rtlCol="0"/>
            <a:lstStyle/>
            <a:p>
              <a:endParaRPr/>
            </a:p>
          </p:txBody>
        </p:sp>
      </p:grpSp>
      <p:pic>
        <p:nvPicPr>
          <p:cNvPr id="416" name="object 416"/>
          <p:cNvPicPr/>
          <p:nvPr/>
        </p:nvPicPr>
        <p:blipFill>
          <a:blip r:embed="rId2" cstate="print"/>
          <a:stretch>
            <a:fillRect/>
          </a:stretch>
        </p:blipFill>
        <p:spPr>
          <a:xfrm>
            <a:off x="5994400" y="4508500"/>
            <a:ext cx="127000" cy="127000"/>
          </a:xfrm>
          <a:prstGeom prst="rect">
            <a:avLst/>
          </a:prstGeom>
        </p:spPr>
      </p:pic>
      <p:sp>
        <p:nvSpPr>
          <p:cNvPr id="418" name="object 41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65" dirty="0">
                          <a:solidFill>
                            <a:srgbClr val="FFFFFF"/>
                          </a:solidFill>
                          <a:latin typeface="Trebuchet MS"/>
                          <a:cs typeface="Trebuchet MS"/>
                        </a:rPr>
                        <a:t>TRYING</a:t>
                      </a:r>
                      <a:r>
                        <a:rPr sz="2800" spc="-415" dirty="0">
                          <a:solidFill>
                            <a:srgbClr val="FFFFFF"/>
                          </a:solidFill>
                          <a:latin typeface="Trebuchet MS"/>
                          <a:cs typeface="Trebuchet MS"/>
                        </a:rPr>
                        <a:t> </a:t>
                      </a:r>
                      <a:r>
                        <a:rPr sz="2800" spc="145" dirty="0">
                          <a:solidFill>
                            <a:srgbClr val="FFFFFF"/>
                          </a:solidFill>
                          <a:latin typeface="Trebuchet MS"/>
                          <a:cs typeface="Trebuchet MS"/>
                        </a:rPr>
                        <a:t>TO</a:t>
                      </a:r>
                      <a:r>
                        <a:rPr sz="2800" spc="-65" dirty="0">
                          <a:solidFill>
                            <a:srgbClr val="FFFFFF"/>
                          </a:solidFill>
                          <a:latin typeface="Trebuchet MS"/>
                          <a:cs typeface="Trebuchet MS"/>
                        </a:rPr>
                        <a:t> </a:t>
                      </a:r>
                      <a:r>
                        <a:rPr sz="2800" spc="125" dirty="0">
                          <a:solidFill>
                            <a:srgbClr val="FFFFFF"/>
                          </a:solidFill>
                          <a:latin typeface="Trebuchet MS"/>
                          <a:cs typeface="Trebuchet MS"/>
                        </a:rPr>
                        <a:t>FIND</a:t>
                      </a:r>
                      <a:r>
                        <a:rPr sz="2800" spc="-60" dirty="0">
                          <a:solidFill>
                            <a:srgbClr val="FFFFFF"/>
                          </a:solidFill>
                          <a:latin typeface="Trebuchet MS"/>
                          <a:cs typeface="Trebuchet MS"/>
                        </a:rPr>
                        <a:t> </a:t>
                      </a:r>
                      <a:r>
                        <a:rPr sz="2800" spc="335" dirty="0">
                          <a:solidFill>
                            <a:srgbClr val="FFFFFF"/>
                          </a:solidFill>
                          <a:latin typeface="Trebuchet MS"/>
                          <a:cs typeface="Trebuchet MS"/>
                        </a:rPr>
                        <a:t>GOOD</a:t>
                      </a:r>
                      <a:r>
                        <a:rPr sz="2800" spc="-60" dirty="0">
                          <a:solidFill>
                            <a:srgbClr val="FFFFFF"/>
                          </a:solidFill>
                          <a:latin typeface="Trebuchet MS"/>
                          <a:cs typeface="Trebuchet MS"/>
                        </a:rPr>
                        <a:t> </a:t>
                      </a:r>
                      <a:r>
                        <a:rPr sz="2800" spc="95" dirty="0">
                          <a:solidFill>
                            <a:srgbClr val="FFFFFF"/>
                          </a:solidFill>
                          <a:latin typeface="Trebuchet MS"/>
                          <a:cs typeface="Trebuchet MS"/>
                        </a:rPr>
                        <a:t>OPTIMA</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59932" y="2312923"/>
            <a:ext cx="6666230" cy="1120140"/>
          </a:xfrm>
          <a:prstGeom prst="rect">
            <a:avLst/>
          </a:prstGeom>
        </p:spPr>
        <p:txBody>
          <a:bodyPr vert="horz" wrap="square" lIns="0" tIns="146685" rIns="0" bIns="0" rtlCol="0">
            <a:spAutoFit/>
          </a:bodyPr>
          <a:lstStyle/>
          <a:p>
            <a:pPr marL="318135" indent="-305435">
              <a:lnSpc>
                <a:spcPct val="100000"/>
              </a:lnSpc>
              <a:spcBef>
                <a:spcPts val="1155"/>
              </a:spcBef>
              <a:buClr>
                <a:srgbClr val="5ECCF3"/>
              </a:buClr>
              <a:buSzPct val="94444"/>
              <a:buFont typeface="Cambria"/>
              <a:buChar char="◾"/>
              <a:tabLst>
                <a:tab pos="318135" algn="l"/>
              </a:tabLst>
            </a:pPr>
            <a:r>
              <a:rPr sz="1800" spc="-125" dirty="0">
                <a:solidFill>
                  <a:srgbClr val="212745"/>
                </a:solidFill>
                <a:latin typeface="Trebuchet MS"/>
                <a:cs typeface="Trebuchet MS"/>
              </a:rPr>
              <a:t>Idea</a:t>
            </a:r>
            <a:r>
              <a:rPr sz="1800" spc="-35" dirty="0">
                <a:solidFill>
                  <a:srgbClr val="212745"/>
                </a:solidFill>
                <a:latin typeface="Trebuchet MS"/>
                <a:cs typeface="Trebuchet MS"/>
              </a:rPr>
              <a:t> </a:t>
            </a:r>
            <a:r>
              <a:rPr sz="1800" spc="-170" dirty="0">
                <a:solidFill>
                  <a:srgbClr val="212745"/>
                </a:solidFill>
                <a:latin typeface="Trebuchet MS"/>
                <a:cs typeface="Trebuchet MS"/>
              </a:rPr>
              <a:t>1:</a:t>
            </a:r>
            <a:r>
              <a:rPr sz="1800" spc="-210" dirty="0">
                <a:solidFill>
                  <a:srgbClr val="212745"/>
                </a:solidFill>
                <a:latin typeface="Trebuchet MS"/>
                <a:cs typeface="Trebuchet MS"/>
              </a:rPr>
              <a:t> </a:t>
            </a:r>
            <a:r>
              <a:rPr sz="1800" spc="-50" dirty="0">
                <a:solidFill>
                  <a:srgbClr val="212745"/>
                </a:solidFill>
                <a:latin typeface="Trebuchet MS"/>
                <a:cs typeface="Trebuchet MS"/>
              </a:rPr>
              <a:t>Be</a:t>
            </a:r>
            <a:r>
              <a:rPr sz="1800" spc="-30" dirty="0">
                <a:solidFill>
                  <a:srgbClr val="212745"/>
                </a:solidFill>
                <a:latin typeface="Trebuchet MS"/>
                <a:cs typeface="Trebuchet MS"/>
              </a:rPr>
              <a:t> </a:t>
            </a:r>
            <a:r>
              <a:rPr sz="1800" spc="-140" dirty="0">
                <a:solidFill>
                  <a:srgbClr val="212745"/>
                </a:solidFill>
                <a:latin typeface="Trebuchet MS"/>
                <a:cs typeface="Trebuchet MS"/>
              </a:rPr>
              <a:t>careful</a:t>
            </a:r>
            <a:r>
              <a:rPr sz="1800" spc="-20" dirty="0">
                <a:solidFill>
                  <a:srgbClr val="212745"/>
                </a:solidFill>
                <a:latin typeface="Trebuchet MS"/>
                <a:cs typeface="Trebuchet MS"/>
              </a:rPr>
              <a:t> </a:t>
            </a:r>
            <a:r>
              <a:rPr sz="1800" spc="-105" dirty="0">
                <a:solidFill>
                  <a:srgbClr val="212745"/>
                </a:solidFill>
                <a:latin typeface="Trebuchet MS"/>
                <a:cs typeface="Trebuchet MS"/>
              </a:rPr>
              <a:t>about</a:t>
            </a:r>
            <a:r>
              <a:rPr sz="1800" spc="-30" dirty="0">
                <a:solidFill>
                  <a:srgbClr val="212745"/>
                </a:solidFill>
                <a:latin typeface="Trebuchet MS"/>
                <a:cs typeface="Trebuchet MS"/>
              </a:rPr>
              <a:t> </a:t>
            </a:r>
            <a:r>
              <a:rPr sz="1800" spc="-90" dirty="0">
                <a:solidFill>
                  <a:srgbClr val="212745"/>
                </a:solidFill>
                <a:latin typeface="Trebuchet MS"/>
                <a:cs typeface="Trebuchet MS"/>
              </a:rPr>
              <a:t>where</a:t>
            </a:r>
            <a:r>
              <a:rPr sz="1800" spc="-30" dirty="0">
                <a:solidFill>
                  <a:srgbClr val="212745"/>
                </a:solidFill>
                <a:latin typeface="Trebuchet MS"/>
                <a:cs typeface="Trebuchet MS"/>
              </a:rPr>
              <a:t> </a:t>
            </a:r>
            <a:r>
              <a:rPr sz="1800" spc="-65" dirty="0">
                <a:solidFill>
                  <a:srgbClr val="212745"/>
                </a:solidFill>
                <a:latin typeface="Trebuchet MS"/>
                <a:cs typeface="Trebuchet MS"/>
              </a:rPr>
              <a:t>you</a:t>
            </a:r>
            <a:r>
              <a:rPr sz="1800" spc="-25" dirty="0">
                <a:solidFill>
                  <a:srgbClr val="212745"/>
                </a:solidFill>
                <a:latin typeface="Trebuchet MS"/>
                <a:cs typeface="Trebuchet MS"/>
              </a:rPr>
              <a:t> </a:t>
            </a:r>
            <a:r>
              <a:rPr sz="1800" spc="-10" dirty="0">
                <a:solidFill>
                  <a:srgbClr val="212745"/>
                </a:solidFill>
                <a:latin typeface="Trebuchet MS"/>
                <a:cs typeface="Trebuchet MS"/>
              </a:rPr>
              <a:t>start</a:t>
            </a:r>
            <a:endParaRPr sz="1800">
              <a:latin typeface="Trebuchet MS"/>
              <a:cs typeface="Trebuchet MS"/>
            </a:endParaRPr>
          </a:p>
          <a:p>
            <a:pPr marL="318135" marR="5080" indent="-306070">
              <a:lnSpc>
                <a:spcPct val="101099"/>
              </a:lnSpc>
              <a:spcBef>
                <a:spcPts val="1030"/>
              </a:spcBef>
              <a:buClr>
                <a:srgbClr val="5ECCF3"/>
              </a:buClr>
              <a:buSzPct val="94444"/>
              <a:buFont typeface="Cambria"/>
              <a:buChar char="◾"/>
              <a:tabLst>
                <a:tab pos="318135" algn="l"/>
              </a:tabLst>
            </a:pPr>
            <a:r>
              <a:rPr sz="1800" spc="-125" dirty="0">
                <a:solidFill>
                  <a:srgbClr val="212745"/>
                </a:solidFill>
                <a:latin typeface="Trebuchet MS"/>
                <a:cs typeface="Trebuchet MS"/>
              </a:rPr>
              <a:t>Idea</a:t>
            </a:r>
            <a:r>
              <a:rPr sz="1800" spc="-30" dirty="0">
                <a:solidFill>
                  <a:srgbClr val="212745"/>
                </a:solidFill>
                <a:latin typeface="Trebuchet MS"/>
                <a:cs typeface="Trebuchet MS"/>
              </a:rPr>
              <a:t> </a:t>
            </a:r>
            <a:r>
              <a:rPr sz="1800" spc="-170" dirty="0">
                <a:solidFill>
                  <a:srgbClr val="212745"/>
                </a:solidFill>
                <a:latin typeface="Trebuchet MS"/>
                <a:cs typeface="Trebuchet MS"/>
              </a:rPr>
              <a:t>2:</a:t>
            </a:r>
            <a:r>
              <a:rPr sz="1800" spc="-200" dirty="0">
                <a:solidFill>
                  <a:srgbClr val="212745"/>
                </a:solidFill>
                <a:latin typeface="Trebuchet MS"/>
                <a:cs typeface="Trebuchet MS"/>
              </a:rPr>
              <a:t> </a:t>
            </a:r>
            <a:r>
              <a:rPr sz="1800" spc="130" dirty="0">
                <a:solidFill>
                  <a:srgbClr val="212745"/>
                </a:solidFill>
                <a:latin typeface="Trebuchet MS"/>
                <a:cs typeface="Trebuchet MS"/>
              </a:rPr>
              <a:t>Do</a:t>
            </a:r>
            <a:r>
              <a:rPr sz="1800" spc="-25" dirty="0">
                <a:solidFill>
                  <a:srgbClr val="212745"/>
                </a:solidFill>
                <a:latin typeface="Trebuchet MS"/>
                <a:cs typeface="Trebuchet MS"/>
              </a:rPr>
              <a:t> </a:t>
            </a:r>
            <a:r>
              <a:rPr sz="1800" spc="-150" dirty="0">
                <a:solidFill>
                  <a:srgbClr val="212745"/>
                </a:solidFill>
                <a:latin typeface="Trebuchet MS"/>
                <a:cs typeface="Trebuchet MS"/>
              </a:rPr>
              <a:t>many</a:t>
            </a:r>
            <a:r>
              <a:rPr sz="1800" spc="-25" dirty="0">
                <a:solidFill>
                  <a:srgbClr val="212745"/>
                </a:solidFill>
                <a:latin typeface="Trebuchet MS"/>
                <a:cs typeface="Trebuchet MS"/>
              </a:rPr>
              <a:t> </a:t>
            </a:r>
            <a:r>
              <a:rPr sz="1800" spc="-50" dirty="0">
                <a:solidFill>
                  <a:srgbClr val="212745"/>
                </a:solidFill>
                <a:latin typeface="Trebuchet MS"/>
                <a:cs typeface="Trebuchet MS"/>
              </a:rPr>
              <a:t>runs</a:t>
            </a:r>
            <a:r>
              <a:rPr sz="1800" spc="-25" dirty="0">
                <a:solidFill>
                  <a:srgbClr val="212745"/>
                </a:solidFill>
                <a:latin typeface="Trebuchet MS"/>
                <a:cs typeface="Trebuchet MS"/>
              </a:rPr>
              <a:t> </a:t>
            </a:r>
            <a:r>
              <a:rPr sz="1800" spc="-105" dirty="0">
                <a:solidFill>
                  <a:srgbClr val="212745"/>
                </a:solidFill>
                <a:latin typeface="Trebuchet MS"/>
                <a:cs typeface="Trebuchet MS"/>
              </a:rPr>
              <a:t>of</a:t>
            </a:r>
            <a:r>
              <a:rPr sz="1800" spc="-20" dirty="0">
                <a:solidFill>
                  <a:srgbClr val="212745"/>
                </a:solidFill>
                <a:latin typeface="Trebuchet MS"/>
                <a:cs typeface="Trebuchet MS"/>
              </a:rPr>
              <a:t> </a:t>
            </a:r>
            <a:r>
              <a:rPr sz="1800" spc="-80" dirty="0">
                <a:solidFill>
                  <a:srgbClr val="212745"/>
                </a:solidFill>
                <a:latin typeface="Trebuchet MS"/>
                <a:cs typeface="Trebuchet MS"/>
              </a:rPr>
              <a:t>k-</a:t>
            </a:r>
            <a:r>
              <a:rPr sz="1800" spc="-155" dirty="0">
                <a:solidFill>
                  <a:srgbClr val="212745"/>
                </a:solidFill>
                <a:latin typeface="Trebuchet MS"/>
                <a:cs typeface="Trebuchet MS"/>
              </a:rPr>
              <a:t>means,</a:t>
            </a:r>
            <a:r>
              <a:rPr sz="1800" spc="-200" dirty="0">
                <a:solidFill>
                  <a:srgbClr val="212745"/>
                </a:solidFill>
                <a:latin typeface="Trebuchet MS"/>
                <a:cs typeface="Trebuchet MS"/>
              </a:rPr>
              <a:t> </a:t>
            </a:r>
            <a:r>
              <a:rPr sz="1800" spc="-140" dirty="0">
                <a:solidFill>
                  <a:srgbClr val="212745"/>
                </a:solidFill>
                <a:latin typeface="Trebuchet MS"/>
                <a:cs typeface="Trebuchet MS"/>
              </a:rPr>
              <a:t>each</a:t>
            </a:r>
            <a:r>
              <a:rPr sz="1800" spc="-20" dirty="0">
                <a:solidFill>
                  <a:srgbClr val="212745"/>
                </a:solidFill>
                <a:latin typeface="Trebuchet MS"/>
                <a:cs typeface="Trebuchet MS"/>
              </a:rPr>
              <a:t> </a:t>
            </a:r>
            <a:r>
              <a:rPr sz="1800" spc="-90" dirty="0">
                <a:solidFill>
                  <a:srgbClr val="212745"/>
                </a:solidFill>
                <a:latin typeface="Trebuchet MS"/>
                <a:cs typeface="Trebuchet MS"/>
              </a:rPr>
              <a:t>from</a:t>
            </a:r>
            <a:r>
              <a:rPr sz="1800" spc="-25" dirty="0">
                <a:solidFill>
                  <a:srgbClr val="212745"/>
                </a:solidFill>
                <a:latin typeface="Trebuchet MS"/>
                <a:cs typeface="Trebuchet MS"/>
              </a:rPr>
              <a:t> </a:t>
            </a:r>
            <a:r>
              <a:rPr sz="1800" spc="-190" dirty="0">
                <a:solidFill>
                  <a:srgbClr val="212745"/>
                </a:solidFill>
                <a:latin typeface="Trebuchet MS"/>
                <a:cs typeface="Trebuchet MS"/>
              </a:rPr>
              <a:t>a</a:t>
            </a:r>
            <a:r>
              <a:rPr sz="1800" spc="-25" dirty="0">
                <a:solidFill>
                  <a:srgbClr val="212745"/>
                </a:solidFill>
                <a:latin typeface="Trebuchet MS"/>
                <a:cs typeface="Trebuchet MS"/>
              </a:rPr>
              <a:t> </a:t>
            </a:r>
            <a:r>
              <a:rPr sz="1800" spc="-135" dirty="0">
                <a:solidFill>
                  <a:srgbClr val="212745"/>
                </a:solidFill>
                <a:latin typeface="Trebuchet MS"/>
                <a:cs typeface="Trebuchet MS"/>
              </a:rPr>
              <a:t>different</a:t>
            </a:r>
            <a:r>
              <a:rPr sz="1800" spc="-20" dirty="0">
                <a:solidFill>
                  <a:srgbClr val="212745"/>
                </a:solidFill>
                <a:latin typeface="Trebuchet MS"/>
                <a:cs typeface="Trebuchet MS"/>
              </a:rPr>
              <a:t> </a:t>
            </a:r>
            <a:r>
              <a:rPr sz="1800" spc="-85" dirty="0">
                <a:solidFill>
                  <a:srgbClr val="212745"/>
                </a:solidFill>
                <a:latin typeface="Trebuchet MS"/>
                <a:cs typeface="Trebuchet MS"/>
              </a:rPr>
              <a:t>random</a:t>
            </a:r>
            <a:r>
              <a:rPr sz="1800" spc="-20" dirty="0">
                <a:solidFill>
                  <a:srgbClr val="212745"/>
                </a:solidFill>
                <a:latin typeface="Trebuchet MS"/>
                <a:cs typeface="Trebuchet MS"/>
              </a:rPr>
              <a:t> </a:t>
            </a:r>
            <a:r>
              <a:rPr sz="1800" spc="-10" dirty="0">
                <a:solidFill>
                  <a:srgbClr val="212745"/>
                </a:solidFill>
                <a:latin typeface="Trebuchet MS"/>
                <a:cs typeface="Trebuchet MS"/>
              </a:rPr>
              <a:t>start </a:t>
            </a:r>
            <a:r>
              <a:rPr sz="1800" spc="-30" dirty="0">
                <a:solidFill>
                  <a:srgbClr val="212745"/>
                </a:solidFill>
                <a:latin typeface="Trebuchet MS"/>
                <a:cs typeface="Trebuchet MS"/>
              </a:rPr>
              <a:t>configuration</a:t>
            </a:r>
            <a:endParaRPr sz="1800">
              <a:latin typeface="Trebuchet MS"/>
              <a:cs typeface="Trebuchet MS"/>
            </a:endParaRPr>
          </a:p>
        </p:txBody>
      </p:sp>
      <p:sp>
        <p:nvSpPr>
          <p:cNvPr id="4" name="object 4"/>
          <p:cNvSpPr txBox="1"/>
          <p:nvPr/>
        </p:nvSpPr>
        <p:spPr>
          <a:xfrm>
            <a:off x="659932" y="3553967"/>
            <a:ext cx="145415" cy="284480"/>
          </a:xfrm>
          <a:prstGeom prst="rect">
            <a:avLst/>
          </a:prstGeom>
        </p:spPr>
        <p:txBody>
          <a:bodyPr vert="horz" wrap="square" lIns="0" tIns="12700" rIns="0" bIns="0" rtlCol="0">
            <a:spAutoFit/>
          </a:bodyPr>
          <a:lstStyle/>
          <a:p>
            <a:pPr marL="12700">
              <a:lnSpc>
                <a:spcPct val="100000"/>
              </a:lnSpc>
              <a:spcBef>
                <a:spcPts val="100"/>
              </a:spcBef>
            </a:pPr>
            <a:r>
              <a:rPr sz="1700" spc="-535" dirty="0">
                <a:solidFill>
                  <a:srgbClr val="5ECCF3"/>
                </a:solidFill>
                <a:latin typeface="Cambria"/>
                <a:cs typeface="Cambria"/>
              </a:rPr>
              <a:t>◾</a:t>
            </a:r>
            <a:endParaRPr sz="1700">
              <a:latin typeface="Cambria"/>
              <a:cs typeface="Cambria"/>
            </a:endParaRPr>
          </a:p>
        </p:txBody>
      </p:sp>
      <p:grpSp>
        <p:nvGrpSpPr>
          <p:cNvPr id="5" name="object 5"/>
          <p:cNvGrpSpPr/>
          <p:nvPr/>
        </p:nvGrpSpPr>
        <p:grpSpPr>
          <a:xfrm>
            <a:off x="1858810" y="2865292"/>
            <a:ext cx="5784850" cy="3010535"/>
            <a:chOff x="1999520" y="2822810"/>
            <a:chExt cx="5784850" cy="3010535"/>
          </a:xfrm>
        </p:grpSpPr>
        <p:sp>
          <p:nvSpPr>
            <p:cNvPr id="6" name="object 6"/>
            <p:cNvSpPr/>
            <p:nvPr/>
          </p:nvSpPr>
          <p:spPr>
            <a:xfrm>
              <a:off x="5555456" y="5349478"/>
              <a:ext cx="38100" cy="28575"/>
            </a:xfrm>
            <a:custGeom>
              <a:avLst/>
              <a:gdLst/>
              <a:ahLst/>
              <a:cxnLst/>
              <a:rect l="l" t="t" r="r" b="b"/>
              <a:pathLst>
                <a:path w="38100" h="28575">
                  <a:moveTo>
                    <a:pt x="29570" y="0"/>
                  </a:moveTo>
                  <a:lnTo>
                    <a:pt x="8528" y="0"/>
                  </a:lnTo>
                  <a:lnTo>
                    <a:pt x="0" y="6396"/>
                  </a:lnTo>
                  <a:lnTo>
                    <a:pt x="0" y="14287"/>
                  </a:lnTo>
                  <a:lnTo>
                    <a:pt x="0" y="22178"/>
                  </a:lnTo>
                  <a:lnTo>
                    <a:pt x="8528"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7" name="object 7"/>
            <p:cNvSpPr/>
            <p:nvPr/>
          </p:nvSpPr>
          <p:spPr>
            <a:xfrm>
              <a:off x="5555456" y="534947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8" name="object 8"/>
            <p:cNvSpPr/>
            <p:nvPr/>
          </p:nvSpPr>
          <p:spPr>
            <a:xfrm>
              <a:off x="6418660" y="516731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9" name="object 9"/>
            <p:cNvSpPr/>
            <p:nvPr/>
          </p:nvSpPr>
          <p:spPr>
            <a:xfrm>
              <a:off x="6418660" y="516731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0" name="object 10"/>
            <p:cNvSpPr/>
            <p:nvPr/>
          </p:nvSpPr>
          <p:spPr>
            <a:xfrm>
              <a:off x="5738812" y="5239942"/>
              <a:ext cx="38100" cy="28575"/>
            </a:xfrm>
            <a:custGeom>
              <a:avLst/>
              <a:gdLst/>
              <a:ahLst/>
              <a:cxnLst/>
              <a:rect l="l" t="t" r="r" b="b"/>
              <a:pathLst>
                <a:path w="38100" h="28575">
                  <a:moveTo>
                    <a:pt x="29570" y="0"/>
                  </a:moveTo>
                  <a:lnTo>
                    <a:pt x="8529" y="0"/>
                  </a:lnTo>
                  <a:lnTo>
                    <a:pt x="0" y="6395"/>
                  </a:lnTo>
                  <a:lnTo>
                    <a:pt x="0" y="14287"/>
                  </a:lnTo>
                  <a:lnTo>
                    <a:pt x="0" y="22178"/>
                  </a:lnTo>
                  <a:lnTo>
                    <a:pt x="8529" y="28574"/>
                  </a:lnTo>
                  <a:lnTo>
                    <a:pt x="29570" y="28574"/>
                  </a:lnTo>
                  <a:lnTo>
                    <a:pt x="38100" y="22178"/>
                  </a:lnTo>
                  <a:lnTo>
                    <a:pt x="38100" y="6395"/>
                  </a:lnTo>
                  <a:lnTo>
                    <a:pt x="29570" y="0"/>
                  </a:lnTo>
                  <a:close/>
                </a:path>
              </a:pathLst>
            </a:custGeom>
            <a:solidFill>
              <a:srgbClr val="56C7AA"/>
            </a:solidFill>
          </p:spPr>
          <p:txBody>
            <a:bodyPr wrap="square" lIns="0" tIns="0" rIns="0" bIns="0" rtlCol="0"/>
            <a:lstStyle/>
            <a:p>
              <a:endParaRPr/>
            </a:p>
          </p:txBody>
        </p:sp>
        <p:sp>
          <p:nvSpPr>
            <p:cNvPr id="11" name="object 11"/>
            <p:cNvSpPr/>
            <p:nvPr/>
          </p:nvSpPr>
          <p:spPr>
            <a:xfrm>
              <a:off x="5738812" y="523994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2" name="object 12"/>
            <p:cNvSpPr/>
            <p:nvPr/>
          </p:nvSpPr>
          <p:spPr>
            <a:xfrm>
              <a:off x="5699521" y="5613797"/>
              <a:ext cx="38100" cy="28575"/>
            </a:xfrm>
            <a:custGeom>
              <a:avLst/>
              <a:gdLst/>
              <a:ahLst/>
              <a:cxnLst/>
              <a:rect l="l" t="t" r="r" b="b"/>
              <a:pathLst>
                <a:path w="38100" h="28575">
                  <a:moveTo>
                    <a:pt x="29571" y="0"/>
                  </a:moveTo>
                  <a:lnTo>
                    <a:pt x="8529" y="0"/>
                  </a:lnTo>
                  <a:lnTo>
                    <a:pt x="0" y="6396"/>
                  </a:lnTo>
                  <a:lnTo>
                    <a:pt x="0" y="14287"/>
                  </a:lnTo>
                  <a:lnTo>
                    <a:pt x="0" y="22178"/>
                  </a:lnTo>
                  <a:lnTo>
                    <a:pt x="8529" y="28574"/>
                  </a:lnTo>
                  <a:lnTo>
                    <a:pt x="29571" y="28574"/>
                  </a:lnTo>
                  <a:lnTo>
                    <a:pt x="38100" y="22178"/>
                  </a:lnTo>
                  <a:lnTo>
                    <a:pt x="38100" y="6396"/>
                  </a:lnTo>
                  <a:lnTo>
                    <a:pt x="29571" y="0"/>
                  </a:lnTo>
                  <a:close/>
                </a:path>
              </a:pathLst>
            </a:custGeom>
            <a:solidFill>
              <a:srgbClr val="56C7AA"/>
            </a:solidFill>
          </p:spPr>
          <p:txBody>
            <a:bodyPr wrap="square" lIns="0" tIns="0" rIns="0" bIns="0" rtlCol="0"/>
            <a:lstStyle/>
            <a:p>
              <a:endParaRPr/>
            </a:p>
          </p:txBody>
        </p:sp>
        <p:sp>
          <p:nvSpPr>
            <p:cNvPr id="13" name="object 13"/>
            <p:cNvSpPr/>
            <p:nvPr/>
          </p:nvSpPr>
          <p:spPr>
            <a:xfrm>
              <a:off x="5699521" y="5613797"/>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4" name="object 14"/>
            <p:cNvSpPr/>
            <p:nvPr/>
          </p:nvSpPr>
          <p:spPr>
            <a:xfrm>
              <a:off x="6012656" y="5509022"/>
              <a:ext cx="38100" cy="28575"/>
            </a:xfrm>
            <a:custGeom>
              <a:avLst/>
              <a:gdLst/>
              <a:ahLst/>
              <a:cxnLst/>
              <a:rect l="l" t="t" r="r" b="b"/>
              <a:pathLst>
                <a:path w="38100" h="28575">
                  <a:moveTo>
                    <a:pt x="29570" y="0"/>
                  </a:moveTo>
                  <a:lnTo>
                    <a:pt x="8528" y="0"/>
                  </a:lnTo>
                  <a:lnTo>
                    <a:pt x="0" y="6396"/>
                  </a:lnTo>
                  <a:lnTo>
                    <a:pt x="0" y="14287"/>
                  </a:lnTo>
                  <a:lnTo>
                    <a:pt x="0" y="22178"/>
                  </a:lnTo>
                  <a:lnTo>
                    <a:pt x="8528"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5" name="object 15"/>
            <p:cNvSpPr/>
            <p:nvPr/>
          </p:nvSpPr>
          <p:spPr>
            <a:xfrm>
              <a:off x="6012656" y="550902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6" name="object 16"/>
            <p:cNvSpPr/>
            <p:nvPr/>
          </p:nvSpPr>
          <p:spPr>
            <a:xfrm>
              <a:off x="5266133" y="5247084"/>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7" name="object 17"/>
            <p:cNvSpPr/>
            <p:nvPr/>
          </p:nvSpPr>
          <p:spPr>
            <a:xfrm>
              <a:off x="5266133" y="5247084"/>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8" name="object 18"/>
            <p:cNvSpPr/>
            <p:nvPr/>
          </p:nvSpPr>
          <p:spPr>
            <a:xfrm>
              <a:off x="5918596" y="4893469"/>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56C7AA"/>
            </a:solidFill>
          </p:spPr>
          <p:txBody>
            <a:bodyPr wrap="square" lIns="0" tIns="0" rIns="0" bIns="0" rtlCol="0"/>
            <a:lstStyle/>
            <a:p>
              <a:endParaRPr/>
            </a:p>
          </p:txBody>
        </p:sp>
        <p:sp>
          <p:nvSpPr>
            <p:cNvPr id="19" name="object 19"/>
            <p:cNvSpPr/>
            <p:nvPr/>
          </p:nvSpPr>
          <p:spPr>
            <a:xfrm>
              <a:off x="5918596" y="4893469"/>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20" name="object 20"/>
            <p:cNvSpPr/>
            <p:nvPr/>
          </p:nvSpPr>
          <p:spPr>
            <a:xfrm>
              <a:off x="5941218" y="5160169"/>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21" name="object 21"/>
            <p:cNvSpPr/>
            <p:nvPr/>
          </p:nvSpPr>
          <p:spPr>
            <a:xfrm>
              <a:off x="5941218" y="5160169"/>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22" name="object 22"/>
            <p:cNvSpPr/>
            <p:nvPr/>
          </p:nvSpPr>
          <p:spPr>
            <a:xfrm>
              <a:off x="5591175" y="484465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23" name="object 23"/>
            <p:cNvSpPr/>
            <p:nvPr/>
          </p:nvSpPr>
          <p:spPr>
            <a:xfrm>
              <a:off x="5591175" y="484465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24" name="object 24"/>
            <p:cNvSpPr/>
            <p:nvPr/>
          </p:nvSpPr>
          <p:spPr>
            <a:xfrm>
              <a:off x="5312568" y="5598319"/>
              <a:ext cx="33655" cy="28575"/>
            </a:xfrm>
            <a:custGeom>
              <a:avLst/>
              <a:gdLst/>
              <a:ahLst/>
              <a:cxnLst/>
              <a:rect l="l" t="t" r="r" b="b"/>
              <a:pathLst>
                <a:path w="33654" h="28575">
                  <a:moveTo>
                    <a:pt x="25874" y="0"/>
                  </a:moveTo>
                  <a:lnTo>
                    <a:pt x="7463" y="0"/>
                  </a:lnTo>
                  <a:lnTo>
                    <a:pt x="0" y="6396"/>
                  </a:lnTo>
                  <a:lnTo>
                    <a:pt x="0" y="14287"/>
                  </a:lnTo>
                  <a:lnTo>
                    <a:pt x="0" y="22178"/>
                  </a:lnTo>
                  <a:lnTo>
                    <a:pt x="7463" y="28574"/>
                  </a:lnTo>
                  <a:lnTo>
                    <a:pt x="25874" y="28574"/>
                  </a:lnTo>
                  <a:lnTo>
                    <a:pt x="33338" y="22178"/>
                  </a:lnTo>
                  <a:lnTo>
                    <a:pt x="33338" y="6396"/>
                  </a:lnTo>
                  <a:lnTo>
                    <a:pt x="25874" y="0"/>
                  </a:lnTo>
                  <a:close/>
                </a:path>
              </a:pathLst>
            </a:custGeom>
            <a:solidFill>
              <a:srgbClr val="56C7AA"/>
            </a:solidFill>
          </p:spPr>
          <p:txBody>
            <a:bodyPr wrap="square" lIns="0" tIns="0" rIns="0" bIns="0" rtlCol="0"/>
            <a:lstStyle/>
            <a:p>
              <a:endParaRPr/>
            </a:p>
          </p:txBody>
        </p:sp>
        <p:sp>
          <p:nvSpPr>
            <p:cNvPr id="25" name="object 25"/>
            <p:cNvSpPr/>
            <p:nvPr/>
          </p:nvSpPr>
          <p:spPr>
            <a:xfrm>
              <a:off x="5312568" y="5598319"/>
              <a:ext cx="33655" cy="28575"/>
            </a:xfrm>
            <a:custGeom>
              <a:avLst/>
              <a:gdLst/>
              <a:ahLst/>
              <a:cxnLst/>
              <a:rect l="l" t="t" r="r" b="b"/>
              <a:pathLst>
                <a:path w="33654" h="28575">
                  <a:moveTo>
                    <a:pt x="0" y="14287"/>
                  </a:moveTo>
                  <a:lnTo>
                    <a:pt x="0" y="6396"/>
                  </a:lnTo>
                  <a:lnTo>
                    <a:pt x="7462" y="0"/>
                  </a:lnTo>
                  <a:lnTo>
                    <a:pt x="16669" y="0"/>
                  </a:lnTo>
                  <a:lnTo>
                    <a:pt x="25875" y="0"/>
                  </a:lnTo>
                  <a:lnTo>
                    <a:pt x="33338" y="6396"/>
                  </a:lnTo>
                  <a:lnTo>
                    <a:pt x="33338" y="14287"/>
                  </a:lnTo>
                  <a:lnTo>
                    <a:pt x="33338" y="22178"/>
                  </a:lnTo>
                  <a:lnTo>
                    <a:pt x="25875" y="28575"/>
                  </a:lnTo>
                  <a:lnTo>
                    <a:pt x="16669" y="28575"/>
                  </a:lnTo>
                  <a:lnTo>
                    <a:pt x="7462" y="28575"/>
                  </a:lnTo>
                  <a:lnTo>
                    <a:pt x="0" y="22178"/>
                  </a:lnTo>
                  <a:lnTo>
                    <a:pt x="0" y="14287"/>
                  </a:lnTo>
                  <a:close/>
                </a:path>
              </a:pathLst>
            </a:custGeom>
            <a:ln w="9525">
              <a:solidFill>
                <a:srgbClr val="56C7AA"/>
              </a:solidFill>
            </a:ln>
          </p:spPr>
          <p:txBody>
            <a:bodyPr wrap="square" lIns="0" tIns="0" rIns="0" bIns="0" rtlCol="0"/>
            <a:lstStyle/>
            <a:p>
              <a:endParaRPr/>
            </a:p>
          </p:txBody>
        </p:sp>
        <p:sp>
          <p:nvSpPr>
            <p:cNvPr id="26" name="object 26"/>
            <p:cNvSpPr/>
            <p:nvPr/>
          </p:nvSpPr>
          <p:spPr>
            <a:xfrm>
              <a:off x="5401866" y="5032772"/>
              <a:ext cx="38100" cy="33655"/>
            </a:xfrm>
            <a:custGeom>
              <a:avLst/>
              <a:gdLst/>
              <a:ahLst/>
              <a:cxnLst/>
              <a:rect l="l" t="t" r="r" b="b"/>
              <a:pathLst>
                <a:path w="38100" h="33654">
                  <a:moveTo>
                    <a:pt x="29570" y="0"/>
                  </a:moveTo>
                  <a:lnTo>
                    <a:pt x="8528" y="0"/>
                  </a:lnTo>
                  <a:lnTo>
                    <a:pt x="0" y="7463"/>
                  </a:lnTo>
                  <a:lnTo>
                    <a:pt x="0" y="16668"/>
                  </a:lnTo>
                  <a:lnTo>
                    <a:pt x="0" y="25874"/>
                  </a:lnTo>
                  <a:lnTo>
                    <a:pt x="8528" y="33338"/>
                  </a:lnTo>
                  <a:lnTo>
                    <a:pt x="29570" y="33338"/>
                  </a:lnTo>
                  <a:lnTo>
                    <a:pt x="38100" y="25874"/>
                  </a:lnTo>
                  <a:lnTo>
                    <a:pt x="38100" y="7463"/>
                  </a:lnTo>
                  <a:lnTo>
                    <a:pt x="29570" y="0"/>
                  </a:lnTo>
                  <a:close/>
                </a:path>
              </a:pathLst>
            </a:custGeom>
            <a:solidFill>
              <a:srgbClr val="56C7AA"/>
            </a:solidFill>
          </p:spPr>
          <p:txBody>
            <a:bodyPr wrap="square" lIns="0" tIns="0" rIns="0" bIns="0" rtlCol="0"/>
            <a:lstStyle/>
            <a:p>
              <a:endParaRPr/>
            </a:p>
          </p:txBody>
        </p:sp>
        <p:sp>
          <p:nvSpPr>
            <p:cNvPr id="27" name="object 27"/>
            <p:cNvSpPr/>
            <p:nvPr/>
          </p:nvSpPr>
          <p:spPr>
            <a:xfrm>
              <a:off x="5401866" y="5032772"/>
              <a:ext cx="38100" cy="33655"/>
            </a:xfrm>
            <a:custGeom>
              <a:avLst/>
              <a:gdLst/>
              <a:ahLst/>
              <a:cxnLst/>
              <a:rect l="l" t="t" r="r" b="b"/>
              <a:pathLst>
                <a:path w="38100" h="33654">
                  <a:moveTo>
                    <a:pt x="0" y="16669"/>
                  </a:moveTo>
                  <a:lnTo>
                    <a:pt x="0" y="7462"/>
                  </a:lnTo>
                  <a:lnTo>
                    <a:pt x="8528" y="0"/>
                  </a:lnTo>
                  <a:lnTo>
                    <a:pt x="19050" y="0"/>
                  </a:lnTo>
                  <a:lnTo>
                    <a:pt x="29571" y="0"/>
                  </a:lnTo>
                  <a:lnTo>
                    <a:pt x="38100" y="7462"/>
                  </a:lnTo>
                  <a:lnTo>
                    <a:pt x="38100" y="16669"/>
                  </a:lnTo>
                  <a:lnTo>
                    <a:pt x="38100" y="25875"/>
                  </a:lnTo>
                  <a:lnTo>
                    <a:pt x="29571" y="33338"/>
                  </a:lnTo>
                  <a:lnTo>
                    <a:pt x="19050" y="33338"/>
                  </a:lnTo>
                  <a:lnTo>
                    <a:pt x="8528" y="33338"/>
                  </a:lnTo>
                  <a:lnTo>
                    <a:pt x="0" y="25875"/>
                  </a:lnTo>
                  <a:lnTo>
                    <a:pt x="0" y="16669"/>
                  </a:lnTo>
                  <a:close/>
                </a:path>
              </a:pathLst>
            </a:custGeom>
            <a:ln w="9525">
              <a:solidFill>
                <a:srgbClr val="56C7AA"/>
              </a:solidFill>
            </a:ln>
          </p:spPr>
          <p:txBody>
            <a:bodyPr wrap="square" lIns="0" tIns="0" rIns="0" bIns="0" rtlCol="0"/>
            <a:lstStyle/>
            <a:p>
              <a:endParaRPr/>
            </a:p>
          </p:txBody>
        </p:sp>
        <p:sp>
          <p:nvSpPr>
            <p:cNvPr id="28" name="object 28"/>
            <p:cNvSpPr/>
            <p:nvPr/>
          </p:nvSpPr>
          <p:spPr>
            <a:xfrm>
              <a:off x="6187677" y="5316142"/>
              <a:ext cx="38100" cy="28575"/>
            </a:xfrm>
            <a:custGeom>
              <a:avLst/>
              <a:gdLst/>
              <a:ahLst/>
              <a:cxnLst/>
              <a:rect l="l" t="t" r="r" b="b"/>
              <a:pathLst>
                <a:path w="38100" h="28575">
                  <a:moveTo>
                    <a:pt x="29571" y="0"/>
                  </a:moveTo>
                  <a:lnTo>
                    <a:pt x="8529" y="0"/>
                  </a:lnTo>
                  <a:lnTo>
                    <a:pt x="0" y="6395"/>
                  </a:lnTo>
                  <a:lnTo>
                    <a:pt x="0" y="14287"/>
                  </a:lnTo>
                  <a:lnTo>
                    <a:pt x="0" y="22178"/>
                  </a:lnTo>
                  <a:lnTo>
                    <a:pt x="8529" y="28574"/>
                  </a:lnTo>
                  <a:lnTo>
                    <a:pt x="29571" y="28574"/>
                  </a:lnTo>
                  <a:lnTo>
                    <a:pt x="38100" y="22178"/>
                  </a:lnTo>
                  <a:lnTo>
                    <a:pt x="38100" y="6395"/>
                  </a:lnTo>
                  <a:lnTo>
                    <a:pt x="29571" y="0"/>
                  </a:lnTo>
                  <a:close/>
                </a:path>
              </a:pathLst>
            </a:custGeom>
            <a:solidFill>
              <a:srgbClr val="56C7AA"/>
            </a:solidFill>
          </p:spPr>
          <p:txBody>
            <a:bodyPr wrap="square" lIns="0" tIns="0" rIns="0" bIns="0" rtlCol="0"/>
            <a:lstStyle/>
            <a:p>
              <a:endParaRPr/>
            </a:p>
          </p:txBody>
        </p:sp>
        <p:sp>
          <p:nvSpPr>
            <p:cNvPr id="29" name="object 29"/>
            <p:cNvSpPr/>
            <p:nvPr/>
          </p:nvSpPr>
          <p:spPr>
            <a:xfrm>
              <a:off x="6187677" y="531614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30" name="object 30"/>
            <p:cNvSpPr/>
            <p:nvPr/>
          </p:nvSpPr>
          <p:spPr>
            <a:xfrm>
              <a:off x="6157912" y="491966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31" name="object 31"/>
            <p:cNvSpPr/>
            <p:nvPr/>
          </p:nvSpPr>
          <p:spPr>
            <a:xfrm>
              <a:off x="6157912" y="491966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32" name="object 32"/>
            <p:cNvSpPr/>
            <p:nvPr/>
          </p:nvSpPr>
          <p:spPr>
            <a:xfrm>
              <a:off x="5760976" y="5418724"/>
              <a:ext cx="36830" cy="33020"/>
            </a:xfrm>
            <a:custGeom>
              <a:avLst/>
              <a:gdLst/>
              <a:ahLst/>
              <a:cxnLst/>
              <a:rect l="l" t="t" r="r" b="b"/>
              <a:pathLst>
                <a:path w="36829" h="33020">
                  <a:moveTo>
                    <a:pt x="22473" y="0"/>
                  </a:moveTo>
                  <a:lnTo>
                    <a:pt x="5027" y="5883"/>
                  </a:lnTo>
                  <a:lnTo>
                    <a:pt x="0" y="14330"/>
                  </a:lnTo>
                  <a:lnTo>
                    <a:pt x="2522" y="21807"/>
                  </a:lnTo>
                  <a:lnTo>
                    <a:pt x="5044" y="29283"/>
                  </a:lnTo>
                  <a:lnTo>
                    <a:pt x="14160" y="32960"/>
                  </a:lnTo>
                  <a:lnTo>
                    <a:pt x="31606" y="27076"/>
                  </a:lnTo>
                  <a:lnTo>
                    <a:pt x="36634" y="18629"/>
                  </a:lnTo>
                  <a:lnTo>
                    <a:pt x="31589" y="3675"/>
                  </a:lnTo>
                  <a:lnTo>
                    <a:pt x="22473" y="0"/>
                  </a:lnTo>
                  <a:close/>
                </a:path>
              </a:pathLst>
            </a:custGeom>
            <a:solidFill>
              <a:srgbClr val="56C7AA"/>
            </a:solidFill>
          </p:spPr>
          <p:txBody>
            <a:bodyPr wrap="square" lIns="0" tIns="0" rIns="0" bIns="0" rtlCol="0"/>
            <a:lstStyle/>
            <a:p>
              <a:endParaRPr/>
            </a:p>
          </p:txBody>
        </p:sp>
        <p:sp>
          <p:nvSpPr>
            <p:cNvPr id="33" name="object 33"/>
            <p:cNvSpPr/>
            <p:nvPr/>
          </p:nvSpPr>
          <p:spPr>
            <a:xfrm>
              <a:off x="5760977" y="5418723"/>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34" name="object 34"/>
            <p:cNvSpPr/>
            <p:nvPr/>
          </p:nvSpPr>
          <p:spPr>
            <a:xfrm>
              <a:off x="6507406" y="5026263"/>
              <a:ext cx="36830" cy="29845"/>
            </a:xfrm>
            <a:custGeom>
              <a:avLst/>
              <a:gdLst/>
              <a:ahLst/>
              <a:cxnLst/>
              <a:rect l="l" t="t" r="r" b="b"/>
              <a:pathLst>
                <a:path w="36829" h="29845">
                  <a:moveTo>
                    <a:pt x="21228" y="0"/>
                  </a:moveTo>
                  <a:lnTo>
                    <a:pt x="13843" y="1306"/>
                  </a:lnTo>
                  <a:lnTo>
                    <a:pt x="7176" y="4739"/>
                  </a:lnTo>
                  <a:lnTo>
                    <a:pt x="2417" y="9575"/>
                  </a:lnTo>
                  <a:lnTo>
                    <a:pt x="0" y="15184"/>
                  </a:lnTo>
                  <a:lnTo>
                    <a:pt x="358" y="20932"/>
                  </a:lnTo>
                  <a:lnTo>
                    <a:pt x="3554" y="25723"/>
                  </a:lnTo>
                  <a:lnTo>
                    <a:pt x="8874" y="28721"/>
                  </a:lnTo>
                  <a:lnTo>
                    <a:pt x="15590" y="29688"/>
                  </a:lnTo>
                  <a:lnTo>
                    <a:pt x="22975" y="28382"/>
                  </a:lnTo>
                  <a:lnTo>
                    <a:pt x="29643" y="24948"/>
                  </a:lnTo>
                  <a:lnTo>
                    <a:pt x="34402" y="20111"/>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35" name="object 35"/>
            <p:cNvSpPr/>
            <p:nvPr/>
          </p:nvSpPr>
          <p:spPr>
            <a:xfrm>
              <a:off x="6505243" y="502420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36" name="object 36"/>
            <p:cNvSpPr/>
            <p:nvPr/>
          </p:nvSpPr>
          <p:spPr>
            <a:xfrm>
              <a:off x="5891852" y="5269150"/>
              <a:ext cx="36830" cy="29845"/>
            </a:xfrm>
            <a:custGeom>
              <a:avLst/>
              <a:gdLst/>
              <a:ahLst/>
              <a:cxnLst/>
              <a:rect l="l" t="t" r="r" b="b"/>
              <a:pathLst>
                <a:path w="36829" h="29845">
                  <a:moveTo>
                    <a:pt x="21229" y="0"/>
                  </a:moveTo>
                  <a:lnTo>
                    <a:pt x="13843" y="1306"/>
                  </a:lnTo>
                  <a:lnTo>
                    <a:pt x="7176" y="4739"/>
                  </a:lnTo>
                  <a:lnTo>
                    <a:pt x="2417" y="9575"/>
                  </a:lnTo>
                  <a:lnTo>
                    <a:pt x="0" y="15183"/>
                  </a:lnTo>
                  <a:lnTo>
                    <a:pt x="359" y="20931"/>
                  </a:lnTo>
                  <a:lnTo>
                    <a:pt x="3554" y="25723"/>
                  </a:lnTo>
                  <a:lnTo>
                    <a:pt x="8874" y="28721"/>
                  </a:lnTo>
                  <a:lnTo>
                    <a:pt x="15591" y="29688"/>
                  </a:lnTo>
                  <a:lnTo>
                    <a:pt x="22976" y="28382"/>
                  </a:lnTo>
                  <a:lnTo>
                    <a:pt x="29643" y="24948"/>
                  </a:lnTo>
                  <a:lnTo>
                    <a:pt x="34402" y="20111"/>
                  </a:lnTo>
                  <a:lnTo>
                    <a:pt x="36819" y="14503"/>
                  </a:lnTo>
                  <a:lnTo>
                    <a:pt x="36461" y="8756"/>
                  </a:lnTo>
                  <a:lnTo>
                    <a:pt x="33265" y="3964"/>
                  </a:lnTo>
                  <a:lnTo>
                    <a:pt x="27945" y="965"/>
                  </a:lnTo>
                  <a:lnTo>
                    <a:pt x="21229" y="0"/>
                  </a:lnTo>
                  <a:close/>
                </a:path>
              </a:pathLst>
            </a:custGeom>
            <a:solidFill>
              <a:srgbClr val="56C7AA"/>
            </a:solidFill>
          </p:spPr>
          <p:txBody>
            <a:bodyPr wrap="square" lIns="0" tIns="0" rIns="0" bIns="0" rtlCol="0"/>
            <a:lstStyle/>
            <a:p>
              <a:endParaRPr/>
            </a:p>
          </p:txBody>
        </p:sp>
        <p:sp>
          <p:nvSpPr>
            <p:cNvPr id="37" name="object 37"/>
            <p:cNvSpPr/>
            <p:nvPr/>
          </p:nvSpPr>
          <p:spPr>
            <a:xfrm>
              <a:off x="5889689" y="5267093"/>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38" name="object 38"/>
            <p:cNvSpPr/>
            <p:nvPr/>
          </p:nvSpPr>
          <p:spPr>
            <a:xfrm>
              <a:off x="6003771" y="5633482"/>
              <a:ext cx="36830" cy="29845"/>
            </a:xfrm>
            <a:custGeom>
              <a:avLst/>
              <a:gdLst/>
              <a:ahLst/>
              <a:cxnLst/>
              <a:rect l="l" t="t" r="r" b="b"/>
              <a:pathLst>
                <a:path w="36829"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2"/>
                  </a:lnTo>
                  <a:lnTo>
                    <a:pt x="29643" y="24948"/>
                  </a:lnTo>
                  <a:lnTo>
                    <a:pt x="34402" y="20112"/>
                  </a:lnTo>
                  <a:lnTo>
                    <a:pt x="36819" y="14504"/>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39" name="object 39"/>
            <p:cNvSpPr/>
            <p:nvPr/>
          </p:nvSpPr>
          <p:spPr>
            <a:xfrm>
              <a:off x="6001608" y="5631426"/>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40" name="object 40"/>
            <p:cNvSpPr/>
            <p:nvPr/>
          </p:nvSpPr>
          <p:spPr>
            <a:xfrm>
              <a:off x="6258564" y="5453697"/>
              <a:ext cx="36830" cy="29845"/>
            </a:xfrm>
            <a:custGeom>
              <a:avLst/>
              <a:gdLst/>
              <a:ahLst/>
              <a:cxnLst/>
              <a:rect l="l" t="t" r="r" b="b"/>
              <a:pathLst>
                <a:path w="36829"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1"/>
                  </a:lnTo>
                  <a:lnTo>
                    <a:pt x="29643" y="24948"/>
                  </a:lnTo>
                  <a:lnTo>
                    <a:pt x="34402" y="20112"/>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41" name="object 41"/>
            <p:cNvSpPr/>
            <p:nvPr/>
          </p:nvSpPr>
          <p:spPr>
            <a:xfrm>
              <a:off x="6256401" y="545164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42" name="object 42"/>
            <p:cNvSpPr/>
            <p:nvPr/>
          </p:nvSpPr>
          <p:spPr>
            <a:xfrm>
              <a:off x="5447749" y="5396547"/>
              <a:ext cx="36830" cy="29845"/>
            </a:xfrm>
            <a:custGeom>
              <a:avLst/>
              <a:gdLst/>
              <a:ahLst/>
              <a:cxnLst/>
              <a:rect l="l" t="t" r="r" b="b"/>
              <a:pathLst>
                <a:path w="36829" h="29845">
                  <a:moveTo>
                    <a:pt x="21229" y="0"/>
                  </a:moveTo>
                  <a:lnTo>
                    <a:pt x="13843" y="1305"/>
                  </a:lnTo>
                  <a:lnTo>
                    <a:pt x="7176" y="4739"/>
                  </a:lnTo>
                  <a:lnTo>
                    <a:pt x="2417" y="9576"/>
                  </a:lnTo>
                  <a:lnTo>
                    <a:pt x="0" y="15184"/>
                  </a:lnTo>
                  <a:lnTo>
                    <a:pt x="359" y="20932"/>
                  </a:lnTo>
                  <a:lnTo>
                    <a:pt x="3554" y="25723"/>
                  </a:lnTo>
                  <a:lnTo>
                    <a:pt x="8874" y="28721"/>
                  </a:lnTo>
                  <a:lnTo>
                    <a:pt x="15590" y="29688"/>
                  </a:lnTo>
                  <a:lnTo>
                    <a:pt x="22975" y="28381"/>
                  </a:lnTo>
                  <a:lnTo>
                    <a:pt x="29642" y="24948"/>
                  </a:lnTo>
                  <a:lnTo>
                    <a:pt x="34401" y="20112"/>
                  </a:lnTo>
                  <a:lnTo>
                    <a:pt x="36819" y="14503"/>
                  </a:lnTo>
                  <a:lnTo>
                    <a:pt x="36460" y="8755"/>
                  </a:lnTo>
                  <a:lnTo>
                    <a:pt x="33264" y="3964"/>
                  </a:lnTo>
                  <a:lnTo>
                    <a:pt x="27945" y="966"/>
                  </a:lnTo>
                  <a:lnTo>
                    <a:pt x="21229" y="0"/>
                  </a:lnTo>
                  <a:close/>
                </a:path>
              </a:pathLst>
            </a:custGeom>
            <a:solidFill>
              <a:srgbClr val="56C7AA"/>
            </a:solidFill>
          </p:spPr>
          <p:txBody>
            <a:bodyPr wrap="square" lIns="0" tIns="0" rIns="0" bIns="0" rtlCol="0"/>
            <a:lstStyle/>
            <a:p>
              <a:endParaRPr/>
            </a:p>
          </p:txBody>
        </p:sp>
        <p:sp>
          <p:nvSpPr>
            <p:cNvPr id="43" name="object 43"/>
            <p:cNvSpPr/>
            <p:nvPr/>
          </p:nvSpPr>
          <p:spPr>
            <a:xfrm>
              <a:off x="5445585" y="539449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44" name="object 44"/>
            <p:cNvSpPr/>
            <p:nvPr/>
          </p:nvSpPr>
          <p:spPr>
            <a:xfrm>
              <a:off x="5922901" y="4893657"/>
              <a:ext cx="36830" cy="33020"/>
            </a:xfrm>
            <a:custGeom>
              <a:avLst/>
              <a:gdLst/>
              <a:ahLst/>
              <a:cxnLst/>
              <a:rect l="l" t="t" r="r" b="b"/>
              <a:pathLst>
                <a:path w="36829" h="33020">
                  <a:moveTo>
                    <a:pt x="22473" y="0"/>
                  </a:moveTo>
                  <a:lnTo>
                    <a:pt x="5027" y="5883"/>
                  </a:lnTo>
                  <a:lnTo>
                    <a:pt x="0" y="14330"/>
                  </a:lnTo>
                  <a:lnTo>
                    <a:pt x="2522" y="21807"/>
                  </a:lnTo>
                  <a:lnTo>
                    <a:pt x="5044" y="29284"/>
                  </a:lnTo>
                  <a:lnTo>
                    <a:pt x="14160" y="32960"/>
                  </a:lnTo>
                  <a:lnTo>
                    <a:pt x="31606" y="27076"/>
                  </a:lnTo>
                  <a:lnTo>
                    <a:pt x="36634" y="18629"/>
                  </a:lnTo>
                  <a:lnTo>
                    <a:pt x="31589" y="3676"/>
                  </a:lnTo>
                  <a:lnTo>
                    <a:pt x="22473" y="0"/>
                  </a:lnTo>
                  <a:close/>
                </a:path>
              </a:pathLst>
            </a:custGeom>
            <a:solidFill>
              <a:srgbClr val="56C7AA"/>
            </a:solidFill>
          </p:spPr>
          <p:txBody>
            <a:bodyPr wrap="square" lIns="0" tIns="0" rIns="0" bIns="0" rtlCol="0"/>
            <a:lstStyle/>
            <a:p>
              <a:endParaRPr/>
            </a:p>
          </p:txBody>
        </p:sp>
        <p:sp>
          <p:nvSpPr>
            <p:cNvPr id="45" name="object 45"/>
            <p:cNvSpPr/>
            <p:nvPr/>
          </p:nvSpPr>
          <p:spPr>
            <a:xfrm>
              <a:off x="5922902" y="4893657"/>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46" name="object 46"/>
            <p:cNvSpPr/>
            <p:nvPr/>
          </p:nvSpPr>
          <p:spPr>
            <a:xfrm>
              <a:off x="6052586" y="514175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47" name="object 47"/>
            <p:cNvSpPr/>
            <p:nvPr/>
          </p:nvSpPr>
          <p:spPr>
            <a:xfrm>
              <a:off x="6050424" y="513969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48" name="object 48"/>
            <p:cNvSpPr/>
            <p:nvPr/>
          </p:nvSpPr>
          <p:spPr>
            <a:xfrm>
              <a:off x="5595386" y="493220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49" name="object 49"/>
            <p:cNvSpPr/>
            <p:nvPr/>
          </p:nvSpPr>
          <p:spPr>
            <a:xfrm>
              <a:off x="5593224" y="493014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50" name="object 50"/>
            <p:cNvSpPr/>
            <p:nvPr/>
          </p:nvSpPr>
          <p:spPr>
            <a:xfrm>
              <a:off x="5631106" y="5718016"/>
              <a:ext cx="36830" cy="29845"/>
            </a:xfrm>
            <a:custGeom>
              <a:avLst/>
              <a:gdLst/>
              <a:ahLst/>
              <a:cxnLst/>
              <a:rect l="l" t="t" r="r" b="b"/>
              <a:pathLst>
                <a:path w="36829" h="29845">
                  <a:moveTo>
                    <a:pt x="21228" y="0"/>
                  </a:moveTo>
                  <a:lnTo>
                    <a:pt x="13843" y="1305"/>
                  </a:lnTo>
                  <a:lnTo>
                    <a:pt x="7176" y="4739"/>
                  </a:lnTo>
                  <a:lnTo>
                    <a:pt x="2417" y="9576"/>
                  </a:lnTo>
                  <a:lnTo>
                    <a:pt x="0" y="15184"/>
                  </a:lnTo>
                  <a:lnTo>
                    <a:pt x="358" y="20932"/>
                  </a:lnTo>
                  <a:lnTo>
                    <a:pt x="3554" y="25723"/>
                  </a:lnTo>
                  <a:lnTo>
                    <a:pt x="8874" y="28721"/>
                  </a:lnTo>
                  <a:lnTo>
                    <a:pt x="15590" y="29688"/>
                  </a:lnTo>
                  <a:lnTo>
                    <a:pt x="22975" y="28382"/>
                  </a:lnTo>
                  <a:lnTo>
                    <a:pt x="29643" y="24948"/>
                  </a:lnTo>
                  <a:lnTo>
                    <a:pt x="34402" y="20112"/>
                  </a:lnTo>
                  <a:lnTo>
                    <a:pt x="36819" y="14504"/>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51" name="object 51"/>
            <p:cNvSpPr/>
            <p:nvPr/>
          </p:nvSpPr>
          <p:spPr>
            <a:xfrm>
              <a:off x="5628943" y="571596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52" name="object 52"/>
            <p:cNvSpPr/>
            <p:nvPr/>
          </p:nvSpPr>
          <p:spPr>
            <a:xfrm>
              <a:off x="5490611" y="515961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53" name="object 53"/>
            <p:cNvSpPr/>
            <p:nvPr/>
          </p:nvSpPr>
          <p:spPr>
            <a:xfrm>
              <a:off x="5488449" y="515755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54" name="object 54"/>
            <p:cNvSpPr/>
            <p:nvPr/>
          </p:nvSpPr>
          <p:spPr>
            <a:xfrm>
              <a:off x="6345573" y="5225841"/>
              <a:ext cx="36830" cy="33020"/>
            </a:xfrm>
            <a:custGeom>
              <a:avLst/>
              <a:gdLst/>
              <a:ahLst/>
              <a:cxnLst/>
              <a:rect l="l" t="t" r="r" b="b"/>
              <a:pathLst>
                <a:path w="36829" h="33020">
                  <a:moveTo>
                    <a:pt x="22473" y="0"/>
                  </a:moveTo>
                  <a:lnTo>
                    <a:pt x="5027" y="5883"/>
                  </a:lnTo>
                  <a:lnTo>
                    <a:pt x="0" y="14330"/>
                  </a:lnTo>
                  <a:lnTo>
                    <a:pt x="2522" y="21807"/>
                  </a:lnTo>
                  <a:lnTo>
                    <a:pt x="5044" y="29284"/>
                  </a:lnTo>
                  <a:lnTo>
                    <a:pt x="14159" y="32961"/>
                  </a:lnTo>
                  <a:lnTo>
                    <a:pt x="31606" y="27076"/>
                  </a:lnTo>
                  <a:lnTo>
                    <a:pt x="36633" y="18630"/>
                  </a:lnTo>
                  <a:lnTo>
                    <a:pt x="31589" y="3676"/>
                  </a:lnTo>
                  <a:lnTo>
                    <a:pt x="22473" y="0"/>
                  </a:lnTo>
                  <a:close/>
                </a:path>
              </a:pathLst>
            </a:custGeom>
            <a:solidFill>
              <a:srgbClr val="56C7AA"/>
            </a:solidFill>
          </p:spPr>
          <p:txBody>
            <a:bodyPr wrap="square" lIns="0" tIns="0" rIns="0" bIns="0" rtlCol="0"/>
            <a:lstStyle/>
            <a:p>
              <a:endParaRPr/>
            </a:p>
          </p:txBody>
        </p:sp>
        <p:sp>
          <p:nvSpPr>
            <p:cNvPr id="55" name="object 55"/>
            <p:cNvSpPr/>
            <p:nvPr/>
          </p:nvSpPr>
          <p:spPr>
            <a:xfrm>
              <a:off x="6345574" y="5225841"/>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56" name="object 56"/>
            <p:cNvSpPr/>
            <p:nvPr/>
          </p:nvSpPr>
          <p:spPr>
            <a:xfrm>
              <a:off x="6160934" y="4858385"/>
              <a:ext cx="36830" cy="29845"/>
            </a:xfrm>
            <a:custGeom>
              <a:avLst/>
              <a:gdLst/>
              <a:ahLst/>
              <a:cxnLst/>
              <a:rect l="l" t="t" r="r" b="b"/>
              <a:pathLst>
                <a:path w="36829" h="29845">
                  <a:moveTo>
                    <a:pt x="21229" y="0"/>
                  </a:moveTo>
                  <a:lnTo>
                    <a:pt x="13843" y="1305"/>
                  </a:lnTo>
                  <a:lnTo>
                    <a:pt x="7176" y="4739"/>
                  </a:lnTo>
                  <a:lnTo>
                    <a:pt x="2417" y="9576"/>
                  </a:lnTo>
                  <a:lnTo>
                    <a:pt x="0" y="15184"/>
                  </a:lnTo>
                  <a:lnTo>
                    <a:pt x="359" y="20932"/>
                  </a:lnTo>
                  <a:lnTo>
                    <a:pt x="3554" y="25723"/>
                  </a:lnTo>
                  <a:lnTo>
                    <a:pt x="8874" y="28722"/>
                  </a:lnTo>
                  <a:lnTo>
                    <a:pt x="15591" y="29688"/>
                  </a:lnTo>
                  <a:lnTo>
                    <a:pt x="22976" y="28381"/>
                  </a:lnTo>
                  <a:lnTo>
                    <a:pt x="29643" y="24948"/>
                  </a:lnTo>
                  <a:lnTo>
                    <a:pt x="34402" y="20112"/>
                  </a:lnTo>
                  <a:lnTo>
                    <a:pt x="36819" y="14504"/>
                  </a:lnTo>
                  <a:lnTo>
                    <a:pt x="36461" y="8756"/>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57" name="object 57"/>
            <p:cNvSpPr/>
            <p:nvPr/>
          </p:nvSpPr>
          <p:spPr>
            <a:xfrm>
              <a:off x="6158770" y="4856328"/>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58" name="object 58"/>
            <p:cNvSpPr/>
            <p:nvPr/>
          </p:nvSpPr>
          <p:spPr>
            <a:xfrm>
              <a:off x="5735471" y="4972067"/>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2" y="2644"/>
                  </a:lnTo>
                  <a:lnTo>
                    <a:pt x="19681" y="1322"/>
                  </a:lnTo>
                  <a:lnTo>
                    <a:pt x="10570" y="0"/>
                  </a:lnTo>
                  <a:close/>
                </a:path>
              </a:pathLst>
            </a:custGeom>
            <a:solidFill>
              <a:srgbClr val="56C7AA"/>
            </a:solidFill>
          </p:spPr>
          <p:txBody>
            <a:bodyPr wrap="square" lIns="0" tIns="0" rIns="0" bIns="0" rtlCol="0"/>
            <a:lstStyle/>
            <a:p>
              <a:endParaRPr/>
            </a:p>
          </p:txBody>
        </p:sp>
        <p:sp>
          <p:nvSpPr>
            <p:cNvPr id="59" name="object 59"/>
            <p:cNvSpPr/>
            <p:nvPr/>
          </p:nvSpPr>
          <p:spPr>
            <a:xfrm>
              <a:off x="5735470" y="4972068"/>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60" name="object 60"/>
            <p:cNvSpPr/>
            <p:nvPr/>
          </p:nvSpPr>
          <p:spPr>
            <a:xfrm>
              <a:off x="5829496" y="5683026"/>
              <a:ext cx="38100" cy="33020"/>
            </a:xfrm>
            <a:custGeom>
              <a:avLst/>
              <a:gdLst/>
              <a:ahLst/>
              <a:cxnLst/>
              <a:rect l="l" t="t" r="r" b="b"/>
              <a:pathLst>
                <a:path w="38100" h="33020">
                  <a:moveTo>
                    <a:pt x="21247" y="0"/>
                  </a:moveTo>
                  <a:lnTo>
                    <a:pt x="13720" y="231"/>
                  </a:lnTo>
                  <a:lnTo>
                    <a:pt x="7214" y="2897"/>
                  </a:lnTo>
                  <a:lnTo>
                    <a:pt x="2413" y="7554"/>
                  </a:lnTo>
                  <a:lnTo>
                    <a:pt x="0" y="13760"/>
                  </a:lnTo>
                  <a:lnTo>
                    <a:pt x="549" y="20396"/>
                  </a:lnTo>
                  <a:lnTo>
                    <a:pt x="3829" y="26226"/>
                  </a:lnTo>
                  <a:lnTo>
                    <a:pt x="9309" y="30631"/>
                  </a:lnTo>
                  <a:lnTo>
                    <a:pt x="16459" y="32992"/>
                  </a:lnTo>
                  <a:lnTo>
                    <a:pt x="23985" y="32760"/>
                  </a:lnTo>
                  <a:lnTo>
                    <a:pt x="30491" y="30095"/>
                  </a:lnTo>
                  <a:lnTo>
                    <a:pt x="35292" y="25437"/>
                  </a:lnTo>
                  <a:lnTo>
                    <a:pt x="37705" y="19231"/>
                  </a:lnTo>
                  <a:lnTo>
                    <a:pt x="37155" y="12595"/>
                  </a:lnTo>
                  <a:lnTo>
                    <a:pt x="33876" y="6766"/>
                  </a:lnTo>
                  <a:lnTo>
                    <a:pt x="28396" y="2361"/>
                  </a:lnTo>
                  <a:lnTo>
                    <a:pt x="21247" y="0"/>
                  </a:lnTo>
                  <a:close/>
                </a:path>
              </a:pathLst>
            </a:custGeom>
            <a:solidFill>
              <a:srgbClr val="56C7AA"/>
            </a:solidFill>
          </p:spPr>
          <p:txBody>
            <a:bodyPr wrap="square" lIns="0" tIns="0" rIns="0" bIns="0" rtlCol="0"/>
            <a:lstStyle/>
            <a:p>
              <a:endParaRPr/>
            </a:p>
          </p:txBody>
        </p:sp>
        <p:sp>
          <p:nvSpPr>
            <p:cNvPr id="61" name="object 61"/>
            <p:cNvSpPr/>
            <p:nvPr/>
          </p:nvSpPr>
          <p:spPr>
            <a:xfrm>
              <a:off x="5828174" y="5681515"/>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56C7AA"/>
              </a:solidFill>
            </a:ln>
          </p:spPr>
          <p:txBody>
            <a:bodyPr wrap="square" lIns="0" tIns="0" rIns="0" bIns="0" rtlCol="0"/>
            <a:lstStyle/>
            <a:p>
              <a:endParaRPr/>
            </a:p>
          </p:txBody>
        </p:sp>
        <p:sp>
          <p:nvSpPr>
            <p:cNvPr id="62" name="object 62"/>
            <p:cNvSpPr/>
            <p:nvPr/>
          </p:nvSpPr>
          <p:spPr>
            <a:xfrm>
              <a:off x="5843817" y="5132802"/>
              <a:ext cx="35560" cy="31115"/>
            </a:xfrm>
            <a:custGeom>
              <a:avLst/>
              <a:gdLst/>
              <a:ahLst/>
              <a:cxnLst/>
              <a:rect l="l" t="t" r="r" b="b"/>
              <a:pathLst>
                <a:path w="35560" h="31114">
                  <a:moveTo>
                    <a:pt x="10571" y="0"/>
                  </a:moveTo>
                  <a:lnTo>
                    <a:pt x="2266" y="5259"/>
                  </a:lnTo>
                  <a:lnTo>
                    <a:pt x="0" y="20876"/>
                  </a:lnTo>
                  <a:lnTo>
                    <a:pt x="6468" y="28279"/>
                  </a:lnTo>
                  <a:lnTo>
                    <a:pt x="24688" y="30923"/>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63" name="object 63"/>
            <p:cNvSpPr/>
            <p:nvPr/>
          </p:nvSpPr>
          <p:spPr>
            <a:xfrm>
              <a:off x="5843817" y="5132802"/>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64" name="object 64"/>
            <p:cNvSpPr/>
            <p:nvPr/>
          </p:nvSpPr>
          <p:spPr>
            <a:xfrm>
              <a:off x="5384203" y="5046888"/>
              <a:ext cx="38100" cy="31750"/>
            </a:xfrm>
            <a:custGeom>
              <a:avLst/>
              <a:gdLst/>
              <a:ahLst/>
              <a:cxnLst/>
              <a:rect l="l" t="t" r="r" b="b"/>
              <a:pathLst>
                <a:path w="38100" h="31750">
                  <a:moveTo>
                    <a:pt x="10492" y="0"/>
                  </a:moveTo>
                  <a:lnTo>
                    <a:pt x="1134" y="5105"/>
                  </a:lnTo>
                  <a:lnTo>
                    <a:pt x="0" y="12914"/>
                  </a:lnTo>
                  <a:lnTo>
                    <a:pt x="683" y="18633"/>
                  </a:lnTo>
                  <a:lnTo>
                    <a:pt x="4071" y="23714"/>
                  </a:lnTo>
                  <a:lnTo>
                    <a:pt x="9624" y="27613"/>
                  </a:lnTo>
                  <a:lnTo>
                    <a:pt x="16800" y="29789"/>
                  </a:lnTo>
                  <a:lnTo>
                    <a:pt x="27213" y="31300"/>
                  </a:lnTo>
                  <a:lnTo>
                    <a:pt x="36572" y="26195"/>
                  </a:lnTo>
                  <a:lnTo>
                    <a:pt x="37706" y="18385"/>
                  </a:lnTo>
                  <a:lnTo>
                    <a:pt x="37023" y="12666"/>
                  </a:lnTo>
                  <a:lnTo>
                    <a:pt x="33634" y="7586"/>
                  </a:lnTo>
                  <a:lnTo>
                    <a:pt x="28082" y="3686"/>
                  </a:lnTo>
                  <a:lnTo>
                    <a:pt x="20905" y="1511"/>
                  </a:lnTo>
                  <a:lnTo>
                    <a:pt x="10492" y="0"/>
                  </a:lnTo>
                  <a:close/>
                </a:path>
              </a:pathLst>
            </a:custGeom>
            <a:solidFill>
              <a:srgbClr val="56C7AA"/>
            </a:solidFill>
          </p:spPr>
          <p:txBody>
            <a:bodyPr wrap="square" lIns="0" tIns="0" rIns="0" bIns="0" rtlCol="0"/>
            <a:lstStyle/>
            <a:p>
              <a:endParaRPr/>
            </a:p>
          </p:txBody>
        </p:sp>
        <p:sp>
          <p:nvSpPr>
            <p:cNvPr id="65" name="object 65"/>
            <p:cNvSpPr/>
            <p:nvPr/>
          </p:nvSpPr>
          <p:spPr>
            <a:xfrm>
              <a:off x="5383070" y="5046889"/>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sp>
          <p:nvSpPr>
            <p:cNvPr id="66" name="object 66"/>
            <p:cNvSpPr/>
            <p:nvPr/>
          </p:nvSpPr>
          <p:spPr>
            <a:xfrm>
              <a:off x="5468737" y="5311206"/>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56C7AA"/>
            </a:solidFill>
          </p:spPr>
          <p:txBody>
            <a:bodyPr wrap="square" lIns="0" tIns="0" rIns="0" bIns="0" rtlCol="0"/>
            <a:lstStyle/>
            <a:p>
              <a:endParaRPr/>
            </a:p>
          </p:txBody>
        </p:sp>
        <p:sp>
          <p:nvSpPr>
            <p:cNvPr id="67" name="object 67"/>
            <p:cNvSpPr/>
            <p:nvPr/>
          </p:nvSpPr>
          <p:spPr>
            <a:xfrm>
              <a:off x="5467604" y="5311206"/>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sp>
          <p:nvSpPr>
            <p:cNvPr id="68" name="object 68"/>
            <p:cNvSpPr/>
            <p:nvPr/>
          </p:nvSpPr>
          <p:spPr>
            <a:xfrm>
              <a:off x="5903348" y="4756563"/>
              <a:ext cx="35560" cy="31115"/>
            </a:xfrm>
            <a:custGeom>
              <a:avLst/>
              <a:gdLst/>
              <a:ahLst/>
              <a:cxnLst/>
              <a:rect l="l" t="t" r="r" b="b"/>
              <a:pathLst>
                <a:path w="35560" h="31114">
                  <a:moveTo>
                    <a:pt x="10571" y="0"/>
                  </a:moveTo>
                  <a:lnTo>
                    <a:pt x="2266" y="5259"/>
                  </a:lnTo>
                  <a:lnTo>
                    <a:pt x="0" y="20877"/>
                  </a:lnTo>
                  <a:lnTo>
                    <a:pt x="6468" y="28279"/>
                  </a:lnTo>
                  <a:lnTo>
                    <a:pt x="24688" y="30923"/>
                  </a:lnTo>
                  <a:lnTo>
                    <a:pt x="32993" y="25664"/>
                  </a:lnTo>
                  <a:lnTo>
                    <a:pt x="35259" y="10046"/>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69" name="object 69"/>
            <p:cNvSpPr/>
            <p:nvPr/>
          </p:nvSpPr>
          <p:spPr>
            <a:xfrm>
              <a:off x="5903348" y="4756564"/>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70" name="object 70"/>
            <p:cNvSpPr/>
            <p:nvPr/>
          </p:nvSpPr>
          <p:spPr>
            <a:xfrm>
              <a:off x="6240262" y="5325838"/>
              <a:ext cx="38100" cy="33020"/>
            </a:xfrm>
            <a:custGeom>
              <a:avLst/>
              <a:gdLst/>
              <a:ahLst/>
              <a:cxnLst/>
              <a:rect l="l" t="t" r="r" b="b"/>
              <a:pathLst>
                <a:path w="38100" h="33020">
                  <a:moveTo>
                    <a:pt x="21247" y="0"/>
                  </a:moveTo>
                  <a:lnTo>
                    <a:pt x="13720" y="231"/>
                  </a:lnTo>
                  <a:lnTo>
                    <a:pt x="7214" y="2897"/>
                  </a:lnTo>
                  <a:lnTo>
                    <a:pt x="2413" y="7555"/>
                  </a:lnTo>
                  <a:lnTo>
                    <a:pt x="0" y="13761"/>
                  </a:lnTo>
                  <a:lnTo>
                    <a:pt x="549" y="20397"/>
                  </a:lnTo>
                  <a:lnTo>
                    <a:pt x="3829" y="26226"/>
                  </a:lnTo>
                  <a:lnTo>
                    <a:pt x="9309" y="30631"/>
                  </a:lnTo>
                  <a:lnTo>
                    <a:pt x="16459" y="32993"/>
                  </a:lnTo>
                  <a:lnTo>
                    <a:pt x="23985" y="32761"/>
                  </a:lnTo>
                  <a:lnTo>
                    <a:pt x="30490" y="30095"/>
                  </a:lnTo>
                  <a:lnTo>
                    <a:pt x="35291" y="25438"/>
                  </a:lnTo>
                  <a:lnTo>
                    <a:pt x="37705" y="19232"/>
                  </a:lnTo>
                  <a:lnTo>
                    <a:pt x="37155" y="12596"/>
                  </a:lnTo>
                  <a:lnTo>
                    <a:pt x="33876" y="6766"/>
                  </a:lnTo>
                  <a:lnTo>
                    <a:pt x="28396" y="2361"/>
                  </a:lnTo>
                  <a:lnTo>
                    <a:pt x="21247" y="0"/>
                  </a:lnTo>
                  <a:close/>
                </a:path>
              </a:pathLst>
            </a:custGeom>
            <a:solidFill>
              <a:srgbClr val="56C7AA"/>
            </a:solidFill>
          </p:spPr>
          <p:txBody>
            <a:bodyPr wrap="square" lIns="0" tIns="0" rIns="0" bIns="0" rtlCol="0"/>
            <a:lstStyle/>
            <a:p>
              <a:endParaRPr/>
            </a:p>
          </p:txBody>
        </p:sp>
        <p:sp>
          <p:nvSpPr>
            <p:cNvPr id="71" name="object 71"/>
            <p:cNvSpPr/>
            <p:nvPr/>
          </p:nvSpPr>
          <p:spPr>
            <a:xfrm>
              <a:off x="6238941" y="5324328"/>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56C7AA"/>
              </a:solidFill>
            </a:ln>
          </p:spPr>
          <p:txBody>
            <a:bodyPr wrap="square" lIns="0" tIns="0" rIns="0" bIns="0" rtlCol="0"/>
            <a:lstStyle/>
            <a:p>
              <a:endParaRPr/>
            </a:p>
          </p:txBody>
        </p:sp>
        <p:sp>
          <p:nvSpPr>
            <p:cNvPr id="72" name="object 72"/>
            <p:cNvSpPr/>
            <p:nvPr/>
          </p:nvSpPr>
          <p:spPr>
            <a:xfrm>
              <a:off x="5912873" y="5304252"/>
              <a:ext cx="35560" cy="31115"/>
            </a:xfrm>
            <a:custGeom>
              <a:avLst/>
              <a:gdLst/>
              <a:ahLst/>
              <a:cxnLst/>
              <a:rect l="l" t="t" r="r" b="b"/>
              <a:pathLst>
                <a:path w="35560" h="31114">
                  <a:moveTo>
                    <a:pt x="10571" y="0"/>
                  </a:moveTo>
                  <a:lnTo>
                    <a:pt x="2266" y="5259"/>
                  </a:lnTo>
                  <a:lnTo>
                    <a:pt x="0" y="20876"/>
                  </a:lnTo>
                  <a:lnTo>
                    <a:pt x="6468" y="28279"/>
                  </a:lnTo>
                  <a:lnTo>
                    <a:pt x="24688" y="30923"/>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73" name="object 73"/>
            <p:cNvSpPr/>
            <p:nvPr/>
          </p:nvSpPr>
          <p:spPr>
            <a:xfrm>
              <a:off x="5912873" y="5304252"/>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74" name="object 74"/>
            <p:cNvSpPr/>
            <p:nvPr/>
          </p:nvSpPr>
          <p:spPr>
            <a:xfrm>
              <a:off x="6352214" y="5072080"/>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2" y="2644"/>
                  </a:lnTo>
                  <a:lnTo>
                    <a:pt x="19681" y="1322"/>
                  </a:lnTo>
                  <a:lnTo>
                    <a:pt x="10570" y="0"/>
                  </a:lnTo>
                  <a:close/>
                </a:path>
              </a:pathLst>
            </a:custGeom>
            <a:solidFill>
              <a:srgbClr val="56C7AA"/>
            </a:solidFill>
          </p:spPr>
          <p:txBody>
            <a:bodyPr wrap="square" lIns="0" tIns="0" rIns="0" bIns="0" rtlCol="0"/>
            <a:lstStyle/>
            <a:p>
              <a:endParaRPr/>
            </a:p>
          </p:txBody>
        </p:sp>
        <p:sp>
          <p:nvSpPr>
            <p:cNvPr id="75" name="object 75"/>
            <p:cNvSpPr/>
            <p:nvPr/>
          </p:nvSpPr>
          <p:spPr>
            <a:xfrm>
              <a:off x="6352214" y="5072080"/>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76" name="object 76"/>
            <p:cNvSpPr/>
            <p:nvPr/>
          </p:nvSpPr>
          <p:spPr>
            <a:xfrm>
              <a:off x="5459212" y="4742087"/>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56C7AA"/>
            </a:solidFill>
          </p:spPr>
          <p:txBody>
            <a:bodyPr wrap="square" lIns="0" tIns="0" rIns="0" bIns="0" rtlCol="0"/>
            <a:lstStyle/>
            <a:p>
              <a:endParaRPr/>
            </a:p>
          </p:txBody>
        </p:sp>
        <p:sp>
          <p:nvSpPr>
            <p:cNvPr id="77" name="object 77"/>
            <p:cNvSpPr/>
            <p:nvPr/>
          </p:nvSpPr>
          <p:spPr>
            <a:xfrm>
              <a:off x="5458079" y="4742087"/>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sp>
          <p:nvSpPr>
            <p:cNvPr id="78" name="object 78"/>
            <p:cNvSpPr/>
            <p:nvPr/>
          </p:nvSpPr>
          <p:spPr>
            <a:xfrm>
              <a:off x="6146236" y="4894677"/>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0" y="2644"/>
                  </a:lnTo>
                  <a:lnTo>
                    <a:pt x="19681" y="1322"/>
                  </a:lnTo>
                  <a:lnTo>
                    <a:pt x="10570" y="0"/>
                  </a:lnTo>
                  <a:close/>
                </a:path>
              </a:pathLst>
            </a:custGeom>
            <a:solidFill>
              <a:srgbClr val="56C7AA"/>
            </a:solidFill>
          </p:spPr>
          <p:txBody>
            <a:bodyPr wrap="square" lIns="0" tIns="0" rIns="0" bIns="0" rtlCol="0"/>
            <a:lstStyle/>
            <a:p>
              <a:endParaRPr/>
            </a:p>
          </p:txBody>
        </p:sp>
        <p:sp>
          <p:nvSpPr>
            <p:cNvPr id="79" name="object 79"/>
            <p:cNvSpPr/>
            <p:nvPr/>
          </p:nvSpPr>
          <p:spPr>
            <a:xfrm>
              <a:off x="6146236" y="4894677"/>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80" name="object 80"/>
            <p:cNvSpPr/>
            <p:nvPr/>
          </p:nvSpPr>
          <p:spPr>
            <a:xfrm>
              <a:off x="5685463" y="5478084"/>
              <a:ext cx="35560" cy="31115"/>
            </a:xfrm>
            <a:custGeom>
              <a:avLst/>
              <a:gdLst/>
              <a:ahLst/>
              <a:cxnLst/>
              <a:rect l="l" t="t" r="r" b="b"/>
              <a:pathLst>
                <a:path w="35560" h="31114">
                  <a:moveTo>
                    <a:pt x="10571" y="0"/>
                  </a:moveTo>
                  <a:lnTo>
                    <a:pt x="2266" y="5257"/>
                  </a:lnTo>
                  <a:lnTo>
                    <a:pt x="0" y="20876"/>
                  </a:lnTo>
                  <a:lnTo>
                    <a:pt x="6466" y="28277"/>
                  </a:lnTo>
                  <a:lnTo>
                    <a:pt x="24688" y="30921"/>
                  </a:lnTo>
                  <a:lnTo>
                    <a:pt x="32993" y="25664"/>
                  </a:lnTo>
                  <a:lnTo>
                    <a:pt x="35259" y="10045"/>
                  </a:lnTo>
                  <a:lnTo>
                    <a:pt x="28792" y="2642"/>
                  </a:lnTo>
                  <a:lnTo>
                    <a:pt x="19681" y="1322"/>
                  </a:lnTo>
                  <a:lnTo>
                    <a:pt x="10571" y="0"/>
                  </a:lnTo>
                  <a:close/>
                </a:path>
              </a:pathLst>
            </a:custGeom>
            <a:solidFill>
              <a:srgbClr val="56C7AA"/>
            </a:solidFill>
          </p:spPr>
          <p:txBody>
            <a:bodyPr wrap="square" lIns="0" tIns="0" rIns="0" bIns="0" rtlCol="0"/>
            <a:lstStyle/>
            <a:p>
              <a:endParaRPr/>
            </a:p>
          </p:txBody>
        </p:sp>
        <p:sp>
          <p:nvSpPr>
            <p:cNvPr id="81" name="object 81"/>
            <p:cNvSpPr/>
            <p:nvPr/>
          </p:nvSpPr>
          <p:spPr>
            <a:xfrm>
              <a:off x="5685463" y="547808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82" name="object 82"/>
            <p:cNvSpPr/>
            <p:nvPr/>
          </p:nvSpPr>
          <p:spPr>
            <a:xfrm>
              <a:off x="6177003" y="5510254"/>
              <a:ext cx="36195" cy="36195"/>
            </a:xfrm>
            <a:custGeom>
              <a:avLst/>
              <a:gdLst/>
              <a:ahLst/>
              <a:cxnLst/>
              <a:rect l="l" t="t" r="r" b="b"/>
              <a:pathLst>
                <a:path w="36195" h="36195">
                  <a:moveTo>
                    <a:pt x="11102" y="0"/>
                  </a:moveTo>
                  <a:lnTo>
                    <a:pt x="2644" y="6314"/>
                  </a:lnTo>
                  <a:lnTo>
                    <a:pt x="0" y="24535"/>
                  </a:lnTo>
                  <a:lnTo>
                    <a:pt x="6314" y="32992"/>
                  </a:lnTo>
                  <a:lnTo>
                    <a:pt x="24535" y="35636"/>
                  </a:lnTo>
                  <a:lnTo>
                    <a:pt x="32993" y="29323"/>
                  </a:lnTo>
                  <a:lnTo>
                    <a:pt x="35637" y="11101"/>
                  </a:lnTo>
                  <a:lnTo>
                    <a:pt x="29323" y="2644"/>
                  </a:lnTo>
                  <a:lnTo>
                    <a:pt x="20212" y="1322"/>
                  </a:lnTo>
                  <a:lnTo>
                    <a:pt x="11102" y="0"/>
                  </a:lnTo>
                  <a:close/>
                </a:path>
              </a:pathLst>
            </a:custGeom>
            <a:solidFill>
              <a:srgbClr val="56C7AA"/>
            </a:solidFill>
          </p:spPr>
          <p:txBody>
            <a:bodyPr wrap="square" lIns="0" tIns="0" rIns="0" bIns="0" rtlCol="0"/>
            <a:lstStyle/>
            <a:p>
              <a:endParaRPr/>
            </a:p>
          </p:txBody>
        </p:sp>
        <p:sp>
          <p:nvSpPr>
            <p:cNvPr id="83" name="object 83"/>
            <p:cNvSpPr/>
            <p:nvPr/>
          </p:nvSpPr>
          <p:spPr>
            <a:xfrm>
              <a:off x="6177002" y="5510254"/>
              <a:ext cx="36195" cy="36195"/>
            </a:xfrm>
            <a:custGeom>
              <a:avLst/>
              <a:gdLst/>
              <a:ahLst/>
              <a:cxnLst/>
              <a:rect l="l" t="t" r="r" b="b"/>
              <a:pathLst>
                <a:path w="36195" h="36195">
                  <a:moveTo>
                    <a:pt x="20211" y="1322"/>
                  </a:moveTo>
                  <a:lnTo>
                    <a:pt x="29322" y="2644"/>
                  </a:lnTo>
                  <a:lnTo>
                    <a:pt x="35636" y="11101"/>
                  </a:lnTo>
                  <a:lnTo>
                    <a:pt x="34314" y="20211"/>
                  </a:lnTo>
                  <a:lnTo>
                    <a:pt x="32992" y="29322"/>
                  </a:lnTo>
                  <a:lnTo>
                    <a:pt x="24535" y="35636"/>
                  </a:lnTo>
                  <a:lnTo>
                    <a:pt x="15424" y="34314"/>
                  </a:lnTo>
                  <a:lnTo>
                    <a:pt x="6313" y="32992"/>
                  </a:lnTo>
                  <a:lnTo>
                    <a:pt x="0" y="24535"/>
                  </a:lnTo>
                  <a:lnTo>
                    <a:pt x="1322" y="15424"/>
                  </a:lnTo>
                  <a:lnTo>
                    <a:pt x="2644" y="6313"/>
                  </a:lnTo>
                  <a:lnTo>
                    <a:pt x="11101" y="0"/>
                  </a:lnTo>
                  <a:lnTo>
                    <a:pt x="20211" y="1322"/>
                  </a:lnTo>
                  <a:close/>
                </a:path>
              </a:pathLst>
            </a:custGeom>
            <a:ln w="9524">
              <a:solidFill>
                <a:srgbClr val="56C7AA"/>
              </a:solidFill>
            </a:ln>
          </p:spPr>
          <p:txBody>
            <a:bodyPr wrap="square" lIns="0" tIns="0" rIns="0" bIns="0" rtlCol="0"/>
            <a:lstStyle/>
            <a:p>
              <a:endParaRPr/>
            </a:p>
          </p:txBody>
        </p:sp>
        <p:sp>
          <p:nvSpPr>
            <p:cNvPr id="84" name="object 84"/>
            <p:cNvSpPr/>
            <p:nvPr/>
          </p:nvSpPr>
          <p:spPr>
            <a:xfrm>
              <a:off x="5606964" y="5130628"/>
              <a:ext cx="38100" cy="33020"/>
            </a:xfrm>
            <a:custGeom>
              <a:avLst/>
              <a:gdLst/>
              <a:ahLst/>
              <a:cxnLst/>
              <a:rect l="l" t="t" r="r" b="b"/>
              <a:pathLst>
                <a:path w="38100" h="33020">
                  <a:moveTo>
                    <a:pt x="23263" y="0"/>
                  </a:moveTo>
                  <a:lnTo>
                    <a:pt x="0" y="19876"/>
                  </a:lnTo>
                  <a:lnTo>
                    <a:pt x="2641" y="25988"/>
                  </a:lnTo>
                  <a:lnTo>
                    <a:pt x="7612" y="30464"/>
                  </a:lnTo>
                  <a:lnTo>
                    <a:pt x="14211" y="32887"/>
                  </a:lnTo>
                  <a:lnTo>
                    <a:pt x="21741" y="32840"/>
                  </a:lnTo>
                  <a:lnTo>
                    <a:pt x="28799" y="30215"/>
                  </a:lnTo>
                  <a:lnTo>
                    <a:pt x="34111" y="25610"/>
                  </a:lnTo>
                  <a:lnTo>
                    <a:pt x="37172" y="19662"/>
                  </a:lnTo>
                  <a:lnTo>
                    <a:pt x="37476" y="13010"/>
                  </a:lnTo>
                  <a:lnTo>
                    <a:pt x="34834" y="6898"/>
                  </a:lnTo>
                  <a:lnTo>
                    <a:pt x="29863" y="2422"/>
                  </a:lnTo>
                  <a:lnTo>
                    <a:pt x="23263" y="0"/>
                  </a:lnTo>
                  <a:close/>
                </a:path>
              </a:pathLst>
            </a:custGeom>
            <a:solidFill>
              <a:srgbClr val="56C7AA"/>
            </a:solidFill>
          </p:spPr>
          <p:txBody>
            <a:bodyPr wrap="square" lIns="0" tIns="0" rIns="0" bIns="0" rtlCol="0"/>
            <a:lstStyle/>
            <a:p>
              <a:endParaRPr/>
            </a:p>
          </p:txBody>
        </p:sp>
        <p:sp>
          <p:nvSpPr>
            <p:cNvPr id="85" name="object 85"/>
            <p:cNvSpPr/>
            <p:nvPr/>
          </p:nvSpPr>
          <p:spPr>
            <a:xfrm>
              <a:off x="5605305" y="5128780"/>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sp>
          <p:nvSpPr>
            <p:cNvPr id="86" name="object 86"/>
            <p:cNvSpPr/>
            <p:nvPr/>
          </p:nvSpPr>
          <p:spPr>
            <a:xfrm>
              <a:off x="5988885" y="5777870"/>
              <a:ext cx="36195" cy="31750"/>
            </a:xfrm>
            <a:custGeom>
              <a:avLst/>
              <a:gdLst/>
              <a:ahLst/>
              <a:cxnLst/>
              <a:rect l="l" t="t" r="r" b="b"/>
              <a:pathLst>
                <a:path w="36195" h="31750">
                  <a:moveTo>
                    <a:pt x="24297" y="0"/>
                  </a:moveTo>
                  <a:lnTo>
                    <a:pt x="15242" y="1659"/>
                  </a:lnTo>
                  <a:lnTo>
                    <a:pt x="6187" y="3318"/>
                  </a:lnTo>
                  <a:lnTo>
                    <a:pt x="0" y="10954"/>
                  </a:lnTo>
                  <a:lnTo>
                    <a:pt x="2843" y="26477"/>
                  </a:lnTo>
                  <a:lnTo>
                    <a:pt x="11337" y="31425"/>
                  </a:lnTo>
                  <a:lnTo>
                    <a:pt x="29447" y="28107"/>
                  </a:lnTo>
                  <a:lnTo>
                    <a:pt x="35636" y="20470"/>
                  </a:lnTo>
                  <a:lnTo>
                    <a:pt x="32791" y="4947"/>
                  </a:lnTo>
                  <a:lnTo>
                    <a:pt x="24297" y="0"/>
                  </a:lnTo>
                  <a:close/>
                </a:path>
              </a:pathLst>
            </a:custGeom>
            <a:solidFill>
              <a:srgbClr val="56C7AA"/>
            </a:solidFill>
          </p:spPr>
          <p:txBody>
            <a:bodyPr wrap="square" lIns="0" tIns="0" rIns="0" bIns="0" rtlCol="0"/>
            <a:lstStyle/>
            <a:p>
              <a:endParaRPr/>
            </a:p>
          </p:txBody>
        </p:sp>
        <p:sp>
          <p:nvSpPr>
            <p:cNvPr id="87" name="object 87"/>
            <p:cNvSpPr/>
            <p:nvPr/>
          </p:nvSpPr>
          <p:spPr>
            <a:xfrm>
              <a:off x="5988885" y="5777870"/>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sp>
          <p:nvSpPr>
            <p:cNvPr id="88" name="object 88"/>
            <p:cNvSpPr/>
            <p:nvPr/>
          </p:nvSpPr>
          <p:spPr>
            <a:xfrm>
              <a:off x="5778144" y="5253994"/>
              <a:ext cx="36195" cy="31750"/>
            </a:xfrm>
            <a:custGeom>
              <a:avLst/>
              <a:gdLst/>
              <a:ahLst/>
              <a:cxnLst/>
              <a:rect l="l" t="t" r="r" b="b"/>
              <a:pathLst>
                <a:path w="36195" h="31750">
                  <a:moveTo>
                    <a:pt x="24298" y="0"/>
                  </a:moveTo>
                  <a:lnTo>
                    <a:pt x="15242" y="1658"/>
                  </a:lnTo>
                  <a:lnTo>
                    <a:pt x="6187" y="3318"/>
                  </a:lnTo>
                  <a:lnTo>
                    <a:pt x="0" y="10955"/>
                  </a:lnTo>
                  <a:lnTo>
                    <a:pt x="2843" y="26478"/>
                  </a:lnTo>
                  <a:lnTo>
                    <a:pt x="11337" y="31424"/>
                  </a:lnTo>
                  <a:lnTo>
                    <a:pt x="29447" y="28107"/>
                  </a:lnTo>
                  <a:lnTo>
                    <a:pt x="35636" y="20471"/>
                  </a:lnTo>
                  <a:lnTo>
                    <a:pt x="32791" y="4947"/>
                  </a:lnTo>
                  <a:lnTo>
                    <a:pt x="24298" y="0"/>
                  </a:lnTo>
                  <a:close/>
                </a:path>
              </a:pathLst>
            </a:custGeom>
            <a:solidFill>
              <a:srgbClr val="56C7AA"/>
            </a:solidFill>
          </p:spPr>
          <p:txBody>
            <a:bodyPr wrap="square" lIns="0" tIns="0" rIns="0" bIns="0" rtlCol="0"/>
            <a:lstStyle/>
            <a:p>
              <a:endParaRPr/>
            </a:p>
          </p:txBody>
        </p:sp>
        <p:sp>
          <p:nvSpPr>
            <p:cNvPr id="89" name="object 89"/>
            <p:cNvSpPr/>
            <p:nvPr/>
          </p:nvSpPr>
          <p:spPr>
            <a:xfrm>
              <a:off x="5778144" y="5253994"/>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sp>
          <p:nvSpPr>
            <p:cNvPr id="90" name="object 90"/>
            <p:cNvSpPr/>
            <p:nvPr/>
          </p:nvSpPr>
          <p:spPr>
            <a:xfrm>
              <a:off x="5308118" y="5291362"/>
              <a:ext cx="38100" cy="33020"/>
            </a:xfrm>
            <a:custGeom>
              <a:avLst/>
              <a:gdLst/>
              <a:ahLst/>
              <a:cxnLst/>
              <a:rect l="l" t="t" r="r" b="b"/>
              <a:pathLst>
                <a:path w="38100" h="33020">
                  <a:moveTo>
                    <a:pt x="23264" y="0"/>
                  </a:moveTo>
                  <a:lnTo>
                    <a:pt x="0" y="19876"/>
                  </a:lnTo>
                  <a:lnTo>
                    <a:pt x="2641" y="25989"/>
                  </a:lnTo>
                  <a:lnTo>
                    <a:pt x="7612" y="30465"/>
                  </a:lnTo>
                  <a:lnTo>
                    <a:pt x="14212" y="32888"/>
                  </a:lnTo>
                  <a:lnTo>
                    <a:pt x="21742" y="32840"/>
                  </a:lnTo>
                  <a:lnTo>
                    <a:pt x="28799" y="30215"/>
                  </a:lnTo>
                  <a:lnTo>
                    <a:pt x="34111" y="25610"/>
                  </a:lnTo>
                  <a:lnTo>
                    <a:pt x="37172" y="19663"/>
                  </a:lnTo>
                  <a:lnTo>
                    <a:pt x="37476" y="13010"/>
                  </a:lnTo>
                  <a:lnTo>
                    <a:pt x="34834" y="6898"/>
                  </a:lnTo>
                  <a:lnTo>
                    <a:pt x="29864" y="2422"/>
                  </a:lnTo>
                  <a:lnTo>
                    <a:pt x="23264" y="0"/>
                  </a:lnTo>
                  <a:close/>
                </a:path>
              </a:pathLst>
            </a:custGeom>
            <a:solidFill>
              <a:srgbClr val="56C7AA"/>
            </a:solidFill>
          </p:spPr>
          <p:txBody>
            <a:bodyPr wrap="square" lIns="0" tIns="0" rIns="0" bIns="0" rtlCol="0"/>
            <a:lstStyle/>
            <a:p>
              <a:endParaRPr/>
            </a:p>
          </p:txBody>
        </p:sp>
        <p:sp>
          <p:nvSpPr>
            <p:cNvPr id="91" name="object 91"/>
            <p:cNvSpPr/>
            <p:nvPr/>
          </p:nvSpPr>
          <p:spPr>
            <a:xfrm>
              <a:off x="5306460" y="5289514"/>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sp>
          <p:nvSpPr>
            <p:cNvPr id="92" name="object 92"/>
            <p:cNvSpPr/>
            <p:nvPr/>
          </p:nvSpPr>
          <p:spPr>
            <a:xfrm>
              <a:off x="5498579" y="5520011"/>
              <a:ext cx="33020" cy="33020"/>
            </a:xfrm>
            <a:custGeom>
              <a:avLst/>
              <a:gdLst/>
              <a:ahLst/>
              <a:cxnLst/>
              <a:rect l="l" t="t" r="r" b="b"/>
              <a:pathLst>
                <a:path w="33020" h="33020">
                  <a:moveTo>
                    <a:pt x="13392" y="0"/>
                  </a:moveTo>
                  <a:lnTo>
                    <a:pt x="7246" y="2457"/>
                  </a:lnTo>
                  <a:lnTo>
                    <a:pt x="2677" y="6925"/>
                  </a:lnTo>
                  <a:lnTo>
                    <a:pt x="118" y="12781"/>
                  </a:lnTo>
                  <a:lnTo>
                    <a:pt x="0" y="19399"/>
                  </a:lnTo>
                  <a:lnTo>
                    <a:pt x="2457" y="25545"/>
                  </a:lnTo>
                  <a:lnTo>
                    <a:pt x="6925" y="30114"/>
                  </a:lnTo>
                  <a:lnTo>
                    <a:pt x="12781" y="32673"/>
                  </a:lnTo>
                  <a:lnTo>
                    <a:pt x="19399" y="32792"/>
                  </a:lnTo>
                  <a:lnTo>
                    <a:pt x="25545" y="30334"/>
                  </a:lnTo>
                  <a:lnTo>
                    <a:pt x="30112" y="25865"/>
                  </a:lnTo>
                  <a:lnTo>
                    <a:pt x="32671" y="20010"/>
                  </a:lnTo>
                  <a:lnTo>
                    <a:pt x="32791" y="13392"/>
                  </a:lnTo>
                  <a:lnTo>
                    <a:pt x="30333" y="7246"/>
                  </a:lnTo>
                  <a:lnTo>
                    <a:pt x="25865" y="2678"/>
                  </a:lnTo>
                  <a:lnTo>
                    <a:pt x="20010" y="119"/>
                  </a:lnTo>
                  <a:lnTo>
                    <a:pt x="13392" y="0"/>
                  </a:lnTo>
                  <a:close/>
                </a:path>
              </a:pathLst>
            </a:custGeom>
            <a:solidFill>
              <a:srgbClr val="56C7AA"/>
            </a:solidFill>
          </p:spPr>
          <p:txBody>
            <a:bodyPr wrap="square" lIns="0" tIns="0" rIns="0" bIns="0" rtlCol="0"/>
            <a:lstStyle/>
            <a:p>
              <a:endParaRPr/>
            </a:p>
          </p:txBody>
        </p:sp>
        <p:sp>
          <p:nvSpPr>
            <p:cNvPr id="93" name="object 93"/>
            <p:cNvSpPr/>
            <p:nvPr/>
          </p:nvSpPr>
          <p:spPr>
            <a:xfrm>
              <a:off x="5496919" y="5518353"/>
              <a:ext cx="36195" cy="36195"/>
            </a:xfrm>
            <a:custGeom>
              <a:avLst/>
              <a:gdLst/>
              <a:ahLst/>
              <a:cxnLst/>
              <a:rect l="l" t="t" r="r" b="b"/>
              <a:pathLst>
                <a:path w="36195" h="36195">
                  <a:moveTo>
                    <a:pt x="15051" y="1658"/>
                  </a:moveTo>
                  <a:lnTo>
                    <a:pt x="24106" y="0"/>
                  </a:lnTo>
                  <a:lnTo>
                    <a:pt x="32792" y="5995"/>
                  </a:lnTo>
                  <a:lnTo>
                    <a:pt x="34451" y="15051"/>
                  </a:lnTo>
                  <a:lnTo>
                    <a:pt x="36110" y="24106"/>
                  </a:lnTo>
                  <a:lnTo>
                    <a:pt x="30114" y="32792"/>
                  </a:lnTo>
                  <a:lnTo>
                    <a:pt x="21058" y="34451"/>
                  </a:lnTo>
                  <a:lnTo>
                    <a:pt x="12003" y="36110"/>
                  </a:lnTo>
                  <a:lnTo>
                    <a:pt x="3317" y="30114"/>
                  </a:lnTo>
                  <a:lnTo>
                    <a:pt x="1658" y="21058"/>
                  </a:lnTo>
                  <a:lnTo>
                    <a:pt x="0" y="12003"/>
                  </a:lnTo>
                  <a:lnTo>
                    <a:pt x="5995" y="3317"/>
                  </a:lnTo>
                  <a:lnTo>
                    <a:pt x="15051" y="1658"/>
                  </a:lnTo>
                  <a:close/>
                </a:path>
              </a:pathLst>
            </a:custGeom>
            <a:ln w="9524">
              <a:solidFill>
                <a:srgbClr val="56C7AA"/>
              </a:solidFill>
            </a:ln>
          </p:spPr>
          <p:txBody>
            <a:bodyPr wrap="square" lIns="0" tIns="0" rIns="0" bIns="0" rtlCol="0"/>
            <a:lstStyle/>
            <a:p>
              <a:endParaRPr/>
            </a:p>
          </p:txBody>
        </p:sp>
        <p:sp>
          <p:nvSpPr>
            <p:cNvPr id="94" name="object 94"/>
            <p:cNvSpPr/>
            <p:nvPr/>
          </p:nvSpPr>
          <p:spPr>
            <a:xfrm>
              <a:off x="5684085" y="4882519"/>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71"/>
                  </a:lnTo>
                  <a:lnTo>
                    <a:pt x="32791" y="4947"/>
                  </a:lnTo>
                  <a:lnTo>
                    <a:pt x="24297" y="0"/>
                  </a:lnTo>
                  <a:close/>
                </a:path>
              </a:pathLst>
            </a:custGeom>
            <a:solidFill>
              <a:srgbClr val="56C7AA"/>
            </a:solidFill>
          </p:spPr>
          <p:txBody>
            <a:bodyPr wrap="square" lIns="0" tIns="0" rIns="0" bIns="0" rtlCol="0"/>
            <a:lstStyle/>
            <a:p>
              <a:endParaRPr/>
            </a:p>
          </p:txBody>
        </p:sp>
        <p:sp>
          <p:nvSpPr>
            <p:cNvPr id="95" name="object 95"/>
            <p:cNvSpPr/>
            <p:nvPr/>
          </p:nvSpPr>
          <p:spPr>
            <a:xfrm>
              <a:off x="5684085" y="4882519"/>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sp>
          <p:nvSpPr>
            <p:cNvPr id="96" name="object 96"/>
            <p:cNvSpPr/>
            <p:nvPr/>
          </p:nvSpPr>
          <p:spPr>
            <a:xfrm>
              <a:off x="6230852" y="5335193"/>
              <a:ext cx="38100" cy="28575"/>
            </a:xfrm>
            <a:custGeom>
              <a:avLst/>
              <a:gdLst/>
              <a:ahLst/>
              <a:cxnLst/>
              <a:rect l="l" t="t" r="r" b="b"/>
              <a:pathLst>
                <a:path w="38100" h="28575">
                  <a:moveTo>
                    <a:pt x="23659" y="0"/>
                  </a:moveTo>
                  <a:lnTo>
                    <a:pt x="0" y="17717"/>
                  </a:lnTo>
                  <a:lnTo>
                    <a:pt x="2474" y="22918"/>
                  </a:lnTo>
                  <a:lnTo>
                    <a:pt x="7309" y="26650"/>
                  </a:lnTo>
                  <a:lnTo>
                    <a:pt x="13816" y="28570"/>
                  </a:lnTo>
                  <a:lnTo>
                    <a:pt x="21313" y="28338"/>
                  </a:lnTo>
                  <a:lnTo>
                    <a:pt x="28404" y="25898"/>
                  </a:lnTo>
                  <a:lnTo>
                    <a:pt x="33808" y="21795"/>
                  </a:lnTo>
                  <a:lnTo>
                    <a:pt x="37005" y="16592"/>
                  </a:lnTo>
                  <a:lnTo>
                    <a:pt x="37476" y="10852"/>
                  </a:lnTo>
                  <a:lnTo>
                    <a:pt x="35001" y="5652"/>
                  </a:lnTo>
                  <a:lnTo>
                    <a:pt x="30167" y="1920"/>
                  </a:lnTo>
                  <a:lnTo>
                    <a:pt x="23659" y="0"/>
                  </a:lnTo>
                  <a:close/>
                </a:path>
              </a:pathLst>
            </a:custGeom>
            <a:solidFill>
              <a:srgbClr val="56C7AA"/>
            </a:solidFill>
          </p:spPr>
          <p:txBody>
            <a:bodyPr wrap="square" lIns="0" tIns="0" rIns="0" bIns="0" rtlCol="0"/>
            <a:lstStyle/>
            <a:p>
              <a:endParaRPr/>
            </a:p>
          </p:txBody>
        </p:sp>
        <p:sp>
          <p:nvSpPr>
            <p:cNvPr id="97" name="object 97"/>
            <p:cNvSpPr/>
            <p:nvPr/>
          </p:nvSpPr>
          <p:spPr>
            <a:xfrm>
              <a:off x="6229431" y="5333529"/>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sp>
          <p:nvSpPr>
            <p:cNvPr id="98" name="object 98"/>
            <p:cNvSpPr/>
            <p:nvPr/>
          </p:nvSpPr>
          <p:spPr>
            <a:xfrm>
              <a:off x="5908193" y="5400677"/>
              <a:ext cx="38100" cy="28575"/>
            </a:xfrm>
            <a:custGeom>
              <a:avLst/>
              <a:gdLst/>
              <a:ahLst/>
              <a:cxnLst/>
              <a:rect l="l" t="t" r="r" b="b"/>
              <a:pathLst>
                <a:path w="38100" h="28575">
                  <a:moveTo>
                    <a:pt x="23659" y="0"/>
                  </a:moveTo>
                  <a:lnTo>
                    <a:pt x="0" y="17718"/>
                  </a:lnTo>
                  <a:lnTo>
                    <a:pt x="2474" y="22919"/>
                  </a:lnTo>
                  <a:lnTo>
                    <a:pt x="7308" y="26650"/>
                  </a:lnTo>
                  <a:lnTo>
                    <a:pt x="13816" y="28571"/>
                  </a:lnTo>
                  <a:lnTo>
                    <a:pt x="21311" y="28339"/>
                  </a:lnTo>
                  <a:lnTo>
                    <a:pt x="28403" y="25898"/>
                  </a:lnTo>
                  <a:lnTo>
                    <a:pt x="33808" y="21795"/>
                  </a:lnTo>
                  <a:lnTo>
                    <a:pt x="37005" y="16592"/>
                  </a:lnTo>
                  <a:lnTo>
                    <a:pt x="37476" y="10852"/>
                  </a:lnTo>
                  <a:lnTo>
                    <a:pt x="35001" y="5652"/>
                  </a:lnTo>
                  <a:lnTo>
                    <a:pt x="30167" y="1920"/>
                  </a:lnTo>
                  <a:lnTo>
                    <a:pt x="23659" y="0"/>
                  </a:lnTo>
                  <a:close/>
                </a:path>
              </a:pathLst>
            </a:custGeom>
            <a:solidFill>
              <a:srgbClr val="56C7AA"/>
            </a:solidFill>
          </p:spPr>
          <p:txBody>
            <a:bodyPr wrap="square" lIns="0" tIns="0" rIns="0" bIns="0" rtlCol="0"/>
            <a:lstStyle/>
            <a:p>
              <a:endParaRPr/>
            </a:p>
          </p:txBody>
        </p:sp>
        <p:sp>
          <p:nvSpPr>
            <p:cNvPr id="99" name="object 99"/>
            <p:cNvSpPr/>
            <p:nvPr/>
          </p:nvSpPr>
          <p:spPr>
            <a:xfrm>
              <a:off x="5906770" y="5399014"/>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sp>
          <p:nvSpPr>
            <p:cNvPr id="100" name="object 100"/>
            <p:cNvSpPr/>
            <p:nvPr/>
          </p:nvSpPr>
          <p:spPr>
            <a:xfrm>
              <a:off x="6232042" y="5068493"/>
              <a:ext cx="38100" cy="28575"/>
            </a:xfrm>
            <a:custGeom>
              <a:avLst/>
              <a:gdLst/>
              <a:ahLst/>
              <a:cxnLst/>
              <a:rect l="l" t="t" r="r" b="b"/>
              <a:pathLst>
                <a:path w="38100" h="28575">
                  <a:moveTo>
                    <a:pt x="23660" y="0"/>
                  </a:moveTo>
                  <a:lnTo>
                    <a:pt x="0" y="17717"/>
                  </a:lnTo>
                  <a:lnTo>
                    <a:pt x="2474" y="22918"/>
                  </a:lnTo>
                  <a:lnTo>
                    <a:pt x="7309" y="26650"/>
                  </a:lnTo>
                  <a:lnTo>
                    <a:pt x="13816" y="28570"/>
                  </a:lnTo>
                  <a:lnTo>
                    <a:pt x="21313" y="28338"/>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101" name="object 101"/>
            <p:cNvSpPr/>
            <p:nvPr/>
          </p:nvSpPr>
          <p:spPr>
            <a:xfrm>
              <a:off x="6230620" y="5066829"/>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sp>
          <p:nvSpPr>
            <p:cNvPr id="102" name="object 102"/>
            <p:cNvSpPr/>
            <p:nvPr/>
          </p:nvSpPr>
          <p:spPr>
            <a:xfrm>
              <a:off x="5258112" y="4982991"/>
              <a:ext cx="38100" cy="33020"/>
            </a:xfrm>
            <a:custGeom>
              <a:avLst/>
              <a:gdLst/>
              <a:ahLst/>
              <a:cxnLst/>
              <a:rect l="l" t="t" r="r" b="b"/>
              <a:pathLst>
                <a:path w="38100" h="33020">
                  <a:moveTo>
                    <a:pt x="23263" y="0"/>
                  </a:moveTo>
                  <a:lnTo>
                    <a:pt x="0" y="19876"/>
                  </a:lnTo>
                  <a:lnTo>
                    <a:pt x="2641" y="25988"/>
                  </a:lnTo>
                  <a:lnTo>
                    <a:pt x="7612" y="30464"/>
                  </a:lnTo>
                  <a:lnTo>
                    <a:pt x="14211" y="32887"/>
                  </a:lnTo>
                  <a:lnTo>
                    <a:pt x="21741" y="32839"/>
                  </a:lnTo>
                  <a:lnTo>
                    <a:pt x="28799" y="30214"/>
                  </a:lnTo>
                  <a:lnTo>
                    <a:pt x="34111" y="25609"/>
                  </a:lnTo>
                  <a:lnTo>
                    <a:pt x="37172" y="19662"/>
                  </a:lnTo>
                  <a:lnTo>
                    <a:pt x="37475" y="13010"/>
                  </a:lnTo>
                  <a:lnTo>
                    <a:pt x="34833" y="6898"/>
                  </a:lnTo>
                  <a:lnTo>
                    <a:pt x="29863" y="2422"/>
                  </a:lnTo>
                  <a:lnTo>
                    <a:pt x="23263" y="0"/>
                  </a:lnTo>
                  <a:close/>
                </a:path>
              </a:pathLst>
            </a:custGeom>
            <a:solidFill>
              <a:srgbClr val="56C7AA"/>
            </a:solidFill>
          </p:spPr>
          <p:txBody>
            <a:bodyPr wrap="square" lIns="0" tIns="0" rIns="0" bIns="0" rtlCol="0"/>
            <a:lstStyle/>
            <a:p>
              <a:endParaRPr/>
            </a:p>
          </p:txBody>
        </p:sp>
        <p:sp>
          <p:nvSpPr>
            <p:cNvPr id="103" name="object 103"/>
            <p:cNvSpPr/>
            <p:nvPr/>
          </p:nvSpPr>
          <p:spPr>
            <a:xfrm>
              <a:off x="5256452" y="4981143"/>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sp>
          <p:nvSpPr>
            <p:cNvPr id="104" name="object 104"/>
            <p:cNvSpPr/>
            <p:nvPr/>
          </p:nvSpPr>
          <p:spPr>
            <a:xfrm>
              <a:off x="5969835" y="4950385"/>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69"/>
                  </a:lnTo>
                  <a:lnTo>
                    <a:pt x="32791" y="4946"/>
                  </a:lnTo>
                  <a:lnTo>
                    <a:pt x="24297" y="0"/>
                  </a:lnTo>
                  <a:close/>
                </a:path>
              </a:pathLst>
            </a:custGeom>
            <a:solidFill>
              <a:srgbClr val="56C7AA"/>
            </a:solidFill>
          </p:spPr>
          <p:txBody>
            <a:bodyPr wrap="square" lIns="0" tIns="0" rIns="0" bIns="0" rtlCol="0"/>
            <a:lstStyle/>
            <a:p>
              <a:endParaRPr/>
            </a:p>
          </p:txBody>
        </p:sp>
        <p:sp>
          <p:nvSpPr>
            <p:cNvPr id="105" name="object 105"/>
            <p:cNvSpPr/>
            <p:nvPr/>
          </p:nvSpPr>
          <p:spPr>
            <a:xfrm>
              <a:off x="5969835" y="4950385"/>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sp>
          <p:nvSpPr>
            <p:cNvPr id="106" name="object 106"/>
            <p:cNvSpPr/>
            <p:nvPr/>
          </p:nvSpPr>
          <p:spPr>
            <a:xfrm>
              <a:off x="5761745" y="5622357"/>
              <a:ext cx="38100" cy="33020"/>
            </a:xfrm>
            <a:custGeom>
              <a:avLst/>
              <a:gdLst/>
              <a:ahLst/>
              <a:cxnLst/>
              <a:rect l="l" t="t" r="r" b="b"/>
              <a:pathLst>
                <a:path w="38100" h="33020">
                  <a:moveTo>
                    <a:pt x="23264" y="0"/>
                  </a:moveTo>
                  <a:lnTo>
                    <a:pt x="0" y="19876"/>
                  </a:lnTo>
                  <a:lnTo>
                    <a:pt x="2642" y="25989"/>
                  </a:lnTo>
                  <a:lnTo>
                    <a:pt x="7612" y="30465"/>
                  </a:lnTo>
                  <a:lnTo>
                    <a:pt x="14212" y="32887"/>
                  </a:lnTo>
                  <a:lnTo>
                    <a:pt x="21742" y="32839"/>
                  </a:lnTo>
                  <a:lnTo>
                    <a:pt x="28800" y="30215"/>
                  </a:lnTo>
                  <a:lnTo>
                    <a:pt x="34112" y="25610"/>
                  </a:lnTo>
                  <a:lnTo>
                    <a:pt x="37173" y="19662"/>
                  </a:lnTo>
                  <a:lnTo>
                    <a:pt x="37476" y="13010"/>
                  </a:lnTo>
                  <a:lnTo>
                    <a:pt x="34834" y="6898"/>
                  </a:lnTo>
                  <a:lnTo>
                    <a:pt x="29864" y="2422"/>
                  </a:lnTo>
                  <a:lnTo>
                    <a:pt x="23264" y="0"/>
                  </a:lnTo>
                  <a:close/>
                </a:path>
              </a:pathLst>
            </a:custGeom>
            <a:solidFill>
              <a:srgbClr val="56C7AA"/>
            </a:solidFill>
          </p:spPr>
          <p:txBody>
            <a:bodyPr wrap="square" lIns="0" tIns="0" rIns="0" bIns="0" rtlCol="0"/>
            <a:lstStyle/>
            <a:p>
              <a:endParaRPr/>
            </a:p>
          </p:txBody>
        </p:sp>
        <p:sp>
          <p:nvSpPr>
            <p:cNvPr id="107" name="object 107"/>
            <p:cNvSpPr/>
            <p:nvPr/>
          </p:nvSpPr>
          <p:spPr>
            <a:xfrm>
              <a:off x="5760087" y="5620508"/>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sp>
          <p:nvSpPr>
            <p:cNvPr id="108" name="object 108"/>
            <p:cNvSpPr/>
            <p:nvPr/>
          </p:nvSpPr>
          <p:spPr>
            <a:xfrm>
              <a:off x="6241567" y="5528075"/>
              <a:ext cx="38100" cy="28575"/>
            </a:xfrm>
            <a:custGeom>
              <a:avLst/>
              <a:gdLst/>
              <a:ahLst/>
              <a:cxnLst/>
              <a:rect l="l" t="t" r="r" b="b"/>
              <a:pathLst>
                <a:path w="38100" h="28575">
                  <a:moveTo>
                    <a:pt x="23660" y="0"/>
                  </a:moveTo>
                  <a:lnTo>
                    <a:pt x="0" y="17718"/>
                  </a:lnTo>
                  <a:lnTo>
                    <a:pt x="2474" y="22918"/>
                  </a:lnTo>
                  <a:lnTo>
                    <a:pt x="7309" y="26650"/>
                  </a:lnTo>
                  <a:lnTo>
                    <a:pt x="13816" y="28570"/>
                  </a:lnTo>
                  <a:lnTo>
                    <a:pt x="21313" y="28339"/>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109" name="object 109"/>
            <p:cNvSpPr/>
            <p:nvPr/>
          </p:nvSpPr>
          <p:spPr>
            <a:xfrm>
              <a:off x="6240145" y="5526411"/>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sp>
          <p:nvSpPr>
            <p:cNvPr id="110" name="object 110"/>
            <p:cNvSpPr/>
            <p:nvPr/>
          </p:nvSpPr>
          <p:spPr>
            <a:xfrm>
              <a:off x="6012656" y="3977878"/>
              <a:ext cx="38100" cy="28575"/>
            </a:xfrm>
            <a:custGeom>
              <a:avLst/>
              <a:gdLst/>
              <a:ahLst/>
              <a:cxnLst/>
              <a:rect l="l" t="t" r="r" b="b"/>
              <a:pathLst>
                <a:path w="38100" h="28575">
                  <a:moveTo>
                    <a:pt x="29570" y="0"/>
                  </a:moveTo>
                  <a:lnTo>
                    <a:pt x="8528" y="0"/>
                  </a:lnTo>
                  <a:lnTo>
                    <a:pt x="0" y="6396"/>
                  </a:lnTo>
                  <a:lnTo>
                    <a:pt x="0" y="14287"/>
                  </a:lnTo>
                  <a:lnTo>
                    <a:pt x="0" y="22178"/>
                  </a:lnTo>
                  <a:lnTo>
                    <a:pt x="8528"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11" name="object 111"/>
            <p:cNvSpPr/>
            <p:nvPr/>
          </p:nvSpPr>
          <p:spPr>
            <a:xfrm>
              <a:off x="6012656" y="397787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12" name="object 112"/>
            <p:cNvSpPr/>
            <p:nvPr/>
          </p:nvSpPr>
          <p:spPr>
            <a:xfrm>
              <a:off x="6875860" y="379571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13" name="object 113"/>
            <p:cNvSpPr/>
            <p:nvPr/>
          </p:nvSpPr>
          <p:spPr>
            <a:xfrm>
              <a:off x="6875860" y="379571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14" name="object 114"/>
            <p:cNvSpPr/>
            <p:nvPr/>
          </p:nvSpPr>
          <p:spPr>
            <a:xfrm>
              <a:off x="6196012" y="3868342"/>
              <a:ext cx="38100" cy="28575"/>
            </a:xfrm>
            <a:custGeom>
              <a:avLst/>
              <a:gdLst/>
              <a:ahLst/>
              <a:cxnLst/>
              <a:rect l="l" t="t" r="r" b="b"/>
              <a:pathLst>
                <a:path w="38100" h="28575">
                  <a:moveTo>
                    <a:pt x="29570" y="0"/>
                  </a:moveTo>
                  <a:lnTo>
                    <a:pt x="8529" y="0"/>
                  </a:lnTo>
                  <a:lnTo>
                    <a:pt x="0" y="6395"/>
                  </a:lnTo>
                  <a:lnTo>
                    <a:pt x="0" y="14287"/>
                  </a:lnTo>
                  <a:lnTo>
                    <a:pt x="0" y="22178"/>
                  </a:lnTo>
                  <a:lnTo>
                    <a:pt x="8529" y="28575"/>
                  </a:lnTo>
                  <a:lnTo>
                    <a:pt x="29570" y="28575"/>
                  </a:lnTo>
                  <a:lnTo>
                    <a:pt x="38100" y="22178"/>
                  </a:lnTo>
                  <a:lnTo>
                    <a:pt x="38100" y="6395"/>
                  </a:lnTo>
                  <a:lnTo>
                    <a:pt x="29570" y="0"/>
                  </a:lnTo>
                  <a:close/>
                </a:path>
              </a:pathLst>
            </a:custGeom>
            <a:solidFill>
              <a:srgbClr val="56C7AA"/>
            </a:solidFill>
          </p:spPr>
          <p:txBody>
            <a:bodyPr wrap="square" lIns="0" tIns="0" rIns="0" bIns="0" rtlCol="0"/>
            <a:lstStyle/>
            <a:p>
              <a:endParaRPr/>
            </a:p>
          </p:txBody>
        </p:sp>
        <p:sp>
          <p:nvSpPr>
            <p:cNvPr id="115" name="object 115"/>
            <p:cNvSpPr/>
            <p:nvPr/>
          </p:nvSpPr>
          <p:spPr>
            <a:xfrm>
              <a:off x="6196012" y="386834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16" name="object 116"/>
            <p:cNvSpPr/>
            <p:nvPr/>
          </p:nvSpPr>
          <p:spPr>
            <a:xfrm>
              <a:off x="6156721" y="4242197"/>
              <a:ext cx="38100" cy="28575"/>
            </a:xfrm>
            <a:custGeom>
              <a:avLst/>
              <a:gdLst/>
              <a:ahLst/>
              <a:cxnLst/>
              <a:rect l="l" t="t" r="r" b="b"/>
              <a:pathLst>
                <a:path w="38100" h="28575">
                  <a:moveTo>
                    <a:pt x="29571" y="0"/>
                  </a:moveTo>
                  <a:lnTo>
                    <a:pt x="8529" y="0"/>
                  </a:lnTo>
                  <a:lnTo>
                    <a:pt x="0" y="6396"/>
                  </a:lnTo>
                  <a:lnTo>
                    <a:pt x="0" y="14287"/>
                  </a:lnTo>
                  <a:lnTo>
                    <a:pt x="0" y="22179"/>
                  </a:lnTo>
                  <a:lnTo>
                    <a:pt x="8529" y="28575"/>
                  </a:lnTo>
                  <a:lnTo>
                    <a:pt x="29571" y="28575"/>
                  </a:lnTo>
                  <a:lnTo>
                    <a:pt x="38100" y="22179"/>
                  </a:lnTo>
                  <a:lnTo>
                    <a:pt x="38100" y="6396"/>
                  </a:lnTo>
                  <a:lnTo>
                    <a:pt x="29571" y="0"/>
                  </a:lnTo>
                  <a:close/>
                </a:path>
              </a:pathLst>
            </a:custGeom>
            <a:solidFill>
              <a:srgbClr val="56C7AA"/>
            </a:solidFill>
          </p:spPr>
          <p:txBody>
            <a:bodyPr wrap="square" lIns="0" tIns="0" rIns="0" bIns="0" rtlCol="0"/>
            <a:lstStyle/>
            <a:p>
              <a:endParaRPr/>
            </a:p>
          </p:txBody>
        </p:sp>
        <p:sp>
          <p:nvSpPr>
            <p:cNvPr id="117" name="object 117"/>
            <p:cNvSpPr/>
            <p:nvPr/>
          </p:nvSpPr>
          <p:spPr>
            <a:xfrm>
              <a:off x="6156721" y="4242197"/>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18" name="object 118"/>
            <p:cNvSpPr/>
            <p:nvPr/>
          </p:nvSpPr>
          <p:spPr>
            <a:xfrm>
              <a:off x="6469856" y="4137422"/>
              <a:ext cx="38100" cy="28575"/>
            </a:xfrm>
            <a:custGeom>
              <a:avLst/>
              <a:gdLst/>
              <a:ahLst/>
              <a:cxnLst/>
              <a:rect l="l" t="t" r="r" b="b"/>
              <a:pathLst>
                <a:path w="38100" h="28575">
                  <a:moveTo>
                    <a:pt x="29570" y="0"/>
                  </a:moveTo>
                  <a:lnTo>
                    <a:pt x="8529" y="0"/>
                  </a:lnTo>
                  <a:lnTo>
                    <a:pt x="0" y="6396"/>
                  </a:lnTo>
                  <a:lnTo>
                    <a:pt x="0" y="14287"/>
                  </a:lnTo>
                  <a:lnTo>
                    <a:pt x="0" y="22179"/>
                  </a:lnTo>
                  <a:lnTo>
                    <a:pt x="8529" y="28575"/>
                  </a:lnTo>
                  <a:lnTo>
                    <a:pt x="29570" y="28575"/>
                  </a:lnTo>
                  <a:lnTo>
                    <a:pt x="38100" y="22179"/>
                  </a:lnTo>
                  <a:lnTo>
                    <a:pt x="38100" y="6396"/>
                  </a:lnTo>
                  <a:lnTo>
                    <a:pt x="29570" y="0"/>
                  </a:lnTo>
                  <a:close/>
                </a:path>
              </a:pathLst>
            </a:custGeom>
            <a:solidFill>
              <a:srgbClr val="56C7AA"/>
            </a:solidFill>
          </p:spPr>
          <p:txBody>
            <a:bodyPr wrap="square" lIns="0" tIns="0" rIns="0" bIns="0" rtlCol="0"/>
            <a:lstStyle/>
            <a:p>
              <a:endParaRPr/>
            </a:p>
          </p:txBody>
        </p:sp>
        <p:sp>
          <p:nvSpPr>
            <p:cNvPr id="119" name="object 119"/>
            <p:cNvSpPr/>
            <p:nvPr/>
          </p:nvSpPr>
          <p:spPr>
            <a:xfrm>
              <a:off x="6469856" y="413742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20" name="object 120"/>
            <p:cNvSpPr/>
            <p:nvPr/>
          </p:nvSpPr>
          <p:spPr>
            <a:xfrm>
              <a:off x="5723333" y="3875484"/>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21" name="object 121"/>
            <p:cNvSpPr/>
            <p:nvPr/>
          </p:nvSpPr>
          <p:spPr>
            <a:xfrm>
              <a:off x="5723333" y="3875484"/>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22" name="object 122"/>
            <p:cNvSpPr/>
            <p:nvPr/>
          </p:nvSpPr>
          <p:spPr>
            <a:xfrm>
              <a:off x="6375796" y="3521870"/>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56C7AA"/>
            </a:solidFill>
          </p:spPr>
          <p:txBody>
            <a:bodyPr wrap="square" lIns="0" tIns="0" rIns="0" bIns="0" rtlCol="0"/>
            <a:lstStyle/>
            <a:p>
              <a:endParaRPr/>
            </a:p>
          </p:txBody>
        </p:sp>
        <p:sp>
          <p:nvSpPr>
            <p:cNvPr id="123" name="object 123"/>
            <p:cNvSpPr/>
            <p:nvPr/>
          </p:nvSpPr>
          <p:spPr>
            <a:xfrm>
              <a:off x="6375796" y="3521870"/>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24" name="object 124"/>
            <p:cNvSpPr/>
            <p:nvPr/>
          </p:nvSpPr>
          <p:spPr>
            <a:xfrm>
              <a:off x="6398418" y="3788570"/>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25" name="object 125"/>
            <p:cNvSpPr/>
            <p:nvPr/>
          </p:nvSpPr>
          <p:spPr>
            <a:xfrm>
              <a:off x="6398418" y="3788570"/>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26" name="object 126"/>
            <p:cNvSpPr/>
            <p:nvPr/>
          </p:nvSpPr>
          <p:spPr>
            <a:xfrm>
              <a:off x="6048375" y="347305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56C7AA"/>
            </a:solidFill>
          </p:spPr>
          <p:txBody>
            <a:bodyPr wrap="square" lIns="0" tIns="0" rIns="0" bIns="0" rtlCol="0"/>
            <a:lstStyle/>
            <a:p>
              <a:endParaRPr/>
            </a:p>
          </p:txBody>
        </p:sp>
        <p:sp>
          <p:nvSpPr>
            <p:cNvPr id="127" name="object 127"/>
            <p:cNvSpPr/>
            <p:nvPr/>
          </p:nvSpPr>
          <p:spPr>
            <a:xfrm>
              <a:off x="6048375" y="347305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28" name="object 128"/>
            <p:cNvSpPr/>
            <p:nvPr/>
          </p:nvSpPr>
          <p:spPr>
            <a:xfrm>
              <a:off x="5769768" y="4226720"/>
              <a:ext cx="33655" cy="28575"/>
            </a:xfrm>
            <a:custGeom>
              <a:avLst/>
              <a:gdLst/>
              <a:ahLst/>
              <a:cxnLst/>
              <a:rect l="l" t="t" r="r" b="b"/>
              <a:pathLst>
                <a:path w="33654" h="28575">
                  <a:moveTo>
                    <a:pt x="25874" y="0"/>
                  </a:moveTo>
                  <a:lnTo>
                    <a:pt x="7463" y="0"/>
                  </a:lnTo>
                  <a:lnTo>
                    <a:pt x="0" y="6396"/>
                  </a:lnTo>
                  <a:lnTo>
                    <a:pt x="0" y="14287"/>
                  </a:lnTo>
                  <a:lnTo>
                    <a:pt x="0" y="22178"/>
                  </a:lnTo>
                  <a:lnTo>
                    <a:pt x="7463" y="28575"/>
                  </a:lnTo>
                  <a:lnTo>
                    <a:pt x="25874" y="28575"/>
                  </a:lnTo>
                  <a:lnTo>
                    <a:pt x="33338" y="22178"/>
                  </a:lnTo>
                  <a:lnTo>
                    <a:pt x="33338" y="6396"/>
                  </a:lnTo>
                  <a:lnTo>
                    <a:pt x="25874" y="0"/>
                  </a:lnTo>
                  <a:close/>
                </a:path>
              </a:pathLst>
            </a:custGeom>
            <a:solidFill>
              <a:srgbClr val="56C7AA"/>
            </a:solidFill>
          </p:spPr>
          <p:txBody>
            <a:bodyPr wrap="square" lIns="0" tIns="0" rIns="0" bIns="0" rtlCol="0"/>
            <a:lstStyle/>
            <a:p>
              <a:endParaRPr/>
            </a:p>
          </p:txBody>
        </p:sp>
        <p:sp>
          <p:nvSpPr>
            <p:cNvPr id="129" name="object 129"/>
            <p:cNvSpPr/>
            <p:nvPr/>
          </p:nvSpPr>
          <p:spPr>
            <a:xfrm>
              <a:off x="5769768" y="4226720"/>
              <a:ext cx="33655" cy="28575"/>
            </a:xfrm>
            <a:custGeom>
              <a:avLst/>
              <a:gdLst/>
              <a:ahLst/>
              <a:cxnLst/>
              <a:rect l="l" t="t" r="r" b="b"/>
              <a:pathLst>
                <a:path w="33654" h="28575">
                  <a:moveTo>
                    <a:pt x="0" y="14287"/>
                  </a:moveTo>
                  <a:lnTo>
                    <a:pt x="0" y="6396"/>
                  </a:lnTo>
                  <a:lnTo>
                    <a:pt x="7462" y="0"/>
                  </a:lnTo>
                  <a:lnTo>
                    <a:pt x="16669" y="0"/>
                  </a:lnTo>
                  <a:lnTo>
                    <a:pt x="25875" y="0"/>
                  </a:lnTo>
                  <a:lnTo>
                    <a:pt x="33338" y="6396"/>
                  </a:lnTo>
                  <a:lnTo>
                    <a:pt x="33338" y="14287"/>
                  </a:lnTo>
                  <a:lnTo>
                    <a:pt x="33338" y="22178"/>
                  </a:lnTo>
                  <a:lnTo>
                    <a:pt x="25875" y="28575"/>
                  </a:lnTo>
                  <a:lnTo>
                    <a:pt x="16669" y="28575"/>
                  </a:lnTo>
                  <a:lnTo>
                    <a:pt x="7462"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30" name="object 130"/>
            <p:cNvSpPr/>
            <p:nvPr/>
          </p:nvSpPr>
          <p:spPr>
            <a:xfrm>
              <a:off x="5859066" y="3661172"/>
              <a:ext cx="38100" cy="33655"/>
            </a:xfrm>
            <a:custGeom>
              <a:avLst/>
              <a:gdLst/>
              <a:ahLst/>
              <a:cxnLst/>
              <a:rect l="l" t="t" r="r" b="b"/>
              <a:pathLst>
                <a:path w="38100" h="33654">
                  <a:moveTo>
                    <a:pt x="29570" y="0"/>
                  </a:moveTo>
                  <a:lnTo>
                    <a:pt x="8528" y="0"/>
                  </a:lnTo>
                  <a:lnTo>
                    <a:pt x="0" y="7463"/>
                  </a:lnTo>
                  <a:lnTo>
                    <a:pt x="0" y="16670"/>
                  </a:lnTo>
                  <a:lnTo>
                    <a:pt x="0" y="25874"/>
                  </a:lnTo>
                  <a:lnTo>
                    <a:pt x="8528" y="33338"/>
                  </a:lnTo>
                  <a:lnTo>
                    <a:pt x="29570" y="33338"/>
                  </a:lnTo>
                  <a:lnTo>
                    <a:pt x="38100" y="25874"/>
                  </a:lnTo>
                  <a:lnTo>
                    <a:pt x="38100" y="7463"/>
                  </a:lnTo>
                  <a:lnTo>
                    <a:pt x="29570" y="0"/>
                  </a:lnTo>
                  <a:close/>
                </a:path>
              </a:pathLst>
            </a:custGeom>
            <a:solidFill>
              <a:srgbClr val="56C7AA"/>
            </a:solidFill>
          </p:spPr>
          <p:txBody>
            <a:bodyPr wrap="square" lIns="0" tIns="0" rIns="0" bIns="0" rtlCol="0"/>
            <a:lstStyle/>
            <a:p>
              <a:endParaRPr/>
            </a:p>
          </p:txBody>
        </p:sp>
        <p:sp>
          <p:nvSpPr>
            <p:cNvPr id="131" name="object 131"/>
            <p:cNvSpPr/>
            <p:nvPr/>
          </p:nvSpPr>
          <p:spPr>
            <a:xfrm>
              <a:off x="5859066" y="3661172"/>
              <a:ext cx="38100" cy="33655"/>
            </a:xfrm>
            <a:custGeom>
              <a:avLst/>
              <a:gdLst/>
              <a:ahLst/>
              <a:cxnLst/>
              <a:rect l="l" t="t" r="r" b="b"/>
              <a:pathLst>
                <a:path w="38100" h="33654">
                  <a:moveTo>
                    <a:pt x="0" y="16669"/>
                  </a:moveTo>
                  <a:lnTo>
                    <a:pt x="0" y="7462"/>
                  </a:lnTo>
                  <a:lnTo>
                    <a:pt x="8528" y="0"/>
                  </a:lnTo>
                  <a:lnTo>
                    <a:pt x="19050" y="0"/>
                  </a:lnTo>
                  <a:lnTo>
                    <a:pt x="29571" y="0"/>
                  </a:lnTo>
                  <a:lnTo>
                    <a:pt x="38100" y="7462"/>
                  </a:lnTo>
                  <a:lnTo>
                    <a:pt x="38100" y="16669"/>
                  </a:lnTo>
                  <a:lnTo>
                    <a:pt x="38100" y="25875"/>
                  </a:lnTo>
                  <a:lnTo>
                    <a:pt x="29571" y="33338"/>
                  </a:lnTo>
                  <a:lnTo>
                    <a:pt x="19050" y="33338"/>
                  </a:lnTo>
                  <a:lnTo>
                    <a:pt x="8528" y="33338"/>
                  </a:lnTo>
                  <a:lnTo>
                    <a:pt x="0" y="25875"/>
                  </a:lnTo>
                  <a:lnTo>
                    <a:pt x="0" y="16669"/>
                  </a:lnTo>
                  <a:close/>
                </a:path>
              </a:pathLst>
            </a:custGeom>
            <a:ln w="9525">
              <a:solidFill>
                <a:srgbClr val="56C7AA"/>
              </a:solidFill>
            </a:ln>
          </p:spPr>
          <p:txBody>
            <a:bodyPr wrap="square" lIns="0" tIns="0" rIns="0" bIns="0" rtlCol="0"/>
            <a:lstStyle/>
            <a:p>
              <a:endParaRPr/>
            </a:p>
          </p:txBody>
        </p:sp>
        <p:sp>
          <p:nvSpPr>
            <p:cNvPr id="132" name="object 132"/>
            <p:cNvSpPr/>
            <p:nvPr/>
          </p:nvSpPr>
          <p:spPr>
            <a:xfrm>
              <a:off x="6644877" y="3944542"/>
              <a:ext cx="38100" cy="28575"/>
            </a:xfrm>
            <a:custGeom>
              <a:avLst/>
              <a:gdLst/>
              <a:ahLst/>
              <a:cxnLst/>
              <a:rect l="l" t="t" r="r" b="b"/>
              <a:pathLst>
                <a:path w="38100" h="28575">
                  <a:moveTo>
                    <a:pt x="29571" y="0"/>
                  </a:moveTo>
                  <a:lnTo>
                    <a:pt x="8529" y="0"/>
                  </a:lnTo>
                  <a:lnTo>
                    <a:pt x="0" y="6395"/>
                  </a:lnTo>
                  <a:lnTo>
                    <a:pt x="0" y="14287"/>
                  </a:lnTo>
                  <a:lnTo>
                    <a:pt x="0" y="22178"/>
                  </a:lnTo>
                  <a:lnTo>
                    <a:pt x="8529" y="28575"/>
                  </a:lnTo>
                  <a:lnTo>
                    <a:pt x="29571" y="28575"/>
                  </a:lnTo>
                  <a:lnTo>
                    <a:pt x="38100" y="22178"/>
                  </a:lnTo>
                  <a:lnTo>
                    <a:pt x="38100" y="6395"/>
                  </a:lnTo>
                  <a:lnTo>
                    <a:pt x="29571" y="0"/>
                  </a:lnTo>
                  <a:close/>
                </a:path>
              </a:pathLst>
            </a:custGeom>
            <a:solidFill>
              <a:srgbClr val="56C7AA"/>
            </a:solidFill>
          </p:spPr>
          <p:txBody>
            <a:bodyPr wrap="square" lIns="0" tIns="0" rIns="0" bIns="0" rtlCol="0"/>
            <a:lstStyle/>
            <a:p>
              <a:endParaRPr/>
            </a:p>
          </p:txBody>
        </p:sp>
        <p:sp>
          <p:nvSpPr>
            <p:cNvPr id="133" name="object 133"/>
            <p:cNvSpPr/>
            <p:nvPr/>
          </p:nvSpPr>
          <p:spPr>
            <a:xfrm>
              <a:off x="6644877" y="394454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34" name="object 134"/>
            <p:cNvSpPr/>
            <p:nvPr/>
          </p:nvSpPr>
          <p:spPr>
            <a:xfrm>
              <a:off x="6615112" y="3548063"/>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56C7AA"/>
            </a:solidFill>
          </p:spPr>
          <p:txBody>
            <a:bodyPr wrap="square" lIns="0" tIns="0" rIns="0" bIns="0" rtlCol="0"/>
            <a:lstStyle/>
            <a:p>
              <a:endParaRPr/>
            </a:p>
          </p:txBody>
        </p:sp>
        <p:sp>
          <p:nvSpPr>
            <p:cNvPr id="135" name="object 135"/>
            <p:cNvSpPr/>
            <p:nvPr/>
          </p:nvSpPr>
          <p:spPr>
            <a:xfrm>
              <a:off x="6615112" y="354806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56C7AA"/>
              </a:solidFill>
            </a:ln>
          </p:spPr>
          <p:txBody>
            <a:bodyPr wrap="square" lIns="0" tIns="0" rIns="0" bIns="0" rtlCol="0"/>
            <a:lstStyle/>
            <a:p>
              <a:endParaRPr/>
            </a:p>
          </p:txBody>
        </p:sp>
        <p:sp>
          <p:nvSpPr>
            <p:cNvPr id="136" name="object 136"/>
            <p:cNvSpPr/>
            <p:nvPr/>
          </p:nvSpPr>
          <p:spPr>
            <a:xfrm>
              <a:off x="6218176" y="4047124"/>
              <a:ext cx="36830" cy="33020"/>
            </a:xfrm>
            <a:custGeom>
              <a:avLst/>
              <a:gdLst/>
              <a:ahLst/>
              <a:cxnLst/>
              <a:rect l="l" t="t" r="r" b="b"/>
              <a:pathLst>
                <a:path w="36829" h="33020">
                  <a:moveTo>
                    <a:pt x="22473" y="0"/>
                  </a:moveTo>
                  <a:lnTo>
                    <a:pt x="5027" y="5883"/>
                  </a:lnTo>
                  <a:lnTo>
                    <a:pt x="0" y="14330"/>
                  </a:lnTo>
                  <a:lnTo>
                    <a:pt x="2522" y="21807"/>
                  </a:lnTo>
                  <a:lnTo>
                    <a:pt x="5044" y="29283"/>
                  </a:lnTo>
                  <a:lnTo>
                    <a:pt x="14160" y="32960"/>
                  </a:lnTo>
                  <a:lnTo>
                    <a:pt x="31606" y="27076"/>
                  </a:lnTo>
                  <a:lnTo>
                    <a:pt x="36634" y="18629"/>
                  </a:lnTo>
                  <a:lnTo>
                    <a:pt x="31589" y="3675"/>
                  </a:lnTo>
                  <a:lnTo>
                    <a:pt x="22473" y="0"/>
                  </a:lnTo>
                  <a:close/>
                </a:path>
              </a:pathLst>
            </a:custGeom>
            <a:solidFill>
              <a:srgbClr val="56C7AA"/>
            </a:solidFill>
          </p:spPr>
          <p:txBody>
            <a:bodyPr wrap="square" lIns="0" tIns="0" rIns="0" bIns="0" rtlCol="0"/>
            <a:lstStyle/>
            <a:p>
              <a:endParaRPr/>
            </a:p>
          </p:txBody>
        </p:sp>
        <p:sp>
          <p:nvSpPr>
            <p:cNvPr id="137" name="object 137"/>
            <p:cNvSpPr/>
            <p:nvPr/>
          </p:nvSpPr>
          <p:spPr>
            <a:xfrm>
              <a:off x="6218177" y="4047123"/>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138" name="object 138"/>
            <p:cNvSpPr/>
            <p:nvPr/>
          </p:nvSpPr>
          <p:spPr>
            <a:xfrm>
              <a:off x="6964606" y="3654663"/>
              <a:ext cx="36830" cy="29845"/>
            </a:xfrm>
            <a:custGeom>
              <a:avLst/>
              <a:gdLst/>
              <a:ahLst/>
              <a:cxnLst/>
              <a:rect l="l" t="t" r="r" b="b"/>
              <a:pathLst>
                <a:path w="36829" h="29845">
                  <a:moveTo>
                    <a:pt x="21228" y="0"/>
                  </a:moveTo>
                  <a:lnTo>
                    <a:pt x="13843" y="1306"/>
                  </a:lnTo>
                  <a:lnTo>
                    <a:pt x="7176" y="4739"/>
                  </a:lnTo>
                  <a:lnTo>
                    <a:pt x="2417" y="9575"/>
                  </a:lnTo>
                  <a:lnTo>
                    <a:pt x="0" y="15184"/>
                  </a:lnTo>
                  <a:lnTo>
                    <a:pt x="358" y="20932"/>
                  </a:lnTo>
                  <a:lnTo>
                    <a:pt x="3554" y="25723"/>
                  </a:lnTo>
                  <a:lnTo>
                    <a:pt x="8874" y="28721"/>
                  </a:lnTo>
                  <a:lnTo>
                    <a:pt x="15590" y="29688"/>
                  </a:lnTo>
                  <a:lnTo>
                    <a:pt x="22975" y="28382"/>
                  </a:lnTo>
                  <a:lnTo>
                    <a:pt x="29643" y="24948"/>
                  </a:lnTo>
                  <a:lnTo>
                    <a:pt x="34402" y="20111"/>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139" name="object 139"/>
            <p:cNvSpPr/>
            <p:nvPr/>
          </p:nvSpPr>
          <p:spPr>
            <a:xfrm>
              <a:off x="6962443" y="365260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40" name="object 140"/>
            <p:cNvSpPr/>
            <p:nvPr/>
          </p:nvSpPr>
          <p:spPr>
            <a:xfrm>
              <a:off x="6349052" y="3897550"/>
              <a:ext cx="36830" cy="29845"/>
            </a:xfrm>
            <a:custGeom>
              <a:avLst/>
              <a:gdLst/>
              <a:ahLst/>
              <a:cxnLst/>
              <a:rect l="l" t="t" r="r" b="b"/>
              <a:pathLst>
                <a:path w="36829" h="29845">
                  <a:moveTo>
                    <a:pt x="21229" y="0"/>
                  </a:moveTo>
                  <a:lnTo>
                    <a:pt x="13843" y="1306"/>
                  </a:lnTo>
                  <a:lnTo>
                    <a:pt x="7176" y="4739"/>
                  </a:lnTo>
                  <a:lnTo>
                    <a:pt x="2417" y="9575"/>
                  </a:lnTo>
                  <a:lnTo>
                    <a:pt x="0" y="15183"/>
                  </a:lnTo>
                  <a:lnTo>
                    <a:pt x="359" y="20931"/>
                  </a:lnTo>
                  <a:lnTo>
                    <a:pt x="3554" y="25723"/>
                  </a:lnTo>
                  <a:lnTo>
                    <a:pt x="8874" y="28721"/>
                  </a:lnTo>
                  <a:lnTo>
                    <a:pt x="15591" y="29688"/>
                  </a:lnTo>
                  <a:lnTo>
                    <a:pt x="22976" y="28382"/>
                  </a:lnTo>
                  <a:lnTo>
                    <a:pt x="29643" y="24948"/>
                  </a:lnTo>
                  <a:lnTo>
                    <a:pt x="34402" y="20111"/>
                  </a:lnTo>
                  <a:lnTo>
                    <a:pt x="36819" y="14503"/>
                  </a:lnTo>
                  <a:lnTo>
                    <a:pt x="36461" y="8756"/>
                  </a:lnTo>
                  <a:lnTo>
                    <a:pt x="33265" y="3964"/>
                  </a:lnTo>
                  <a:lnTo>
                    <a:pt x="27945" y="965"/>
                  </a:lnTo>
                  <a:lnTo>
                    <a:pt x="21229" y="0"/>
                  </a:lnTo>
                  <a:close/>
                </a:path>
              </a:pathLst>
            </a:custGeom>
            <a:solidFill>
              <a:srgbClr val="56C7AA"/>
            </a:solidFill>
          </p:spPr>
          <p:txBody>
            <a:bodyPr wrap="square" lIns="0" tIns="0" rIns="0" bIns="0" rtlCol="0"/>
            <a:lstStyle/>
            <a:p>
              <a:endParaRPr/>
            </a:p>
          </p:txBody>
        </p:sp>
        <p:sp>
          <p:nvSpPr>
            <p:cNvPr id="141" name="object 141"/>
            <p:cNvSpPr/>
            <p:nvPr/>
          </p:nvSpPr>
          <p:spPr>
            <a:xfrm>
              <a:off x="6346889" y="3895493"/>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42" name="object 142"/>
            <p:cNvSpPr/>
            <p:nvPr/>
          </p:nvSpPr>
          <p:spPr>
            <a:xfrm>
              <a:off x="6460971" y="4261882"/>
              <a:ext cx="36830" cy="29845"/>
            </a:xfrm>
            <a:custGeom>
              <a:avLst/>
              <a:gdLst/>
              <a:ahLst/>
              <a:cxnLst/>
              <a:rect l="l" t="t" r="r" b="b"/>
              <a:pathLst>
                <a:path w="36829"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1"/>
                  </a:lnTo>
                  <a:lnTo>
                    <a:pt x="29643" y="24948"/>
                  </a:lnTo>
                  <a:lnTo>
                    <a:pt x="34402" y="20112"/>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143" name="object 143"/>
            <p:cNvSpPr/>
            <p:nvPr/>
          </p:nvSpPr>
          <p:spPr>
            <a:xfrm>
              <a:off x="6458808" y="4259825"/>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44" name="object 144"/>
            <p:cNvSpPr/>
            <p:nvPr/>
          </p:nvSpPr>
          <p:spPr>
            <a:xfrm>
              <a:off x="6715764" y="4082097"/>
              <a:ext cx="36830" cy="29845"/>
            </a:xfrm>
            <a:custGeom>
              <a:avLst/>
              <a:gdLst/>
              <a:ahLst/>
              <a:cxnLst/>
              <a:rect l="l" t="t" r="r" b="b"/>
              <a:pathLst>
                <a:path w="36829"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1"/>
                  </a:lnTo>
                  <a:lnTo>
                    <a:pt x="29643" y="24948"/>
                  </a:lnTo>
                  <a:lnTo>
                    <a:pt x="34402" y="20112"/>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145" name="object 145"/>
            <p:cNvSpPr/>
            <p:nvPr/>
          </p:nvSpPr>
          <p:spPr>
            <a:xfrm>
              <a:off x="6713601" y="408004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46" name="object 146"/>
            <p:cNvSpPr/>
            <p:nvPr/>
          </p:nvSpPr>
          <p:spPr>
            <a:xfrm>
              <a:off x="5904949" y="4024947"/>
              <a:ext cx="36830" cy="29845"/>
            </a:xfrm>
            <a:custGeom>
              <a:avLst/>
              <a:gdLst/>
              <a:ahLst/>
              <a:cxnLst/>
              <a:rect l="l" t="t" r="r" b="b"/>
              <a:pathLst>
                <a:path w="36829" h="29845">
                  <a:moveTo>
                    <a:pt x="21229" y="0"/>
                  </a:moveTo>
                  <a:lnTo>
                    <a:pt x="13843" y="1305"/>
                  </a:lnTo>
                  <a:lnTo>
                    <a:pt x="7176" y="4739"/>
                  </a:lnTo>
                  <a:lnTo>
                    <a:pt x="2417" y="9576"/>
                  </a:lnTo>
                  <a:lnTo>
                    <a:pt x="0" y="15184"/>
                  </a:lnTo>
                  <a:lnTo>
                    <a:pt x="359" y="20932"/>
                  </a:lnTo>
                  <a:lnTo>
                    <a:pt x="3554" y="25723"/>
                  </a:lnTo>
                  <a:lnTo>
                    <a:pt x="8874" y="28721"/>
                  </a:lnTo>
                  <a:lnTo>
                    <a:pt x="15590" y="29688"/>
                  </a:lnTo>
                  <a:lnTo>
                    <a:pt x="22975" y="28381"/>
                  </a:lnTo>
                  <a:lnTo>
                    <a:pt x="29642" y="24948"/>
                  </a:lnTo>
                  <a:lnTo>
                    <a:pt x="34401" y="20112"/>
                  </a:lnTo>
                  <a:lnTo>
                    <a:pt x="36819" y="14503"/>
                  </a:lnTo>
                  <a:lnTo>
                    <a:pt x="36460" y="8755"/>
                  </a:lnTo>
                  <a:lnTo>
                    <a:pt x="33264" y="3964"/>
                  </a:lnTo>
                  <a:lnTo>
                    <a:pt x="27945" y="966"/>
                  </a:lnTo>
                  <a:lnTo>
                    <a:pt x="21229" y="0"/>
                  </a:lnTo>
                  <a:close/>
                </a:path>
              </a:pathLst>
            </a:custGeom>
            <a:solidFill>
              <a:srgbClr val="56C7AA"/>
            </a:solidFill>
          </p:spPr>
          <p:txBody>
            <a:bodyPr wrap="square" lIns="0" tIns="0" rIns="0" bIns="0" rtlCol="0"/>
            <a:lstStyle/>
            <a:p>
              <a:endParaRPr/>
            </a:p>
          </p:txBody>
        </p:sp>
        <p:sp>
          <p:nvSpPr>
            <p:cNvPr id="147" name="object 147"/>
            <p:cNvSpPr/>
            <p:nvPr/>
          </p:nvSpPr>
          <p:spPr>
            <a:xfrm>
              <a:off x="5902785" y="402289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48" name="object 148"/>
            <p:cNvSpPr/>
            <p:nvPr/>
          </p:nvSpPr>
          <p:spPr>
            <a:xfrm>
              <a:off x="6380102" y="3522057"/>
              <a:ext cx="36830" cy="33020"/>
            </a:xfrm>
            <a:custGeom>
              <a:avLst/>
              <a:gdLst/>
              <a:ahLst/>
              <a:cxnLst/>
              <a:rect l="l" t="t" r="r" b="b"/>
              <a:pathLst>
                <a:path w="36829" h="33020">
                  <a:moveTo>
                    <a:pt x="22473" y="0"/>
                  </a:moveTo>
                  <a:lnTo>
                    <a:pt x="5026" y="5883"/>
                  </a:lnTo>
                  <a:lnTo>
                    <a:pt x="0" y="14330"/>
                  </a:lnTo>
                  <a:lnTo>
                    <a:pt x="2520" y="21807"/>
                  </a:lnTo>
                  <a:lnTo>
                    <a:pt x="5043" y="29284"/>
                  </a:lnTo>
                  <a:lnTo>
                    <a:pt x="14159" y="32960"/>
                  </a:lnTo>
                  <a:lnTo>
                    <a:pt x="31605" y="27076"/>
                  </a:lnTo>
                  <a:lnTo>
                    <a:pt x="36633" y="18629"/>
                  </a:lnTo>
                  <a:lnTo>
                    <a:pt x="31588" y="3676"/>
                  </a:lnTo>
                  <a:lnTo>
                    <a:pt x="22473" y="0"/>
                  </a:lnTo>
                  <a:close/>
                </a:path>
              </a:pathLst>
            </a:custGeom>
            <a:solidFill>
              <a:srgbClr val="56C7AA"/>
            </a:solidFill>
          </p:spPr>
          <p:txBody>
            <a:bodyPr wrap="square" lIns="0" tIns="0" rIns="0" bIns="0" rtlCol="0"/>
            <a:lstStyle/>
            <a:p>
              <a:endParaRPr/>
            </a:p>
          </p:txBody>
        </p:sp>
        <p:sp>
          <p:nvSpPr>
            <p:cNvPr id="149" name="object 149"/>
            <p:cNvSpPr/>
            <p:nvPr/>
          </p:nvSpPr>
          <p:spPr>
            <a:xfrm>
              <a:off x="6380102" y="3522057"/>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150" name="object 150"/>
            <p:cNvSpPr/>
            <p:nvPr/>
          </p:nvSpPr>
          <p:spPr>
            <a:xfrm>
              <a:off x="6509787" y="3770153"/>
              <a:ext cx="36830" cy="29845"/>
            </a:xfrm>
            <a:custGeom>
              <a:avLst/>
              <a:gdLst/>
              <a:ahLst/>
              <a:cxnLst/>
              <a:rect l="l" t="t" r="r" b="b"/>
              <a:pathLst>
                <a:path w="36829" h="29845">
                  <a:moveTo>
                    <a:pt x="21228" y="0"/>
                  </a:moveTo>
                  <a:lnTo>
                    <a:pt x="13843" y="1306"/>
                  </a:lnTo>
                  <a:lnTo>
                    <a:pt x="7176" y="4739"/>
                  </a:lnTo>
                  <a:lnTo>
                    <a:pt x="2417" y="9575"/>
                  </a:lnTo>
                  <a:lnTo>
                    <a:pt x="0" y="15184"/>
                  </a:lnTo>
                  <a:lnTo>
                    <a:pt x="358" y="20932"/>
                  </a:lnTo>
                  <a:lnTo>
                    <a:pt x="3554" y="25723"/>
                  </a:lnTo>
                  <a:lnTo>
                    <a:pt x="8874" y="28721"/>
                  </a:lnTo>
                  <a:lnTo>
                    <a:pt x="15590" y="29688"/>
                  </a:lnTo>
                  <a:lnTo>
                    <a:pt x="22975" y="28382"/>
                  </a:lnTo>
                  <a:lnTo>
                    <a:pt x="29643" y="24948"/>
                  </a:lnTo>
                  <a:lnTo>
                    <a:pt x="34402" y="20111"/>
                  </a:lnTo>
                  <a:lnTo>
                    <a:pt x="36819" y="14503"/>
                  </a:lnTo>
                  <a:lnTo>
                    <a:pt x="36460" y="8755"/>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151" name="object 151"/>
            <p:cNvSpPr/>
            <p:nvPr/>
          </p:nvSpPr>
          <p:spPr>
            <a:xfrm>
              <a:off x="6507624" y="376809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52" name="object 152"/>
            <p:cNvSpPr/>
            <p:nvPr/>
          </p:nvSpPr>
          <p:spPr>
            <a:xfrm>
              <a:off x="6052586" y="356060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153" name="object 153"/>
            <p:cNvSpPr/>
            <p:nvPr/>
          </p:nvSpPr>
          <p:spPr>
            <a:xfrm>
              <a:off x="6050424" y="355854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54" name="object 154"/>
            <p:cNvSpPr/>
            <p:nvPr/>
          </p:nvSpPr>
          <p:spPr>
            <a:xfrm>
              <a:off x="6088306" y="4346416"/>
              <a:ext cx="36830" cy="29845"/>
            </a:xfrm>
            <a:custGeom>
              <a:avLst/>
              <a:gdLst/>
              <a:ahLst/>
              <a:cxnLst/>
              <a:rect l="l" t="t" r="r" b="b"/>
              <a:pathLst>
                <a:path w="36829" h="29845">
                  <a:moveTo>
                    <a:pt x="21228" y="0"/>
                  </a:moveTo>
                  <a:lnTo>
                    <a:pt x="13843" y="1305"/>
                  </a:lnTo>
                  <a:lnTo>
                    <a:pt x="7176" y="4739"/>
                  </a:lnTo>
                  <a:lnTo>
                    <a:pt x="2417" y="9576"/>
                  </a:lnTo>
                  <a:lnTo>
                    <a:pt x="0" y="15184"/>
                  </a:lnTo>
                  <a:lnTo>
                    <a:pt x="358" y="20932"/>
                  </a:lnTo>
                  <a:lnTo>
                    <a:pt x="3554" y="25723"/>
                  </a:lnTo>
                  <a:lnTo>
                    <a:pt x="8874" y="28722"/>
                  </a:lnTo>
                  <a:lnTo>
                    <a:pt x="15590" y="29688"/>
                  </a:lnTo>
                  <a:lnTo>
                    <a:pt x="22975" y="28381"/>
                  </a:lnTo>
                  <a:lnTo>
                    <a:pt x="29643" y="24948"/>
                  </a:lnTo>
                  <a:lnTo>
                    <a:pt x="34402" y="20112"/>
                  </a:lnTo>
                  <a:lnTo>
                    <a:pt x="36819" y="14504"/>
                  </a:lnTo>
                  <a:lnTo>
                    <a:pt x="36460" y="8756"/>
                  </a:lnTo>
                  <a:lnTo>
                    <a:pt x="33264" y="3964"/>
                  </a:lnTo>
                  <a:lnTo>
                    <a:pt x="27944" y="966"/>
                  </a:lnTo>
                  <a:lnTo>
                    <a:pt x="21228" y="0"/>
                  </a:lnTo>
                  <a:close/>
                </a:path>
              </a:pathLst>
            </a:custGeom>
            <a:solidFill>
              <a:srgbClr val="56C7AA"/>
            </a:solidFill>
          </p:spPr>
          <p:txBody>
            <a:bodyPr wrap="square" lIns="0" tIns="0" rIns="0" bIns="0" rtlCol="0"/>
            <a:lstStyle/>
            <a:p>
              <a:endParaRPr/>
            </a:p>
          </p:txBody>
        </p:sp>
        <p:sp>
          <p:nvSpPr>
            <p:cNvPr id="155" name="object 155"/>
            <p:cNvSpPr/>
            <p:nvPr/>
          </p:nvSpPr>
          <p:spPr>
            <a:xfrm>
              <a:off x="6086143" y="4344359"/>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56" name="object 156"/>
            <p:cNvSpPr/>
            <p:nvPr/>
          </p:nvSpPr>
          <p:spPr>
            <a:xfrm>
              <a:off x="5947811" y="3788013"/>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157" name="object 157"/>
            <p:cNvSpPr/>
            <p:nvPr/>
          </p:nvSpPr>
          <p:spPr>
            <a:xfrm>
              <a:off x="5945649" y="378595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58" name="object 158"/>
            <p:cNvSpPr/>
            <p:nvPr/>
          </p:nvSpPr>
          <p:spPr>
            <a:xfrm>
              <a:off x="6802773" y="3854241"/>
              <a:ext cx="36830" cy="33020"/>
            </a:xfrm>
            <a:custGeom>
              <a:avLst/>
              <a:gdLst/>
              <a:ahLst/>
              <a:cxnLst/>
              <a:rect l="l" t="t" r="r" b="b"/>
              <a:pathLst>
                <a:path w="36829" h="33020">
                  <a:moveTo>
                    <a:pt x="22473" y="0"/>
                  </a:moveTo>
                  <a:lnTo>
                    <a:pt x="5027" y="5883"/>
                  </a:lnTo>
                  <a:lnTo>
                    <a:pt x="0" y="14330"/>
                  </a:lnTo>
                  <a:lnTo>
                    <a:pt x="2522" y="21808"/>
                  </a:lnTo>
                  <a:lnTo>
                    <a:pt x="5044" y="29284"/>
                  </a:lnTo>
                  <a:lnTo>
                    <a:pt x="14159" y="32961"/>
                  </a:lnTo>
                  <a:lnTo>
                    <a:pt x="31606" y="27076"/>
                  </a:lnTo>
                  <a:lnTo>
                    <a:pt x="36633" y="18630"/>
                  </a:lnTo>
                  <a:lnTo>
                    <a:pt x="31589" y="3676"/>
                  </a:lnTo>
                  <a:lnTo>
                    <a:pt x="22473" y="0"/>
                  </a:lnTo>
                  <a:close/>
                </a:path>
              </a:pathLst>
            </a:custGeom>
            <a:solidFill>
              <a:srgbClr val="56C7AA"/>
            </a:solidFill>
          </p:spPr>
          <p:txBody>
            <a:bodyPr wrap="square" lIns="0" tIns="0" rIns="0" bIns="0" rtlCol="0"/>
            <a:lstStyle/>
            <a:p>
              <a:endParaRPr/>
            </a:p>
          </p:txBody>
        </p:sp>
        <p:sp>
          <p:nvSpPr>
            <p:cNvPr id="159" name="object 159"/>
            <p:cNvSpPr/>
            <p:nvPr/>
          </p:nvSpPr>
          <p:spPr>
            <a:xfrm>
              <a:off x="6802774" y="3854241"/>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56C7AA"/>
              </a:solidFill>
            </a:ln>
          </p:spPr>
          <p:txBody>
            <a:bodyPr wrap="square" lIns="0" tIns="0" rIns="0" bIns="0" rtlCol="0"/>
            <a:lstStyle/>
            <a:p>
              <a:endParaRPr/>
            </a:p>
          </p:txBody>
        </p:sp>
        <p:sp>
          <p:nvSpPr>
            <p:cNvPr id="160" name="object 160"/>
            <p:cNvSpPr/>
            <p:nvPr/>
          </p:nvSpPr>
          <p:spPr>
            <a:xfrm>
              <a:off x="6618134" y="3486784"/>
              <a:ext cx="36830" cy="29845"/>
            </a:xfrm>
            <a:custGeom>
              <a:avLst/>
              <a:gdLst/>
              <a:ahLst/>
              <a:cxnLst/>
              <a:rect l="l" t="t" r="r" b="b"/>
              <a:pathLst>
                <a:path w="36829" h="29845">
                  <a:moveTo>
                    <a:pt x="21229" y="0"/>
                  </a:moveTo>
                  <a:lnTo>
                    <a:pt x="13843" y="1305"/>
                  </a:lnTo>
                  <a:lnTo>
                    <a:pt x="7176" y="4739"/>
                  </a:lnTo>
                  <a:lnTo>
                    <a:pt x="2417" y="9576"/>
                  </a:lnTo>
                  <a:lnTo>
                    <a:pt x="0" y="15184"/>
                  </a:lnTo>
                  <a:lnTo>
                    <a:pt x="359" y="20932"/>
                  </a:lnTo>
                  <a:lnTo>
                    <a:pt x="3554" y="25723"/>
                  </a:lnTo>
                  <a:lnTo>
                    <a:pt x="8874" y="28722"/>
                  </a:lnTo>
                  <a:lnTo>
                    <a:pt x="15591" y="29688"/>
                  </a:lnTo>
                  <a:lnTo>
                    <a:pt x="22976" y="28381"/>
                  </a:lnTo>
                  <a:lnTo>
                    <a:pt x="29643" y="24948"/>
                  </a:lnTo>
                  <a:lnTo>
                    <a:pt x="34402" y="20112"/>
                  </a:lnTo>
                  <a:lnTo>
                    <a:pt x="36819" y="14504"/>
                  </a:lnTo>
                  <a:lnTo>
                    <a:pt x="36461" y="8756"/>
                  </a:lnTo>
                  <a:lnTo>
                    <a:pt x="33265" y="3964"/>
                  </a:lnTo>
                  <a:lnTo>
                    <a:pt x="27945" y="966"/>
                  </a:lnTo>
                  <a:lnTo>
                    <a:pt x="21229" y="0"/>
                  </a:lnTo>
                  <a:close/>
                </a:path>
              </a:pathLst>
            </a:custGeom>
            <a:solidFill>
              <a:srgbClr val="56C7AA"/>
            </a:solidFill>
          </p:spPr>
          <p:txBody>
            <a:bodyPr wrap="square" lIns="0" tIns="0" rIns="0" bIns="0" rtlCol="0"/>
            <a:lstStyle/>
            <a:p>
              <a:endParaRPr/>
            </a:p>
          </p:txBody>
        </p:sp>
        <p:sp>
          <p:nvSpPr>
            <p:cNvPr id="161" name="object 161"/>
            <p:cNvSpPr/>
            <p:nvPr/>
          </p:nvSpPr>
          <p:spPr>
            <a:xfrm>
              <a:off x="6615970" y="3484728"/>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56C7AA"/>
              </a:solidFill>
            </a:ln>
          </p:spPr>
          <p:txBody>
            <a:bodyPr wrap="square" lIns="0" tIns="0" rIns="0" bIns="0" rtlCol="0"/>
            <a:lstStyle/>
            <a:p>
              <a:endParaRPr/>
            </a:p>
          </p:txBody>
        </p:sp>
        <p:sp>
          <p:nvSpPr>
            <p:cNvPr id="162" name="object 162"/>
            <p:cNvSpPr/>
            <p:nvPr/>
          </p:nvSpPr>
          <p:spPr>
            <a:xfrm>
              <a:off x="6192671" y="3600467"/>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2" y="2644"/>
                  </a:lnTo>
                  <a:lnTo>
                    <a:pt x="19681" y="1322"/>
                  </a:lnTo>
                  <a:lnTo>
                    <a:pt x="10570" y="0"/>
                  </a:lnTo>
                  <a:close/>
                </a:path>
              </a:pathLst>
            </a:custGeom>
            <a:solidFill>
              <a:srgbClr val="56C7AA"/>
            </a:solidFill>
          </p:spPr>
          <p:txBody>
            <a:bodyPr wrap="square" lIns="0" tIns="0" rIns="0" bIns="0" rtlCol="0"/>
            <a:lstStyle/>
            <a:p>
              <a:endParaRPr/>
            </a:p>
          </p:txBody>
        </p:sp>
        <p:sp>
          <p:nvSpPr>
            <p:cNvPr id="163" name="object 163"/>
            <p:cNvSpPr/>
            <p:nvPr/>
          </p:nvSpPr>
          <p:spPr>
            <a:xfrm>
              <a:off x="6192670" y="3600468"/>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164" name="object 164"/>
            <p:cNvSpPr/>
            <p:nvPr/>
          </p:nvSpPr>
          <p:spPr>
            <a:xfrm>
              <a:off x="6286696" y="4311426"/>
              <a:ext cx="38100" cy="33020"/>
            </a:xfrm>
            <a:custGeom>
              <a:avLst/>
              <a:gdLst/>
              <a:ahLst/>
              <a:cxnLst/>
              <a:rect l="l" t="t" r="r" b="b"/>
              <a:pathLst>
                <a:path w="38100" h="33020">
                  <a:moveTo>
                    <a:pt x="21245" y="0"/>
                  </a:moveTo>
                  <a:lnTo>
                    <a:pt x="13719" y="231"/>
                  </a:lnTo>
                  <a:lnTo>
                    <a:pt x="7214" y="2897"/>
                  </a:lnTo>
                  <a:lnTo>
                    <a:pt x="2413" y="7554"/>
                  </a:lnTo>
                  <a:lnTo>
                    <a:pt x="0" y="13760"/>
                  </a:lnTo>
                  <a:lnTo>
                    <a:pt x="549" y="20396"/>
                  </a:lnTo>
                  <a:lnTo>
                    <a:pt x="3829" y="26226"/>
                  </a:lnTo>
                  <a:lnTo>
                    <a:pt x="9308" y="30631"/>
                  </a:lnTo>
                  <a:lnTo>
                    <a:pt x="16459" y="32992"/>
                  </a:lnTo>
                  <a:lnTo>
                    <a:pt x="23985" y="32760"/>
                  </a:lnTo>
                  <a:lnTo>
                    <a:pt x="30490" y="30095"/>
                  </a:lnTo>
                  <a:lnTo>
                    <a:pt x="35291" y="25437"/>
                  </a:lnTo>
                  <a:lnTo>
                    <a:pt x="37705" y="19231"/>
                  </a:lnTo>
                  <a:lnTo>
                    <a:pt x="37155" y="12596"/>
                  </a:lnTo>
                  <a:lnTo>
                    <a:pt x="33875" y="6766"/>
                  </a:lnTo>
                  <a:lnTo>
                    <a:pt x="28396" y="2361"/>
                  </a:lnTo>
                  <a:lnTo>
                    <a:pt x="21245" y="0"/>
                  </a:lnTo>
                  <a:close/>
                </a:path>
              </a:pathLst>
            </a:custGeom>
            <a:solidFill>
              <a:srgbClr val="56C7AA"/>
            </a:solidFill>
          </p:spPr>
          <p:txBody>
            <a:bodyPr wrap="square" lIns="0" tIns="0" rIns="0" bIns="0" rtlCol="0"/>
            <a:lstStyle/>
            <a:p>
              <a:endParaRPr/>
            </a:p>
          </p:txBody>
        </p:sp>
        <p:sp>
          <p:nvSpPr>
            <p:cNvPr id="165" name="object 165"/>
            <p:cNvSpPr/>
            <p:nvPr/>
          </p:nvSpPr>
          <p:spPr>
            <a:xfrm>
              <a:off x="6285374" y="4309915"/>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56C7AA"/>
              </a:solidFill>
            </a:ln>
          </p:spPr>
          <p:txBody>
            <a:bodyPr wrap="square" lIns="0" tIns="0" rIns="0" bIns="0" rtlCol="0"/>
            <a:lstStyle/>
            <a:p>
              <a:endParaRPr/>
            </a:p>
          </p:txBody>
        </p:sp>
        <p:sp>
          <p:nvSpPr>
            <p:cNvPr id="166" name="object 166"/>
            <p:cNvSpPr/>
            <p:nvPr/>
          </p:nvSpPr>
          <p:spPr>
            <a:xfrm>
              <a:off x="6301017" y="3761202"/>
              <a:ext cx="35560" cy="31115"/>
            </a:xfrm>
            <a:custGeom>
              <a:avLst/>
              <a:gdLst/>
              <a:ahLst/>
              <a:cxnLst/>
              <a:rect l="l" t="t" r="r" b="b"/>
              <a:pathLst>
                <a:path w="35560" h="31114">
                  <a:moveTo>
                    <a:pt x="10571" y="0"/>
                  </a:moveTo>
                  <a:lnTo>
                    <a:pt x="2266" y="5259"/>
                  </a:lnTo>
                  <a:lnTo>
                    <a:pt x="0" y="20876"/>
                  </a:lnTo>
                  <a:lnTo>
                    <a:pt x="6468" y="28279"/>
                  </a:lnTo>
                  <a:lnTo>
                    <a:pt x="24688" y="30923"/>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167" name="object 167"/>
            <p:cNvSpPr/>
            <p:nvPr/>
          </p:nvSpPr>
          <p:spPr>
            <a:xfrm>
              <a:off x="6301017" y="376120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168" name="object 168"/>
            <p:cNvSpPr/>
            <p:nvPr/>
          </p:nvSpPr>
          <p:spPr>
            <a:xfrm>
              <a:off x="5841403" y="3675288"/>
              <a:ext cx="38100" cy="31750"/>
            </a:xfrm>
            <a:custGeom>
              <a:avLst/>
              <a:gdLst/>
              <a:ahLst/>
              <a:cxnLst/>
              <a:rect l="l" t="t" r="r" b="b"/>
              <a:pathLst>
                <a:path w="38100" h="31750">
                  <a:moveTo>
                    <a:pt x="10492" y="0"/>
                  </a:moveTo>
                  <a:lnTo>
                    <a:pt x="1134" y="5105"/>
                  </a:lnTo>
                  <a:lnTo>
                    <a:pt x="0" y="12914"/>
                  </a:lnTo>
                  <a:lnTo>
                    <a:pt x="683" y="18633"/>
                  </a:lnTo>
                  <a:lnTo>
                    <a:pt x="4071" y="23714"/>
                  </a:lnTo>
                  <a:lnTo>
                    <a:pt x="9624" y="27613"/>
                  </a:lnTo>
                  <a:lnTo>
                    <a:pt x="16800" y="29789"/>
                  </a:lnTo>
                  <a:lnTo>
                    <a:pt x="27213" y="31300"/>
                  </a:lnTo>
                  <a:lnTo>
                    <a:pt x="36572" y="26195"/>
                  </a:lnTo>
                  <a:lnTo>
                    <a:pt x="37706" y="18385"/>
                  </a:lnTo>
                  <a:lnTo>
                    <a:pt x="37023" y="12666"/>
                  </a:lnTo>
                  <a:lnTo>
                    <a:pt x="33634" y="7586"/>
                  </a:lnTo>
                  <a:lnTo>
                    <a:pt x="28082" y="3686"/>
                  </a:lnTo>
                  <a:lnTo>
                    <a:pt x="20905" y="1511"/>
                  </a:lnTo>
                  <a:lnTo>
                    <a:pt x="10492" y="0"/>
                  </a:lnTo>
                  <a:close/>
                </a:path>
              </a:pathLst>
            </a:custGeom>
            <a:solidFill>
              <a:srgbClr val="56C7AA"/>
            </a:solidFill>
          </p:spPr>
          <p:txBody>
            <a:bodyPr wrap="square" lIns="0" tIns="0" rIns="0" bIns="0" rtlCol="0"/>
            <a:lstStyle/>
            <a:p>
              <a:endParaRPr/>
            </a:p>
          </p:txBody>
        </p:sp>
        <p:sp>
          <p:nvSpPr>
            <p:cNvPr id="169" name="object 169"/>
            <p:cNvSpPr/>
            <p:nvPr/>
          </p:nvSpPr>
          <p:spPr>
            <a:xfrm>
              <a:off x="5840270" y="3675288"/>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sp>
          <p:nvSpPr>
            <p:cNvPr id="170" name="object 170"/>
            <p:cNvSpPr/>
            <p:nvPr/>
          </p:nvSpPr>
          <p:spPr>
            <a:xfrm>
              <a:off x="5925937" y="3939606"/>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56C7AA"/>
            </a:solidFill>
          </p:spPr>
          <p:txBody>
            <a:bodyPr wrap="square" lIns="0" tIns="0" rIns="0" bIns="0" rtlCol="0"/>
            <a:lstStyle/>
            <a:p>
              <a:endParaRPr/>
            </a:p>
          </p:txBody>
        </p:sp>
        <p:sp>
          <p:nvSpPr>
            <p:cNvPr id="171" name="object 171"/>
            <p:cNvSpPr/>
            <p:nvPr/>
          </p:nvSpPr>
          <p:spPr>
            <a:xfrm>
              <a:off x="5924804" y="3939606"/>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sp>
          <p:nvSpPr>
            <p:cNvPr id="172" name="object 172"/>
            <p:cNvSpPr/>
            <p:nvPr/>
          </p:nvSpPr>
          <p:spPr>
            <a:xfrm>
              <a:off x="6360548" y="3384963"/>
              <a:ext cx="35560" cy="31115"/>
            </a:xfrm>
            <a:custGeom>
              <a:avLst/>
              <a:gdLst/>
              <a:ahLst/>
              <a:cxnLst/>
              <a:rect l="l" t="t" r="r" b="b"/>
              <a:pathLst>
                <a:path w="35560" h="31114">
                  <a:moveTo>
                    <a:pt x="10571" y="0"/>
                  </a:moveTo>
                  <a:lnTo>
                    <a:pt x="2266" y="5259"/>
                  </a:lnTo>
                  <a:lnTo>
                    <a:pt x="0" y="20877"/>
                  </a:lnTo>
                  <a:lnTo>
                    <a:pt x="6468" y="28279"/>
                  </a:lnTo>
                  <a:lnTo>
                    <a:pt x="24688" y="30923"/>
                  </a:lnTo>
                  <a:lnTo>
                    <a:pt x="32993" y="25664"/>
                  </a:lnTo>
                  <a:lnTo>
                    <a:pt x="35259" y="10046"/>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173" name="object 173"/>
            <p:cNvSpPr/>
            <p:nvPr/>
          </p:nvSpPr>
          <p:spPr>
            <a:xfrm>
              <a:off x="6360548" y="3384964"/>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174" name="object 174"/>
            <p:cNvSpPr/>
            <p:nvPr/>
          </p:nvSpPr>
          <p:spPr>
            <a:xfrm>
              <a:off x="6697462" y="3954238"/>
              <a:ext cx="38100" cy="33020"/>
            </a:xfrm>
            <a:custGeom>
              <a:avLst/>
              <a:gdLst/>
              <a:ahLst/>
              <a:cxnLst/>
              <a:rect l="l" t="t" r="r" b="b"/>
              <a:pathLst>
                <a:path w="38100" h="33020">
                  <a:moveTo>
                    <a:pt x="21247" y="0"/>
                  </a:moveTo>
                  <a:lnTo>
                    <a:pt x="13720" y="231"/>
                  </a:lnTo>
                  <a:lnTo>
                    <a:pt x="7214" y="2897"/>
                  </a:lnTo>
                  <a:lnTo>
                    <a:pt x="2413" y="7555"/>
                  </a:lnTo>
                  <a:lnTo>
                    <a:pt x="0" y="13761"/>
                  </a:lnTo>
                  <a:lnTo>
                    <a:pt x="549" y="20397"/>
                  </a:lnTo>
                  <a:lnTo>
                    <a:pt x="3829" y="26226"/>
                  </a:lnTo>
                  <a:lnTo>
                    <a:pt x="9309" y="30631"/>
                  </a:lnTo>
                  <a:lnTo>
                    <a:pt x="16459" y="32993"/>
                  </a:lnTo>
                  <a:lnTo>
                    <a:pt x="23985" y="32761"/>
                  </a:lnTo>
                  <a:lnTo>
                    <a:pt x="30490" y="30095"/>
                  </a:lnTo>
                  <a:lnTo>
                    <a:pt x="35291" y="25438"/>
                  </a:lnTo>
                  <a:lnTo>
                    <a:pt x="37705" y="19232"/>
                  </a:lnTo>
                  <a:lnTo>
                    <a:pt x="37155" y="12596"/>
                  </a:lnTo>
                  <a:lnTo>
                    <a:pt x="33876" y="6766"/>
                  </a:lnTo>
                  <a:lnTo>
                    <a:pt x="28396" y="2361"/>
                  </a:lnTo>
                  <a:lnTo>
                    <a:pt x="21247" y="0"/>
                  </a:lnTo>
                  <a:close/>
                </a:path>
              </a:pathLst>
            </a:custGeom>
            <a:solidFill>
              <a:srgbClr val="56C7AA"/>
            </a:solidFill>
          </p:spPr>
          <p:txBody>
            <a:bodyPr wrap="square" lIns="0" tIns="0" rIns="0" bIns="0" rtlCol="0"/>
            <a:lstStyle/>
            <a:p>
              <a:endParaRPr/>
            </a:p>
          </p:txBody>
        </p:sp>
        <p:sp>
          <p:nvSpPr>
            <p:cNvPr id="175" name="object 175"/>
            <p:cNvSpPr/>
            <p:nvPr/>
          </p:nvSpPr>
          <p:spPr>
            <a:xfrm>
              <a:off x="6696141" y="3952728"/>
              <a:ext cx="40640" cy="36195"/>
            </a:xfrm>
            <a:custGeom>
              <a:avLst/>
              <a:gdLst/>
              <a:ahLst/>
              <a:cxnLst/>
              <a:rect l="l" t="t" r="r" b="b"/>
              <a:pathLst>
                <a:path w="40640"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56C7AA"/>
              </a:solidFill>
            </a:ln>
          </p:spPr>
          <p:txBody>
            <a:bodyPr wrap="square" lIns="0" tIns="0" rIns="0" bIns="0" rtlCol="0"/>
            <a:lstStyle/>
            <a:p>
              <a:endParaRPr/>
            </a:p>
          </p:txBody>
        </p:sp>
        <p:sp>
          <p:nvSpPr>
            <p:cNvPr id="176" name="object 176"/>
            <p:cNvSpPr/>
            <p:nvPr/>
          </p:nvSpPr>
          <p:spPr>
            <a:xfrm>
              <a:off x="6370073" y="3932652"/>
              <a:ext cx="35560" cy="31115"/>
            </a:xfrm>
            <a:custGeom>
              <a:avLst/>
              <a:gdLst/>
              <a:ahLst/>
              <a:cxnLst/>
              <a:rect l="l" t="t" r="r" b="b"/>
              <a:pathLst>
                <a:path w="35560" h="31114">
                  <a:moveTo>
                    <a:pt x="10571" y="0"/>
                  </a:moveTo>
                  <a:lnTo>
                    <a:pt x="2266" y="5259"/>
                  </a:lnTo>
                  <a:lnTo>
                    <a:pt x="0" y="20876"/>
                  </a:lnTo>
                  <a:lnTo>
                    <a:pt x="6468" y="28279"/>
                  </a:lnTo>
                  <a:lnTo>
                    <a:pt x="24688" y="30923"/>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177" name="object 177"/>
            <p:cNvSpPr/>
            <p:nvPr/>
          </p:nvSpPr>
          <p:spPr>
            <a:xfrm>
              <a:off x="6370073" y="393265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178" name="object 178"/>
            <p:cNvSpPr/>
            <p:nvPr/>
          </p:nvSpPr>
          <p:spPr>
            <a:xfrm>
              <a:off x="6809414" y="3700480"/>
              <a:ext cx="35560" cy="31115"/>
            </a:xfrm>
            <a:custGeom>
              <a:avLst/>
              <a:gdLst/>
              <a:ahLst/>
              <a:cxnLst/>
              <a:rect l="l" t="t" r="r" b="b"/>
              <a:pathLst>
                <a:path w="35559" h="31114">
                  <a:moveTo>
                    <a:pt x="10570" y="0"/>
                  </a:moveTo>
                  <a:lnTo>
                    <a:pt x="2265" y="5259"/>
                  </a:lnTo>
                  <a:lnTo>
                    <a:pt x="0" y="20876"/>
                  </a:lnTo>
                  <a:lnTo>
                    <a:pt x="6466" y="28279"/>
                  </a:lnTo>
                  <a:lnTo>
                    <a:pt x="24687" y="30923"/>
                  </a:lnTo>
                  <a:lnTo>
                    <a:pt x="32992" y="25664"/>
                  </a:lnTo>
                  <a:lnTo>
                    <a:pt x="35259" y="10045"/>
                  </a:lnTo>
                  <a:lnTo>
                    <a:pt x="28792" y="2644"/>
                  </a:lnTo>
                  <a:lnTo>
                    <a:pt x="19681" y="1322"/>
                  </a:lnTo>
                  <a:lnTo>
                    <a:pt x="10570" y="0"/>
                  </a:lnTo>
                  <a:close/>
                </a:path>
              </a:pathLst>
            </a:custGeom>
            <a:solidFill>
              <a:srgbClr val="56C7AA"/>
            </a:solidFill>
          </p:spPr>
          <p:txBody>
            <a:bodyPr wrap="square" lIns="0" tIns="0" rIns="0" bIns="0" rtlCol="0"/>
            <a:lstStyle/>
            <a:p>
              <a:endParaRPr/>
            </a:p>
          </p:txBody>
        </p:sp>
        <p:sp>
          <p:nvSpPr>
            <p:cNvPr id="179" name="object 179"/>
            <p:cNvSpPr/>
            <p:nvPr/>
          </p:nvSpPr>
          <p:spPr>
            <a:xfrm>
              <a:off x="6809414" y="3700480"/>
              <a:ext cx="35560" cy="31115"/>
            </a:xfrm>
            <a:custGeom>
              <a:avLst/>
              <a:gdLst/>
              <a:ahLst/>
              <a:cxnLst/>
              <a:rect l="l" t="t" r="r" b="b"/>
              <a:pathLst>
                <a:path w="35559"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180" name="object 180"/>
            <p:cNvSpPr/>
            <p:nvPr/>
          </p:nvSpPr>
          <p:spPr>
            <a:xfrm>
              <a:off x="5916412" y="3370487"/>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56C7AA"/>
            </a:solidFill>
          </p:spPr>
          <p:txBody>
            <a:bodyPr wrap="square" lIns="0" tIns="0" rIns="0" bIns="0" rtlCol="0"/>
            <a:lstStyle/>
            <a:p>
              <a:endParaRPr/>
            </a:p>
          </p:txBody>
        </p:sp>
        <p:sp>
          <p:nvSpPr>
            <p:cNvPr id="181" name="object 181"/>
            <p:cNvSpPr/>
            <p:nvPr/>
          </p:nvSpPr>
          <p:spPr>
            <a:xfrm>
              <a:off x="5915279" y="3370487"/>
              <a:ext cx="40005" cy="31750"/>
            </a:xfrm>
            <a:custGeom>
              <a:avLst/>
              <a:gdLst/>
              <a:ahLst/>
              <a:cxnLst/>
              <a:rect l="l" t="t" r="r" b="b"/>
              <a:pathLst>
                <a:path w="40004"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56C7AA"/>
              </a:solidFill>
            </a:ln>
          </p:spPr>
          <p:txBody>
            <a:bodyPr wrap="square" lIns="0" tIns="0" rIns="0" bIns="0" rtlCol="0"/>
            <a:lstStyle/>
            <a:p>
              <a:endParaRPr/>
            </a:p>
          </p:txBody>
        </p:sp>
        <p:sp>
          <p:nvSpPr>
            <p:cNvPr id="182" name="object 182"/>
            <p:cNvSpPr/>
            <p:nvPr/>
          </p:nvSpPr>
          <p:spPr>
            <a:xfrm>
              <a:off x="6603436" y="3523077"/>
              <a:ext cx="35560" cy="31115"/>
            </a:xfrm>
            <a:custGeom>
              <a:avLst/>
              <a:gdLst/>
              <a:ahLst/>
              <a:cxnLst/>
              <a:rect l="l" t="t" r="r" b="b"/>
              <a:pathLst>
                <a:path w="35559" h="31114">
                  <a:moveTo>
                    <a:pt x="10570" y="0"/>
                  </a:moveTo>
                  <a:lnTo>
                    <a:pt x="2265" y="5259"/>
                  </a:lnTo>
                  <a:lnTo>
                    <a:pt x="0" y="20876"/>
                  </a:lnTo>
                  <a:lnTo>
                    <a:pt x="6466" y="28279"/>
                  </a:lnTo>
                  <a:lnTo>
                    <a:pt x="24687" y="30923"/>
                  </a:lnTo>
                  <a:lnTo>
                    <a:pt x="32992" y="25664"/>
                  </a:lnTo>
                  <a:lnTo>
                    <a:pt x="35259" y="10045"/>
                  </a:lnTo>
                  <a:lnTo>
                    <a:pt x="28790" y="2644"/>
                  </a:lnTo>
                  <a:lnTo>
                    <a:pt x="19681" y="1322"/>
                  </a:lnTo>
                  <a:lnTo>
                    <a:pt x="10570" y="0"/>
                  </a:lnTo>
                  <a:close/>
                </a:path>
              </a:pathLst>
            </a:custGeom>
            <a:solidFill>
              <a:srgbClr val="56C7AA"/>
            </a:solidFill>
          </p:spPr>
          <p:txBody>
            <a:bodyPr wrap="square" lIns="0" tIns="0" rIns="0" bIns="0" rtlCol="0"/>
            <a:lstStyle/>
            <a:p>
              <a:endParaRPr/>
            </a:p>
          </p:txBody>
        </p:sp>
        <p:sp>
          <p:nvSpPr>
            <p:cNvPr id="183" name="object 183"/>
            <p:cNvSpPr/>
            <p:nvPr/>
          </p:nvSpPr>
          <p:spPr>
            <a:xfrm>
              <a:off x="6603436" y="3523078"/>
              <a:ext cx="35560" cy="31115"/>
            </a:xfrm>
            <a:custGeom>
              <a:avLst/>
              <a:gdLst/>
              <a:ahLst/>
              <a:cxnLst/>
              <a:rect l="l" t="t" r="r" b="b"/>
              <a:pathLst>
                <a:path w="35559"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184" name="object 184"/>
            <p:cNvSpPr/>
            <p:nvPr/>
          </p:nvSpPr>
          <p:spPr>
            <a:xfrm>
              <a:off x="6142663" y="4106484"/>
              <a:ext cx="35560" cy="31115"/>
            </a:xfrm>
            <a:custGeom>
              <a:avLst/>
              <a:gdLst/>
              <a:ahLst/>
              <a:cxnLst/>
              <a:rect l="l" t="t" r="r" b="b"/>
              <a:pathLst>
                <a:path w="35560" h="31114">
                  <a:moveTo>
                    <a:pt x="10571" y="0"/>
                  </a:moveTo>
                  <a:lnTo>
                    <a:pt x="2266" y="5257"/>
                  </a:lnTo>
                  <a:lnTo>
                    <a:pt x="0" y="20876"/>
                  </a:lnTo>
                  <a:lnTo>
                    <a:pt x="6466" y="28277"/>
                  </a:lnTo>
                  <a:lnTo>
                    <a:pt x="24688" y="30921"/>
                  </a:lnTo>
                  <a:lnTo>
                    <a:pt x="32993" y="25664"/>
                  </a:lnTo>
                  <a:lnTo>
                    <a:pt x="35259" y="10045"/>
                  </a:lnTo>
                  <a:lnTo>
                    <a:pt x="28792" y="2644"/>
                  </a:lnTo>
                  <a:lnTo>
                    <a:pt x="19681" y="1322"/>
                  </a:lnTo>
                  <a:lnTo>
                    <a:pt x="10571" y="0"/>
                  </a:lnTo>
                  <a:close/>
                </a:path>
              </a:pathLst>
            </a:custGeom>
            <a:solidFill>
              <a:srgbClr val="56C7AA"/>
            </a:solidFill>
          </p:spPr>
          <p:txBody>
            <a:bodyPr wrap="square" lIns="0" tIns="0" rIns="0" bIns="0" rtlCol="0"/>
            <a:lstStyle/>
            <a:p>
              <a:endParaRPr/>
            </a:p>
          </p:txBody>
        </p:sp>
        <p:sp>
          <p:nvSpPr>
            <p:cNvPr id="185" name="object 185"/>
            <p:cNvSpPr/>
            <p:nvPr/>
          </p:nvSpPr>
          <p:spPr>
            <a:xfrm>
              <a:off x="6142663" y="410648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56C7AA"/>
              </a:solidFill>
            </a:ln>
          </p:spPr>
          <p:txBody>
            <a:bodyPr wrap="square" lIns="0" tIns="0" rIns="0" bIns="0" rtlCol="0"/>
            <a:lstStyle/>
            <a:p>
              <a:endParaRPr/>
            </a:p>
          </p:txBody>
        </p:sp>
        <p:sp>
          <p:nvSpPr>
            <p:cNvPr id="186" name="object 186"/>
            <p:cNvSpPr/>
            <p:nvPr/>
          </p:nvSpPr>
          <p:spPr>
            <a:xfrm>
              <a:off x="6634203" y="4138654"/>
              <a:ext cx="36195" cy="36195"/>
            </a:xfrm>
            <a:custGeom>
              <a:avLst/>
              <a:gdLst/>
              <a:ahLst/>
              <a:cxnLst/>
              <a:rect l="l" t="t" r="r" b="b"/>
              <a:pathLst>
                <a:path w="36195" h="36195">
                  <a:moveTo>
                    <a:pt x="11102" y="0"/>
                  </a:moveTo>
                  <a:lnTo>
                    <a:pt x="2644" y="6314"/>
                  </a:lnTo>
                  <a:lnTo>
                    <a:pt x="0" y="24535"/>
                  </a:lnTo>
                  <a:lnTo>
                    <a:pt x="6314" y="32992"/>
                  </a:lnTo>
                  <a:lnTo>
                    <a:pt x="24535" y="35636"/>
                  </a:lnTo>
                  <a:lnTo>
                    <a:pt x="32993" y="29323"/>
                  </a:lnTo>
                  <a:lnTo>
                    <a:pt x="35637" y="11101"/>
                  </a:lnTo>
                  <a:lnTo>
                    <a:pt x="29323" y="2644"/>
                  </a:lnTo>
                  <a:lnTo>
                    <a:pt x="20212" y="1322"/>
                  </a:lnTo>
                  <a:lnTo>
                    <a:pt x="11102" y="0"/>
                  </a:lnTo>
                  <a:close/>
                </a:path>
              </a:pathLst>
            </a:custGeom>
            <a:solidFill>
              <a:srgbClr val="56C7AA"/>
            </a:solidFill>
          </p:spPr>
          <p:txBody>
            <a:bodyPr wrap="square" lIns="0" tIns="0" rIns="0" bIns="0" rtlCol="0"/>
            <a:lstStyle/>
            <a:p>
              <a:endParaRPr/>
            </a:p>
          </p:txBody>
        </p:sp>
        <p:sp>
          <p:nvSpPr>
            <p:cNvPr id="187" name="object 187"/>
            <p:cNvSpPr/>
            <p:nvPr/>
          </p:nvSpPr>
          <p:spPr>
            <a:xfrm>
              <a:off x="6634202" y="4138654"/>
              <a:ext cx="36195" cy="36195"/>
            </a:xfrm>
            <a:custGeom>
              <a:avLst/>
              <a:gdLst/>
              <a:ahLst/>
              <a:cxnLst/>
              <a:rect l="l" t="t" r="r" b="b"/>
              <a:pathLst>
                <a:path w="36195" h="36195">
                  <a:moveTo>
                    <a:pt x="20211" y="1322"/>
                  </a:moveTo>
                  <a:lnTo>
                    <a:pt x="29322" y="2644"/>
                  </a:lnTo>
                  <a:lnTo>
                    <a:pt x="35636" y="11101"/>
                  </a:lnTo>
                  <a:lnTo>
                    <a:pt x="34314" y="20211"/>
                  </a:lnTo>
                  <a:lnTo>
                    <a:pt x="32992" y="29322"/>
                  </a:lnTo>
                  <a:lnTo>
                    <a:pt x="24535" y="35636"/>
                  </a:lnTo>
                  <a:lnTo>
                    <a:pt x="15424" y="34314"/>
                  </a:lnTo>
                  <a:lnTo>
                    <a:pt x="6313" y="32992"/>
                  </a:lnTo>
                  <a:lnTo>
                    <a:pt x="0" y="24535"/>
                  </a:lnTo>
                  <a:lnTo>
                    <a:pt x="1322" y="15424"/>
                  </a:lnTo>
                  <a:lnTo>
                    <a:pt x="2644" y="6313"/>
                  </a:lnTo>
                  <a:lnTo>
                    <a:pt x="11101" y="0"/>
                  </a:lnTo>
                  <a:lnTo>
                    <a:pt x="20211" y="1322"/>
                  </a:lnTo>
                  <a:close/>
                </a:path>
              </a:pathLst>
            </a:custGeom>
            <a:ln w="9524">
              <a:solidFill>
                <a:srgbClr val="56C7AA"/>
              </a:solidFill>
            </a:ln>
          </p:spPr>
          <p:txBody>
            <a:bodyPr wrap="square" lIns="0" tIns="0" rIns="0" bIns="0" rtlCol="0"/>
            <a:lstStyle/>
            <a:p>
              <a:endParaRPr/>
            </a:p>
          </p:txBody>
        </p:sp>
        <p:sp>
          <p:nvSpPr>
            <p:cNvPr id="188" name="object 188"/>
            <p:cNvSpPr/>
            <p:nvPr/>
          </p:nvSpPr>
          <p:spPr>
            <a:xfrm>
              <a:off x="6064164" y="3759028"/>
              <a:ext cx="38100" cy="33020"/>
            </a:xfrm>
            <a:custGeom>
              <a:avLst/>
              <a:gdLst/>
              <a:ahLst/>
              <a:cxnLst/>
              <a:rect l="l" t="t" r="r" b="b"/>
              <a:pathLst>
                <a:path w="38100" h="33020">
                  <a:moveTo>
                    <a:pt x="23263" y="0"/>
                  </a:moveTo>
                  <a:lnTo>
                    <a:pt x="0" y="19876"/>
                  </a:lnTo>
                  <a:lnTo>
                    <a:pt x="2641" y="25988"/>
                  </a:lnTo>
                  <a:lnTo>
                    <a:pt x="7612" y="30464"/>
                  </a:lnTo>
                  <a:lnTo>
                    <a:pt x="14211" y="32887"/>
                  </a:lnTo>
                  <a:lnTo>
                    <a:pt x="21741" y="32840"/>
                  </a:lnTo>
                  <a:lnTo>
                    <a:pt x="28799" y="30215"/>
                  </a:lnTo>
                  <a:lnTo>
                    <a:pt x="34111" y="25610"/>
                  </a:lnTo>
                  <a:lnTo>
                    <a:pt x="37172" y="19662"/>
                  </a:lnTo>
                  <a:lnTo>
                    <a:pt x="37476" y="13010"/>
                  </a:lnTo>
                  <a:lnTo>
                    <a:pt x="34834" y="6898"/>
                  </a:lnTo>
                  <a:lnTo>
                    <a:pt x="29863" y="2422"/>
                  </a:lnTo>
                  <a:lnTo>
                    <a:pt x="23263" y="0"/>
                  </a:lnTo>
                  <a:close/>
                </a:path>
              </a:pathLst>
            </a:custGeom>
            <a:solidFill>
              <a:srgbClr val="56C7AA"/>
            </a:solidFill>
          </p:spPr>
          <p:txBody>
            <a:bodyPr wrap="square" lIns="0" tIns="0" rIns="0" bIns="0" rtlCol="0"/>
            <a:lstStyle/>
            <a:p>
              <a:endParaRPr/>
            </a:p>
          </p:txBody>
        </p:sp>
        <p:sp>
          <p:nvSpPr>
            <p:cNvPr id="189" name="object 189"/>
            <p:cNvSpPr/>
            <p:nvPr/>
          </p:nvSpPr>
          <p:spPr>
            <a:xfrm>
              <a:off x="6062505" y="3757180"/>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sp>
          <p:nvSpPr>
            <p:cNvPr id="190" name="object 190"/>
            <p:cNvSpPr/>
            <p:nvPr/>
          </p:nvSpPr>
          <p:spPr>
            <a:xfrm>
              <a:off x="6446085" y="4406270"/>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71"/>
                  </a:lnTo>
                  <a:lnTo>
                    <a:pt x="32791" y="4947"/>
                  </a:lnTo>
                  <a:lnTo>
                    <a:pt x="24297" y="0"/>
                  </a:lnTo>
                  <a:close/>
                </a:path>
              </a:pathLst>
            </a:custGeom>
            <a:solidFill>
              <a:srgbClr val="56C7AA"/>
            </a:solidFill>
          </p:spPr>
          <p:txBody>
            <a:bodyPr wrap="square" lIns="0" tIns="0" rIns="0" bIns="0" rtlCol="0"/>
            <a:lstStyle/>
            <a:p>
              <a:endParaRPr/>
            </a:p>
          </p:txBody>
        </p:sp>
        <p:sp>
          <p:nvSpPr>
            <p:cNvPr id="191" name="object 191"/>
            <p:cNvSpPr/>
            <p:nvPr/>
          </p:nvSpPr>
          <p:spPr>
            <a:xfrm>
              <a:off x="6446085" y="4406269"/>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sp>
          <p:nvSpPr>
            <p:cNvPr id="192" name="object 192"/>
            <p:cNvSpPr/>
            <p:nvPr/>
          </p:nvSpPr>
          <p:spPr>
            <a:xfrm>
              <a:off x="6235344" y="3882395"/>
              <a:ext cx="36195" cy="31750"/>
            </a:xfrm>
            <a:custGeom>
              <a:avLst/>
              <a:gdLst/>
              <a:ahLst/>
              <a:cxnLst/>
              <a:rect l="l" t="t" r="r" b="b"/>
              <a:pathLst>
                <a:path w="36195" h="31750">
                  <a:moveTo>
                    <a:pt x="24298" y="0"/>
                  </a:moveTo>
                  <a:lnTo>
                    <a:pt x="15243" y="1658"/>
                  </a:lnTo>
                  <a:lnTo>
                    <a:pt x="6188" y="3318"/>
                  </a:lnTo>
                  <a:lnTo>
                    <a:pt x="0" y="10955"/>
                  </a:lnTo>
                  <a:lnTo>
                    <a:pt x="2843" y="26478"/>
                  </a:lnTo>
                  <a:lnTo>
                    <a:pt x="11337" y="31424"/>
                  </a:lnTo>
                  <a:lnTo>
                    <a:pt x="29447" y="28107"/>
                  </a:lnTo>
                  <a:lnTo>
                    <a:pt x="35636" y="20471"/>
                  </a:lnTo>
                  <a:lnTo>
                    <a:pt x="32792" y="4947"/>
                  </a:lnTo>
                  <a:lnTo>
                    <a:pt x="24298" y="0"/>
                  </a:lnTo>
                  <a:close/>
                </a:path>
              </a:pathLst>
            </a:custGeom>
            <a:solidFill>
              <a:srgbClr val="56C7AA"/>
            </a:solidFill>
          </p:spPr>
          <p:txBody>
            <a:bodyPr wrap="square" lIns="0" tIns="0" rIns="0" bIns="0" rtlCol="0"/>
            <a:lstStyle/>
            <a:p>
              <a:endParaRPr/>
            </a:p>
          </p:txBody>
        </p:sp>
        <p:sp>
          <p:nvSpPr>
            <p:cNvPr id="193" name="object 193"/>
            <p:cNvSpPr/>
            <p:nvPr/>
          </p:nvSpPr>
          <p:spPr>
            <a:xfrm>
              <a:off x="6235344" y="3882394"/>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sp>
          <p:nvSpPr>
            <p:cNvPr id="194" name="object 194"/>
            <p:cNvSpPr/>
            <p:nvPr/>
          </p:nvSpPr>
          <p:spPr>
            <a:xfrm>
              <a:off x="5765318" y="3919762"/>
              <a:ext cx="38100" cy="33020"/>
            </a:xfrm>
            <a:custGeom>
              <a:avLst/>
              <a:gdLst/>
              <a:ahLst/>
              <a:cxnLst/>
              <a:rect l="l" t="t" r="r" b="b"/>
              <a:pathLst>
                <a:path w="38100" h="33020">
                  <a:moveTo>
                    <a:pt x="23264" y="0"/>
                  </a:moveTo>
                  <a:lnTo>
                    <a:pt x="0" y="19876"/>
                  </a:lnTo>
                  <a:lnTo>
                    <a:pt x="2641" y="25989"/>
                  </a:lnTo>
                  <a:lnTo>
                    <a:pt x="7612" y="30465"/>
                  </a:lnTo>
                  <a:lnTo>
                    <a:pt x="14212" y="32888"/>
                  </a:lnTo>
                  <a:lnTo>
                    <a:pt x="21742" y="32840"/>
                  </a:lnTo>
                  <a:lnTo>
                    <a:pt x="28799" y="30215"/>
                  </a:lnTo>
                  <a:lnTo>
                    <a:pt x="34111" y="25610"/>
                  </a:lnTo>
                  <a:lnTo>
                    <a:pt x="37172" y="19663"/>
                  </a:lnTo>
                  <a:lnTo>
                    <a:pt x="37476" y="13010"/>
                  </a:lnTo>
                  <a:lnTo>
                    <a:pt x="34834" y="6898"/>
                  </a:lnTo>
                  <a:lnTo>
                    <a:pt x="29864" y="2422"/>
                  </a:lnTo>
                  <a:lnTo>
                    <a:pt x="23264" y="0"/>
                  </a:lnTo>
                  <a:close/>
                </a:path>
              </a:pathLst>
            </a:custGeom>
            <a:solidFill>
              <a:srgbClr val="56C7AA"/>
            </a:solidFill>
          </p:spPr>
          <p:txBody>
            <a:bodyPr wrap="square" lIns="0" tIns="0" rIns="0" bIns="0" rtlCol="0"/>
            <a:lstStyle/>
            <a:p>
              <a:endParaRPr/>
            </a:p>
          </p:txBody>
        </p:sp>
        <p:sp>
          <p:nvSpPr>
            <p:cNvPr id="195" name="object 195"/>
            <p:cNvSpPr/>
            <p:nvPr/>
          </p:nvSpPr>
          <p:spPr>
            <a:xfrm>
              <a:off x="5763660" y="3917914"/>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sp>
          <p:nvSpPr>
            <p:cNvPr id="196" name="object 196"/>
            <p:cNvSpPr/>
            <p:nvPr/>
          </p:nvSpPr>
          <p:spPr>
            <a:xfrm>
              <a:off x="5955779" y="4148411"/>
              <a:ext cx="33020" cy="33020"/>
            </a:xfrm>
            <a:custGeom>
              <a:avLst/>
              <a:gdLst/>
              <a:ahLst/>
              <a:cxnLst/>
              <a:rect l="l" t="t" r="r" b="b"/>
              <a:pathLst>
                <a:path w="33020" h="33020">
                  <a:moveTo>
                    <a:pt x="13392" y="0"/>
                  </a:moveTo>
                  <a:lnTo>
                    <a:pt x="7246" y="2457"/>
                  </a:lnTo>
                  <a:lnTo>
                    <a:pt x="2677" y="6925"/>
                  </a:lnTo>
                  <a:lnTo>
                    <a:pt x="118" y="12781"/>
                  </a:lnTo>
                  <a:lnTo>
                    <a:pt x="0" y="19399"/>
                  </a:lnTo>
                  <a:lnTo>
                    <a:pt x="2457" y="25545"/>
                  </a:lnTo>
                  <a:lnTo>
                    <a:pt x="6925" y="30114"/>
                  </a:lnTo>
                  <a:lnTo>
                    <a:pt x="12781" y="32673"/>
                  </a:lnTo>
                  <a:lnTo>
                    <a:pt x="19399" y="32792"/>
                  </a:lnTo>
                  <a:lnTo>
                    <a:pt x="25545" y="30334"/>
                  </a:lnTo>
                  <a:lnTo>
                    <a:pt x="30112" y="25865"/>
                  </a:lnTo>
                  <a:lnTo>
                    <a:pt x="32671" y="20010"/>
                  </a:lnTo>
                  <a:lnTo>
                    <a:pt x="32791" y="13392"/>
                  </a:lnTo>
                  <a:lnTo>
                    <a:pt x="30333" y="7246"/>
                  </a:lnTo>
                  <a:lnTo>
                    <a:pt x="25865" y="2678"/>
                  </a:lnTo>
                  <a:lnTo>
                    <a:pt x="20010" y="119"/>
                  </a:lnTo>
                  <a:lnTo>
                    <a:pt x="13392" y="0"/>
                  </a:lnTo>
                  <a:close/>
                </a:path>
              </a:pathLst>
            </a:custGeom>
            <a:solidFill>
              <a:srgbClr val="56C7AA"/>
            </a:solidFill>
          </p:spPr>
          <p:txBody>
            <a:bodyPr wrap="square" lIns="0" tIns="0" rIns="0" bIns="0" rtlCol="0"/>
            <a:lstStyle/>
            <a:p>
              <a:endParaRPr/>
            </a:p>
          </p:txBody>
        </p:sp>
        <p:sp>
          <p:nvSpPr>
            <p:cNvPr id="197" name="object 197"/>
            <p:cNvSpPr/>
            <p:nvPr/>
          </p:nvSpPr>
          <p:spPr>
            <a:xfrm>
              <a:off x="5954119" y="4146753"/>
              <a:ext cx="36195" cy="36195"/>
            </a:xfrm>
            <a:custGeom>
              <a:avLst/>
              <a:gdLst/>
              <a:ahLst/>
              <a:cxnLst/>
              <a:rect l="l" t="t" r="r" b="b"/>
              <a:pathLst>
                <a:path w="36195" h="36195">
                  <a:moveTo>
                    <a:pt x="15051" y="1658"/>
                  </a:moveTo>
                  <a:lnTo>
                    <a:pt x="24106" y="0"/>
                  </a:lnTo>
                  <a:lnTo>
                    <a:pt x="32792" y="5995"/>
                  </a:lnTo>
                  <a:lnTo>
                    <a:pt x="34451" y="15051"/>
                  </a:lnTo>
                  <a:lnTo>
                    <a:pt x="36110" y="24106"/>
                  </a:lnTo>
                  <a:lnTo>
                    <a:pt x="30114" y="32792"/>
                  </a:lnTo>
                  <a:lnTo>
                    <a:pt x="21058" y="34451"/>
                  </a:lnTo>
                  <a:lnTo>
                    <a:pt x="12003" y="36110"/>
                  </a:lnTo>
                  <a:lnTo>
                    <a:pt x="3317" y="30114"/>
                  </a:lnTo>
                  <a:lnTo>
                    <a:pt x="1658" y="21058"/>
                  </a:lnTo>
                  <a:lnTo>
                    <a:pt x="0" y="12003"/>
                  </a:lnTo>
                  <a:lnTo>
                    <a:pt x="5995" y="3317"/>
                  </a:lnTo>
                  <a:lnTo>
                    <a:pt x="15051" y="1658"/>
                  </a:lnTo>
                  <a:close/>
                </a:path>
              </a:pathLst>
            </a:custGeom>
            <a:ln w="9524">
              <a:solidFill>
                <a:srgbClr val="56C7AA"/>
              </a:solidFill>
            </a:ln>
          </p:spPr>
          <p:txBody>
            <a:bodyPr wrap="square" lIns="0" tIns="0" rIns="0" bIns="0" rtlCol="0"/>
            <a:lstStyle/>
            <a:p>
              <a:endParaRPr/>
            </a:p>
          </p:txBody>
        </p:sp>
        <p:sp>
          <p:nvSpPr>
            <p:cNvPr id="198" name="object 198"/>
            <p:cNvSpPr/>
            <p:nvPr/>
          </p:nvSpPr>
          <p:spPr>
            <a:xfrm>
              <a:off x="6141285" y="3510920"/>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71"/>
                  </a:lnTo>
                  <a:lnTo>
                    <a:pt x="32791" y="4947"/>
                  </a:lnTo>
                  <a:lnTo>
                    <a:pt x="24297" y="0"/>
                  </a:lnTo>
                  <a:close/>
                </a:path>
              </a:pathLst>
            </a:custGeom>
            <a:solidFill>
              <a:srgbClr val="56C7AA"/>
            </a:solidFill>
          </p:spPr>
          <p:txBody>
            <a:bodyPr wrap="square" lIns="0" tIns="0" rIns="0" bIns="0" rtlCol="0"/>
            <a:lstStyle/>
            <a:p>
              <a:endParaRPr/>
            </a:p>
          </p:txBody>
        </p:sp>
        <p:sp>
          <p:nvSpPr>
            <p:cNvPr id="199" name="object 199"/>
            <p:cNvSpPr/>
            <p:nvPr/>
          </p:nvSpPr>
          <p:spPr>
            <a:xfrm>
              <a:off x="6141285" y="3510919"/>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sp>
          <p:nvSpPr>
            <p:cNvPr id="200" name="object 200"/>
            <p:cNvSpPr/>
            <p:nvPr/>
          </p:nvSpPr>
          <p:spPr>
            <a:xfrm>
              <a:off x="6688052" y="3963593"/>
              <a:ext cx="38100" cy="28575"/>
            </a:xfrm>
            <a:custGeom>
              <a:avLst/>
              <a:gdLst/>
              <a:ahLst/>
              <a:cxnLst/>
              <a:rect l="l" t="t" r="r" b="b"/>
              <a:pathLst>
                <a:path w="38100" h="28575">
                  <a:moveTo>
                    <a:pt x="23659" y="0"/>
                  </a:moveTo>
                  <a:lnTo>
                    <a:pt x="0" y="17717"/>
                  </a:lnTo>
                  <a:lnTo>
                    <a:pt x="2474" y="22918"/>
                  </a:lnTo>
                  <a:lnTo>
                    <a:pt x="7309" y="26650"/>
                  </a:lnTo>
                  <a:lnTo>
                    <a:pt x="13816" y="28570"/>
                  </a:lnTo>
                  <a:lnTo>
                    <a:pt x="21313" y="28338"/>
                  </a:lnTo>
                  <a:lnTo>
                    <a:pt x="28404" y="25898"/>
                  </a:lnTo>
                  <a:lnTo>
                    <a:pt x="33808" y="21795"/>
                  </a:lnTo>
                  <a:lnTo>
                    <a:pt x="37005" y="16592"/>
                  </a:lnTo>
                  <a:lnTo>
                    <a:pt x="37476" y="10852"/>
                  </a:lnTo>
                  <a:lnTo>
                    <a:pt x="35001" y="5652"/>
                  </a:lnTo>
                  <a:lnTo>
                    <a:pt x="30167" y="1920"/>
                  </a:lnTo>
                  <a:lnTo>
                    <a:pt x="23659" y="0"/>
                  </a:lnTo>
                  <a:close/>
                </a:path>
              </a:pathLst>
            </a:custGeom>
            <a:solidFill>
              <a:srgbClr val="56C7AA"/>
            </a:solidFill>
          </p:spPr>
          <p:txBody>
            <a:bodyPr wrap="square" lIns="0" tIns="0" rIns="0" bIns="0" rtlCol="0"/>
            <a:lstStyle/>
            <a:p>
              <a:endParaRPr/>
            </a:p>
          </p:txBody>
        </p:sp>
        <p:sp>
          <p:nvSpPr>
            <p:cNvPr id="201" name="object 201"/>
            <p:cNvSpPr/>
            <p:nvPr/>
          </p:nvSpPr>
          <p:spPr>
            <a:xfrm>
              <a:off x="6686631" y="3961929"/>
              <a:ext cx="40640" cy="32384"/>
            </a:xfrm>
            <a:custGeom>
              <a:avLst/>
              <a:gdLst/>
              <a:ahLst/>
              <a:cxnLst/>
              <a:rect l="l" t="t" r="r" b="b"/>
              <a:pathLst>
                <a:path w="40640"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sp>
          <p:nvSpPr>
            <p:cNvPr id="202" name="object 202"/>
            <p:cNvSpPr/>
            <p:nvPr/>
          </p:nvSpPr>
          <p:spPr>
            <a:xfrm>
              <a:off x="6365392" y="4029078"/>
              <a:ext cx="38100" cy="28575"/>
            </a:xfrm>
            <a:custGeom>
              <a:avLst/>
              <a:gdLst/>
              <a:ahLst/>
              <a:cxnLst/>
              <a:rect l="l" t="t" r="r" b="b"/>
              <a:pathLst>
                <a:path w="38100" h="28575">
                  <a:moveTo>
                    <a:pt x="23660" y="0"/>
                  </a:moveTo>
                  <a:lnTo>
                    <a:pt x="0" y="17718"/>
                  </a:lnTo>
                  <a:lnTo>
                    <a:pt x="2474" y="22919"/>
                  </a:lnTo>
                  <a:lnTo>
                    <a:pt x="7309" y="26650"/>
                  </a:lnTo>
                  <a:lnTo>
                    <a:pt x="13816" y="28571"/>
                  </a:lnTo>
                  <a:lnTo>
                    <a:pt x="21313" y="28339"/>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203" name="object 203"/>
            <p:cNvSpPr/>
            <p:nvPr/>
          </p:nvSpPr>
          <p:spPr>
            <a:xfrm>
              <a:off x="6363970" y="4027414"/>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sp>
          <p:nvSpPr>
            <p:cNvPr id="204" name="object 204"/>
            <p:cNvSpPr/>
            <p:nvPr/>
          </p:nvSpPr>
          <p:spPr>
            <a:xfrm>
              <a:off x="6689242" y="3696893"/>
              <a:ext cx="38100" cy="28575"/>
            </a:xfrm>
            <a:custGeom>
              <a:avLst/>
              <a:gdLst/>
              <a:ahLst/>
              <a:cxnLst/>
              <a:rect l="l" t="t" r="r" b="b"/>
              <a:pathLst>
                <a:path w="38100" h="28575">
                  <a:moveTo>
                    <a:pt x="23660" y="0"/>
                  </a:moveTo>
                  <a:lnTo>
                    <a:pt x="0" y="17717"/>
                  </a:lnTo>
                  <a:lnTo>
                    <a:pt x="2474" y="22918"/>
                  </a:lnTo>
                  <a:lnTo>
                    <a:pt x="7309" y="26650"/>
                  </a:lnTo>
                  <a:lnTo>
                    <a:pt x="13816" y="28570"/>
                  </a:lnTo>
                  <a:lnTo>
                    <a:pt x="21313" y="28338"/>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205" name="object 205"/>
            <p:cNvSpPr/>
            <p:nvPr/>
          </p:nvSpPr>
          <p:spPr>
            <a:xfrm>
              <a:off x="6687820" y="3695229"/>
              <a:ext cx="40640" cy="32384"/>
            </a:xfrm>
            <a:custGeom>
              <a:avLst/>
              <a:gdLst/>
              <a:ahLst/>
              <a:cxnLst/>
              <a:rect l="l" t="t" r="r" b="b"/>
              <a:pathLst>
                <a:path w="40640"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sp>
          <p:nvSpPr>
            <p:cNvPr id="206" name="object 206"/>
            <p:cNvSpPr/>
            <p:nvPr/>
          </p:nvSpPr>
          <p:spPr>
            <a:xfrm>
              <a:off x="5715312" y="3611391"/>
              <a:ext cx="38100" cy="33020"/>
            </a:xfrm>
            <a:custGeom>
              <a:avLst/>
              <a:gdLst/>
              <a:ahLst/>
              <a:cxnLst/>
              <a:rect l="l" t="t" r="r" b="b"/>
              <a:pathLst>
                <a:path w="38100" h="33020">
                  <a:moveTo>
                    <a:pt x="23263" y="0"/>
                  </a:moveTo>
                  <a:lnTo>
                    <a:pt x="0" y="19876"/>
                  </a:lnTo>
                  <a:lnTo>
                    <a:pt x="2641" y="25988"/>
                  </a:lnTo>
                  <a:lnTo>
                    <a:pt x="7612" y="30464"/>
                  </a:lnTo>
                  <a:lnTo>
                    <a:pt x="14211" y="32887"/>
                  </a:lnTo>
                  <a:lnTo>
                    <a:pt x="21741" y="32839"/>
                  </a:lnTo>
                  <a:lnTo>
                    <a:pt x="28799" y="30214"/>
                  </a:lnTo>
                  <a:lnTo>
                    <a:pt x="34111" y="25609"/>
                  </a:lnTo>
                  <a:lnTo>
                    <a:pt x="37172" y="19662"/>
                  </a:lnTo>
                  <a:lnTo>
                    <a:pt x="37475" y="13010"/>
                  </a:lnTo>
                  <a:lnTo>
                    <a:pt x="34833" y="6898"/>
                  </a:lnTo>
                  <a:lnTo>
                    <a:pt x="29863" y="2422"/>
                  </a:lnTo>
                  <a:lnTo>
                    <a:pt x="23263" y="0"/>
                  </a:lnTo>
                  <a:close/>
                </a:path>
              </a:pathLst>
            </a:custGeom>
            <a:solidFill>
              <a:srgbClr val="56C7AA"/>
            </a:solidFill>
          </p:spPr>
          <p:txBody>
            <a:bodyPr wrap="square" lIns="0" tIns="0" rIns="0" bIns="0" rtlCol="0"/>
            <a:lstStyle/>
            <a:p>
              <a:endParaRPr/>
            </a:p>
          </p:txBody>
        </p:sp>
        <p:sp>
          <p:nvSpPr>
            <p:cNvPr id="207" name="object 207"/>
            <p:cNvSpPr/>
            <p:nvPr/>
          </p:nvSpPr>
          <p:spPr>
            <a:xfrm>
              <a:off x="5713652" y="3609543"/>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sp>
          <p:nvSpPr>
            <p:cNvPr id="208" name="object 208"/>
            <p:cNvSpPr/>
            <p:nvPr/>
          </p:nvSpPr>
          <p:spPr>
            <a:xfrm>
              <a:off x="6427035" y="3578785"/>
              <a:ext cx="36195" cy="31750"/>
            </a:xfrm>
            <a:custGeom>
              <a:avLst/>
              <a:gdLst/>
              <a:ahLst/>
              <a:cxnLst/>
              <a:rect l="l" t="t" r="r" b="b"/>
              <a:pathLst>
                <a:path w="36195" h="31750">
                  <a:moveTo>
                    <a:pt x="24297" y="0"/>
                  </a:moveTo>
                  <a:lnTo>
                    <a:pt x="15242" y="1658"/>
                  </a:lnTo>
                  <a:lnTo>
                    <a:pt x="6187" y="3318"/>
                  </a:lnTo>
                  <a:lnTo>
                    <a:pt x="0" y="10955"/>
                  </a:lnTo>
                  <a:lnTo>
                    <a:pt x="2843" y="26478"/>
                  </a:lnTo>
                  <a:lnTo>
                    <a:pt x="11337" y="31424"/>
                  </a:lnTo>
                  <a:lnTo>
                    <a:pt x="29447" y="28107"/>
                  </a:lnTo>
                  <a:lnTo>
                    <a:pt x="35636" y="20469"/>
                  </a:lnTo>
                  <a:lnTo>
                    <a:pt x="32791" y="4947"/>
                  </a:lnTo>
                  <a:lnTo>
                    <a:pt x="24297" y="0"/>
                  </a:lnTo>
                  <a:close/>
                </a:path>
              </a:pathLst>
            </a:custGeom>
            <a:solidFill>
              <a:srgbClr val="56C7AA"/>
            </a:solidFill>
          </p:spPr>
          <p:txBody>
            <a:bodyPr wrap="square" lIns="0" tIns="0" rIns="0" bIns="0" rtlCol="0"/>
            <a:lstStyle/>
            <a:p>
              <a:endParaRPr/>
            </a:p>
          </p:txBody>
        </p:sp>
        <p:sp>
          <p:nvSpPr>
            <p:cNvPr id="209" name="object 209"/>
            <p:cNvSpPr/>
            <p:nvPr/>
          </p:nvSpPr>
          <p:spPr>
            <a:xfrm>
              <a:off x="6427035" y="3578784"/>
              <a:ext cx="36195" cy="31750"/>
            </a:xfrm>
            <a:custGeom>
              <a:avLst/>
              <a:gdLst/>
              <a:ahLst/>
              <a:cxnLst/>
              <a:rect l="l" t="t" r="r" b="b"/>
              <a:pathLst>
                <a:path w="36195"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56C7AA"/>
              </a:solidFill>
            </a:ln>
          </p:spPr>
          <p:txBody>
            <a:bodyPr wrap="square" lIns="0" tIns="0" rIns="0" bIns="0" rtlCol="0"/>
            <a:lstStyle/>
            <a:p>
              <a:endParaRPr/>
            </a:p>
          </p:txBody>
        </p:sp>
        <p:sp>
          <p:nvSpPr>
            <p:cNvPr id="210" name="object 210"/>
            <p:cNvSpPr/>
            <p:nvPr/>
          </p:nvSpPr>
          <p:spPr>
            <a:xfrm>
              <a:off x="6218945" y="4250757"/>
              <a:ext cx="38100" cy="33020"/>
            </a:xfrm>
            <a:custGeom>
              <a:avLst/>
              <a:gdLst/>
              <a:ahLst/>
              <a:cxnLst/>
              <a:rect l="l" t="t" r="r" b="b"/>
              <a:pathLst>
                <a:path w="38100" h="33020">
                  <a:moveTo>
                    <a:pt x="23264" y="0"/>
                  </a:moveTo>
                  <a:lnTo>
                    <a:pt x="0" y="19877"/>
                  </a:lnTo>
                  <a:lnTo>
                    <a:pt x="2642" y="25989"/>
                  </a:lnTo>
                  <a:lnTo>
                    <a:pt x="7612" y="30465"/>
                  </a:lnTo>
                  <a:lnTo>
                    <a:pt x="14212" y="32887"/>
                  </a:lnTo>
                  <a:lnTo>
                    <a:pt x="21742" y="32839"/>
                  </a:lnTo>
                  <a:lnTo>
                    <a:pt x="28800" y="30215"/>
                  </a:lnTo>
                  <a:lnTo>
                    <a:pt x="34112" y="25610"/>
                  </a:lnTo>
                  <a:lnTo>
                    <a:pt x="37173" y="19663"/>
                  </a:lnTo>
                  <a:lnTo>
                    <a:pt x="37476" y="13011"/>
                  </a:lnTo>
                  <a:lnTo>
                    <a:pt x="34834" y="6898"/>
                  </a:lnTo>
                  <a:lnTo>
                    <a:pt x="29864" y="2422"/>
                  </a:lnTo>
                  <a:lnTo>
                    <a:pt x="23264" y="0"/>
                  </a:lnTo>
                  <a:close/>
                </a:path>
              </a:pathLst>
            </a:custGeom>
            <a:solidFill>
              <a:srgbClr val="56C7AA"/>
            </a:solidFill>
          </p:spPr>
          <p:txBody>
            <a:bodyPr wrap="square" lIns="0" tIns="0" rIns="0" bIns="0" rtlCol="0"/>
            <a:lstStyle/>
            <a:p>
              <a:endParaRPr/>
            </a:p>
          </p:txBody>
        </p:sp>
        <p:sp>
          <p:nvSpPr>
            <p:cNvPr id="211" name="object 211"/>
            <p:cNvSpPr/>
            <p:nvPr/>
          </p:nvSpPr>
          <p:spPr>
            <a:xfrm>
              <a:off x="6217287" y="4248908"/>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56C7AA"/>
              </a:solidFill>
            </a:ln>
          </p:spPr>
          <p:txBody>
            <a:bodyPr wrap="square" lIns="0" tIns="0" rIns="0" bIns="0" rtlCol="0"/>
            <a:lstStyle/>
            <a:p>
              <a:endParaRPr/>
            </a:p>
          </p:txBody>
        </p:sp>
        <p:sp>
          <p:nvSpPr>
            <p:cNvPr id="212" name="object 212"/>
            <p:cNvSpPr/>
            <p:nvPr/>
          </p:nvSpPr>
          <p:spPr>
            <a:xfrm>
              <a:off x="6698767" y="4156475"/>
              <a:ext cx="38100" cy="28575"/>
            </a:xfrm>
            <a:custGeom>
              <a:avLst/>
              <a:gdLst/>
              <a:ahLst/>
              <a:cxnLst/>
              <a:rect l="l" t="t" r="r" b="b"/>
              <a:pathLst>
                <a:path w="38100" h="28575">
                  <a:moveTo>
                    <a:pt x="23660" y="0"/>
                  </a:moveTo>
                  <a:lnTo>
                    <a:pt x="0" y="17718"/>
                  </a:lnTo>
                  <a:lnTo>
                    <a:pt x="2474" y="22918"/>
                  </a:lnTo>
                  <a:lnTo>
                    <a:pt x="7309" y="26650"/>
                  </a:lnTo>
                  <a:lnTo>
                    <a:pt x="13816" y="28570"/>
                  </a:lnTo>
                  <a:lnTo>
                    <a:pt x="21313" y="28339"/>
                  </a:lnTo>
                  <a:lnTo>
                    <a:pt x="28404" y="25898"/>
                  </a:lnTo>
                  <a:lnTo>
                    <a:pt x="33809" y="21795"/>
                  </a:lnTo>
                  <a:lnTo>
                    <a:pt x="37006" y="16592"/>
                  </a:lnTo>
                  <a:lnTo>
                    <a:pt x="37476" y="10852"/>
                  </a:lnTo>
                  <a:lnTo>
                    <a:pt x="35002" y="5652"/>
                  </a:lnTo>
                  <a:lnTo>
                    <a:pt x="30168" y="1920"/>
                  </a:lnTo>
                  <a:lnTo>
                    <a:pt x="23660" y="0"/>
                  </a:lnTo>
                  <a:close/>
                </a:path>
              </a:pathLst>
            </a:custGeom>
            <a:solidFill>
              <a:srgbClr val="56C7AA"/>
            </a:solidFill>
          </p:spPr>
          <p:txBody>
            <a:bodyPr wrap="square" lIns="0" tIns="0" rIns="0" bIns="0" rtlCol="0"/>
            <a:lstStyle/>
            <a:p>
              <a:endParaRPr/>
            </a:p>
          </p:txBody>
        </p:sp>
        <p:sp>
          <p:nvSpPr>
            <p:cNvPr id="213" name="object 213"/>
            <p:cNvSpPr/>
            <p:nvPr/>
          </p:nvSpPr>
          <p:spPr>
            <a:xfrm>
              <a:off x="6697345" y="4154811"/>
              <a:ext cx="40640" cy="32384"/>
            </a:xfrm>
            <a:custGeom>
              <a:avLst/>
              <a:gdLst/>
              <a:ahLst/>
              <a:cxnLst/>
              <a:rect l="l" t="t" r="r" b="b"/>
              <a:pathLst>
                <a:path w="40640"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56C7AA"/>
              </a:solidFill>
            </a:ln>
          </p:spPr>
          <p:txBody>
            <a:bodyPr wrap="square" lIns="0" tIns="0" rIns="0" bIns="0" rtlCol="0"/>
            <a:lstStyle/>
            <a:p>
              <a:endParaRPr/>
            </a:p>
          </p:txBody>
        </p:sp>
        <p:sp>
          <p:nvSpPr>
            <p:cNvPr id="214" name="object 214"/>
            <p:cNvSpPr/>
            <p:nvPr/>
          </p:nvSpPr>
          <p:spPr>
            <a:xfrm>
              <a:off x="2697956" y="4549378"/>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008000"/>
            </a:solidFill>
          </p:spPr>
          <p:txBody>
            <a:bodyPr wrap="square" lIns="0" tIns="0" rIns="0" bIns="0" rtlCol="0"/>
            <a:lstStyle/>
            <a:p>
              <a:endParaRPr/>
            </a:p>
          </p:txBody>
        </p:sp>
        <p:sp>
          <p:nvSpPr>
            <p:cNvPr id="215" name="object 215"/>
            <p:cNvSpPr/>
            <p:nvPr/>
          </p:nvSpPr>
          <p:spPr>
            <a:xfrm>
              <a:off x="2697956" y="454937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sp>
          <p:nvSpPr>
            <p:cNvPr id="216" name="object 216"/>
            <p:cNvSpPr/>
            <p:nvPr/>
          </p:nvSpPr>
          <p:spPr>
            <a:xfrm>
              <a:off x="3561159" y="4367212"/>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9900CC"/>
            </a:solidFill>
          </p:spPr>
          <p:txBody>
            <a:bodyPr wrap="square" lIns="0" tIns="0" rIns="0" bIns="0" rtlCol="0"/>
            <a:lstStyle/>
            <a:p>
              <a:endParaRPr/>
            </a:p>
          </p:txBody>
        </p:sp>
        <p:sp>
          <p:nvSpPr>
            <p:cNvPr id="217" name="object 217"/>
            <p:cNvSpPr/>
            <p:nvPr/>
          </p:nvSpPr>
          <p:spPr>
            <a:xfrm>
              <a:off x="3561159" y="436721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218" name="object 218"/>
            <p:cNvSpPr/>
            <p:nvPr/>
          </p:nvSpPr>
          <p:spPr>
            <a:xfrm>
              <a:off x="2881312" y="4439841"/>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008000"/>
            </a:solidFill>
          </p:spPr>
          <p:txBody>
            <a:bodyPr wrap="square" lIns="0" tIns="0" rIns="0" bIns="0" rtlCol="0"/>
            <a:lstStyle/>
            <a:p>
              <a:endParaRPr/>
            </a:p>
          </p:txBody>
        </p:sp>
        <p:sp>
          <p:nvSpPr>
            <p:cNvPr id="219" name="object 219"/>
            <p:cNvSpPr/>
            <p:nvPr/>
          </p:nvSpPr>
          <p:spPr>
            <a:xfrm>
              <a:off x="2881312" y="4439841"/>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sp>
          <p:nvSpPr>
            <p:cNvPr id="220" name="object 220"/>
            <p:cNvSpPr/>
            <p:nvPr/>
          </p:nvSpPr>
          <p:spPr>
            <a:xfrm>
              <a:off x="2842022" y="4813696"/>
              <a:ext cx="38100" cy="28575"/>
            </a:xfrm>
            <a:custGeom>
              <a:avLst/>
              <a:gdLst/>
              <a:ahLst/>
              <a:cxnLst/>
              <a:rect l="l" t="t" r="r" b="b"/>
              <a:pathLst>
                <a:path w="38100" h="28575">
                  <a:moveTo>
                    <a:pt x="29570" y="0"/>
                  </a:moveTo>
                  <a:lnTo>
                    <a:pt x="8528" y="0"/>
                  </a:lnTo>
                  <a:lnTo>
                    <a:pt x="0" y="6396"/>
                  </a:lnTo>
                  <a:lnTo>
                    <a:pt x="0" y="14287"/>
                  </a:lnTo>
                  <a:lnTo>
                    <a:pt x="0" y="22179"/>
                  </a:lnTo>
                  <a:lnTo>
                    <a:pt x="8528" y="28575"/>
                  </a:lnTo>
                  <a:lnTo>
                    <a:pt x="29570" y="28575"/>
                  </a:lnTo>
                  <a:lnTo>
                    <a:pt x="38100" y="22179"/>
                  </a:lnTo>
                  <a:lnTo>
                    <a:pt x="38100" y="6396"/>
                  </a:lnTo>
                  <a:lnTo>
                    <a:pt x="29570" y="0"/>
                  </a:lnTo>
                  <a:close/>
                </a:path>
              </a:pathLst>
            </a:custGeom>
            <a:solidFill>
              <a:srgbClr val="008000"/>
            </a:solidFill>
          </p:spPr>
          <p:txBody>
            <a:bodyPr wrap="square" lIns="0" tIns="0" rIns="0" bIns="0" rtlCol="0"/>
            <a:lstStyle/>
            <a:p>
              <a:endParaRPr/>
            </a:p>
          </p:txBody>
        </p:sp>
        <p:sp>
          <p:nvSpPr>
            <p:cNvPr id="221" name="object 221"/>
            <p:cNvSpPr/>
            <p:nvPr/>
          </p:nvSpPr>
          <p:spPr>
            <a:xfrm>
              <a:off x="2842022" y="4813696"/>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sp>
          <p:nvSpPr>
            <p:cNvPr id="222" name="object 222"/>
            <p:cNvSpPr/>
            <p:nvPr/>
          </p:nvSpPr>
          <p:spPr>
            <a:xfrm>
              <a:off x="3155156" y="4708921"/>
              <a:ext cx="38100" cy="28575"/>
            </a:xfrm>
            <a:custGeom>
              <a:avLst/>
              <a:gdLst/>
              <a:ahLst/>
              <a:cxnLst/>
              <a:rect l="l" t="t" r="r" b="b"/>
              <a:pathLst>
                <a:path w="38100" h="28575">
                  <a:moveTo>
                    <a:pt x="29570" y="0"/>
                  </a:moveTo>
                  <a:lnTo>
                    <a:pt x="8528" y="0"/>
                  </a:lnTo>
                  <a:lnTo>
                    <a:pt x="0" y="6396"/>
                  </a:lnTo>
                  <a:lnTo>
                    <a:pt x="0" y="14287"/>
                  </a:lnTo>
                  <a:lnTo>
                    <a:pt x="0" y="22179"/>
                  </a:lnTo>
                  <a:lnTo>
                    <a:pt x="8528" y="28575"/>
                  </a:lnTo>
                  <a:lnTo>
                    <a:pt x="29570" y="28575"/>
                  </a:lnTo>
                  <a:lnTo>
                    <a:pt x="38100" y="22179"/>
                  </a:lnTo>
                  <a:lnTo>
                    <a:pt x="38100" y="6396"/>
                  </a:lnTo>
                  <a:lnTo>
                    <a:pt x="29570" y="0"/>
                  </a:lnTo>
                  <a:close/>
                </a:path>
              </a:pathLst>
            </a:custGeom>
            <a:solidFill>
              <a:srgbClr val="9900CC"/>
            </a:solidFill>
          </p:spPr>
          <p:txBody>
            <a:bodyPr wrap="square" lIns="0" tIns="0" rIns="0" bIns="0" rtlCol="0"/>
            <a:lstStyle/>
            <a:p>
              <a:endParaRPr/>
            </a:p>
          </p:txBody>
        </p:sp>
        <p:sp>
          <p:nvSpPr>
            <p:cNvPr id="223" name="object 223"/>
            <p:cNvSpPr/>
            <p:nvPr/>
          </p:nvSpPr>
          <p:spPr>
            <a:xfrm>
              <a:off x="3155156" y="4708921"/>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224" name="object 224"/>
            <p:cNvSpPr/>
            <p:nvPr/>
          </p:nvSpPr>
          <p:spPr>
            <a:xfrm>
              <a:off x="2408634" y="4446984"/>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008000"/>
            </a:solidFill>
          </p:spPr>
          <p:txBody>
            <a:bodyPr wrap="square" lIns="0" tIns="0" rIns="0" bIns="0" rtlCol="0"/>
            <a:lstStyle/>
            <a:p>
              <a:endParaRPr/>
            </a:p>
          </p:txBody>
        </p:sp>
        <p:sp>
          <p:nvSpPr>
            <p:cNvPr id="225" name="object 225"/>
            <p:cNvSpPr/>
            <p:nvPr/>
          </p:nvSpPr>
          <p:spPr>
            <a:xfrm>
              <a:off x="2408634" y="4446984"/>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sp>
          <p:nvSpPr>
            <p:cNvPr id="226" name="object 226"/>
            <p:cNvSpPr/>
            <p:nvPr/>
          </p:nvSpPr>
          <p:spPr>
            <a:xfrm>
              <a:off x="3061097" y="4093368"/>
              <a:ext cx="38100" cy="28575"/>
            </a:xfrm>
            <a:custGeom>
              <a:avLst/>
              <a:gdLst/>
              <a:ahLst/>
              <a:cxnLst/>
              <a:rect l="l" t="t" r="r" b="b"/>
              <a:pathLst>
                <a:path w="38100" h="28575">
                  <a:moveTo>
                    <a:pt x="29570" y="0"/>
                  </a:moveTo>
                  <a:lnTo>
                    <a:pt x="8528" y="0"/>
                  </a:lnTo>
                  <a:lnTo>
                    <a:pt x="0" y="6396"/>
                  </a:lnTo>
                  <a:lnTo>
                    <a:pt x="0" y="14287"/>
                  </a:lnTo>
                  <a:lnTo>
                    <a:pt x="0" y="22178"/>
                  </a:lnTo>
                  <a:lnTo>
                    <a:pt x="8528" y="28575"/>
                  </a:lnTo>
                  <a:lnTo>
                    <a:pt x="29570" y="28575"/>
                  </a:lnTo>
                  <a:lnTo>
                    <a:pt x="38100" y="22178"/>
                  </a:lnTo>
                  <a:lnTo>
                    <a:pt x="38100" y="6396"/>
                  </a:lnTo>
                  <a:lnTo>
                    <a:pt x="29570" y="0"/>
                  </a:lnTo>
                  <a:close/>
                </a:path>
              </a:pathLst>
            </a:custGeom>
            <a:solidFill>
              <a:srgbClr val="9900CC"/>
            </a:solidFill>
          </p:spPr>
          <p:txBody>
            <a:bodyPr wrap="square" lIns="0" tIns="0" rIns="0" bIns="0" rtlCol="0"/>
            <a:lstStyle/>
            <a:p>
              <a:endParaRPr/>
            </a:p>
          </p:txBody>
        </p:sp>
        <p:sp>
          <p:nvSpPr>
            <p:cNvPr id="227" name="object 227"/>
            <p:cNvSpPr/>
            <p:nvPr/>
          </p:nvSpPr>
          <p:spPr>
            <a:xfrm>
              <a:off x="3061097" y="409336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228" name="object 228"/>
            <p:cNvSpPr/>
            <p:nvPr/>
          </p:nvSpPr>
          <p:spPr>
            <a:xfrm>
              <a:off x="3083718" y="4360068"/>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9900CC"/>
            </a:solidFill>
          </p:spPr>
          <p:txBody>
            <a:bodyPr wrap="square" lIns="0" tIns="0" rIns="0" bIns="0" rtlCol="0"/>
            <a:lstStyle/>
            <a:p>
              <a:endParaRPr/>
            </a:p>
          </p:txBody>
        </p:sp>
        <p:sp>
          <p:nvSpPr>
            <p:cNvPr id="229" name="object 229"/>
            <p:cNvSpPr/>
            <p:nvPr/>
          </p:nvSpPr>
          <p:spPr>
            <a:xfrm>
              <a:off x="3083718" y="4360068"/>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230" name="object 230"/>
            <p:cNvSpPr/>
            <p:nvPr/>
          </p:nvSpPr>
          <p:spPr>
            <a:xfrm>
              <a:off x="2733674" y="4044553"/>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008000"/>
            </a:solidFill>
          </p:spPr>
          <p:txBody>
            <a:bodyPr wrap="square" lIns="0" tIns="0" rIns="0" bIns="0" rtlCol="0"/>
            <a:lstStyle/>
            <a:p>
              <a:endParaRPr/>
            </a:p>
          </p:txBody>
        </p:sp>
        <p:sp>
          <p:nvSpPr>
            <p:cNvPr id="231" name="object 231"/>
            <p:cNvSpPr/>
            <p:nvPr/>
          </p:nvSpPr>
          <p:spPr>
            <a:xfrm>
              <a:off x="2733674" y="4044553"/>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008000"/>
              </a:solidFill>
            </a:ln>
          </p:spPr>
          <p:txBody>
            <a:bodyPr wrap="square" lIns="0" tIns="0" rIns="0" bIns="0" rtlCol="0"/>
            <a:lstStyle/>
            <a:p>
              <a:endParaRPr/>
            </a:p>
          </p:txBody>
        </p:sp>
        <p:sp>
          <p:nvSpPr>
            <p:cNvPr id="232" name="object 232"/>
            <p:cNvSpPr/>
            <p:nvPr/>
          </p:nvSpPr>
          <p:spPr>
            <a:xfrm>
              <a:off x="2455068" y="4798218"/>
              <a:ext cx="33655" cy="28575"/>
            </a:xfrm>
            <a:custGeom>
              <a:avLst/>
              <a:gdLst/>
              <a:ahLst/>
              <a:cxnLst/>
              <a:rect l="l" t="t" r="r" b="b"/>
              <a:pathLst>
                <a:path w="33655" h="28575">
                  <a:moveTo>
                    <a:pt x="25874" y="0"/>
                  </a:moveTo>
                  <a:lnTo>
                    <a:pt x="7462" y="0"/>
                  </a:lnTo>
                  <a:lnTo>
                    <a:pt x="0" y="6396"/>
                  </a:lnTo>
                  <a:lnTo>
                    <a:pt x="0" y="14287"/>
                  </a:lnTo>
                  <a:lnTo>
                    <a:pt x="0" y="22178"/>
                  </a:lnTo>
                  <a:lnTo>
                    <a:pt x="7462" y="28575"/>
                  </a:lnTo>
                  <a:lnTo>
                    <a:pt x="25874" y="28575"/>
                  </a:lnTo>
                  <a:lnTo>
                    <a:pt x="33337" y="22178"/>
                  </a:lnTo>
                  <a:lnTo>
                    <a:pt x="33337" y="6396"/>
                  </a:lnTo>
                  <a:lnTo>
                    <a:pt x="25874" y="0"/>
                  </a:lnTo>
                  <a:close/>
                </a:path>
              </a:pathLst>
            </a:custGeom>
            <a:solidFill>
              <a:srgbClr val="008000"/>
            </a:solidFill>
          </p:spPr>
          <p:txBody>
            <a:bodyPr wrap="square" lIns="0" tIns="0" rIns="0" bIns="0" rtlCol="0"/>
            <a:lstStyle/>
            <a:p>
              <a:endParaRPr/>
            </a:p>
          </p:txBody>
        </p:sp>
        <p:sp>
          <p:nvSpPr>
            <p:cNvPr id="233" name="object 233"/>
            <p:cNvSpPr/>
            <p:nvPr/>
          </p:nvSpPr>
          <p:spPr>
            <a:xfrm>
              <a:off x="2455068" y="4798218"/>
              <a:ext cx="33655" cy="28575"/>
            </a:xfrm>
            <a:custGeom>
              <a:avLst/>
              <a:gdLst/>
              <a:ahLst/>
              <a:cxnLst/>
              <a:rect l="l" t="t" r="r" b="b"/>
              <a:pathLst>
                <a:path w="33655" h="28575">
                  <a:moveTo>
                    <a:pt x="0" y="14287"/>
                  </a:moveTo>
                  <a:lnTo>
                    <a:pt x="0" y="6396"/>
                  </a:lnTo>
                  <a:lnTo>
                    <a:pt x="7462" y="0"/>
                  </a:lnTo>
                  <a:lnTo>
                    <a:pt x="16669" y="0"/>
                  </a:lnTo>
                  <a:lnTo>
                    <a:pt x="25875" y="0"/>
                  </a:lnTo>
                  <a:lnTo>
                    <a:pt x="33338" y="6396"/>
                  </a:lnTo>
                  <a:lnTo>
                    <a:pt x="33338" y="14287"/>
                  </a:lnTo>
                  <a:lnTo>
                    <a:pt x="33338" y="22178"/>
                  </a:lnTo>
                  <a:lnTo>
                    <a:pt x="25875" y="28575"/>
                  </a:lnTo>
                  <a:lnTo>
                    <a:pt x="16669" y="28575"/>
                  </a:lnTo>
                  <a:lnTo>
                    <a:pt x="7462" y="28575"/>
                  </a:lnTo>
                  <a:lnTo>
                    <a:pt x="0" y="22178"/>
                  </a:lnTo>
                  <a:lnTo>
                    <a:pt x="0" y="14287"/>
                  </a:lnTo>
                  <a:close/>
                </a:path>
              </a:pathLst>
            </a:custGeom>
            <a:ln w="9525">
              <a:solidFill>
                <a:srgbClr val="008000"/>
              </a:solidFill>
            </a:ln>
          </p:spPr>
          <p:txBody>
            <a:bodyPr wrap="square" lIns="0" tIns="0" rIns="0" bIns="0" rtlCol="0"/>
            <a:lstStyle/>
            <a:p>
              <a:endParaRPr/>
            </a:p>
          </p:txBody>
        </p:sp>
        <p:sp>
          <p:nvSpPr>
            <p:cNvPr id="234" name="object 234"/>
            <p:cNvSpPr/>
            <p:nvPr/>
          </p:nvSpPr>
          <p:spPr>
            <a:xfrm>
              <a:off x="2544366" y="4232671"/>
              <a:ext cx="38100" cy="33655"/>
            </a:xfrm>
            <a:custGeom>
              <a:avLst/>
              <a:gdLst/>
              <a:ahLst/>
              <a:cxnLst/>
              <a:rect l="l" t="t" r="r" b="b"/>
              <a:pathLst>
                <a:path w="38100" h="33654">
                  <a:moveTo>
                    <a:pt x="29570" y="0"/>
                  </a:moveTo>
                  <a:lnTo>
                    <a:pt x="8528" y="0"/>
                  </a:lnTo>
                  <a:lnTo>
                    <a:pt x="0" y="7463"/>
                  </a:lnTo>
                  <a:lnTo>
                    <a:pt x="0" y="16670"/>
                  </a:lnTo>
                  <a:lnTo>
                    <a:pt x="0" y="25874"/>
                  </a:lnTo>
                  <a:lnTo>
                    <a:pt x="8528" y="33338"/>
                  </a:lnTo>
                  <a:lnTo>
                    <a:pt x="29570" y="33338"/>
                  </a:lnTo>
                  <a:lnTo>
                    <a:pt x="38100" y="25874"/>
                  </a:lnTo>
                  <a:lnTo>
                    <a:pt x="38100" y="7463"/>
                  </a:lnTo>
                  <a:lnTo>
                    <a:pt x="29570" y="0"/>
                  </a:lnTo>
                  <a:close/>
                </a:path>
              </a:pathLst>
            </a:custGeom>
            <a:solidFill>
              <a:srgbClr val="008000"/>
            </a:solidFill>
          </p:spPr>
          <p:txBody>
            <a:bodyPr wrap="square" lIns="0" tIns="0" rIns="0" bIns="0" rtlCol="0"/>
            <a:lstStyle/>
            <a:p>
              <a:endParaRPr/>
            </a:p>
          </p:txBody>
        </p:sp>
        <p:sp>
          <p:nvSpPr>
            <p:cNvPr id="235" name="object 235"/>
            <p:cNvSpPr/>
            <p:nvPr/>
          </p:nvSpPr>
          <p:spPr>
            <a:xfrm>
              <a:off x="2544366" y="4232671"/>
              <a:ext cx="38100" cy="33655"/>
            </a:xfrm>
            <a:custGeom>
              <a:avLst/>
              <a:gdLst/>
              <a:ahLst/>
              <a:cxnLst/>
              <a:rect l="l" t="t" r="r" b="b"/>
              <a:pathLst>
                <a:path w="38100" h="33654">
                  <a:moveTo>
                    <a:pt x="0" y="16669"/>
                  </a:moveTo>
                  <a:lnTo>
                    <a:pt x="0" y="7462"/>
                  </a:lnTo>
                  <a:lnTo>
                    <a:pt x="8528" y="0"/>
                  </a:lnTo>
                  <a:lnTo>
                    <a:pt x="19050" y="0"/>
                  </a:lnTo>
                  <a:lnTo>
                    <a:pt x="29571" y="0"/>
                  </a:lnTo>
                  <a:lnTo>
                    <a:pt x="38100" y="7462"/>
                  </a:lnTo>
                  <a:lnTo>
                    <a:pt x="38100" y="16669"/>
                  </a:lnTo>
                  <a:lnTo>
                    <a:pt x="38100" y="25875"/>
                  </a:lnTo>
                  <a:lnTo>
                    <a:pt x="29571" y="33338"/>
                  </a:lnTo>
                  <a:lnTo>
                    <a:pt x="19050" y="33338"/>
                  </a:lnTo>
                  <a:lnTo>
                    <a:pt x="8528" y="33338"/>
                  </a:lnTo>
                  <a:lnTo>
                    <a:pt x="0" y="25875"/>
                  </a:lnTo>
                  <a:lnTo>
                    <a:pt x="0" y="16669"/>
                  </a:lnTo>
                  <a:close/>
                </a:path>
              </a:pathLst>
            </a:custGeom>
            <a:ln w="9525">
              <a:solidFill>
                <a:srgbClr val="008000"/>
              </a:solidFill>
            </a:ln>
          </p:spPr>
          <p:txBody>
            <a:bodyPr wrap="square" lIns="0" tIns="0" rIns="0" bIns="0" rtlCol="0"/>
            <a:lstStyle/>
            <a:p>
              <a:endParaRPr/>
            </a:p>
          </p:txBody>
        </p:sp>
        <p:sp>
          <p:nvSpPr>
            <p:cNvPr id="236" name="object 236"/>
            <p:cNvSpPr/>
            <p:nvPr/>
          </p:nvSpPr>
          <p:spPr>
            <a:xfrm>
              <a:off x="3330178" y="4516041"/>
              <a:ext cx="38100" cy="28575"/>
            </a:xfrm>
            <a:custGeom>
              <a:avLst/>
              <a:gdLst/>
              <a:ahLst/>
              <a:cxnLst/>
              <a:rect l="l" t="t" r="r" b="b"/>
              <a:pathLst>
                <a:path w="38100" h="28575">
                  <a:moveTo>
                    <a:pt x="29570" y="0"/>
                  </a:moveTo>
                  <a:lnTo>
                    <a:pt x="8529" y="0"/>
                  </a:lnTo>
                  <a:lnTo>
                    <a:pt x="0" y="6396"/>
                  </a:lnTo>
                  <a:lnTo>
                    <a:pt x="0" y="14287"/>
                  </a:lnTo>
                  <a:lnTo>
                    <a:pt x="0" y="22178"/>
                  </a:lnTo>
                  <a:lnTo>
                    <a:pt x="8529" y="28575"/>
                  </a:lnTo>
                  <a:lnTo>
                    <a:pt x="29570" y="28575"/>
                  </a:lnTo>
                  <a:lnTo>
                    <a:pt x="38100" y="22178"/>
                  </a:lnTo>
                  <a:lnTo>
                    <a:pt x="38100" y="6396"/>
                  </a:lnTo>
                  <a:lnTo>
                    <a:pt x="29570" y="0"/>
                  </a:lnTo>
                  <a:close/>
                </a:path>
              </a:pathLst>
            </a:custGeom>
            <a:solidFill>
              <a:srgbClr val="9900CC"/>
            </a:solidFill>
          </p:spPr>
          <p:txBody>
            <a:bodyPr wrap="square" lIns="0" tIns="0" rIns="0" bIns="0" rtlCol="0"/>
            <a:lstStyle/>
            <a:p>
              <a:endParaRPr/>
            </a:p>
          </p:txBody>
        </p:sp>
        <p:sp>
          <p:nvSpPr>
            <p:cNvPr id="237" name="object 237"/>
            <p:cNvSpPr/>
            <p:nvPr/>
          </p:nvSpPr>
          <p:spPr>
            <a:xfrm>
              <a:off x="3330178" y="4516041"/>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238" name="object 238"/>
            <p:cNvSpPr/>
            <p:nvPr/>
          </p:nvSpPr>
          <p:spPr>
            <a:xfrm>
              <a:off x="3300412" y="4119562"/>
              <a:ext cx="38100" cy="28575"/>
            </a:xfrm>
            <a:custGeom>
              <a:avLst/>
              <a:gdLst/>
              <a:ahLst/>
              <a:cxnLst/>
              <a:rect l="l" t="t" r="r" b="b"/>
              <a:pathLst>
                <a:path w="38100" h="28575">
                  <a:moveTo>
                    <a:pt x="29571" y="0"/>
                  </a:moveTo>
                  <a:lnTo>
                    <a:pt x="8529" y="0"/>
                  </a:lnTo>
                  <a:lnTo>
                    <a:pt x="0" y="6396"/>
                  </a:lnTo>
                  <a:lnTo>
                    <a:pt x="0" y="14287"/>
                  </a:lnTo>
                  <a:lnTo>
                    <a:pt x="0" y="22178"/>
                  </a:lnTo>
                  <a:lnTo>
                    <a:pt x="8529" y="28575"/>
                  </a:lnTo>
                  <a:lnTo>
                    <a:pt x="29571" y="28575"/>
                  </a:lnTo>
                  <a:lnTo>
                    <a:pt x="38100" y="22178"/>
                  </a:lnTo>
                  <a:lnTo>
                    <a:pt x="38100" y="6396"/>
                  </a:lnTo>
                  <a:lnTo>
                    <a:pt x="29571" y="0"/>
                  </a:lnTo>
                  <a:close/>
                </a:path>
              </a:pathLst>
            </a:custGeom>
            <a:solidFill>
              <a:srgbClr val="9900CC"/>
            </a:solidFill>
          </p:spPr>
          <p:txBody>
            <a:bodyPr wrap="square" lIns="0" tIns="0" rIns="0" bIns="0" rtlCol="0"/>
            <a:lstStyle/>
            <a:p>
              <a:endParaRPr/>
            </a:p>
          </p:txBody>
        </p:sp>
        <p:sp>
          <p:nvSpPr>
            <p:cNvPr id="239" name="object 239"/>
            <p:cNvSpPr/>
            <p:nvPr/>
          </p:nvSpPr>
          <p:spPr>
            <a:xfrm>
              <a:off x="3300412" y="4119562"/>
              <a:ext cx="38100" cy="28575"/>
            </a:xfrm>
            <a:custGeom>
              <a:avLst/>
              <a:gdLst/>
              <a:ahLst/>
              <a:cxnLst/>
              <a:rect l="l" t="t" r="r" b="b"/>
              <a:pathLst>
                <a:path w="38100" h="28575">
                  <a:moveTo>
                    <a:pt x="0" y="14287"/>
                  </a:moveTo>
                  <a:lnTo>
                    <a:pt x="0" y="6396"/>
                  </a:lnTo>
                  <a:lnTo>
                    <a:pt x="8528" y="0"/>
                  </a:lnTo>
                  <a:lnTo>
                    <a:pt x="19050" y="0"/>
                  </a:lnTo>
                  <a:lnTo>
                    <a:pt x="29571" y="0"/>
                  </a:lnTo>
                  <a:lnTo>
                    <a:pt x="38100" y="6396"/>
                  </a:lnTo>
                  <a:lnTo>
                    <a:pt x="38100" y="14287"/>
                  </a:lnTo>
                  <a:lnTo>
                    <a:pt x="38100" y="22178"/>
                  </a:lnTo>
                  <a:lnTo>
                    <a:pt x="29571" y="28575"/>
                  </a:lnTo>
                  <a:lnTo>
                    <a:pt x="19050" y="28575"/>
                  </a:lnTo>
                  <a:lnTo>
                    <a:pt x="8528" y="28575"/>
                  </a:lnTo>
                  <a:lnTo>
                    <a:pt x="0" y="22178"/>
                  </a:lnTo>
                  <a:lnTo>
                    <a:pt x="0" y="14287"/>
                  </a:lnTo>
                  <a:close/>
                </a:path>
              </a:pathLst>
            </a:custGeom>
            <a:ln w="9525">
              <a:solidFill>
                <a:srgbClr val="9900CC"/>
              </a:solidFill>
            </a:ln>
          </p:spPr>
          <p:txBody>
            <a:bodyPr wrap="square" lIns="0" tIns="0" rIns="0" bIns="0" rtlCol="0"/>
            <a:lstStyle/>
            <a:p>
              <a:endParaRPr/>
            </a:p>
          </p:txBody>
        </p:sp>
        <p:sp>
          <p:nvSpPr>
            <p:cNvPr id="240" name="object 240"/>
            <p:cNvSpPr/>
            <p:nvPr/>
          </p:nvSpPr>
          <p:spPr>
            <a:xfrm>
              <a:off x="2903477" y="4618622"/>
              <a:ext cx="36830" cy="33020"/>
            </a:xfrm>
            <a:custGeom>
              <a:avLst/>
              <a:gdLst/>
              <a:ahLst/>
              <a:cxnLst/>
              <a:rect l="l" t="t" r="r" b="b"/>
              <a:pathLst>
                <a:path w="36830" h="33020">
                  <a:moveTo>
                    <a:pt x="22473" y="0"/>
                  </a:moveTo>
                  <a:lnTo>
                    <a:pt x="5026" y="5883"/>
                  </a:lnTo>
                  <a:lnTo>
                    <a:pt x="0" y="14330"/>
                  </a:lnTo>
                  <a:lnTo>
                    <a:pt x="2520" y="21807"/>
                  </a:lnTo>
                  <a:lnTo>
                    <a:pt x="5043" y="29284"/>
                  </a:lnTo>
                  <a:lnTo>
                    <a:pt x="14159" y="32960"/>
                  </a:lnTo>
                  <a:lnTo>
                    <a:pt x="31605" y="27076"/>
                  </a:lnTo>
                  <a:lnTo>
                    <a:pt x="36633" y="18629"/>
                  </a:lnTo>
                  <a:lnTo>
                    <a:pt x="31588" y="3676"/>
                  </a:lnTo>
                  <a:lnTo>
                    <a:pt x="22473" y="0"/>
                  </a:lnTo>
                  <a:close/>
                </a:path>
              </a:pathLst>
            </a:custGeom>
            <a:solidFill>
              <a:srgbClr val="008000"/>
            </a:solidFill>
          </p:spPr>
          <p:txBody>
            <a:bodyPr wrap="square" lIns="0" tIns="0" rIns="0" bIns="0" rtlCol="0"/>
            <a:lstStyle/>
            <a:p>
              <a:endParaRPr/>
            </a:p>
          </p:txBody>
        </p:sp>
        <p:sp>
          <p:nvSpPr>
            <p:cNvPr id="241" name="object 241"/>
            <p:cNvSpPr/>
            <p:nvPr/>
          </p:nvSpPr>
          <p:spPr>
            <a:xfrm>
              <a:off x="2903477" y="4618622"/>
              <a:ext cx="36830" cy="33020"/>
            </a:xfrm>
            <a:custGeom>
              <a:avLst/>
              <a:gdLst/>
              <a:ahLst/>
              <a:cxnLst/>
              <a:rect l="l" t="t" r="r" b="b"/>
              <a:pathLst>
                <a:path w="36830"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008000"/>
              </a:solidFill>
            </a:ln>
          </p:spPr>
          <p:txBody>
            <a:bodyPr wrap="square" lIns="0" tIns="0" rIns="0" bIns="0" rtlCol="0"/>
            <a:lstStyle/>
            <a:p>
              <a:endParaRPr/>
            </a:p>
          </p:txBody>
        </p:sp>
        <p:sp>
          <p:nvSpPr>
            <p:cNvPr id="242" name="object 242"/>
            <p:cNvSpPr/>
            <p:nvPr/>
          </p:nvSpPr>
          <p:spPr>
            <a:xfrm>
              <a:off x="3649906" y="4226161"/>
              <a:ext cx="36830" cy="29845"/>
            </a:xfrm>
            <a:custGeom>
              <a:avLst/>
              <a:gdLst/>
              <a:ahLst/>
              <a:cxnLst/>
              <a:rect l="l" t="t" r="r" b="b"/>
              <a:pathLst>
                <a:path w="36829" h="29845">
                  <a:moveTo>
                    <a:pt x="21228" y="0"/>
                  </a:moveTo>
                  <a:lnTo>
                    <a:pt x="13843" y="1306"/>
                  </a:lnTo>
                  <a:lnTo>
                    <a:pt x="7176" y="4739"/>
                  </a:lnTo>
                  <a:lnTo>
                    <a:pt x="2417" y="9576"/>
                  </a:lnTo>
                  <a:lnTo>
                    <a:pt x="0" y="15184"/>
                  </a:lnTo>
                  <a:lnTo>
                    <a:pt x="358" y="20932"/>
                  </a:lnTo>
                  <a:lnTo>
                    <a:pt x="3554" y="25723"/>
                  </a:lnTo>
                  <a:lnTo>
                    <a:pt x="8874" y="28722"/>
                  </a:lnTo>
                  <a:lnTo>
                    <a:pt x="15590" y="29688"/>
                  </a:lnTo>
                  <a:lnTo>
                    <a:pt x="22975" y="28382"/>
                  </a:lnTo>
                  <a:lnTo>
                    <a:pt x="29643" y="24949"/>
                  </a:lnTo>
                  <a:lnTo>
                    <a:pt x="34402" y="20112"/>
                  </a:lnTo>
                  <a:lnTo>
                    <a:pt x="36819" y="14504"/>
                  </a:lnTo>
                  <a:lnTo>
                    <a:pt x="36460" y="8755"/>
                  </a:lnTo>
                  <a:lnTo>
                    <a:pt x="33264" y="3964"/>
                  </a:lnTo>
                  <a:lnTo>
                    <a:pt x="27944" y="966"/>
                  </a:lnTo>
                  <a:lnTo>
                    <a:pt x="21228" y="0"/>
                  </a:lnTo>
                  <a:close/>
                </a:path>
              </a:pathLst>
            </a:custGeom>
            <a:solidFill>
              <a:srgbClr val="9900CC"/>
            </a:solidFill>
          </p:spPr>
          <p:txBody>
            <a:bodyPr wrap="square" lIns="0" tIns="0" rIns="0" bIns="0" rtlCol="0"/>
            <a:lstStyle/>
            <a:p>
              <a:endParaRPr/>
            </a:p>
          </p:txBody>
        </p:sp>
        <p:sp>
          <p:nvSpPr>
            <p:cNvPr id="243" name="object 243"/>
            <p:cNvSpPr/>
            <p:nvPr/>
          </p:nvSpPr>
          <p:spPr>
            <a:xfrm>
              <a:off x="3647743" y="4224105"/>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244" name="object 244"/>
            <p:cNvSpPr/>
            <p:nvPr/>
          </p:nvSpPr>
          <p:spPr>
            <a:xfrm>
              <a:off x="3034352" y="4469049"/>
              <a:ext cx="36830" cy="29845"/>
            </a:xfrm>
            <a:custGeom>
              <a:avLst/>
              <a:gdLst/>
              <a:ahLst/>
              <a:cxnLst/>
              <a:rect l="l" t="t" r="r" b="b"/>
              <a:pathLst>
                <a:path w="36830"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9900CC"/>
            </a:solidFill>
          </p:spPr>
          <p:txBody>
            <a:bodyPr wrap="square" lIns="0" tIns="0" rIns="0" bIns="0" rtlCol="0"/>
            <a:lstStyle/>
            <a:p>
              <a:endParaRPr/>
            </a:p>
          </p:txBody>
        </p:sp>
        <p:sp>
          <p:nvSpPr>
            <p:cNvPr id="245" name="object 245"/>
            <p:cNvSpPr/>
            <p:nvPr/>
          </p:nvSpPr>
          <p:spPr>
            <a:xfrm>
              <a:off x="3032190" y="4466993"/>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246" name="object 246"/>
            <p:cNvSpPr/>
            <p:nvPr/>
          </p:nvSpPr>
          <p:spPr>
            <a:xfrm>
              <a:off x="3146270" y="4833381"/>
              <a:ext cx="36830" cy="29845"/>
            </a:xfrm>
            <a:custGeom>
              <a:avLst/>
              <a:gdLst/>
              <a:ahLst/>
              <a:cxnLst/>
              <a:rect l="l" t="t" r="r" b="b"/>
              <a:pathLst>
                <a:path w="36830" h="29845">
                  <a:moveTo>
                    <a:pt x="21228" y="0"/>
                  </a:moveTo>
                  <a:lnTo>
                    <a:pt x="13843" y="1305"/>
                  </a:lnTo>
                  <a:lnTo>
                    <a:pt x="7175" y="4739"/>
                  </a:lnTo>
                  <a:lnTo>
                    <a:pt x="2416" y="9576"/>
                  </a:lnTo>
                  <a:lnTo>
                    <a:pt x="0" y="15184"/>
                  </a:lnTo>
                  <a:lnTo>
                    <a:pt x="358" y="20932"/>
                  </a:lnTo>
                  <a:lnTo>
                    <a:pt x="3554" y="25723"/>
                  </a:lnTo>
                  <a:lnTo>
                    <a:pt x="8874" y="28721"/>
                  </a:lnTo>
                  <a:lnTo>
                    <a:pt x="15590" y="29688"/>
                  </a:lnTo>
                  <a:lnTo>
                    <a:pt x="22975" y="28381"/>
                  </a:lnTo>
                  <a:lnTo>
                    <a:pt x="29643" y="24948"/>
                  </a:lnTo>
                  <a:lnTo>
                    <a:pt x="34402" y="20112"/>
                  </a:lnTo>
                  <a:lnTo>
                    <a:pt x="36819" y="14504"/>
                  </a:lnTo>
                  <a:lnTo>
                    <a:pt x="36460" y="8756"/>
                  </a:lnTo>
                  <a:lnTo>
                    <a:pt x="33264" y="3964"/>
                  </a:lnTo>
                  <a:lnTo>
                    <a:pt x="27944" y="966"/>
                  </a:lnTo>
                  <a:lnTo>
                    <a:pt x="21228" y="0"/>
                  </a:lnTo>
                  <a:close/>
                </a:path>
              </a:pathLst>
            </a:custGeom>
            <a:solidFill>
              <a:srgbClr val="9900CC"/>
            </a:solidFill>
          </p:spPr>
          <p:txBody>
            <a:bodyPr wrap="square" lIns="0" tIns="0" rIns="0" bIns="0" rtlCol="0"/>
            <a:lstStyle/>
            <a:p>
              <a:endParaRPr/>
            </a:p>
          </p:txBody>
        </p:sp>
        <p:sp>
          <p:nvSpPr>
            <p:cNvPr id="247" name="object 247"/>
            <p:cNvSpPr/>
            <p:nvPr/>
          </p:nvSpPr>
          <p:spPr>
            <a:xfrm>
              <a:off x="3144108" y="4831324"/>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248" name="object 248"/>
            <p:cNvSpPr/>
            <p:nvPr/>
          </p:nvSpPr>
          <p:spPr>
            <a:xfrm>
              <a:off x="3401065" y="4653597"/>
              <a:ext cx="36830" cy="29845"/>
            </a:xfrm>
            <a:custGeom>
              <a:avLst/>
              <a:gdLst/>
              <a:ahLst/>
              <a:cxnLst/>
              <a:rect l="l" t="t" r="r" b="b"/>
              <a:pathLst>
                <a:path w="36829" h="29845">
                  <a:moveTo>
                    <a:pt x="21228" y="0"/>
                  </a:moveTo>
                  <a:lnTo>
                    <a:pt x="13843" y="1305"/>
                  </a:lnTo>
                  <a:lnTo>
                    <a:pt x="7176" y="4739"/>
                  </a:lnTo>
                  <a:lnTo>
                    <a:pt x="2417" y="9576"/>
                  </a:lnTo>
                  <a:lnTo>
                    <a:pt x="0" y="15184"/>
                  </a:lnTo>
                  <a:lnTo>
                    <a:pt x="359" y="20932"/>
                  </a:lnTo>
                  <a:lnTo>
                    <a:pt x="3554" y="25723"/>
                  </a:lnTo>
                  <a:lnTo>
                    <a:pt x="8873" y="28721"/>
                  </a:lnTo>
                  <a:lnTo>
                    <a:pt x="15590" y="29688"/>
                  </a:lnTo>
                  <a:lnTo>
                    <a:pt x="22975" y="28381"/>
                  </a:lnTo>
                  <a:lnTo>
                    <a:pt x="29642" y="24948"/>
                  </a:lnTo>
                  <a:lnTo>
                    <a:pt x="34401" y="20112"/>
                  </a:lnTo>
                  <a:lnTo>
                    <a:pt x="36819" y="14503"/>
                  </a:lnTo>
                  <a:lnTo>
                    <a:pt x="36460" y="8755"/>
                  </a:lnTo>
                  <a:lnTo>
                    <a:pt x="33264" y="3964"/>
                  </a:lnTo>
                  <a:lnTo>
                    <a:pt x="27944" y="966"/>
                  </a:lnTo>
                  <a:lnTo>
                    <a:pt x="21228" y="0"/>
                  </a:lnTo>
                  <a:close/>
                </a:path>
              </a:pathLst>
            </a:custGeom>
            <a:solidFill>
              <a:srgbClr val="9900CC"/>
            </a:solidFill>
          </p:spPr>
          <p:txBody>
            <a:bodyPr wrap="square" lIns="0" tIns="0" rIns="0" bIns="0" rtlCol="0"/>
            <a:lstStyle/>
            <a:p>
              <a:endParaRPr/>
            </a:p>
          </p:txBody>
        </p:sp>
        <p:sp>
          <p:nvSpPr>
            <p:cNvPr id="249" name="object 249"/>
            <p:cNvSpPr/>
            <p:nvPr/>
          </p:nvSpPr>
          <p:spPr>
            <a:xfrm>
              <a:off x="3398901" y="465154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250" name="object 250"/>
            <p:cNvSpPr/>
            <p:nvPr/>
          </p:nvSpPr>
          <p:spPr>
            <a:xfrm>
              <a:off x="2590250" y="4596447"/>
              <a:ext cx="36830" cy="29845"/>
            </a:xfrm>
            <a:custGeom>
              <a:avLst/>
              <a:gdLst/>
              <a:ahLst/>
              <a:cxnLst/>
              <a:rect l="l" t="t" r="r" b="b"/>
              <a:pathLst>
                <a:path w="36830" h="29845">
                  <a:moveTo>
                    <a:pt x="21228" y="0"/>
                  </a:moveTo>
                  <a:lnTo>
                    <a:pt x="13843" y="1305"/>
                  </a:lnTo>
                  <a:lnTo>
                    <a:pt x="7176" y="4739"/>
                  </a:lnTo>
                  <a:lnTo>
                    <a:pt x="2417" y="9576"/>
                  </a:lnTo>
                  <a:lnTo>
                    <a:pt x="0" y="15184"/>
                  </a:lnTo>
                  <a:lnTo>
                    <a:pt x="359" y="20932"/>
                  </a:lnTo>
                  <a:lnTo>
                    <a:pt x="3554" y="25723"/>
                  </a:lnTo>
                  <a:lnTo>
                    <a:pt x="8873" y="28721"/>
                  </a:lnTo>
                  <a:lnTo>
                    <a:pt x="15590" y="29688"/>
                  </a:lnTo>
                  <a:lnTo>
                    <a:pt x="22975" y="28381"/>
                  </a:lnTo>
                  <a:lnTo>
                    <a:pt x="29642" y="24948"/>
                  </a:lnTo>
                  <a:lnTo>
                    <a:pt x="34401" y="20112"/>
                  </a:lnTo>
                  <a:lnTo>
                    <a:pt x="36819" y="14503"/>
                  </a:lnTo>
                  <a:lnTo>
                    <a:pt x="36460" y="8755"/>
                  </a:lnTo>
                  <a:lnTo>
                    <a:pt x="33264" y="3964"/>
                  </a:lnTo>
                  <a:lnTo>
                    <a:pt x="27944" y="966"/>
                  </a:lnTo>
                  <a:lnTo>
                    <a:pt x="21228" y="0"/>
                  </a:lnTo>
                  <a:close/>
                </a:path>
              </a:pathLst>
            </a:custGeom>
            <a:solidFill>
              <a:srgbClr val="008000"/>
            </a:solidFill>
          </p:spPr>
          <p:txBody>
            <a:bodyPr wrap="square" lIns="0" tIns="0" rIns="0" bIns="0" rtlCol="0"/>
            <a:lstStyle/>
            <a:p>
              <a:endParaRPr/>
            </a:p>
          </p:txBody>
        </p:sp>
        <p:sp>
          <p:nvSpPr>
            <p:cNvPr id="251" name="object 251"/>
            <p:cNvSpPr/>
            <p:nvPr/>
          </p:nvSpPr>
          <p:spPr>
            <a:xfrm>
              <a:off x="2588086" y="4594390"/>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008000"/>
              </a:solidFill>
            </a:ln>
          </p:spPr>
          <p:txBody>
            <a:bodyPr wrap="square" lIns="0" tIns="0" rIns="0" bIns="0" rtlCol="0"/>
            <a:lstStyle/>
            <a:p>
              <a:endParaRPr/>
            </a:p>
          </p:txBody>
        </p:sp>
        <p:sp>
          <p:nvSpPr>
            <p:cNvPr id="252" name="object 252"/>
            <p:cNvSpPr/>
            <p:nvPr/>
          </p:nvSpPr>
          <p:spPr>
            <a:xfrm>
              <a:off x="3065402" y="4093556"/>
              <a:ext cx="36830" cy="33020"/>
            </a:xfrm>
            <a:custGeom>
              <a:avLst/>
              <a:gdLst/>
              <a:ahLst/>
              <a:cxnLst/>
              <a:rect l="l" t="t" r="r" b="b"/>
              <a:pathLst>
                <a:path w="36830" h="33020">
                  <a:moveTo>
                    <a:pt x="22473" y="0"/>
                  </a:moveTo>
                  <a:lnTo>
                    <a:pt x="5026" y="5883"/>
                  </a:lnTo>
                  <a:lnTo>
                    <a:pt x="0" y="14330"/>
                  </a:lnTo>
                  <a:lnTo>
                    <a:pt x="2520" y="21807"/>
                  </a:lnTo>
                  <a:lnTo>
                    <a:pt x="5043" y="29284"/>
                  </a:lnTo>
                  <a:lnTo>
                    <a:pt x="14159" y="32960"/>
                  </a:lnTo>
                  <a:lnTo>
                    <a:pt x="31605" y="27076"/>
                  </a:lnTo>
                  <a:lnTo>
                    <a:pt x="36633" y="18630"/>
                  </a:lnTo>
                  <a:lnTo>
                    <a:pt x="31588" y="3676"/>
                  </a:lnTo>
                  <a:lnTo>
                    <a:pt x="22473" y="0"/>
                  </a:lnTo>
                  <a:close/>
                </a:path>
              </a:pathLst>
            </a:custGeom>
            <a:solidFill>
              <a:srgbClr val="9900CC"/>
            </a:solidFill>
          </p:spPr>
          <p:txBody>
            <a:bodyPr wrap="square" lIns="0" tIns="0" rIns="0" bIns="0" rtlCol="0"/>
            <a:lstStyle/>
            <a:p>
              <a:endParaRPr/>
            </a:p>
          </p:txBody>
        </p:sp>
        <p:sp>
          <p:nvSpPr>
            <p:cNvPr id="253" name="object 253"/>
            <p:cNvSpPr/>
            <p:nvPr/>
          </p:nvSpPr>
          <p:spPr>
            <a:xfrm>
              <a:off x="3065402" y="4093556"/>
              <a:ext cx="36830" cy="33020"/>
            </a:xfrm>
            <a:custGeom>
              <a:avLst/>
              <a:gdLst/>
              <a:ahLst/>
              <a:cxnLst/>
              <a:rect l="l" t="t" r="r" b="b"/>
              <a:pathLst>
                <a:path w="36830"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9900CC"/>
              </a:solidFill>
            </a:ln>
          </p:spPr>
          <p:txBody>
            <a:bodyPr wrap="square" lIns="0" tIns="0" rIns="0" bIns="0" rtlCol="0"/>
            <a:lstStyle/>
            <a:p>
              <a:endParaRPr/>
            </a:p>
          </p:txBody>
        </p:sp>
        <p:sp>
          <p:nvSpPr>
            <p:cNvPr id="254" name="object 254"/>
            <p:cNvSpPr/>
            <p:nvPr/>
          </p:nvSpPr>
          <p:spPr>
            <a:xfrm>
              <a:off x="3195086" y="4341653"/>
              <a:ext cx="36830" cy="29845"/>
            </a:xfrm>
            <a:custGeom>
              <a:avLst/>
              <a:gdLst/>
              <a:ahLst/>
              <a:cxnLst/>
              <a:rect l="l" t="t" r="r" b="b"/>
              <a:pathLst>
                <a:path w="36830"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9900CC"/>
            </a:solidFill>
          </p:spPr>
          <p:txBody>
            <a:bodyPr wrap="square" lIns="0" tIns="0" rIns="0" bIns="0" rtlCol="0"/>
            <a:lstStyle/>
            <a:p>
              <a:endParaRPr/>
            </a:p>
          </p:txBody>
        </p:sp>
        <p:sp>
          <p:nvSpPr>
            <p:cNvPr id="255" name="object 255"/>
            <p:cNvSpPr/>
            <p:nvPr/>
          </p:nvSpPr>
          <p:spPr>
            <a:xfrm>
              <a:off x="3192924" y="433959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256" name="object 256"/>
            <p:cNvSpPr/>
            <p:nvPr/>
          </p:nvSpPr>
          <p:spPr>
            <a:xfrm>
              <a:off x="2737887" y="4132103"/>
              <a:ext cx="36830" cy="29845"/>
            </a:xfrm>
            <a:custGeom>
              <a:avLst/>
              <a:gdLst/>
              <a:ahLst/>
              <a:cxnLst/>
              <a:rect l="l" t="t" r="r" b="b"/>
              <a:pathLst>
                <a:path w="36830" h="29845">
                  <a:moveTo>
                    <a:pt x="21228" y="0"/>
                  </a:moveTo>
                  <a:lnTo>
                    <a:pt x="13843" y="1306"/>
                  </a:lnTo>
                  <a:lnTo>
                    <a:pt x="7175" y="4739"/>
                  </a:lnTo>
                  <a:lnTo>
                    <a:pt x="2416" y="9575"/>
                  </a:lnTo>
                  <a:lnTo>
                    <a:pt x="0" y="15184"/>
                  </a:lnTo>
                  <a:lnTo>
                    <a:pt x="358" y="20932"/>
                  </a:lnTo>
                  <a:lnTo>
                    <a:pt x="3554" y="25723"/>
                  </a:lnTo>
                  <a:lnTo>
                    <a:pt x="8874" y="28721"/>
                  </a:lnTo>
                  <a:lnTo>
                    <a:pt x="15590" y="29688"/>
                  </a:lnTo>
                  <a:lnTo>
                    <a:pt x="22975" y="28382"/>
                  </a:lnTo>
                  <a:lnTo>
                    <a:pt x="29643" y="24948"/>
                  </a:lnTo>
                  <a:lnTo>
                    <a:pt x="34402" y="20111"/>
                  </a:lnTo>
                  <a:lnTo>
                    <a:pt x="36819" y="14503"/>
                  </a:lnTo>
                  <a:lnTo>
                    <a:pt x="36460" y="8755"/>
                  </a:lnTo>
                  <a:lnTo>
                    <a:pt x="33264" y="3964"/>
                  </a:lnTo>
                  <a:lnTo>
                    <a:pt x="27944" y="966"/>
                  </a:lnTo>
                  <a:lnTo>
                    <a:pt x="21228" y="0"/>
                  </a:lnTo>
                  <a:close/>
                </a:path>
              </a:pathLst>
            </a:custGeom>
            <a:solidFill>
              <a:srgbClr val="008000"/>
            </a:solidFill>
          </p:spPr>
          <p:txBody>
            <a:bodyPr wrap="square" lIns="0" tIns="0" rIns="0" bIns="0" rtlCol="0"/>
            <a:lstStyle/>
            <a:p>
              <a:endParaRPr/>
            </a:p>
          </p:txBody>
        </p:sp>
        <p:sp>
          <p:nvSpPr>
            <p:cNvPr id="257" name="object 257"/>
            <p:cNvSpPr/>
            <p:nvPr/>
          </p:nvSpPr>
          <p:spPr>
            <a:xfrm>
              <a:off x="2735724" y="4130047"/>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008000"/>
              </a:solidFill>
            </a:ln>
          </p:spPr>
          <p:txBody>
            <a:bodyPr wrap="square" lIns="0" tIns="0" rIns="0" bIns="0" rtlCol="0"/>
            <a:lstStyle/>
            <a:p>
              <a:endParaRPr/>
            </a:p>
          </p:txBody>
        </p:sp>
        <p:sp>
          <p:nvSpPr>
            <p:cNvPr id="258" name="object 258"/>
            <p:cNvSpPr/>
            <p:nvPr/>
          </p:nvSpPr>
          <p:spPr>
            <a:xfrm>
              <a:off x="2773606" y="4917915"/>
              <a:ext cx="36830" cy="29845"/>
            </a:xfrm>
            <a:custGeom>
              <a:avLst/>
              <a:gdLst/>
              <a:ahLst/>
              <a:cxnLst/>
              <a:rect l="l" t="t" r="r" b="b"/>
              <a:pathLst>
                <a:path w="36830" h="29845">
                  <a:moveTo>
                    <a:pt x="21228" y="0"/>
                  </a:moveTo>
                  <a:lnTo>
                    <a:pt x="13843" y="1306"/>
                  </a:lnTo>
                  <a:lnTo>
                    <a:pt x="7176" y="4739"/>
                  </a:lnTo>
                  <a:lnTo>
                    <a:pt x="2417" y="9575"/>
                  </a:lnTo>
                  <a:lnTo>
                    <a:pt x="0" y="15183"/>
                  </a:lnTo>
                  <a:lnTo>
                    <a:pt x="358" y="20931"/>
                  </a:lnTo>
                  <a:lnTo>
                    <a:pt x="3554" y="25723"/>
                  </a:lnTo>
                  <a:lnTo>
                    <a:pt x="8874" y="28721"/>
                  </a:lnTo>
                  <a:lnTo>
                    <a:pt x="15590" y="29688"/>
                  </a:lnTo>
                  <a:lnTo>
                    <a:pt x="22975" y="28382"/>
                  </a:lnTo>
                  <a:lnTo>
                    <a:pt x="29643" y="24948"/>
                  </a:lnTo>
                  <a:lnTo>
                    <a:pt x="34402" y="20111"/>
                  </a:lnTo>
                  <a:lnTo>
                    <a:pt x="36819" y="14503"/>
                  </a:lnTo>
                  <a:lnTo>
                    <a:pt x="36460" y="8756"/>
                  </a:lnTo>
                  <a:lnTo>
                    <a:pt x="33264" y="3964"/>
                  </a:lnTo>
                  <a:lnTo>
                    <a:pt x="27944" y="965"/>
                  </a:lnTo>
                  <a:lnTo>
                    <a:pt x="21228" y="0"/>
                  </a:lnTo>
                  <a:close/>
                </a:path>
              </a:pathLst>
            </a:custGeom>
            <a:solidFill>
              <a:srgbClr val="008000"/>
            </a:solidFill>
          </p:spPr>
          <p:txBody>
            <a:bodyPr wrap="square" lIns="0" tIns="0" rIns="0" bIns="0" rtlCol="0"/>
            <a:lstStyle/>
            <a:p>
              <a:endParaRPr/>
            </a:p>
          </p:txBody>
        </p:sp>
        <p:sp>
          <p:nvSpPr>
            <p:cNvPr id="259" name="object 259"/>
            <p:cNvSpPr/>
            <p:nvPr/>
          </p:nvSpPr>
          <p:spPr>
            <a:xfrm>
              <a:off x="2771443" y="4915858"/>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008000"/>
              </a:solidFill>
            </a:ln>
          </p:spPr>
          <p:txBody>
            <a:bodyPr wrap="square" lIns="0" tIns="0" rIns="0" bIns="0" rtlCol="0"/>
            <a:lstStyle/>
            <a:p>
              <a:endParaRPr/>
            </a:p>
          </p:txBody>
        </p:sp>
        <p:sp>
          <p:nvSpPr>
            <p:cNvPr id="260" name="object 260"/>
            <p:cNvSpPr/>
            <p:nvPr/>
          </p:nvSpPr>
          <p:spPr>
            <a:xfrm>
              <a:off x="2633112" y="4359511"/>
              <a:ext cx="36830" cy="29845"/>
            </a:xfrm>
            <a:custGeom>
              <a:avLst/>
              <a:gdLst/>
              <a:ahLst/>
              <a:cxnLst/>
              <a:rect l="l" t="t" r="r" b="b"/>
              <a:pathLst>
                <a:path w="36830" h="29845">
                  <a:moveTo>
                    <a:pt x="21228" y="0"/>
                  </a:moveTo>
                  <a:lnTo>
                    <a:pt x="13843" y="1306"/>
                  </a:lnTo>
                  <a:lnTo>
                    <a:pt x="7175" y="4739"/>
                  </a:lnTo>
                  <a:lnTo>
                    <a:pt x="2416" y="9576"/>
                  </a:lnTo>
                  <a:lnTo>
                    <a:pt x="0" y="15184"/>
                  </a:lnTo>
                  <a:lnTo>
                    <a:pt x="358" y="20932"/>
                  </a:lnTo>
                  <a:lnTo>
                    <a:pt x="3554" y="25723"/>
                  </a:lnTo>
                  <a:lnTo>
                    <a:pt x="8874" y="28722"/>
                  </a:lnTo>
                  <a:lnTo>
                    <a:pt x="15590" y="29688"/>
                  </a:lnTo>
                  <a:lnTo>
                    <a:pt x="22975" y="28382"/>
                  </a:lnTo>
                  <a:lnTo>
                    <a:pt x="29643" y="24949"/>
                  </a:lnTo>
                  <a:lnTo>
                    <a:pt x="34402" y="20112"/>
                  </a:lnTo>
                  <a:lnTo>
                    <a:pt x="36819" y="14504"/>
                  </a:lnTo>
                  <a:lnTo>
                    <a:pt x="36460" y="8755"/>
                  </a:lnTo>
                  <a:lnTo>
                    <a:pt x="33264" y="3964"/>
                  </a:lnTo>
                  <a:lnTo>
                    <a:pt x="27944" y="966"/>
                  </a:lnTo>
                  <a:lnTo>
                    <a:pt x="21228" y="0"/>
                  </a:lnTo>
                  <a:close/>
                </a:path>
              </a:pathLst>
            </a:custGeom>
            <a:solidFill>
              <a:srgbClr val="008000"/>
            </a:solidFill>
          </p:spPr>
          <p:txBody>
            <a:bodyPr wrap="square" lIns="0" tIns="0" rIns="0" bIns="0" rtlCol="0"/>
            <a:lstStyle/>
            <a:p>
              <a:endParaRPr/>
            </a:p>
          </p:txBody>
        </p:sp>
        <p:sp>
          <p:nvSpPr>
            <p:cNvPr id="261" name="object 261"/>
            <p:cNvSpPr/>
            <p:nvPr/>
          </p:nvSpPr>
          <p:spPr>
            <a:xfrm>
              <a:off x="2630949" y="4357455"/>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008000"/>
              </a:solidFill>
            </a:ln>
          </p:spPr>
          <p:txBody>
            <a:bodyPr wrap="square" lIns="0" tIns="0" rIns="0" bIns="0" rtlCol="0"/>
            <a:lstStyle/>
            <a:p>
              <a:endParaRPr/>
            </a:p>
          </p:txBody>
        </p:sp>
        <p:sp>
          <p:nvSpPr>
            <p:cNvPr id="262" name="object 262"/>
            <p:cNvSpPr/>
            <p:nvPr/>
          </p:nvSpPr>
          <p:spPr>
            <a:xfrm>
              <a:off x="3488074" y="4425741"/>
              <a:ext cx="36830" cy="33020"/>
            </a:xfrm>
            <a:custGeom>
              <a:avLst/>
              <a:gdLst/>
              <a:ahLst/>
              <a:cxnLst/>
              <a:rect l="l" t="t" r="r" b="b"/>
              <a:pathLst>
                <a:path w="36829" h="33020">
                  <a:moveTo>
                    <a:pt x="22473" y="0"/>
                  </a:moveTo>
                  <a:lnTo>
                    <a:pt x="5027" y="5883"/>
                  </a:lnTo>
                  <a:lnTo>
                    <a:pt x="0" y="14330"/>
                  </a:lnTo>
                  <a:lnTo>
                    <a:pt x="2522" y="21807"/>
                  </a:lnTo>
                  <a:lnTo>
                    <a:pt x="5044" y="29284"/>
                  </a:lnTo>
                  <a:lnTo>
                    <a:pt x="14159" y="32961"/>
                  </a:lnTo>
                  <a:lnTo>
                    <a:pt x="31606" y="27076"/>
                  </a:lnTo>
                  <a:lnTo>
                    <a:pt x="36633" y="18630"/>
                  </a:lnTo>
                  <a:lnTo>
                    <a:pt x="31589" y="3676"/>
                  </a:lnTo>
                  <a:lnTo>
                    <a:pt x="22473" y="0"/>
                  </a:lnTo>
                  <a:close/>
                </a:path>
              </a:pathLst>
            </a:custGeom>
            <a:solidFill>
              <a:srgbClr val="9900CC"/>
            </a:solidFill>
          </p:spPr>
          <p:txBody>
            <a:bodyPr wrap="square" lIns="0" tIns="0" rIns="0" bIns="0" rtlCol="0"/>
            <a:lstStyle/>
            <a:p>
              <a:endParaRPr/>
            </a:p>
          </p:txBody>
        </p:sp>
        <p:sp>
          <p:nvSpPr>
            <p:cNvPr id="263" name="object 263"/>
            <p:cNvSpPr/>
            <p:nvPr/>
          </p:nvSpPr>
          <p:spPr>
            <a:xfrm>
              <a:off x="3488074" y="4425741"/>
              <a:ext cx="36830" cy="33020"/>
            </a:xfrm>
            <a:custGeom>
              <a:avLst/>
              <a:gdLst/>
              <a:ahLst/>
              <a:cxnLst/>
              <a:rect l="l" t="t" r="r" b="b"/>
              <a:pathLst>
                <a:path w="36829" h="33020">
                  <a:moveTo>
                    <a:pt x="2521" y="21807"/>
                  </a:moveTo>
                  <a:lnTo>
                    <a:pt x="0" y="14330"/>
                  </a:lnTo>
                  <a:lnTo>
                    <a:pt x="5027" y="5884"/>
                  </a:lnTo>
                  <a:lnTo>
                    <a:pt x="13750" y="2942"/>
                  </a:lnTo>
                  <a:lnTo>
                    <a:pt x="22473" y="0"/>
                  </a:lnTo>
                  <a:lnTo>
                    <a:pt x="31589" y="3676"/>
                  </a:lnTo>
                  <a:lnTo>
                    <a:pt x="34111" y="11153"/>
                  </a:lnTo>
                  <a:lnTo>
                    <a:pt x="36633" y="18630"/>
                  </a:lnTo>
                  <a:lnTo>
                    <a:pt x="31605" y="27076"/>
                  </a:lnTo>
                  <a:lnTo>
                    <a:pt x="22882" y="30018"/>
                  </a:lnTo>
                  <a:lnTo>
                    <a:pt x="14159" y="32960"/>
                  </a:lnTo>
                  <a:lnTo>
                    <a:pt x="5043" y="29284"/>
                  </a:lnTo>
                  <a:lnTo>
                    <a:pt x="2521" y="21807"/>
                  </a:lnTo>
                  <a:close/>
                </a:path>
              </a:pathLst>
            </a:custGeom>
            <a:ln w="9524">
              <a:solidFill>
                <a:srgbClr val="9900CC"/>
              </a:solidFill>
            </a:ln>
          </p:spPr>
          <p:txBody>
            <a:bodyPr wrap="square" lIns="0" tIns="0" rIns="0" bIns="0" rtlCol="0"/>
            <a:lstStyle/>
            <a:p>
              <a:endParaRPr/>
            </a:p>
          </p:txBody>
        </p:sp>
        <p:sp>
          <p:nvSpPr>
            <p:cNvPr id="264" name="object 264"/>
            <p:cNvSpPr/>
            <p:nvPr/>
          </p:nvSpPr>
          <p:spPr>
            <a:xfrm>
              <a:off x="3303434" y="4058284"/>
              <a:ext cx="36830" cy="29845"/>
            </a:xfrm>
            <a:custGeom>
              <a:avLst/>
              <a:gdLst/>
              <a:ahLst/>
              <a:cxnLst/>
              <a:rect l="l" t="t" r="r" b="b"/>
              <a:pathLst>
                <a:path w="36829" h="29845">
                  <a:moveTo>
                    <a:pt x="21229" y="0"/>
                  </a:moveTo>
                  <a:lnTo>
                    <a:pt x="13843" y="1306"/>
                  </a:lnTo>
                  <a:lnTo>
                    <a:pt x="7176" y="4739"/>
                  </a:lnTo>
                  <a:lnTo>
                    <a:pt x="2417" y="9575"/>
                  </a:lnTo>
                  <a:lnTo>
                    <a:pt x="0" y="15184"/>
                  </a:lnTo>
                  <a:lnTo>
                    <a:pt x="359" y="20932"/>
                  </a:lnTo>
                  <a:lnTo>
                    <a:pt x="3555" y="25723"/>
                  </a:lnTo>
                  <a:lnTo>
                    <a:pt x="8874" y="28721"/>
                  </a:lnTo>
                  <a:lnTo>
                    <a:pt x="15591" y="29688"/>
                  </a:lnTo>
                  <a:lnTo>
                    <a:pt x="22976" y="28382"/>
                  </a:lnTo>
                  <a:lnTo>
                    <a:pt x="29643" y="24948"/>
                  </a:lnTo>
                  <a:lnTo>
                    <a:pt x="34402" y="20111"/>
                  </a:lnTo>
                  <a:lnTo>
                    <a:pt x="36819" y="14503"/>
                  </a:lnTo>
                  <a:lnTo>
                    <a:pt x="36461" y="8755"/>
                  </a:lnTo>
                  <a:lnTo>
                    <a:pt x="33265" y="3964"/>
                  </a:lnTo>
                  <a:lnTo>
                    <a:pt x="27945" y="966"/>
                  </a:lnTo>
                  <a:lnTo>
                    <a:pt x="21229" y="0"/>
                  </a:lnTo>
                  <a:close/>
                </a:path>
              </a:pathLst>
            </a:custGeom>
            <a:solidFill>
              <a:srgbClr val="9900CC"/>
            </a:solidFill>
          </p:spPr>
          <p:txBody>
            <a:bodyPr wrap="square" lIns="0" tIns="0" rIns="0" bIns="0" rtlCol="0"/>
            <a:lstStyle/>
            <a:p>
              <a:endParaRPr/>
            </a:p>
          </p:txBody>
        </p:sp>
        <p:sp>
          <p:nvSpPr>
            <p:cNvPr id="265" name="object 265"/>
            <p:cNvSpPr/>
            <p:nvPr/>
          </p:nvSpPr>
          <p:spPr>
            <a:xfrm>
              <a:off x="3301271" y="4056228"/>
              <a:ext cx="41275" cy="34290"/>
            </a:xfrm>
            <a:custGeom>
              <a:avLst/>
              <a:gdLst/>
              <a:ahLst/>
              <a:cxnLst/>
              <a:rect l="l" t="t" r="r" b="b"/>
              <a:pathLst>
                <a:path w="41275" h="34289">
                  <a:moveTo>
                    <a:pt x="2521" y="22988"/>
                  </a:moveTo>
                  <a:lnTo>
                    <a:pt x="0" y="15511"/>
                  </a:lnTo>
                  <a:lnTo>
                    <a:pt x="6037" y="6724"/>
                  </a:lnTo>
                  <a:lnTo>
                    <a:pt x="16006" y="3362"/>
                  </a:lnTo>
                  <a:lnTo>
                    <a:pt x="25975" y="0"/>
                  </a:lnTo>
                  <a:lnTo>
                    <a:pt x="36101" y="3335"/>
                  </a:lnTo>
                  <a:lnTo>
                    <a:pt x="38623" y="10812"/>
                  </a:lnTo>
                  <a:lnTo>
                    <a:pt x="41145" y="18289"/>
                  </a:lnTo>
                  <a:lnTo>
                    <a:pt x="35108" y="27076"/>
                  </a:lnTo>
                  <a:lnTo>
                    <a:pt x="25138" y="30438"/>
                  </a:lnTo>
                  <a:lnTo>
                    <a:pt x="15169" y="33801"/>
                  </a:lnTo>
                  <a:lnTo>
                    <a:pt x="5043" y="30465"/>
                  </a:lnTo>
                  <a:lnTo>
                    <a:pt x="2521" y="22988"/>
                  </a:lnTo>
                  <a:close/>
                </a:path>
              </a:pathLst>
            </a:custGeom>
            <a:ln w="9524">
              <a:solidFill>
                <a:srgbClr val="9900CC"/>
              </a:solidFill>
            </a:ln>
          </p:spPr>
          <p:txBody>
            <a:bodyPr wrap="square" lIns="0" tIns="0" rIns="0" bIns="0" rtlCol="0"/>
            <a:lstStyle/>
            <a:p>
              <a:endParaRPr/>
            </a:p>
          </p:txBody>
        </p:sp>
        <p:sp>
          <p:nvSpPr>
            <p:cNvPr id="266" name="object 266"/>
            <p:cNvSpPr/>
            <p:nvPr/>
          </p:nvSpPr>
          <p:spPr>
            <a:xfrm>
              <a:off x="2877971" y="4171967"/>
              <a:ext cx="35560" cy="31115"/>
            </a:xfrm>
            <a:custGeom>
              <a:avLst/>
              <a:gdLst/>
              <a:ahLst/>
              <a:cxnLst/>
              <a:rect l="l" t="t" r="r" b="b"/>
              <a:pathLst>
                <a:path w="35560" h="31114">
                  <a:moveTo>
                    <a:pt x="10570" y="0"/>
                  </a:moveTo>
                  <a:lnTo>
                    <a:pt x="2265" y="5259"/>
                  </a:lnTo>
                  <a:lnTo>
                    <a:pt x="0" y="20876"/>
                  </a:lnTo>
                  <a:lnTo>
                    <a:pt x="6466" y="28279"/>
                  </a:lnTo>
                  <a:lnTo>
                    <a:pt x="24688" y="30923"/>
                  </a:lnTo>
                  <a:lnTo>
                    <a:pt x="32992" y="25664"/>
                  </a:lnTo>
                  <a:lnTo>
                    <a:pt x="35259" y="10045"/>
                  </a:lnTo>
                  <a:lnTo>
                    <a:pt x="28792" y="2644"/>
                  </a:lnTo>
                  <a:lnTo>
                    <a:pt x="19681" y="1322"/>
                  </a:lnTo>
                  <a:lnTo>
                    <a:pt x="10570" y="0"/>
                  </a:lnTo>
                  <a:close/>
                </a:path>
              </a:pathLst>
            </a:custGeom>
            <a:solidFill>
              <a:srgbClr val="008000"/>
            </a:solidFill>
          </p:spPr>
          <p:txBody>
            <a:bodyPr wrap="square" lIns="0" tIns="0" rIns="0" bIns="0" rtlCol="0"/>
            <a:lstStyle/>
            <a:p>
              <a:endParaRPr/>
            </a:p>
          </p:txBody>
        </p:sp>
        <p:sp>
          <p:nvSpPr>
            <p:cNvPr id="267" name="object 267"/>
            <p:cNvSpPr/>
            <p:nvPr/>
          </p:nvSpPr>
          <p:spPr>
            <a:xfrm>
              <a:off x="2877970" y="4171968"/>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008000"/>
              </a:solidFill>
            </a:ln>
          </p:spPr>
          <p:txBody>
            <a:bodyPr wrap="square" lIns="0" tIns="0" rIns="0" bIns="0" rtlCol="0"/>
            <a:lstStyle/>
            <a:p>
              <a:endParaRPr/>
            </a:p>
          </p:txBody>
        </p:sp>
        <p:sp>
          <p:nvSpPr>
            <p:cNvPr id="268" name="object 268"/>
            <p:cNvSpPr/>
            <p:nvPr/>
          </p:nvSpPr>
          <p:spPr>
            <a:xfrm>
              <a:off x="2971996" y="4882925"/>
              <a:ext cx="38100" cy="33020"/>
            </a:xfrm>
            <a:custGeom>
              <a:avLst/>
              <a:gdLst/>
              <a:ahLst/>
              <a:cxnLst/>
              <a:rect l="l" t="t" r="r" b="b"/>
              <a:pathLst>
                <a:path w="38100" h="33020">
                  <a:moveTo>
                    <a:pt x="21247" y="0"/>
                  </a:moveTo>
                  <a:lnTo>
                    <a:pt x="13720" y="231"/>
                  </a:lnTo>
                  <a:lnTo>
                    <a:pt x="7214" y="2897"/>
                  </a:lnTo>
                  <a:lnTo>
                    <a:pt x="2413" y="7554"/>
                  </a:lnTo>
                  <a:lnTo>
                    <a:pt x="0" y="13760"/>
                  </a:lnTo>
                  <a:lnTo>
                    <a:pt x="550" y="20396"/>
                  </a:lnTo>
                  <a:lnTo>
                    <a:pt x="3830" y="26226"/>
                  </a:lnTo>
                  <a:lnTo>
                    <a:pt x="9309" y="30631"/>
                  </a:lnTo>
                  <a:lnTo>
                    <a:pt x="16459" y="32993"/>
                  </a:lnTo>
                  <a:lnTo>
                    <a:pt x="23986" y="32761"/>
                  </a:lnTo>
                  <a:lnTo>
                    <a:pt x="30491" y="30095"/>
                  </a:lnTo>
                  <a:lnTo>
                    <a:pt x="35292" y="25437"/>
                  </a:lnTo>
                  <a:lnTo>
                    <a:pt x="37706" y="19231"/>
                  </a:lnTo>
                  <a:lnTo>
                    <a:pt x="37155" y="12596"/>
                  </a:lnTo>
                  <a:lnTo>
                    <a:pt x="33876" y="6766"/>
                  </a:lnTo>
                  <a:lnTo>
                    <a:pt x="28396" y="2361"/>
                  </a:lnTo>
                  <a:lnTo>
                    <a:pt x="21247" y="0"/>
                  </a:lnTo>
                  <a:close/>
                </a:path>
              </a:pathLst>
            </a:custGeom>
            <a:solidFill>
              <a:srgbClr val="008000"/>
            </a:solidFill>
          </p:spPr>
          <p:txBody>
            <a:bodyPr wrap="square" lIns="0" tIns="0" rIns="0" bIns="0" rtlCol="0"/>
            <a:lstStyle/>
            <a:p>
              <a:endParaRPr/>
            </a:p>
          </p:txBody>
        </p:sp>
        <p:sp>
          <p:nvSpPr>
            <p:cNvPr id="269" name="object 269"/>
            <p:cNvSpPr/>
            <p:nvPr/>
          </p:nvSpPr>
          <p:spPr>
            <a:xfrm>
              <a:off x="2970674" y="4881414"/>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008000"/>
              </a:solidFill>
            </a:ln>
          </p:spPr>
          <p:txBody>
            <a:bodyPr wrap="square" lIns="0" tIns="0" rIns="0" bIns="0" rtlCol="0"/>
            <a:lstStyle/>
            <a:p>
              <a:endParaRPr/>
            </a:p>
          </p:txBody>
        </p:sp>
        <p:sp>
          <p:nvSpPr>
            <p:cNvPr id="270" name="object 270"/>
            <p:cNvSpPr/>
            <p:nvPr/>
          </p:nvSpPr>
          <p:spPr>
            <a:xfrm>
              <a:off x="2986318" y="4332701"/>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7" y="10045"/>
                  </a:lnTo>
                  <a:lnTo>
                    <a:pt x="28790" y="2644"/>
                  </a:lnTo>
                  <a:lnTo>
                    <a:pt x="19681" y="1322"/>
                  </a:lnTo>
                  <a:lnTo>
                    <a:pt x="10570" y="0"/>
                  </a:lnTo>
                  <a:close/>
                </a:path>
              </a:pathLst>
            </a:custGeom>
            <a:solidFill>
              <a:srgbClr val="9900CC"/>
            </a:solidFill>
          </p:spPr>
          <p:txBody>
            <a:bodyPr wrap="square" lIns="0" tIns="0" rIns="0" bIns="0" rtlCol="0"/>
            <a:lstStyle/>
            <a:p>
              <a:endParaRPr/>
            </a:p>
          </p:txBody>
        </p:sp>
        <p:sp>
          <p:nvSpPr>
            <p:cNvPr id="271" name="object 271"/>
            <p:cNvSpPr/>
            <p:nvPr/>
          </p:nvSpPr>
          <p:spPr>
            <a:xfrm>
              <a:off x="2986318" y="4332701"/>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sp>
          <p:nvSpPr>
            <p:cNvPr id="272" name="object 272"/>
            <p:cNvSpPr/>
            <p:nvPr/>
          </p:nvSpPr>
          <p:spPr>
            <a:xfrm>
              <a:off x="2526704" y="4246787"/>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2" y="26195"/>
                  </a:lnTo>
                  <a:lnTo>
                    <a:pt x="37705" y="18385"/>
                  </a:lnTo>
                  <a:lnTo>
                    <a:pt x="37021" y="12667"/>
                  </a:lnTo>
                  <a:lnTo>
                    <a:pt x="33633" y="7587"/>
                  </a:lnTo>
                  <a:lnTo>
                    <a:pt x="28080" y="3687"/>
                  </a:lnTo>
                  <a:lnTo>
                    <a:pt x="20904" y="1511"/>
                  </a:lnTo>
                  <a:lnTo>
                    <a:pt x="10491" y="0"/>
                  </a:lnTo>
                  <a:close/>
                </a:path>
              </a:pathLst>
            </a:custGeom>
            <a:solidFill>
              <a:srgbClr val="008000"/>
            </a:solidFill>
          </p:spPr>
          <p:txBody>
            <a:bodyPr wrap="square" lIns="0" tIns="0" rIns="0" bIns="0" rtlCol="0"/>
            <a:lstStyle/>
            <a:p>
              <a:endParaRPr/>
            </a:p>
          </p:txBody>
        </p:sp>
        <p:sp>
          <p:nvSpPr>
            <p:cNvPr id="273" name="object 273"/>
            <p:cNvSpPr/>
            <p:nvPr/>
          </p:nvSpPr>
          <p:spPr>
            <a:xfrm>
              <a:off x="2525570" y="4246787"/>
              <a:ext cx="40005" cy="31750"/>
            </a:xfrm>
            <a:custGeom>
              <a:avLst/>
              <a:gdLst/>
              <a:ahLst/>
              <a:cxnLst/>
              <a:rect l="l" t="t" r="r" b="b"/>
              <a:pathLst>
                <a:path w="40005"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008000"/>
              </a:solidFill>
            </a:ln>
          </p:spPr>
          <p:txBody>
            <a:bodyPr wrap="square" lIns="0" tIns="0" rIns="0" bIns="0" rtlCol="0"/>
            <a:lstStyle/>
            <a:p>
              <a:endParaRPr/>
            </a:p>
          </p:txBody>
        </p:sp>
        <p:sp>
          <p:nvSpPr>
            <p:cNvPr id="274" name="object 274"/>
            <p:cNvSpPr/>
            <p:nvPr/>
          </p:nvSpPr>
          <p:spPr>
            <a:xfrm>
              <a:off x="2611239" y="4511106"/>
              <a:ext cx="38100" cy="31750"/>
            </a:xfrm>
            <a:custGeom>
              <a:avLst/>
              <a:gdLst/>
              <a:ahLst/>
              <a:cxnLst/>
              <a:rect l="l" t="t" r="r" b="b"/>
              <a:pathLst>
                <a:path w="38100" h="31750">
                  <a:moveTo>
                    <a:pt x="10491" y="0"/>
                  </a:moveTo>
                  <a:lnTo>
                    <a:pt x="1132" y="5105"/>
                  </a:lnTo>
                  <a:lnTo>
                    <a:pt x="0" y="12914"/>
                  </a:lnTo>
                  <a:lnTo>
                    <a:pt x="682" y="18633"/>
                  </a:lnTo>
                  <a:lnTo>
                    <a:pt x="4070" y="23714"/>
                  </a:lnTo>
                  <a:lnTo>
                    <a:pt x="9623" y="27613"/>
                  </a:lnTo>
                  <a:lnTo>
                    <a:pt x="16800" y="29789"/>
                  </a:lnTo>
                  <a:lnTo>
                    <a:pt x="27212" y="31300"/>
                  </a:lnTo>
                  <a:lnTo>
                    <a:pt x="36570" y="26195"/>
                  </a:lnTo>
                  <a:lnTo>
                    <a:pt x="37705" y="18385"/>
                  </a:lnTo>
                  <a:lnTo>
                    <a:pt x="37021" y="12666"/>
                  </a:lnTo>
                  <a:lnTo>
                    <a:pt x="33633" y="7586"/>
                  </a:lnTo>
                  <a:lnTo>
                    <a:pt x="28080" y="3686"/>
                  </a:lnTo>
                  <a:lnTo>
                    <a:pt x="20904" y="1510"/>
                  </a:lnTo>
                  <a:lnTo>
                    <a:pt x="10491" y="0"/>
                  </a:lnTo>
                  <a:close/>
                </a:path>
              </a:pathLst>
            </a:custGeom>
            <a:solidFill>
              <a:srgbClr val="008000"/>
            </a:solidFill>
          </p:spPr>
          <p:txBody>
            <a:bodyPr wrap="square" lIns="0" tIns="0" rIns="0" bIns="0" rtlCol="0"/>
            <a:lstStyle/>
            <a:p>
              <a:endParaRPr/>
            </a:p>
          </p:txBody>
        </p:sp>
        <p:sp>
          <p:nvSpPr>
            <p:cNvPr id="275" name="object 275"/>
            <p:cNvSpPr/>
            <p:nvPr/>
          </p:nvSpPr>
          <p:spPr>
            <a:xfrm>
              <a:off x="2610105" y="4511105"/>
              <a:ext cx="40005" cy="31750"/>
            </a:xfrm>
            <a:custGeom>
              <a:avLst/>
              <a:gdLst/>
              <a:ahLst/>
              <a:cxnLst/>
              <a:rect l="l" t="t" r="r" b="b"/>
              <a:pathLst>
                <a:path w="40005"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008000"/>
              </a:solidFill>
            </a:ln>
          </p:spPr>
          <p:txBody>
            <a:bodyPr wrap="square" lIns="0" tIns="0" rIns="0" bIns="0" rtlCol="0"/>
            <a:lstStyle/>
            <a:p>
              <a:endParaRPr/>
            </a:p>
          </p:txBody>
        </p:sp>
        <p:sp>
          <p:nvSpPr>
            <p:cNvPr id="276" name="object 276"/>
            <p:cNvSpPr/>
            <p:nvPr/>
          </p:nvSpPr>
          <p:spPr>
            <a:xfrm>
              <a:off x="3045848" y="3956462"/>
              <a:ext cx="35560" cy="31115"/>
            </a:xfrm>
            <a:custGeom>
              <a:avLst/>
              <a:gdLst/>
              <a:ahLst/>
              <a:cxnLst/>
              <a:rect l="l" t="t" r="r" b="b"/>
              <a:pathLst>
                <a:path w="35560" h="31114">
                  <a:moveTo>
                    <a:pt x="10571" y="0"/>
                  </a:moveTo>
                  <a:lnTo>
                    <a:pt x="2266" y="5259"/>
                  </a:lnTo>
                  <a:lnTo>
                    <a:pt x="0" y="20877"/>
                  </a:lnTo>
                  <a:lnTo>
                    <a:pt x="6466" y="28279"/>
                  </a:lnTo>
                  <a:lnTo>
                    <a:pt x="24688" y="30923"/>
                  </a:lnTo>
                  <a:lnTo>
                    <a:pt x="32993" y="25664"/>
                  </a:lnTo>
                  <a:lnTo>
                    <a:pt x="35259" y="10046"/>
                  </a:lnTo>
                  <a:lnTo>
                    <a:pt x="28792" y="2644"/>
                  </a:lnTo>
                  <a:lnTo>
                    <a:pt x="19681" y="1322"/>
                  </a:lnTo>
                  <a:lnTo>
                    <a:pt x="10571" y="0"/>
                  </a:lnTo>
                  <a:close/>
                </a:path>
              </a:pathLst>
            </a:custGeom>
            <a:solidFill>
              <a:srgbClr val="9900CC"/>
            </a:solidFill>
          </p:spPr>
          <p:txBody>
            <a:bodyPr wrap="square" lIns="0" tIns="0" rIns="0" bIns="0" rtlCol="0"/>
            <a:lstStyle/>
            <a:p>
              <a:endParaRPr/>
            </a:p>
          </p:txBody>
        </p:sp>
        <p:sp>
          <p:nvSpPr>
            <p:cNvPr id="277" name="object 277"/>
            <p:cNvSpPr/>
            <p:nvPr/>
          </p:nvSpPr>
          <p:spPr>
            <a:xfrm>
              <a:off x="3045848" y="3956463"/>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sp>
          <p:nvSpPr>
            <p:cNvPr id="278" name="object 278"/>
            <p:cNvSpPr/>
            <p:nvPr/>
          </p:nvSpPr>
          <p:spPr>
            <a:xfrm>
              <a:off x="3382763" y="4525738"/>
              <a:ext cx="38100" cy="33020"/>
            </a:xfrm>
            <a:custGeom>
              <a:avLst/>
              <a:gdLst/>
              <a:ahLst/>
              <a:cxnLst/>
              <a:rect l="l" t="t" r="r" b="b"/>
              <a:pathLst>
                <a:path w="38100" h="33020">
                  <a:moveTo>
                    <a:pt x="21247" y="0"/>
                  </a:moveTo>
                  <a:lnTo>
                    <a:pt x="13720" y="231"/>
                  </a:lnTo>
                  <a:lnTo>
                    <a:pt x="7214" y="2896"/>
                  </a:lnTo>
                  <a:lnTo>
                    <a:pt x="2413" y="7554"/>
                  </a:lnTo>
                  <a:lnTo>
                    <a:pt x="0" y="13760"/>
                  </a:lnTo>
                  <a:lnTo>
                    <a:pt x="549" y="20396"/>
                  </a:lnTo>
                  <a:lnTo>
                    <a:pt x="3829" y="26226"/>
                  </a:lnTo>
                  <a:lnTo>
                    <a:pt x="9309" y="30630"/>
                  </a:lnTo>
                  <a:lnTo>
                    <a:pt x="16459" y="32992"/>
                  </a:lnTo>
                  <a:lnTo>
                    <a:pt x="23985" y="32760"/>
                  </a:lnTo>
                  <a:lnTo>
                    <a:pt x="30490" y="30095"/>
                  </a:lnTo>
                  <a:lnTo>
                    <a:pt x="35291" y="25437"/>
                  </a:lnTo>
                  <a:lnTo>
                    <a:pt x="37705" y="19231"/>
                  </a:lnTo>
                  <a:lnTo>
                    <a:pt x="37155" y="12595"/>
                  </a:lnTo>
                  <a:lnTo>
                    <a:pt x="33876" y="6765"/>
                  </a:lnTo>
                  <a:lnTo>
                    <a:pt x="28396" y="2360"/>
                  </a:lnTo>
                  <a:lnTo>
                    <a:pt x="21247" y="0"/>
                  </a:lnTo>
                  <a:close/>
                </a:path>
              </a:pathLst>
            </a:custGeom>
            <a:solidFill>
              <a:srgbClr val="9900CC"/>
            </a:solidFill>
          </p:spPr>
          <p:txBody>
            <a:bodyPr wrap="square" lIns="0" tIns="0" rIns="0" bIns="0" rtlCol="0"/>
            <a:lstStyle/>
            <a:p>
              <a:endParaRPr/>
            </a:p>
          </p:txBody>
        </p:sp>
        <p:sp>
          <p:nvSpPr>
            <p:cNvPr id="279" name="object 279"/>
            <p:cNvSpPr/>
            <p:nvPr/>
          </p:nvSpPr>
          <p:spPr>
            <a:xfrm>
              <a:off x="3381441" y="4524228"/>
              <a:ext cx="40640" cy="36195"/>
            </a:xfrm>
            <a:custGeom>
              <a:avLst/>
              <a:gdLst/>
              <a:ahLst/>
              <a:cxnLst/>
              <a:rect l="l" t="t" r="r" b="b"/>
              <a:pathLst>
                <a:path w="40639" h="36195">
                  <a:moveTo>
                    <a:pt x="22568" y="1510"/>
                  </a:moveTo>
                  <a:lnTo>
                    <a:pt x="32980" y="3021"/>
                  </a:lnTo>
                  <a:lnTo>
                    <a:pt x="40349" y="11632"/>
                  </a:lnTo>
                  <a:lnTo>
                    <a:pt x="39027" y="20742"/>
                  </a:lnTo>
                  <a:lnTo>
                    <a:pt x="37705" y="29853"/>
                  </a:lnTo>
                  <a:lnTo>
                    <a:pt x="28192" y="36014"/>
                  </a:lnTo>
                  <a:lnTo>
                    <a:pt x="17780" y="34503"/>
                  </a:lnTo>
                  <a:lnTo>
                    <a:pt x="7368" y="32992"/>
                  </a:lnTo>
                  <a:lnTo>
                    <a:pt x="0" y="24382"/>
                  </a:lnTo>
                  <a:lnTo>
                    <a:pt x="1322" y="15271"/>
                  </a:lnTo>
                  <a:lnTo>
                    <a:pt x="2644" y="6160"/>
                  </a:lnTo>
                  <a:lnTo>
                    <a:pt x="12156" y="0"/>
                  </a:lnTo>
                  <a:lnTo>
                    <a:pt x="22568" y="1510"/>
                  </a:lnTo>
                  <a:close/>
                </a:path>
              </a:pathLst>
            </a:custGeom>
            <a:ln w="9524">
              <a:solidFill>
                <a:srgbClr val="9900CC"/>
              </a:solidFill>
            </a:ln>
          </p:spPr>
          <p:txBody>
            <a:bodyPr wrap="square" lIns="0" tIns="0" rIns="0" bIns="0" rtlCol="0"/>
            <a:lstStyle/>
            <a:p>
              <a:endParaRPr/>
            </a:p>
          </p:txBody>
        </p:sp>
        <p:sp>
          <p:nvSpPr>
            <p:cNvPr id="280" name="object 280"/>
            <p:cNvSpPr/>
            <p:nvPr/>
          </p:nvSpPr>
          <p:spPr>
            <a:xfrm>
              <a:off x="3055373" y="4504151"/>
              <a:ext cx="35560" cy="31115"/>
            </a:xfrm>
            <a:custGeom>
              <a:avLst/>
              <a:gdLst/>
              <a:ahLst/>
              <a:cxnLst/>
              <a:rect l="l" t="t" r="r" b="b"/>
              <a:pathLst>
                <a:path w="35560" h="31114">
                  <a:moveTo>
                    <a:pt x="10571" y="0"/>
                  </a:moveTo>
                  <a:lnTo>
                    <a:pt x="2266" y="5259"/>
                  </a:lnTo>
                  <a:lnTo>
                    <a:pt x="0" y="20876"/>
                  </a:lnTo>
                  <a:lnTo>
                    <a:pt x="6466" y="28279"/>
                  </a:lnTo>
                  <a:lnTo>
                    <a:pt x="24688" y="30923"/>
                  </a:lnTo>
                  <a:lnTo>
                    <a:pt x="32993" y="25664"/>
                  </a:lnTo>
                  <a:lnTo>
                    <a:pt x="35259" y="10045"/>
                  </a:lnTo>
                  <a:lnTo>
                    <a:pt x="28792" y="2644"/>
                  </a:lnTo>
                  <a:lnTo>
                    <a:pt x="19681" y="1322"/>
                  </a:lnTo>
                  <a:lnTo>
                    <a:pt x="10571" y="0"/>
                  </a:lnTo>
                  <a:close/>
                </a:path>
              </a:pathLst>
            </a:custGeom>
            <a:solidFill>
              <a:srgbClr val="9900CC"/>
            </a:solidFill>
          </p:spPr>
          <p:txBody>
            <a:bodyPr wrap="square" lIns="0" tIns="0" rIns="0" bIns="0" rtlCol="0"/>
            <a:lstStyle/>
            <a:p>
              <a:endParaRPr/>
            </a:p>
          </p:txBody>
        </p:sp>
        <p:sp>
          <p:nvSpPr>
            <p:cNvPr id="281" name="object 281"/>
            <p:cNvSpPr/>
            <p:nvPr/>
          </p:nvSpPr>
          <p:spPr>
            <a:xfrm>
              <a:off x="3055373" y="4504151"/>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sp>
          <p:nvSpPr>
            <p:cNvPr id="282" name="object 282"/>
            <p:cNvSpPr/>
            <p:nvPr/>
          </p:nvSpPr>
          <p:spPr>
            <a:xfrm>
              <a:off x="3494713" y="4271978"/>
              <a:ext cx="35560" cy="31115"/>
            </a:xfrm>
            <a:custGeom>
              <a:avLst/>
              <a:gdLst/>
              <a:ahLst/>
              <a:cxnLst/>
              <a:rect l="l" t="t" r="r" b="b"/>
              <a:pathLst>
                <a:path w="35560" h="31114">
                  <a:moveTo>
                    <a:pt x="10571" y="0"/>
                  </a:moveTo>
                  <a:lnTo>
                    <a:pt x="2266" y="5259"/>
                  </a:lnTo>
                  <a:lnTo>
                    <a:pt x="0" y="20877"/>
                  </a:lnTo>
                  <a:lnTo>
                    <a:pt x="6468" y="28279"/>
                  </a:lnTo>
                  <a:lnTo>
                    <a:pt x="24688" y="30923"/>
                  </a:lnTo>
                  <a:lnTo>
                    <a:pt x="32993" y="25664"/>
                  </a:lnTo>
                  <a:lnTo>
                    <a:pt x="35259" y="10046"/>
                  </a:lnTo>
                  <a:lnTo>
                    <a:pt x="28792" y="2644"/>
                  </a:lnTo>
                  <a:lnTo>
                    <a:pt x="19681" y="1322"/>
                  </a:lnTo>
                  <a:lnTo>
                    <a:pt x="10571" y="0"/>
                  </a:lnTo>
                  <a:close/>
                </a:path>
              </a:pathLst>
            </a:custGeom>
            <a:solidFill>
              <a:srgbClr val="9900CC"/>
            </a:solidFill>
          </p:spPr>
          <p:txBody>
            <a:bodyPr wrap="square" lIns="0" tIns="0" rIns="0" bIns="0" rtlCol="0"/>
            <a:lstStyle/>
            <a:p>
              <a:endParaRPr/>
            </a:p>
          </p:txBody>
        </p:sp>
        <p:sp>
          <p:nvSpPr>
            <p:cNvPr id="283" name="object 283"/>
            <p:cNvSpPr/>
            <p:nvPr/>
          </p:nvSpPr>
          <p:spPr>
            <a:xfrm>
              <a:off x="3494713" y="4271979"/>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sp>
          <p:nvSpPr>
            <p:cNvPr id="284" name="object 284"/>
            <p:cNvSpPr/>
            <p:nvPr/>
          </p:nvSpPr>
          <p:spPr>
            <a:xfrm>
              <a:off x="2601714" y="3941987"/>
              <a:ext cx="38100" cy="31750"/>
            </a:xfrm>
            <a:custGeom>
              <a:avLst/>
              <a:gdLst/>
              <a:ahLst/>
              <a:cxnLst/>
              <a:rect l="l" t="t" r="r" b="b"/>
              <a:pathLst>
                <a:path w="38100" h="31750">
                  <a:moveTo>
                    <a:pt x="10491" y="0"/>
                  </a:moveTo>
                  <a:lnTo>
                    <a:pt x="1132" y="5106"/>
                  </a:lnTo>
                  <a:lnTo>
                    <a:pt x="0" y="12914"/>
                  </a:lnTo>
                  <a:lnTo>
                    <a:pt x="682" y="18633"/>
                  </a:lnTo>
                  <a:lnTo>
                    <a:pt x="4070" y="23714"/>
                  </a:lnTo>
                  <a:lnTo>
                    <a:pt x="9623" y="27614"/>
                  </a:lnTo>
                  <a:lnTo>
                    <a:pt x="16800" y="29790"/>
                  </a:lnTo>
                  <a:lnTo>
                    <a:pt x="27212" y="31300"/>
                  </a:lnTo>
                  <a:lnTo>
                    <a:pt x="36570" y="26195"/>
                  </a:lnTo>
                  <a:lnTo>
                    <a:pt x="37705" y="18385"/>
                  </a:lnTo>
                  <a:lnTo>
                    <a:pt x="37021" y="12667"/>
                  </a:lnTo>
                  <a:lnTo>
                    <a:pt x="33633" y="7587"/>
                  </a:lnTo>
                  <a:lnTo>
                    <a:pt x="28080" y="3687"/>
                  </a:lnTo>
                  <a:lnTo>
                    <a:pt x="20904" y="1511"/>
                  </a:lnTo>
                  <a:lnTo>
                    <a:pt x="10491" y="0"/>
                  </a:lnTo>
                  <a:close/>
                </a:path>
              </a:pathLst>
            </a:custGeom>
            <a:solidFill>
              <a:srgbClr val="008000"/>
            </a:solidFill>
          </p:spPr>
          <p:txBody>
            <a:bodyPr wrap="square" lIns="0" tIns="0" rIns="0" bIns="0" rtlCol="0"/>
            <a:lstStyle/>
            <a:p>
              <a:endParaRPr/>
            </a:p>
          </p:txBody>
        </p:sp>
        <p:sp>
          <p:nvSpPr>
            <p:cNvPr id="285" name="object 285"/>
            <p:cNvSpPr/>
            <p:nvPr/>
          </p:nvSpPr>
          <p:spPr>
            <a:xfrm>
              <a:off x="2600580" y="3941987"/>
              <a:ext cx="40005" cy="31750"/>
            </a:xfrm>
            <a:custGeom>
              <a:avLst/>
              <a:gdLst/>
              <a:ahLst/>
              <a:cxnLst/>
              <a:rect l="l" t="t" r="r" b="b"/>
              <a:pathLst>
                <a:path w="40005" h="31750">
                  <a:moveTo>
                    <a:pt x="22037" y="1510"/>
                  </a:moveTo>
                  <a:lnTo>
                    <a:pt x="32449" y="3021"/>
                  </a:lnTo>
                  <a:lnTo>
                    <a:pt x="39971" y="10576"/>
                  </a:lnTo>
                  <a:lnTo>
                    <a:pt x="38838" y="18385"/>
                  </a:lnTo>
                  <a:lnTo>
                    <a:pt x="37705" y="26194"/>
                  </a:lnTo>
                  <a:lnTo>
                    <a:pt x="28345" y="31300"/>
                  </a:lnTo>
                  <a:lnTo>
                    <a:pt x="17933" y="29789"/>
                  </a:lnTo>
                  <a:lnTo>
                    <a:pt x="7521" y="28278"/>
                  </a:lnTo>
                  <a:lnTo>
                    <a:pt x="0" y="20723"/>
                  </a:lnTo>
                  <a:lnTo>
                    <a:pt x="1133" y="12914"/>
                  </a:lnTo>
                  <a:lnTo>
                    <a:pt x="2266" y="5105"/>
                  </a:lnTo>
                  <a:lnTo>
                    <a:pt x="11625" y="0"/>
                  </a:lnTo>
                  <a:lnTo>
                    <a:pt x="22037" y="1510"/>
                  </a:lnTo>
                  <a:close/>
                </a:path>
              </a:pathLst>
            </a:custGeom>
            <a:ln w="9524">
              <a:solidFill>
                <a:srgbClr val="008000"/>
              </a:solidFill>
            </a:ln>
          </p:spPr>
          <p:txBody>
            <a:bodyPr wrap="square" lIns="0" tIns="0" rIns="0" bIns="0" rtlCol="0"/>
            <a:lstStyle/>
            <a:p>
              <a:endParaRPr/>
            </a:p>
          </p:txBody>
        </p:sp>
        <p:sp>
          <p:nvSpPr>
            <p:cNvPr id="286" name="object 286"/>
            <p:cNvSpPr/>
            <p:nvPr/>
          </p:nvSpPr>
          <p:spPr>
            <a:xfrm>
              <a:off x="3288737" y="4094576"/>
              <a:ext cx="35560" cy="31115"/>
            </a:xfrm>
            <a:custGeom>
              <a:avLst/>
              <a:gdLst/>
              <a:ahLst/>
              <a:cxnLst/>
              <a:rect l="l" t="t" r="r" b="b"/>
              <a:pathLst>
                <a:path w="35560" h="31114">
                  <a:moveTo>
                    <a:pt x="10570" y="0"/>
                  </a:moveTo>
                  <a:lnTo>
                    <a:pt x="2265" y="5259"/>
                  </a:lnTo>
                  <a:lnTo>
                    <a:pt x="0" y="20876"/>
                  </a:lnTo>
                  <a:lnTo>
                    <a:pt x="6466" y="28279"/>
                  </a:lnTo>
                  <a:lnTo>
                    <a:pt x="24687" y="30923"/>
                  </a:lnTo>
                  <a:lnTo>
                    <a:pt x="32992" y="25664"/>
                  </a:lnTo>
                  <a:lnTo>
                    <a:pt x="35259" y="10045"/>
                  </a:lnTo>
                  <a:lnTo>
                    <a:pt x="28790" y="2644"/>
                  </a:lnTo>
                  <a:lnTo>
                    <a:pt x="19681" y="1322"/>
                  </a:lnTo>
                  <a:lnTo>
                    <a:pt x="10570" y="0"/>
                  </a:lnTo>
                  <a:close/>
                </a:path>
              </a:pathLst>
            </a:custGeom>
            <a:solidFill>
              <a:srgbClr val="9900CC"/>
            </a:solidFill>
          </p:spPr>
          <p:txBody>
            <a:bodyPr wrap="square" lIns="0" tIns="0" rIns="0" bIns="0" rtlCol="0"/>
            <a:lstStyle/>
            <a:p>
              <a:endParaRPr/>
            </a:p>
          </p:txBody>
        </p:sp>
        <p:sp>
          <p:nvSpPr>
            <p:cNvPr id="287" name="object 287"/>
            <p:cNvSpPr/>
            <p:nvPr/>
          </p:nvSpPr>
          <p:spPr>
            <a:xfrm>
              <a:off x="3288737" y="4094576"/>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9900CC"/>
              </a:solidFill>
            </a:ln>
          </p:spPr>
          <p:txBody>
            <a:bodyPr wrap="square" lIns="0" tIns="0" rIns="0" bIns="0" rtlCol="0"/>
            <a:lstStyle/>
            <a:p>
              <a:endParaRPr/>
            </a:p>
          </p:txBody>
        </p:sp>
        <p:sp>
          <p:nvSpPr>
            <p:cNvPr id="288" name="object 288"/>
            <p:cNvSpPr/>
            <p:nvPr/>
          </p:nvSpPr>
          <p:spPr>
            <a:xfrm>
              <a:off x="2827963" y="4677982"/>
              <a:ext cx="35560" cy="31115"/>
            </a:xfrm>
            <a:custGeom>
              <a:avLst/>
              <a:gdLst/>
              <a:ahLst/>
              <a:cxnLst/>
              <a:rect l="l" t="t" r="r" b="b"/>
              <a:pathLst>
                <a:path w="35560" h="31114">
                  <a:moveTo>
                    <a:pt x="10571" y="0"/>
                  </a:moveTo>
                  <a:lnTo>
                    <a:pt x="2266" y="5257"/>
                  </a:lnTo>
                  <a:lnTo>
                    <a:pt x="0" y="20876"/>
                  </a:lnTo>
                  <a:lnTo>
                    <a:pt x="6468" y="28279"/>
                  </a:lnTo>
                  <a:lnTo>
                    <a:pt x="24688" y="30921"/>
                  </a:lnTo>
                  <a:lnTo>
                    <a:pt x="32993" y="25664"/>
                  </a:lnTo>
                  <a:lnTo>
                    <a:pt x="35259" y="10045"/>
                  </a:lnTo>
                  <a:lnTo>
                    <a:pt x="28792" y="2644"/>
                  </a:lnTo>
                  <a:lnTo>
                    <a:pt x="19681" y="1322"/>
                  </a:lnTo>
                  <a:lnTo>
                    <a:pt x="10571" y="0"/>
                  </a:lnTo>
                  <a:close/>
                </a:path>
              </a:pathLst>
            </a:custGeom>
            <a:solidFill>
              <a:srgbClr val="008000"/>
            </a:solidFill>
          </p:spPr>
          <p:txBody>
            <a:bodyPr wrap="square" lIns="0" tIns="0" rIns="0" bIns="0" rtlCol="0"/>
            <a:lstStyle/>
            <a:p>
              <a:endParaRPr/>
            </a:p>
          </p:txBody>
        </p:sp>
        <p:sp>
          <p:nvSpPr>
            <p:cNvPr id="289" name="object 289"/>
            <p:cNvSpPr/>
            <p:nvPr/>
          </p:nvSpPr>
          <p:spPr>
            <a:xfrm>
              <a:off x="2827963" y="4677981"/>
              <a:ext cx="35560" cy="31115"/>
            </a:xfrm>
            <a:custGeom>
              <a:avLst/>
              <a:gdLst/>
              <a:ahLst/>
              <a:cxnLst/>
              <a:rect l="l" t="t" r="r" b="b"/>
              <a:pathLst>
                <a:path w="35560" h="31114">
                  <a:moveTo>
                    <a:pt x="19681" y="1322"/>
                  </a:moveTo>
                  <a:lnTo>
                    <a:pt x="28791" y="2644"/>
                  </a:lnTo>
                  <a:lnTo>
                    <a:pt x="35258" y="10046"/>
                  </a:lnTo>
                  <a:lnTo>
                    <a:pt x="34125" y="17855"/>
                  </a:lnTo>
                  <a:lnTo>
                    <a:pt x="32992" y="25664"/>
                  </a:lnTo>
                  <a:lnTo>
                    <a:pt x="24688" y="30922"/>
                  </a:lnTo>
                  <a:lnTo>
                    <a:pt x="15577" y="29600"/>
                  </a:lnTo>
                  <a:lnTo>
                    <a:pt x="6467" y="28278"/>
                  </a:lnTo>
                  <a:lnTo>
                    <a:pt x="0" y="20876"/>
                  </a:lnTo>
                  <a:lnTo>
                    <a:pt x="1133" y="13067"/>
                  </a:lnTo>
                  <a:lnTo>
                    <a:pt x="2266" y="5258"/>
                  </a:lnTo>
                  <a:lnTo>
                    <a:pt x="10570" y="0"/>
                  </a:lnTo>
                  <a:lnTo>
                    <a:pt x="19681" y="1322"/>
                  </a:lnTo>
                  <a:close/>
                </a:path>
              </a:pathLst>
            </a:custGeom>
            <a:ln w="9524">
              <a:solidFill>
                <a:srgbClr val="008000"/>
              </a:solidFill>
            </a:ln>
          </p:spPr>
          <p:txBody>
            <a:bodyPr wrap="square" lIns="0" tIns="0" rIns="0" bIns="0" rtlCol="0"/>
            <a:lstStyle/>
            <a:p>
              <a:endParaRPr/>
            </a:p>
          </p:txBody>
        </p:sp>
        <p:sp>
          <p:nvSpPr>
            <p:cNvPr id="290" name="object 290"/>
            <p:cNvSpPr/>
            <p:nvPr/>
          </p:nvSpPr>
          <p:spPr>
            <a:xfrm>
              <a:off x="3319503" y="4710153"/>
              <a:ext cx="36195" cy="36195"/>
            </a:xfrm>
            <a:custGeom>
              <a:avLst/>
              <a:gdLst/>
              <a:ahLst/>
              <a:cxnLst/>
              <a:rect l="l" t="t" r="r" b="b"/>
              <a:pathLst>
                <a:path w="36195" h="36195">
                  <a:moveTo>
                    <a:pt x="11102" y="0"/>
                  </a:moveTo>
                  <a:lnTo>
                    <a:pt x="2644" y="6314"/>
                  </a:lnTo>
                  <a:lnTo>
                    <a:pt x="0" y="24535"/>
                  </a:lnTo>
                  <a:lnTo>
                    <a:pt x="6314" y="32993"/>
                  </a:lnTo>
                  <a:lnTo>
                    <a:pt x="24535" y="35636"/>
                  </a:lnTo>
                  <a:lnTo>
                    <a:pt x="32993" y="29323"/>
                  </a:lnTo>
                  <a:lnTo>
                    <a:pt x="35637" y="11101"/>
                  </a:lnTo>
                  <a:lnTo>
                    <a:pt x="29323" y="2644"/>
                  </a:lnTo>
                  <a:lnTo>
                    <a:pt x="20212" y="1322"/>
                  </a:lnTo>
                  <a:lnTo>
                    <a:pt x="11102" y="0"/>
                  </a:lnTo>
                  <a:close/>
                </a:path>
              </a:pathLst>
            </a:custGeom>
            <a:solidFill>
              <a:srgbClr val="9900CC"/>
            </a:solidFill>
          </p:spPr>
          <p:txBody>
            <a:bodyPr wrap="square" lIns="0" tIns="0" rIns="0" bIns="0" rtlCol="0"/>
            <a:lstStyle/>
            <a:p>
              <a:endParaRPr/>
            </a:p>
          </p:txBody>
        </p:sp>
        <p:sp>
          <p:nvSpPr>
            <p:cNvPr id="291" name="object 291"/>
            <p:cNvSpPr/>
            <p:nvPr/>
          </p:nvSpPr>
          <p:spPr>
            <a:xfrm>
              <a:off x="3319503" y="4710153"/>
              <a:ext cx="36195" cy="36195"/>
            </a:xfrm>
            <a:custGeom>
              <a:avLst/>
              <a:gdLst/>
              <a:ahLst/>
              <a:cxnLst/>
              <a:rect l="l" t="t" r="r" b="b"/>
              <a:pathLst>
                <a:path w="36195" h="36195">
                  <a:moveTo>
                    <a:pt x="20211" y="1322"/>
                  </a:moveTo>
                  <a:lnTo>
                    <a:pt x="29322" y="2644"/>
                  </a:lnTo>
                  <a:lnTo>
                    <a:pt x="35636" y="11101"/>
                  </a:lnTo>
                  <a:lnTo>
                    <a:pt x="34314" y="20211"/>
                  </a:lnTo>
                  <a:lnTo>
                    <a:pt x="32992" y="29322"/>
                  </a:lnTo>
                  <a:lnTo>
                    <a:pt x="24535" y="35636"/>
                  </a:lnTo>
                  <a:lnTo>
                    <a:pt x="15424" y="34314"/>
                  </a:lnTo>
                  <a:lnTo>
                    <a:pt x="6313" y="32992"/>
                  </a:lnTo>
                  <a:lnTo>
                    <a:pt x="0" y="24535"/>
                  </a:lnTo>
                  <a:lnTo>
                    <a:pt x="1322" y="15424"/>
                  </a:lnTo>
                  <a:lnTo>
                    <a:pt x="2644" y="6313"/>
                  </a:lnTo>
                  <a:lnTo>
                    <a:pt x="11101" y="0"/>
                  </a:lnTo>
                  <a:lnTo>
                    <a:pt x="20211" y="1322"/>
                  </a:lnTo>
                  <a:close/>
                </a:path>
              </a:pathLst>
            </a:custGeom>
            <a:ln w="9524">
              <a:solidFill>
                <a:srgbClr val="9900CC"/>
              </a:solidFill>
            </a:ln>
          </p:spPr>
          <p:txBody>
            <a:bodyPr wrap="square" lIns="0" tIns="0" rIns="0" bIns="0" rtlCol="0"/>
            <a:lstStyle/>
            <a:p>
              <a:endParaRPr/>
            </a:p>
          </p:txBody>
        </p:sp>
        <p:sp>
          <p:nvSpPr>
            <p:cNvPr id="292" name="object 292"/>
            <p:cNvSpPr/>
            <p:nvPr/>
          </p:nvSpPr>
          <p:spPr>
            <a:xfrm>
              <a:off x="2749466" y="4330527"/>
              <a:ext cx="38100" cy="33020"/>
            </a:xfrm>
            <a:custGeom>
              <a:avLst/>
              <a:gdLst/>
              <a:ahLst/>
              <a:cxnLst/>
              <a:rect l="l" t="t" r="r" b="b"/>
              <a:pathLst>
                <a:path w="38100" h="33020">
                  <a:moveTo>
                    <a:pt x="23263" y="0"/>
                  </a:moveTo>
                  <a:lnTo>
                    <a:pt x="0" y="19877"/>
                  </a:lnTo>
                  <a:lnTo>
                    <a:pt x="2641" y="25989"/>
                  </a:lnTo>
                  <a:lnTo>
                    <a:pt x="7612" y="30465"/>
                  </a:lnTo>
                  <a:lnTo>
                    <a:pt x="14211" y="32888"/>
                  </a:lnTo>
                  <a:lnTo>
                    <a:pt x="21741" y="32840"/>
                  </a:lnTo>
                  <a:lnTo>
                    <a:pt x="28799" y="30215"/>
                  </a:lnTo>
                  <a:lnTo>
                    <a:pt x="34111" y="25610"/>
                  </a:lnTo>
                  <a:lnTo>
                    <a:pt x="37172" y="19663"/>
                  </a:lnTo>
                  <a:lnTo>
                    <a:pt x="37476" y="13011"/>
                  </a:lnTo>
                  <a:lnTo>
                    <a:pt x="34834" y="6899"/>
                  </a:lnTo>
                  <a:lnTo>
                    <a:pt x="29863" y="2422"/>
                  </a:lnTo>
                  <a:lnTo>
                    <a:pt x="23263" y="0"/>
                  </a:lnTo>
                  <a:close/>
                </a:path>
              </a:pathLst>
            </a:custGeom>
            <a:solidFill>
              <a:srgbClr val="008000"/>
            </a:solidFill>
          </p:spPr>
          <p:txBody>
            <a:bodyPr wrap="square" lIns="0" tIns="0" rIns="0" bIns="0" rtlCol="0"/>
            <a:lstStyle/>
            <a:p>
              <a:endParaRPr/>
            </a:p>
          </p:txBody>
        </p:sp>
        <p:sp>
          <p:nvSpPr>
            <p:cNvPr id="293" name="object 293"/>
            <p:cNvSpPr/>
            <p:nvPr/>
          </p:nvSpPr>
          <p:spPr>
            <a:xfrm>
              <a:off x="2747806" y="4328679"/>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008000"/>
              </a:solidFill>
            </a:ln>
          </p:spPr>
          <p:txBody>
            <a:bodyPr wrap="square" lIns="0" tIns="0" rIns="0" bIns="0" rtlCol="0"/>
            <a:lstStyle/>
            <a:p>
              <a:endParaRPr/>
            </a:p>
          </p:txBody>
        </p:sp>
        <p:sp>
          <p:nvSpPr>
            <p:cNvPr id="294" name="object 294"/>
            <p:cNvSpPr/>
            <p:nvPr/>
          </p:nvSpPr>
          <p:spPr>
            <a:xfrm>
              <a:off x="3131385" y="4977768"/>
              <a:ext cx="36195" cy="31750"/>
            </a:xfrm>
            <a:custGeom>
              <a:avLst/>
              <a:gdLst/>
              <a:ahLst/>
              <a:cxnLst/>
              <a:rect l="l" t="t" r="r" b="b"/>
              <a:pathLst>
                <a:path w="36194" h="31750">
                  <a:moveTo>
                    <a:pt x="24297" y="0"/>
                  </a:moveTo>
                  <a:lnTo>
                    <a:pt x="15242" y="1658"/>
                  </a:lnTo>
                  <a:lnTo>
                    <a:pt x="6187" y="3317"/>
                  </a:lnTo>
                  <a:lnTo>
                    <a:pt x="0" y="10953"/>
                  </a:lnTo>
                  <a:lnTo>
                    <a:pt x="2843" y="26476"/>
                  </a:lnTo>
                  <a:lnTo>
                    <a:pt x="11337" y="31424"/>
                  </a:lnTo>
                  <a:lnTo>
                    <a:pt x="29447" y="28106"/>
                  </a:lnTo>
                  <a:lnTo>
                    <a:pt x="35636" y="20469"/>
                  </a:lnTo>
                  <a:lnTo>
                    <a:pt x="32791" y="4946"/>
                  </a:lnTo>
                  <a:lnTo>
                    <a:pt x="24297" y="0"/>
                  </a:lnTo>
                  <a:close/>
                </a:path>
              </a:pathLst>
            </a:custGeom>
            <a:solidFill>
              <a:srgbClr val="9900CC"/>
            </a:solidFill>
          </p:spPr>
          <p:txBody>
            <a:bodyPr wrap="square" lIns="0" tIns="0" rIns="0" bIns="0" rtlCol="0"/>
            <a:lstStyle/>
            <a:p>
              <a:endParaRPr/>
            </a:p>
          </p:txBody>
        </p:sp>
        <p:sp>
          <p:nvSpPr>
            <p:cNvPr id="295" name="object 295"/>
            <p:cNvSpPr/>
            <p:nvPr/>
          </p:nvSpPr>
          <p:spPr>
            <a:xfrm>
              <a:off x="3131385" y="4977768"/>
              <a:ext cx="36195" cy="31750"/>
            </a:xfrm>
            <a:custGeom>
              <a:avLst/>
              <a:gdLst/>
              <a:ahLst/>
              <a:cxnLst/>
              <a:rect l="l" t="t" r="r" b="b"/>
              <a:pathLst>
                <a:path w="36194"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9900CC"/>
              </a:solidFill>
            </a:ln>
          </p:spPr>
          <p:txBody>
            <a:bodyPr wrap="square" lIns="0" tIns="0" rIns="0" bIns="0" rtlCol="0"/>
            <a:lstStyle/>
            <a:p>
              <a:endParaRPr/>
            </a:p>
          </p:txBody>
        </p:sp>
        <p:sp>
          <p:nvSpPr>
            <p:cNvPr id="296" name="object 296"/>
            <p:cNvSpPr/>
            <p:nvPr/>
          </p:nvSpPr>
          <p:spPr>
            <a:xfrm>
              <a:off x="2920644" y="4453893"/>
              <a:ext cx="36195" cy="31750"/>
            </a:xfrm>
            <a:custGeom>
              <a:avLst/>
              <a:gdLst/>
              <a:ahLst/>
              <a:cxnLst/>
              <a:rect l="l" t="t" r="r" b="b"/>
              <a:pathLst>
                <a:path w="36194" h="31750">
                  <a:moveTo>
                    <a:pt x="24298" y="0"/>
                  </a:moveTo>
                  <a:lnTo>
                    <a:pt x="15243" y="1658"/>
                  </a:lnTo>
                  <a:lnTo>
                    <a:pt x="6187" y="3317"/>
                  </a:lnTo>
                  <a:lnTo>
                    <a:pt x="0" y="10953"/>
                  </a:lnTo>
                  <a:lnTo>
                    <a:pt x="2843" y="26476"/>
                  </a:lnTo>
                  <a:lnTo>
                    <a:pt x="11337" y="31424"/>
                  </a:lnTo>
                  <a:lnTo>
                    <a:pt x="29447" y="28106"/>
                  </a:lnTo>
                  <a:lnTo>
                    <a:pt x="35636" y="20469"/>
                  </a:lnTo>
                  <a:lnTo>
                    <a:pt x="32792" y="4946"/>
                  </a:lnTo>
                  <a:lnTo>
                    <a:pt x="24298" y="0"/>
                  </a:lnTo>
                  <a:close/>
                </a:path>
              </a:pathLst>
            </a:custGeom>
            <a:solidFill>
              <a:srgbClr val="008000"/>
            </a:solidFill>
          </p:spPr>
          <p:txBody>
            <a:bodyPr wrap="square" lIns="0" tIns="0" rIns="0" bIns="0" rtlCol="0"/>
            <a:lstStyle/>
            <a:p>
              <a:endParaRPr/>
            </a:p>
          </p:txBody>
        </p:sp>
        <p:sp>
          <p:nvSpPr>
            <p:cNvPr id="297" name="object 297"/>
            <p:cNvSpPr/>
            <p:nvPr/>
          </p:nvSpPr>
          <p:spPr>
            <a:xfrm>
              <a:off x="2920644" y="4453893"/>
              <a:ext cx="36195" cy="31750"/>
            </a:xfrm>
            <a:custGeom>
              <a:avLst/>
              <a:gdLst/>
              <a:ahLst/>
              <a:cxnLst/>
              <a:rect l="l" t="t" r="r" b="b"/>
              <a:pathLst>
                <a:path w="36194"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008000"/>
              </a:solidFill>
            </a:ln>
          </p:spPr>
          <p:txBody>
            <a:bodyPr wrap="square" lIns="0" tIns="0" rIns="0" bIns="0" rtlCol="0"/>
            <a:lstStyle/>
            <a:p>
              <a:endParaRPr/>
            </a:p>
          </p:txBody>
        </p:sp>
        <p:sp>
          <p:nvSpPr>
            <p:cNvPr id="298" name="object 298"/>
            <p:cNvSpPr/>
            <p:nvPr/>
          </p:nvSpPr>
          <p:spPr>
            <a:xfrm>
              <a:off x="2450617" y="4491262"/>
              <a:ext cx="38100" cy="33020"/>
            </a:xfrm>
            <a:custGeom>
              <a:avLst/>
              <a:gdLst/>
              <a:ahLst/>
              <a:cxnLst/>
              <a:rect l="l" t="t" r="r" b="b"/>
              <a:pathLst>
                <a:path w="38100" h="33020">
                  <a:moveTo>
                    <a:pt x="23264" y="0"/>
                  </a:moveTo>
                  <a:lnTo>
                    <a:pt x="0" y="19876"/>
                  </a:lnTo>
                  <a:lnTo>
                    <a:pt x="2642" y="25989"/>
                  </a:lnTo>
                  <a:lnTo>
                    <a:pt x="7612" y="30465"/>
                  </a:lnTo>
                  <a:lnTo>
                    <a:pt x="14212" y="32887"/>
                  </a:lnTo>
                  <a:lnTo>
                    <a:pt x="21742" y="32839"/>
                  </a:lnTo>
                  <a:lnTo>
                    <a:pt x="28800" y="30215"/>
                  </a:lnTo>
                  <a:lnTo>
                    <a:pt x="34112" y="25610"/>
                  </a:lnTo>
                  <a:lnTo>
                    <a:pt x="37173" y="19662"/>
                  </a:lnTo>
                  <a:lnTo>
                    <a:pt x="37476" y="13011"/>
                  </a:lnTo>
                  <a:lnTo>
                    <a:pt x="34834" y="6899"/>
                  </a:lnTo>
                  <a:lnTo>
                    <a:pt x="29864" y="2422"/>
                  </a:lnTo>
                  <a:lnTo>
                    <a:pt x="23264" y="0"/>
                  </a:lnTo>
                  <a:close/>
                </a:path>
              </a:pathLst>
            </a:custGeom>
            <a:solidFill>
              <a:srgbClr val="008000"/>
            </a:solidFill>
          </p:spPr>
          <p:txBody>
            <a:bodyPr wrap="square" lIns="0" tIns="0" rIns="0" bIns="0" rtlCol="0"/>
            <a:lstStyle/>
            <a:p>
              <a:endParaRPr/>
            </a:p>
          </p:txBody>
        </p:sp>
        <p:sp>
          <p:nvSpPr>
            <p:cNvPr id="299" name="object 299"/>
            <p:cNvSpPr/>
            <p:nvPr/>
          </p:nvSpPr>
          <p:spPr>
            <a:xfrm>
              <a:off x="2448958" y="4489413"/>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008000"/>
              </a:solidFill>
            </a:ln>
          </p:spPr>
          <p:txBody>
            <a:bodyPr wrap="square" lIns="0" tIns="0" rIns="0" bIns="0" rtlCol="0"/>
            <a:lstStyle/>
            <a:p>
              <a:endParaRPr/>
            </a:p>
          </p:txBody>
        </p:sp>
        <p:sp>
          <p:nvSpPr>
            <p:cNvPr id="300" name="object 300"/>
            <p:cNvSpPr/>
            <p:nvPr/>
          </p:nvSpPr>
          <p:spPr>
            <a:xfrm>
              <a:off x="2641079" y="4719909"/>
              <a:ext cx="33020" cy="33020"/>
            </a:xfrm>
            <a:custGeom>
              <a:avLst/>
              <a:gdLst/>
              <a:ahLst/>
              <a:cxnLst/>
              <a:rect l="l" t="t" r="r" b="b"/>
              <a:pathLst>
                <a:path w="33019" h="33020">
                  <a:moveTo>
                    <a:pt x="13392" y="0"/>
                  </a:moveTo>
                  <a:lnTo>
                    <a:pt x="7246" y="2458"/>
                  </a:lnTo>
                  <a:lnTo>
                    <a:pt x="2677" y="6927"/>
                  </a:lnTo>
                  <a:lnTo>
                    <a:pt x="118" y="12782"/>
                  </a:lnTo>
                  <a:lnTo>
                    <a:pt x="0" y="19400"/>
                  </a:lnTo>
                  <a:lnTo>
                    <a:pt x="2457" y="25546"/>
                  </a:lnTo>
                  <a:lnTo>
                    <a:pt x="6925" y="30114"/>
                  </a:lnTo>
                  <a:lnTo>
                    <a:pt x="12781" y="32673"/>
                  </a:lnTo>
                  <a:lnTo>
                    <a:pt x="19399" y="32792"/>
                  </a:lnTo>
                  <a:lnTo>
                    <a:pt x="25545" y="30335"/>
                  </a:lnTo>
                  <a:lnTo>
                    <a:pt x="30113" y="25866"/>
                  </a:lnTo>
                  <a:lnTo>
                    <a:pt x="32672" y="20011"/>
                  </a:lnTo>
                  <a:lnTo>
                    <a:pt x="32791" y="13393"/>
                  </a:lnTo>
                  <a:lnTo>
                    <a:pt x="30333" y="7246"/>
                  </a:lnTo>
                  <a:lnTo>
                    <a:pt x="25865" y="2678"/>
                  </a:lnTo>
                  <a:lnTo>
                    <a:pt x="20010" y="119"/>
                  </a:lnTo>
                  <a:lnTo>
                    <a:pt x="13392" y="0"/>
                  </a:lnTo>
                  <a:close/>
                </a:path>
              </a:pathLst>
            </a:custGeom>
            <a:solidFill>
              <a:srgbClr val="008000"/>
            </a:solidFill>
          </p:spPr>
          <p:txBody>
            <a:bodyPr wrap="square" lIns="0" tIns="0" rIns="0" bIns="0" rtlCol="0"/>
            <a:lstStyle/>
            <a:p>
              <a:endParaRPr/>
            </a:p>
          </p:txBody>
        </p:sp>
        <p:sp>
          <p:nvSpPr>
            <p:cNvPr id="301" name="object 301"/>
            <p:cNvSpPr/>
            <p:nvPr/>
          </p:nvSpPr>
          <p:spPr>
            <a:xfrm>
              <a:off x="2639419" y="4718250"/>
              <a:ext cx="36195" cy="36195"/>
            </a:xfrm>
            <a:custGeom>
              <a:avLst/>
              <a:gdLst/>
              <a:ahLst/>
              <a:cxnLst/>
              <a:rect l="l" t="t" r="r" b="b"/>
              <a:pathLst>
                <a:path w="36194" h="36195">
                  <a:moveTo>
                    <a:pt x="15051" y="1658"/>
                  </a:moveTo>
                  <a:lnTo>
                    <a:pt x="24106" y="0"/>
                  </a:lnTo>
                  <a:lnTo>
                    <a:pt x="32792" y="5995"/>
                  </a:lnTo>
                  <a:lnTo>
                    <a:pt x="34451" y="15051"/>
                  </a:lnTo>
                  <a:lnTo>
                    <a:pt x="36110" y="24106"/>
                  </a:lnTo>
                  <a:lnTo>
                    <a:pt x="30114" y="32792"/>
                  </a:lnTo>
                  <a:lnTo>
                    <a:pt x="21058" y="34451"/>
                  </a:lnTo>
                  <a:lnTo>
                    <a:pt x="12003" y="36110"/>
                  </a:lnTo>
                  <a:lnTo>
                    <a:pt x="3317" y="30114"/>
                  </a:lnTo>
                  <a:lnTo>
                    <a:pt x="1658" y="21058"/>
                  </a:lnTo>
                  <a:lnTo>
                    <a:pt x="0" y="12003"/>
                  </a:lnTo>
                  <a:lnTo>
                    <a:pt x="5995" y="3317"/>
                  </a:lnTo>
                  <a:lnTo>
                    <a:pt x="15051" y="1658"/>
                  </a:lnTo>
                  <a:close/>
                </a:path>
              </a:pathLst>
            </a:custGeom>
            <a:ln w="9524">
              <a:solidFill>
                <a:srgbClr val="008000"/>
              </a:solidFill>
            </a:ln>
          </p:spPr>
          <p:txBody>
            <a:bodyPr wrap="square" lIns="0" tIns="0" rIns="0" bIns="0" rtlCol="0"/>
            <a:lstStyle/>
            <a:p>
              <a:endParaRPr/>
            </a:p>
          </p:txBody>
        </p:sp>
        <p:sp>
          <p:nvSpPr>
            <p:cNvPr id="302" name="object 302"/>
            <p:cNvSpPr/>
            <p:nvPr/>
          </p:nvSpPr>
          <p:spPr>
            <a:xfrm>
              <a:off x="2826585" y="4082418"/>
              <a:ext cx="36195" cy="31750"/>
            </a:xfrm>
            <a:custGeom>
              <a:avLst/>
              <a:gdLst/>
              <a:ahLst/>
              <a:cxnLst/>
              <a:rect l="l" t="t" r="r" b="b"/>
              <a:pathLst>
                <a:path w="36194" h="31750">
                  <a:moveTo>
                    <a:pt x="24298" y="0"/>
                  </a:moveTo>
                  <a:lnTo>
                    <a:pt x="15242" y="1658"/>
                  </a:lnTo>
                  <a:lnTo>
                    <a:pt x="6187" y="3317"/>
                  </a:lnTo>
                  <a:lnTo>
                    <a:pt x="0" y="10955"/>
                  </a:lnTo>
                  <a:lnTo>
                    <a:pt x="2843" y="26476"/>
                  </a:lnTo>
                  <a:lnTo>
                    <a:pt x="11337" y="31424"/>
                  </a:lnTo>
                  <a:lnTo>
                    <a:pt x="29447" y="28106"/>
                  </a:lnTo>
                  <a:lnTo>
                    <a:pt x="35636" y="20469"/>
                  </a:lnTo>
                  <a:lnTo>
                    <a:pt x="32791" y="4946"/>
                  </a:lnTo>
                  <a:lnTo>
                    <a:pt x="24298" y="0"/>
                  </a:lnTo>
                  <a:close/>
                </a:path>
              </a:pathLst>
            </a:custGeom>
            <a:solidFill>
              <a:srgbClr val="008000"/>
            </a:solidFill>
          </p:spPr>
          <p:txBody>
            <a:bodyPr wrap="square" lIns="0" tIns="0" rIns="0" bIns="0" rtlCol="0"/>
            <a:lstStyle/>
            <a:p>
              <a:endParaRPr/>
            </a:p>
          </p:txBody>
        </p:sp>
        <p:sp>
          <p:nvSpPr>
            <p:cNvPr id="303" name="object 303"/>
            <p:cNvSpPr/>
            <p:nvPr/>
          </p:nvSpPr>
          <p:spPr>
            <a:xfrm>
              <a:off x="2826585" y="4082418"/>
              <a:ext cx="36195" cy="31750"/>
            </a:xfrm>
            <a:custGeom>
              <a:avLst/>
              <a:gdLst/>
              <a:ahLst/>
              <a:cxnLst/>
              <a:rect l="l" t="t" r="r" b="b"/>
              <a:pathLst>
                <a:path w="36194"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008000"/>
              </a:solidFill>
            </a:ln>
          </p:spPr>
          <p:txBody>
            <a:bodyPr wrap="square" lIns="0" tIns="0" rIns="0" bIns="0" rtlCol="0"/>
            <a:lstStyle/>
            <a:p>
              <a:endParaRPr/>
            </a:p>
          </p:txBody>
        </p:sp>
        <p:sp>
          <p:nvSpPr>
            <p:cNvPr id="304" name="object 304"/>
            <p:cNvSpPr/>
            <p:nvPr/>
          </p:nvSpPr>
          <p:spPr>
            <a:xfrm>
              <a:off x="3373353" y="4535093"/>
              <a:ext cx="38100" cy="28575"/>
            </a:xfrm>
            <a:custGeom>
              <a:avLst/>
              <a:gdLst/>
              <a:ahLst/>
              <a:cxnLst/>
              <a:rect l="l" t="t" r="r" b="b"/>
              <a:pathLst>
                <a:path w="38100" h="28575">
                  <a:moveTo>
                    <a:pt x="23658" y="0"/>
                  </a:moveTo>
                  <a:lnTo>
                    <a:pt x="0" y="17717"/>
                  </a:lnTo>
                  <a:lnTo>
                    <a:pt x="2474" y="22918"/>
                  </a:lnTo>
                  <a:lnTo>
                    <a:pt x="7308" y="26650"/>
                  </a:lnTo>
                  <a:lnTo>
                    <a:pt x="13816" y="28570"/>
                  </a:lnTo>
                  <a:lnTo>
                    <a:pt x="21311" y="28338"/>
                  </a:lnTo>
                  <a:lnTo>
                    <a:pt x="28403" y="25898"/>
                  </a:lnTo>
                  <a:lnTo>
                    <a:pt x="33807" y="21795"/>
                  </a:lnTo>
                  <a:lnTo>
                    <a:pt x="37005" y="16592"/>
                  </a:lnTo>
                  <a:lnTo>
                    <a:pt x="37475" y="10852"/>
                  </a:lnTo>
                  <a:lnTo>
                    <a:pt x="35000" y="5652"/>
                  </a:lnTo>
                  <a:lnTo>
                    <a:pt x="30166" y="1920"/>
                  </a:lnTo>
                  <a:lnTo>
                    <a:pt x="23658" y="0"/>
                  </a:lnTo>
                  <a:close/>
                </a:path>
              </a:pathLst>
            </a:custGeom>
            <a:solidFill>
              <a:srgbClr val="9900CC"/>
            </a:solidFill>
          </p:spPr>
          <p:txBody>
            <a:bodyPr wrap="square" lIns="0" tIns="0" rIns="0" bIns="0" rtlCol="0"/>
            <a:lstStyle/>
            <a:p>
              <a:endParaRPr/>
            </a:p>
          </p:txBody>
        </p:sp>
        <p:sp>
          <p:nvSpPr>
            <p:cNvPr id="305" name="object 305"/>
            <p:cNvSpPr/>
            <p:nvPr/>
          </p:nvSpPr>
          <p:spPr>
            <a:xfrm>
              <a:off x="3371930" y="4533429"/>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9900CC"/>
              </a:solidFill>
            </a:ln>
          </p:spPr>
          <p:txBody>
            <a:bodyPr wrap="square" lIns="0" tIns="0" rIns="0" bIns="0" rtlCol="0"/>
            <a:lstStyle/>
            <a:p>
              <a:endParaRPr/>
            </a:p>
          </p:txBody>
        </p:sp>
        <p:sp>
          <p:nvSpPr>
            <p:cNvPr id="306" name="object 306"/>
            <p:cNvSpPr/>
            <p:nvPr/>
          </p:nvSpPr>
          <p:spPr>
            <a:xfrm>
              <a:off x="3050693" y="4600577"/>
              <a:ext cx="38100" cy="28575"/>
            </a:xfrm>
            <a:custGeom>
              <a:avLst/>
              <a:gdLst/>
              <a:ahLst/>
              <a:cxnLst/>
              <a:rect l="l" t="t" r="r" b="b"/>
              <a:pathLst>
                <a:path w="38100" h="28575">
                  <a:moveTo>
                    <a:pt x="23658" y="0"/>
                  </a:moveTo>
                  <a:lnTo>
                    <a:pt x="0" y="17717"/>
                  </a:lnTo>
                  <a:lnTo>
                    <a:pt x="2474" y="22918"/>
                  </a:lnTo>
                  <a:lnTo>
                    <a:pt x="7308" y="26649"/>
                  </a:lnTo>
                  <a:lnTo>
                    <a:pt x="13816" y="28570"/>
                  </a:lnTo>
                  <a:lnTo>
                    <a:pt x="21311" y="28338"/>
                  </a:lnTo>
                  <a:lnTo>
                    <a:pt x="28403" y="25897"/>
                  </a:lnTo>
                  <a:lnTo>
                    <a:pt x="33808" y="21794"/>
                  </a:lnTo>
                  <a:lnTo>
                    <a:pt x="37005" y="16592"/>
                  </a:lnTo>
                  <a:lnTo>
                    <a:pt x="37476" y="10851"/>
                  </a:lnTo>
                  <a:lnTo>
                    <a:pt x="35001" y="5651"/>
                  </a:lnTo>
                  <a:lnTo>
                    <a:pt x="30166" y="1920"/>
                  </a:lnTo>
                  <a:lnTo>
                    <a:pt x="23658" y="0"/>
                  </a:lnTo>
                  <a:close/>
                </a:path>
              </a:pathLst>
            </a:custGeom>
            <a:solidFill>
              <a:srgbClr val="9900CC"/>
            </a:solidFill>
          </p:spPr>
          <p:txBody>
            <a:bodyPr wrap="square" lIns="0" tIns="0" rIns="0" bIns="0" rtlCol="0"/>
            <a:lstStyle/>
            <a:p>
              <a:endParaRPr/>
            </a:p>
          </p:txBody>
        </p:sp>
        <p:sp>
          <p:nvSpPr>
            <p:cNvPr id="307" name="object 307"/>
            <p:cNvSpPr/>
            <p:nvPr/>
          </p:nvSpPr>
          <p:spPr>
            <a:xfrm>
              <a:off x="3049270" y="4598914"/>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9900CC"/>
              </a:solidFill>
            </a:ln>
          </p:spPr>
          <p:txBody>
            <a:bodyPr wrap="square" lIns="0" tIns="0" rIns="0" bIns="0" rtlCol="0"/>
            <a:lstStyle/>
            <a:p>
              <a:endParaRPr/>
            </a:p>
          </p:txBody>
        </p:sp>
        <p:sp>
          <p:nvSpPr>
            <p:cNvPr id="308" name="object 308"/>
            <p:cNvSpPr/>
            <p:nvPr/>
          </p:nvSpPr>
          <p:spPr>
            <a:xfrm>
              <a:off x="3374543" y="4268393"/>
              <a:ext cx="38100" cy="28575"/>
            </a:xfrm>
            <a:custGeom>
              <a:avLst/>
              <a:gdLst/>
              <a:ahLst/>
              <a:cxnLst/>
              <a:rect l="l" t="t" r="r" b="b"/>
              <a:pathLst>
                <a:path w="38100" h="28575">
                  <a:moveTo>
                    <a:pt x="23659" y="0"/>
                  </a:moveTo>
                  <a:lnTo>
                    <a:pt x="0" y="17717"/>
                  </a:lnTo>
                  <a:lnTo>
                    <a:pt x="2474" y="22918"/>
                  </a:lnTo>
                  <a:lnTo>
                    <a:pt x="7308" y="26650"/>
                  </a:lnTo>
                  <a:lnTo>
                    <a:pt x="13816" y="28570"/>
                  </a:lnTo>
                  <a:lnTo>
                    <a:pt x="21311" y="28338"/>
                  </a:lnTo>
                  <a:lnTo>
                    <a:pt x="28403" y="25898"/>
                  </a:lnTo>
                  <a:lnTo>
                    <a:pt x="33808" y="21795"/>
                  </a:lnTo>
                  <a:lnTo>
                    <a:pt x="37005" y="16592"/>
                  </a:lnTo>
                  <a:lnTo>
                    <a:pt x="37476" y="10852"/>
                  </a:lnTo>
                  <a:lnTo>
                    <a:pt x="35001" y="5652"/>
                  </a:lnTo>
                  <a:lnTo>
                    <a:pt x="30167" y="1920"/>
                  </a:lnTo>
                  <a:lnTo>
                    <a:pt x="23659" y="0"/>
                  </a:lnTo>
                  <a:close/>
                </a:path>
              </a:pathLst>
            </a:custGeom>
            <a:solidFill>
              <a:srgbClr val="9900CC"/>
            </a:solidFill>
          </p:spPr>
          <p:txBody>
            <a:bodyPr wrap="square" lIns="0" tIns="0" rIns="0" bIns="0" rtlCol="0"/>
            <a:lstStyle/>
            <a:p>
              <a:endParaRPr/>
            </a:p>
          </p:txBody>
        </p:sp>
        <p:sp>
          <p:nvSpPr>
            <p:cNvPr id="309" name="object 309"/>
            <p:cNvSpPr/>
            <p:nvPr/>
          </p:nvSpPr>
          <p:spPr>
            <a:xfrm>
              <a:off x="3373120" y="4266729"/>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9900CC"/>
              </a:solidFill>
            </a:ln>
          </p:spPr>
          <p:txBody>
            <a:bodyPr wrap="square" lIns="0" tIns="0" rIns="0" bIns="0" rtlCol="0"/>
            <a:lstStyle/>
            <a:p>
              <a:endParaRPr/>
            </a:p>
          </p:txBody>
        </p:sp>
        <p:sp>
          <p:nvSpPr>
            <p:cNvPr id="310" name="object 310"/>
            <p:cNvSpPr/>
            <p:nvPr/>
          </p:nvSpPr>
          <p:spPr>
            <a:xfrm>
              <a:off x="2400611" y="4182891"/>
              <a:ext cx="38100" cy="33020"/>
            </a:xfrm>
            <a:custGeom>
              <a:avLst/>
              <a:gdLst/>
              <a:ahLst/>
              <a:cxnLst/>
              <a:rect l="l" t="t" r="r" b="b"/>
              <a:pathLst>
                <a:path w="38100" h="33020">
                  <a:moveTo>
                    <a:pt x="23264" y="0"/>
                  </a:moveTo>
                  <a:lnTo>
                    <a:pt x="0" y="19876"/>
                  </a:lnTo>
                  <a:lnTo>
                    <a:pt x="2642" y="25988"/>
                  </a:lnTo>
                  <a:lnTo>
                    <a:pt x="7612" y="30464"/>
                  </a:lnTo>
                  <a:lnTo>
                    <a:pt x="14212" y="32887"/>
                  </a:lnTo>
                  <a:lnTo>
                    <a:pt x="21742" y="32839"/>
                  </a:lnTo>
                  <a:lnTo>
                    <a:pt x="28800" y="30214"/>
                  </a:lnTo>
                  <a:lnTo>
                    <a:pt x="34112" y="25609"/>
                  </a:lnTo>
                  <a:lnTo>
                    <a:pt x="37173" y="19662"/>
                  </a:lnTo>
                  <a:lnTo>
                    <a:pt x="37476" y="13010"/>
                  </a:lnTo>
                  <a:lnTo>
                    <a:pt x="34834" y="6898"/>
                  </a:lnTo>
                  <a:lnTo>
                    <a:pt x="29864" y="2422"/>
                  </a:lnTo>
                  <a:lnTo>
                    <a:pt x="23264" y="0"/>
                  </a:lnTo>
                  <a:close/>
                </a:path>
              </a:pathLst>
            </a:custGeom>
            <a:solidFill>
              <a:srgbClr val="008000"/>
            </a:solidFill>
          </p:spPr>
          <p:txBody>
            <a:bodyPr wrap="square" lIns="0" tIns="0" rIns="0" bIns="0" rtlCol="0"/>
            <a:lstStyle/>
            <a:p>
              <a:endParaRPr/>
            </a:p>
          </p:txBody>
        </p:sp>
        <p:sp>
          <p:nvSpPr>
            <p:cNvPr id="311" name="object 311"/>
            <p:cNvSpPr/>
            <p:nvPr/>
          </p:nvSpPr>
          <p:spPr>
            <a:xfrm>
              <a:off x="2398952" y="4181043"/>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008000"/>
              </a:solidFill>
            </a:ln>
          </p:spPr>
          <p:txBody>
            <a:bodyPr wrap="square" lIns="0" tIns="0" rIns="0" bIns="0" rtlCol="0"/>
            <a:lstStyle/>
            <a:p>
              <a:endParaRPr/>
            </a:p>
          </p:txBody>
        </p:sp>
        <p:sp>
          <p:nvSpPr>
            <p:cNvPr id="312" name="object 312"/>
            <p:cNvSpPr/>
            <p:nvPr/>
          </p:nvSpPr>
          <p:spPr>
            <a:xfrm>
              <a:off x="3112335" y="4150285"/>
              <a:ext cx="36195" cy="31750"/>
            </a:xfrm>
            <a:custGeom>
              <a:avLst/>
              <a:gdLst/>
              <a:ahLst/>
              <a:cxnLst/>
              <a:rect l="l" t="t" r="r" b="b"/>
              <a:pathLst>
                <a:path w="36194" h="31750">
                  <a:moveTo>
                    <a:pt x="24297" y="0"/>
                  </a:moveTo>
                  <a:lnTo>
                    <a:pt x="15242" y="1658"/>
                  </a:lnTo>
                  <a:lnTo>
                    <a:pt x="6187" y="3317"/>
                  </a:lnTo>
                  <a:lnTo>
                    <a:pt x="0" y="10953"/>
                  </a:lnTo>
                  <a:lnTo>
                    <a:pt x="2843" y="26476"/>
                  </a:lnTo>
                  <a:lnTo>
                    <a:pt x="11337" y="31424"/>
                  </a:lnTo>
                  <a:lnTo>
                    <a:pt x="29447" y="28106"/>
                  </a:lnTo>
                  <a:lnTo>
                    <a:pt x="35636" y="20469"/>
                  </a:lnTo>
                  <a:lnTo>
                    <a:pt x="32791" y="4946"/>
                  </a:lnTo>
                  <a:lnTo>
                    <a:pt x="24297" y="0"/>
                  </a:lnTo>
                  <a:close/>
                </a:path>
              </a:pathLst>
            </a:custGeom>
            <a:solidFill>
              <a:srgbClr val="9900CC"/>
            </a:solidFill>
          </p:spPr>
          <p:txBody>
            <a:bodyPr wrap="square" lIns="0" tIns="0" rIns="0" bIns="0" rtlCol="0"/>
            <a:lstStyle/>
            <a:p>
              <a:endParaRPr/>
            </a:p>
          </p:txBody>
        </p:sp>
        <p:sp>
          <p:nvSpPr>
            <p:cNvPr id="313" name="object 313"/>
            <p:cNvSpPr/>
            <p:nvPr/>
          </p:nvSpPr>
          <p:spPr>
            <a:xfrm>
              <a:off x="3112335" y="4150284"/>
              <a:ext cx="36195" cy="31750"/>
            </a:xfrm>
            <a:custGeom>
              <a:avLst/>
              <a:gdLst/>
              <a:ahLst/>
              <a:cxnLst/>
              <a:rect l="l" t="t" r="r" b="b"/>
              <a:pathLst>
                <a:path w="36194" h="31750">
                  <a:moveTo>
                    <a:pt x="15243" y="1658"/>
                  </a:moveTo>
                  <a:lnTo>
                    <a:pt x="24298" y="0"/>
                  </a:lnTo>
                  <a:lnTo>
                    <a:pt x="32792" y="4947"/>
                  </a:lnTo>
                  <a:lnTo>
                    <a:pt x="34214" y="12708"/>
                  </a:lnTo>
                  <a:lnTo>
                    <a:pt x="35636" y="20470"/>
                  </a:lnTo>
                  <a:lnTo>
                    <a:pt x="29448" y="28107"/>
                  </a:lnTo>
                  <a:lnTo>
                    <a:pt x="20392" y="29766"/>
                  </a:lnTo>
                  <a:lnTo>
                    <a:pt x="11337" y="31425"/>
                  </a:lnTo>
                  <a:lnTo>
                    <a:pt x="2843" y="26477"/>
                  </a:lnTo>
                  <a:lnTo>
                    <a:pt x="1421" y="18716"/>
                  </a:lnTo>
                  <a:lnTo>
                    <a:pt x="0" y="10954"/>
                  </a:lnTo>
                  <a:lnTo>
                    <a:pt x="6188" y="3317"/>
                  </a:lnTo>
                  <a:lnTo>
                    <a:pt x="15243" y="1658"/>
                  </a:lnTo>
                  <a:close/>
                </a:path>
              </a:pathLst>
            </a:custGeom>
            <a:ln w="9524">
              <a:solidFill>
                <a:srgbClr val="9900CC"/>
              </a:solidFill>
            </a:ln>
          </p:spPr>
          <p:txBody>
            <a:bodyPr wrap="square" lIns="0" tIns="0" rIns="0" bIns="0" rtlCol="0"/>
            <a:lstStyle/>
            <a:p>
              <a:endParaRPr/>
            </a:p>
          </p:txBody>
        </p:sp>
        <p:sp>
          <p:nvSpPr>
            <p:cNvPr id="314" name="object 314"/>
            <p:cNvSpPr/>
            <p:nvPr/>
          </p:nvSpPr>
          <p:spPr>
            <a:xfrm>
              <a:off x="2904247" y="4822255"/>
              <a:ext cx="38100" cy="33020"/>
            </a:xfrm>
            <a:custGeom>
              <a:avLst/>
              <a:gdLst/>
              <a:ahLst/>
              <a:cxnLst/>
              <a:rect l="l" t="t" r="r" b="b"/>
              <a:pathLst>
                <a:path w="38100" h="33020">
                  <a:moveTo>
                    <a:pt x="23263" y="0"/>
                  </a:moveTo>
                  <a:lnTo>
                    <a:pt x="0" y="19876"/>
                  </a:lnTo>
                  <a:lnTo>
                    <a:pt x="2641" y="25989"/>
                  </a:lnTo>
                  <a:lnTo>
                    <a:pt x="7612" y="30465"/>
                  </a:lnTo>
                  <a:lnTo>
                    <a:pt x="14211" y="32887"/>
                  </a:lnTo>
                  <a:lnTo>
                    <a:pt x="21741" y="32839"/>
                  </a:lnTo>
                  <a:lnTo>
                    <a:pt x="28799" y="30215"/>
                  </a:lnTo>
                  <a:lnTo>
                    <a:pt x="34111" y="25610"/>
                  </a:lnTo>
                  <a:lnTo>
                    <a:pt x="37172" y="19662"/>
                  </a:lnTo>
                  <a:lnTo>
                    <a:pt x="37475" y="13011"/>
                  </a:lnTo>
                  <a:lnTo>
                    <a:pt x="34833" y="6899"/>
                  </a:lnTo>
                  <a:lnTo>
                    <a:pt x="29863" y="2422"/>
                  </a:lnTo>
                  <a:lnTo>
                    <a:pt x="23263" y="0"/>
                  </a:lnTo>
                  <a:close/>
                </a:path>
              </a:pathLst>
            </a:custGeom>
            <a:solidFill>
              <a:srgbClr val="008000"/>
            </a:solidFill>
          </p:spPr>
          <p:txBody>
            <a:bodyPr wrap="square" lIns="0" tIns="0" rIns="0" bIns="0" rtlCol="0"/>
            <a:lstStyle/>
            <a:p>
              <a:endParaRPr/>
            </a:p>
          </p:txBody>
        </p:sp>
        <p:sp>
          <p:nvSpPr>
            <p:cNvPr id="315" name="object 315"/>
            <p:cNvSpPr/>
            <p:nvPr/>
          </p:nvSpPr>
          <p:spPr>
            <a:xfrm>
              <a:off x="2902587" y="4820407"/>
              <a:ext cx="41275" cy="36830"/>
            </a:xfrm>
            <a:custGeom>
              <a:avLst/>
              <a:gdLst/>
              <a:ahLst/>
              <a:cxnLst/>
              <a:rect l="l" t="t" r="r" b="b"/>
              <a:pathLst>
                <a:path w="41275" h="36829">
                  <a:moveTo>
                    <a:pt x="17393" y="1895"/>
                  </a:moveTo>
                  <a:lnTo>
                    <a:pt x="27742" y="0"/>
                  </a:lnTo>
                  <a:lnTo>
                    <a:pt x="37476" y="5803"/>
                  </a:lnTo>
                  <a:lnTo>
                    <a:pt x="39135" y="14859"/>
                  </a:lnTo>
                  <a:lnTo>
                    <a:pt x="40794" y="23914"/>
                  </a:lnTo>
                  <a:lnTo>
                    <a:pt x="33749" y="32792"/>
                  </a:lnTo>
                  <a:lnTo>
                    <a:pt x="23400" y="34688"/>
                  </a:lnTo>
                  <a:lnTo>
                    <a:pt x="13052" y="36584"/>
                  </a:lnTo>
                  <a:lnTo>
                    <a:pt x="3317" y="30780"/>
                  </a:lnTo>
                  <a:lnTo>
                    <a:pt x="1658" y="21724"/>
                  </a:lnTo>
                  <a:lnTo>
                    <a:pt x="0" y="12669"/>
                  </a:lnTo>
                  <a:lnTo>
                    <a:pt x="7044" y="3791"/>
                  </a:lnTo>
                  <a:lnTo>
                    <a:pt x="17393" y="1895"/>
                  </a:lnTo>
                  <a:close/>
                </a:path>
              </a:pathLst>
            </a:custGeom>
            <a:ln w="9524">
              <a:solidFill>
                <a:srgbClr val="008000"/>
              </a:solidFill>
            </a:ln>
          </p:spPr>
          <p:txBody>
            <a:bodyPr wrap="square" lIns="0" tIns="0" rIns="0" bIns="0" rtlCol="0"/>
            <a:lstStyle/>
            <a:p>
              <a:endParaRPr/>
            </a:p>
          </p:txBody>
        </p:sp>
        <p:sp>
          <p:nvSpPr>
            <p:cNvPr id="316" name="object 316"/>
            <p:cNvSpPr/>
            <p:nvPr/>
          </p:nvSpPr>
          <p:spPr>
            <a:xfrm>
              <a:off x="3384068" y="4727974"/>
              <a:ext cx="38100" cy="28575"/>
            </a:xfrm>
            <a:custGeom>
              <a:avLst/>
              <a:gdLst/>
              <a:ahLst/>
              <a:cxnLst/>
              <a:rect l="l" t="t" r="r" b="b"/>
              <a:pathLst>
                <a:path w="38100" h="28575">
                  <a:moveTo>
                    <a:pt x="23659" y="0"/>
                  </a:moveTo>
                  <a:lnTo>
                    <a:pt x="0" y="17718"/>
                  </a:lnTo>
                  <a:lnTo>
                    <a:pt x="2474" y="22918"/>
                  </a:lnTo>
                  <a:lnTo>
                    <a:pt x="7308" y="26650"/>
                  </a:lnTo>
                  <a:lnTo>
                    <a:pt x="13816" y="28571"/>
                  </a:lnTo>
                  <a:lnTo>
                    <a:pt x="21311" y="28339"/>
                  </a:lnTo>
                  <a:lnTo>
                    <a:pt x="28403" y="25898"/>
                  </a:lnTo>
                  <a:lnTo>
                    <a:pt x="33808" y="21795"/>
                  </a:lnTo>
                  <a:lnTo>
                    <a:pt x="37005" y="16592"/>
                  </a:lnTo>
                  <a:lnTo>
                    <a:pt x="37476" y="10852"/>
                  </a:lnTo>
                  <a:lnTo>
                    <a:pt x="35001" y="5652"/>
                  </a:lnTo>
                  <a:lnTo>
                    <a:pt x="30167" y="1920"/>
                  </a:lnTo>
                  <a:lnTo>
                    <a:pt x="23659" y="0"/>
                  </a:lnTo>
                  <a:close/>
                </a:path>
              </a:pathLst>
            </a:custGeom>
            <a:solidFill>
              <a:srgbClr val="9900CC"/>
            </a:solidFill>
          </p:spPr>
          <p:txBody>
            <a:bodyPr wrap="square" lIns="0" tIns="0" rIns="0" bIns="0" rtlCol="0"/>
            <a:lstStyle/>
            <a:p>
              <a:endParaRPr/>
            </a:p>
          </p:txBody>
        </p:sp>
        <p:sp>
          <p:nvSpPr>
            <p:cNvPr id="317" name="object 317"/>
            <p:cNvSpPr/>
            <p:nvPr/>
          </p:nvSpPr>
          <p:spPr>
            <a:xfrm>
              <a:off x="3382645" y="4726310"/>
              <a:ext cx="40640" cy="32384"/>
            </a:xfrm>
            <a:custGeom>
              <a:avLst/>
              <a:gdLst/>
              <a:ahLst/>
              <a:cxnLst/>
              <a:rect l="l" t="t" r="r" b="b"/>
              <a:pathLst>
                <a:path w="40639" h="32385">
                  <a:moveTo>
                    <a:pt x="17585" y="1895"/>
                  </a:moveTo>
                  <a:lnTo>
                    <a:pt x="27934" y="0"/>
                  </a:lnTo>
                  <a:lnTo>
                    <a:pt x="37476" y="4755"/>
                  </a:lnTo>
                  <a:lnTo>
                    <a:pt x="38898" y="12516"/>
                  </a:lnTo>
                  <a:lnTo>
                    <a:pt x="40320" y="20278"/>
                  </a:lnTo>
                  <a:lnTo>
                    <a:pt x="33083" y="28107"/>
                  </a:lnTo>
                  <a:lnTo>
                    <a:pt x="22734" y="30003"/>
                  </a:lnTo>
                  <a:lnTo>
                    <a:pt x="12385" y="31899"/>
                  </a:lnTo>
                  <a:lnTo>
                    <a:pt x="2843" y="27143"/>
                  </a:lnTo>
                  <a:lnTo>
                    <a:pt x="1421" y="19382"/>
                  </a:lnTo>
                  <a:lnTo>
                    <a:pt x="0" y="11620"/>
                  </a:lnTo>
                  <a:lnTo>
                    <a:pt x="7236" y="3791"/>
                  </a:lnTo>
                  <a:lnTo>
                    <a:pt x="17585" y="1895"/>
                  </a:lnTo>
                  <a:close/>
                </a:path>
              </a:pathLst>
            </a:custGeom>
            <a:ln w="9524">
              <a:solidFill>
                <a:srgbClr val="9900CC"/>
              </a:solidFill>
            </a:ln>
          </p:spPr>
          <p:txBody>
            <a:bodyPr wrap="square" lIns="0" tIns="0" rIns="0" bIns="0" rtlCol="0"/>
            <a:lstStyle/>
            <a:p>
              <a:endParaRPr/>
            </a:p>
          </p:txBody>
        </p:sp>
        <p:pic>
          <p:nvPicPr>
            <p:cNvPr id="318" name="object 318"/>
            <p:cNvPicPr/>
            <p:nvPr/>
          </p:nvPicPr>
          <p:blipFill>
            <a:blip r:embed="rId2" cstate="print"/>
            <a:stretch>
              <a:fillRect/>
            </a:stretch>
          </p:blipFill>
          <p:spPr>
            <a:xfrm>
              <a:off x="5994400" y="4508500"/>
              <a:ext cx="127000" cy="127000"/>
            </a:xfrm>
            <a:prstGeom prst="rect">
              <a:avLst/>
            </a:prstGeom>
          </p:spPr>
        </p:pic>
        <p:sp>
          <p:nvSpPr>
            <p:cNvPr id="319" name="object 319"/>
            <p:cNvSpPr/>
            <p:nvPr/>
          </p:nvSpPr>
          <p:spPr>
            <a:xfrm>
              <a:off x="3200400" y="4400550"/>
              <a:ext cx="114300" cy="114300"/>
            </a:xfrm>
            <a:custGeom>
              <a:avLst/>
              <a:gdLst/>
              <a:ahLst/>
              <a:cxnLst/>
              <a:rect l="l" t="t" r="r" b="b"/>
              <a:pathLst>
                <a:path w="114300" h="114300">
                  <a:moveTo>
                    <a:pt x="57150" y="0"/>
                  </a:moveTo>
                  <a:lnTo>
                    <a:pt x="34904" y="4491"/>
                  </a:lnTo>
                  <a:lnTo>
                    <a:pt x="16738" y="16738"/>
                  </a:lnTo>
                  <a:lnTo>
                    <a:pt x="4491" y="34904"/>
                  </a:lnTo>
                  <a:lnTo>
                    <a:pt x="0" y="57150"/>
                  </a:lnTo>
                  <a:lnTo>
                    <a:pt x="4491" y="79395"/>
                  </a:lnTo>
                  <a:lnTo>
                    <a:pt x="16738" y="97561"/>
                  </a:lnTo>
                  <a:lnTo>
                    <a:pt x="34904" y="109808"/>
                  </a:lnTo>
                  <a:lnTo>
                    <a:pt x="57150" y="114300"/>
                  </a:lnTo>
                  <a:lnTo>
                    <a:pt x="79395" y="109808"/>
                  </a:lnTo>
                  <a:lnTo>
                    <a:pt x="97561" y="97561"/>
                  </a:lnTo>
                  <a:lnTo>
                    <a:pt x="109808" y="79395"/>
                  </a:lnTo>
                  <a:lnTo>
                    <a:pt x="114300" y="57150"/>
                  </a:lnTo>
                  <a:lnTo>
                    <a:pt x="109808" y="34904"/>
                  </a:lnTo>
                  <a:lnTo>
                    <a:pt x="97561" y="16738"/>
                  </a:lnTo>
                  <a:lnTo>
                    <a:pt x="79395" y="4491"/>
                  </a:lnTo>
                  <a:lnTo>
                    <a:pt x="57150" y="0"/>
                  </a:lnTo>
                  <a:close/>
                </a:path>
              </a:pathLst>
            </a:custGeom>
            <a:solidFill>
              <a:srgbClr val="9900CC"/>
            </a:solidFill>
          </p:spPr>
          <p:txBody>
            <a:bodyPr wrap="square" lIns="0" tIns="0" rIns="0" bIns="0" rtlCol="0"/>
            <a:lstStyle/>
            <a:p>
              <a:endParaRPr/>
            </a:p>
          </p:txBody>
        </p:sp>
        <p:sp>
          <p:nvSpPr>
            <p:cNvPr id="320" name="object 320"/>
            <p:cNvSpPr/>
            <p:nvPr/>
          </p:nvSpPr>
          <p:spPr>
            <a:xfrm>
              <a:off x="3200400" y="4400550"/>
              <a:ext cx="114300" cy="114300"/>
            </a:xfrm>
            <a:custGeom>
              <a:avLst/>
              <a:gdLst/>
              <a:ahLst/>
              <a:cxnLst/>
              <a:rect l="l" t="t" r="r" b="b"/>
              <a:pathLst>
                <a:path w="114300" h="114300">
                  <a:moveTo>
                    <a:pt x="0" y="57150"/>
                  </a:moveTo>
                  <a:lnTo>
                    <a:pt x="4491" y="34904"/>
                  </a:lnTo>
                  <a:lnTo>
                    <a:pt x="16738" y="16738"/>
                  </a:lnTo>
                  <a:lnTo>
                    <a:pt x="34904" y="4491"/>
                  </a:lnTo>
                  <a:lnTo>
                    <a:pt x="57150" y="0"/>
                  </a:lnTo>
                  <a:lnTo>
                    <a:pt x="79395" y="4491"/>
                  </a:lnTo>
                  <a:lnTo>
                    <a:pt x="97561" y="16738"/>
                  </a:lnTo>
                  <a:lnTo>
                    <a:pt x="109808" y="34904"/>
                  </a:lnTo>
                  <a:lnTo>
                    <a:pt x="114300" y="57150"/>
                  </a:lnTo>
                  <a:lnTo>
                    <a:pt x="109808" y="79395"/>
                  </a:lnTo>
                  <a:lnTo>
                    <a:pt x="97561" y="97561"/>
                  </a:lnTo>
                  <a:lnTo>
                    <a:pt x="79395" y="109808"/>
                  </a:lnTo>
                  <a:lnTo>
                    <a:pt x="57150" y="114300"/>
                  </a:lnTo>
                  <a:lnTo>
                    <a:pt x="34904" y="109808"/>
                  </a:lnTo>
                  <a:lnTo>
                    <a:pt x="16738" y="97561"/>
                  </a:lnTo>
                  <a:lnTo>
                    <a:pt x="4491" y="79395"/>
                  </a:lnTo>
                  <a:lnTo>
                    <a:pt x="0" y="57150"/>
                  </a:lnTo>
                  <a:close/>
                </a:path>
              </a:pathLst>
            </a:custGeom>
            <a:ln w="12700">
              <a:solidFill>
                <a:srgbClr val="000000"/>
              </a:solidFill>
            </a:ln>
          </p:spPr>
          <p:txBody>
            <a:bodyPr wrap="square" lIns="0" tIns="0" rIns="0" bIns="0" rtlCol="0"/>
            <a:lstStyle/>
            <a:p>
              <a:endParaRPr/>
            </a:p>
          </p:txBody>
        </p:sp>
        <p:sp>
          <p:nvSpPr>
            <p:cNvPr id="321" name="object 321"/>
            <p:cNvSpPr/>
            <p:nvPr/>
          </p:nvSpPr>
          <p:spPr>
            <a:xfrm>
              <a:off x="2628899" y="4400550"/>
              <a:ext cx="114300" cy="114300"/>
            </a:xfrm>
            <a:custGeom>
              <a:avLst/>
              <a:gdLst/>
              <a:ahLst/>
              <a:cxnLst/>
              <a:rect l="l" t="t" r="r" b="b"/>
              <a:pathLst>
                <a:path w="114300" h="114300">
                  <a:moveTo>
                    <a:pt x="57150" y="0"/>
                  </a:moveTo>
                  <a:lnTo>
                    <a:pt x="34904" y="4491"/>
                  </a:lnTo>
                  <a:lnTo>
                    <a:pt x="16738" y="16738"/>
                  </a:lnTo>
                  <a:lnTo>
                    <a:pt x="4491" y="34904"/>
                  </a:lnTo>
                  <a:lnTo>
                    <a:pt x="0" y="57150"/>
                  </a:lnTo>
                  <a:lnTo>
                    <a:pt x="4491" y="79395"/>
                  </a:lnTo>
                  <a:lnTo>
                    <a:pt x="16738" y="97561"/>
                  </a:lnTo>
                  <a:lnTo>
                    <a:pt x="34904" y="109808"/>
                  </a:lnTo>
                  <a:lnTo>
                    <a:pt x="57150" y="114300"/>
                  </a:lnTo>
                  <a:lnTo>
                    <a:pt x="79395" y="109808"/>
                  </a:lnTo>
                  <a:lnTo>
                    <a:pt x="97561" y="97561"/>
                  </a:lnTo>
                  <a:lnTo>
                    <a:pt x="109808" y="79395"/>
                  </a:lnTo>
                  <a:lnTo>
                    <a:pt x="114300" y="57150"/>
                  </a:lnTo>
                  <a:lnTo>
                    <a:pt x="109808" y="34904"/>
                  </a:lnTo>
                  <a:lnTo>
                    <a:pt x="97561" y="16738"/>
                  </a:lnTo>
                  <a:lnTo>
                    <a:pt x="79395" y="4491"/>
                  </a:lnTo>
                  <a:lnTo>
                    <a:pt x="57150" y="0"/>
                  </a:lnTo>
                  <a:close/>
                </a:path>
              </a:pathLst>
            </a:custGeom>
            <a:solidFill>
              <a:srgbClr val="008000"/>
            </a:solidFill>
          </p:spPr>
          <p:txBody>
            <a:bodyPr wrap="square" lIns="0" tIns="0" rIns="0" bIns="0" rtlCol="0"/>
            <a:lstStyle/>
            <a:p>
              <a:endParaRPr/>
            </a:p>
          </p:txBody>
        </p:sp>
        <p:sp>
          <p:nvSpPr>
            <p:cNvPr id="322" name="object 322"/>
            <p:cNvSpPr/>
            <p:nvPr/>
          </p:nvSpPr>
          <p:spPr>
            <a:xfrm>
              <a:off x="2628899" y="4400550"/>
              <a:ext cx="114300" cy="114300"/>
            </a:xfrm>
            <a:custGeom>
              <a:avLst/>
              <a:gdLst/>
              <a:ahLst/>
              <a:cxnLst/>
              <a:rect l="l" t="t" r="r" b="b"/>
              <a:pathLst>
                <a:path w="114300" h="114300">
                  <a:moveTo>
                    <a:pt x="0" y="57150"/>
                  </a:moveTo>
                  <a:lnTo>
                    <a:pt x="4491" y="34904"/>
                  </a:lnTo>
                  <a:lnTo>
                    <a:pt x="16738" y="16738"/>
                  </a:lnTo>
                  <a:lnTo>
                    <a:pt x="34904" y="4491"/>
                  </a:lnTo>
                  <a:lnTo>
                    <a:pt x="57150" y="0"/>
                  </a:lnTo>
                  <a:lnTo>
                    <a:pt x="79395" y="4491"/>
                  </a:lnTo>
                  <a:lnTo>
                    <a:pt x="97561" y="16738"/>
                  </a:lnTo>
                  <a:lnTo>
                    <a:pt x="109808" y="34904"/>
                  </a:lnTo>
                  <a:lnTo>
                    <a:pt x="114300" y="57150"/>
                  </a:lnTo>
                  <a:lnTo>
                    <a:pt x="109808" y="79395"/>
                  </a:lnTo>
                  <a:lnTo>
                    <a:pt x="97561" y="97561"/>
                  </a:lnTo>
                  <a:lnTo>
                    <a:pt x="79395" y="109808"/>
                  </a:lnTo>
                  <a:lnTo>
                    <a:pt x="57150" y="114300"/>
                  </a:lnTo>
                  <a:lnTo>
                    <a:pt x="34904" y="109808"/>
                  </a:lnTo>
                  <a:lnTo>
                    <a:pt x="16738" y="97561"/>
                  </a:lnTo>
                  <a:lnTo>
                    <a:pt x="4491" y="79395"/>
                  </a:lnTo>
                  <a:lnTo>
                    <a:pt x="0" y="57150"/>
                  </a:lnTo>
                  <a:close/>
                </a:path>
              </a:pathLst>
            </a:custGeom>
            <a:ln w="12700">
              <a:solidFill>
                <a:srgbClr val="000000"/>
              </a:solidFill>
            </a:ln>
          </p:spPr>
          <p:txBody>
            <a:bodyPr wrap="square" lIns="0" tIns="0" rIns="0" bIns="0" rtlCol="0"/>
            <a:lstStyle/>
            <a:p>
              <a:endParaRPr/>
            </a:p>
          </p:txBody>
        </p:sp>
        <p:sp>
          <p:nvSpPr>
            <p:cNvPr id="323" name="object 323"/>
            <p:cNvSpPr/>
            <p:nvPr/>
          </p:nvSpPr>
          <p:spPr>
            <a:xfrm>
              <a:off x="2005870" y="2829161"/>
              <a:ext cx="5772150" cy="2997835"/>
            </a:xfrm>
            <a:custGeom>
              <a:avLst/>
              <a:gdLst/>
              <a:ahLst/>
              <a:cxnLst/>
              <a:rect l="l" t="t" r="r" b="b"/>
              <a:pathLst>
                <a:path w="5772150" h="2997835">
                  <a:moveTo>
                    <a:pt x="327341" y="0"/>
                  </a:moveTo>
                  <a:lnTo>
                    <a:pt x="962025" y="533778"/>
                  </a:lnTo>
                  <a:lnTo>
                    <a:pt x="0" y="533778"/>
                  </a:lnTo>
                  <a:lnTo>
                    <a:pt x="0" y="2997328"/>
                  </a:lnTo>
                  <a:lnTo>
                    <a:pt x="5772150" y="2997328"/>
                  </a:lnTo>
                  <a:lnTo>
                    <a:pt x="5772150" y="533778"/>
                  </a:lnTo>
                  <a:lnTo>
                    <a:pt x="2405062" y="533778"/>
                  </a:lnTo>
                  <a:lnTo>
                    <a:pt x="327341" y="0"/>
                  </a:lnTo>
                  <a:close/>
                </a:path>
              </a:pathLst>
            </a:custGeom>
            <a:solidFill>
              <a:srgbClr val="FFFFCC"/>
            </a:solidFill>
          </p:spPr>
          <p:txBody>
            <a:bodyPr wrap="square" lIns="0" tIns="0" rIns="0" bIns="0" rtlCol="0"/>
            <a:lstStyle/>
            <a:p>
              <a:endParaRPr/>
            </a:p>
          </p:txBody>
        </p:sp>
        <p:sp>
          <p:nvSpPr>
            <p:cNvPr id="324" name="object 324"/>
            <p:cNvSpPr/>
            <p:nvPr/>
          </p:nvSpPr>
          <p:spPr>
            <a:xfrm>
              <a:off x="2005870" y="2829160"/>
              <a:ext cx="5772150" cy="2997835"/>
            </a:xfrm>
            <a:custGeom>
              <a:avLst/>
              <a:gdLst/>
              <a:ahLst/>
              <a:cxnLst/>
              <a:rect l="l" t="t" r="r" b="b"/>
              <a:pathLst>
                <a:path w="5772150" h="2997835">
                  <a:moveTo>
                    <a:pt x="0" y="533779"/>
                  </a:moveTo>
                  <a:lnTo>
                    <a:pt x="962025" y="533779"/>
                  </a:lnTo>
                  <a:lnTo>
                    <a:pt x="327341" y="0"/>
                  </a:lnTo>
                  <a:lnTo>
                    <a:pt x="2405062" y="533779"/>
                  </a:lnTo>
                  <a:lnTo>
                    <a:pt x="5772150" y="533779"/>
                  </a:lnTo>
                  <a:lnTo>
                    <a:pt x="5772150" y="944369"/>
                  </a:lnTo>
                  <a:lnTo>
                    <a:pt x="5772150" y="1560256"/>
                  </a:lnTo>
                  <a:lnTo>
                    <a:pt x="5772150" y="2997329"/>
                  </a:lnTo>
                  <a:lnTo>
                    <a:pt x="2405062" y="2997329"/>
                  </a:lnTo>
                  <a:lnTo>
                    <a:pt x="962025" y="2997329"/>
                  </a:lnTo>
                  <a:lnTo>
                    <a:pt x="0" y="2997329"/>
                  </a:lnTo>
                  <a:lnTo>
                    <a:pt x="0" y="1560256"/>
                  </a:lnTo>
                  <a:lnTo>
                    <a:pt x="0" y="944369"/>
                  </a:lnTo>
                  <a:lnTo>
                    <a:pt x="0" y="533779"/>
                  </a:lnTo>
                  <a:close/>
                </a:path>
              </a:pathLst>
            </a:custGeom>
            <a:ln w="12700">
              <a:solidFill>
                <a:srgbClr val="000000"/>
              </a:solidFill>
            </a:ln>
          </p:spPr>
          <p:txBody>
            <a:bodyPr wrap="square" lIns="0" tIns="0" rIns="0" bIns="0" rtlCol="0"/>
            <a:lstStyle/>
            <a:p>
              <a:endParaRPr/>
            </a:p>
          </p:txBody>
        </p:sp>
      </p:grpSp>
      <p:sp>
        <p:nvSpPr>
          <p:cNvPr id="325" name="object 325"/>
          <p:cNvSpPr txBox="1"/>
          <p:nvPr/>
        </p:nvSpPr>
        <p:spPr>
          <a:xfrm>
            <a:off x="2084610" y="3382771"/>
            <a:ext cx="1026794"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Neat</a:t>
            </a:r>
            <a:r>
              <a:rPr sz="1800" spc="-65" dirty="0">
                <a:latin typeface="Trebuchet MS"/>
                <a:cs typeface="Trebuchet MS"/>
              </a:rPr>
              <a:t> </a:t>
            </a:r>
            <a:r>
              <a:rPr sz="1800" spc="-100" dirty="0">
                <a:latin typeface="Trebuchet MS"/>
                <a:cs typeface="Trebuchet MS"/>
              </a:rPr>
              <a:t>trick:</a:t>
            </a:r>
            <a:endParaRPr sz="1800">
              <a:latin typeface="Trebuchet MS"/>
              <a:cs typeface="Trebuchet MS"/>
            </a:endParaRPr>
          </a:p>
        </p:txBody>
      </p:sp>
      <p:sp>
        <p:nvSpPr>
          <p:cNvPr id="330" name="object 33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21</a:t>
            </a:fld>
            <a:endParaRPr spc="-25" dirty="0"/>
          </a:p>
        </p:txBody>
      </p:sp>
      <p:sp>
        <p:nvSpPr>
          <p:cNvPr id="326" name="object 326"/>
          <p:cNvSpPr txBox="1"/>
          <p:nvPr/>
        </p:nvSpPr>
        <p:spPr>
          <a:xfrm>
            <a:off x="940601" y="3663188"/>
            <a:ext cx="6567805" cy="1671320"/>
          </a:xfrm>
          <a:prstGeom prst="rect">
            <a:avLst/>
          </a:prstGeom>
        </p:spPr>
        <p:txBody>
          <a:bodyPr vert="horz" wrap="square" lIns="0" tIns="12700" rIns="0" bIns="0" rtlCol="0">
            <a:spAutoFit/>
          </a:bodyPr>
          <a:lstStyle/>
          <a:p>
            <a:pPr marL="38100">
              <a:lnSpc>
                <a:spcPct val="100000"/>
              </a:lnSpc>
              <a:spcBef>
                <a:spcPts val="100"/>
              </a:spcBef>
            </a:pPr>
            <a:r>
              <a:rPr sz="2700" spc="-120" baseline="29320" dirty="0">
                <a:solidFill>
                  <a:srgbClr val="212745"/>
                </a:solidFill>
                <a:latin typeface="Trebuchet MS"/>
                <a:cs typeface="Trebuchet MS"/>
              </a:rPr>
              <a:t>Many</a:t>
            </a:r>
            <a:r>
              <a:rPr sz="2700" spc="-15" baseline="29320" dirty="0">
                <a:solidFill>
                  <a:srgbClr val="212745"/>
                </a:solidFill>
                <a:latin typeface="Trebuchet MS"/>
                <a:cs typeface="Trebuchet MS"/>
              </a:rPr>
              <a:t> </a:t>
            </a:r>
            <a:r>
              <a:rPr sz="2700" spc="-97" baseline="29320" dirty="0">
                <a:solidFill>
                  <a:srgbClr val="212745"/>
                </a:solidFill>
                <a:latin typeface="Trebuchet MS"/>
                <a:cs typeface="Trebuchet MS"/>
              </a:rPr>
              <a:t>other</a:t>
            </a:r>
            <a:r>
              <a:rPr sz="2700" spc="-120" baseline="29320" dirty="0">
                <a:solidFill>
                  <a:srgbClr val="212745"/>
                </a:solidFill>
                <a:latin typeface="Trebuchet MS"/>
                <a:cs typeface="Trebuchet MS"/>
              </a:rPr>
              <a:t> </a:t>
            </a:r>
            <a:r>
              <a:rPr sz="1800" spc="-1000" dirty="0">
                <a:latin typeface="Trebuchet MS"/>
                <a:cs typeface="Trebuchet MS"/>
              </a:rPr>
              <a:t>P</a:t>
            </a:r>
            <a:r>
              <a:rPr sz="2700" spc="-89" baseline="29320" dirty="0">
                <a:solidFill>
                  <a:srgbClr val="212745"/>
                </a:solidFill>
                <a:latin typeface="Trebuchet MS"/>
                <a:cs typeface="Trebuchet MS"/>
              </a:rPr>
              <a:t>i</a:t>
            </a:r>
            <a:r>
              <a:rPr sz="2700" spc="-885" baseline="29320" dirty="0">
                <a:solidFill>
                  <a:srgbClr val="212745"/>
                </a:solidFill>
                <a:latin typeface="Trebuchet MS"/>
                <a:cs typeface="Trebuchet MS"/>
              </a:rPr>
              <a:t>d</a:t>
            </a:r>
            <a:r>
              <a:rPr sz="1800" spc="-60" dirty="0">
                <a:latin typeface="Trebuchet MS"/>
                <a:cs typeface="Trebuchet MS"/>
              </a:rPr>
              <a:t>l</a:t>
            </a:r>
            <a:r>
              <a:rPr sz="1800" spc="-940" dirty="0">
                <a:latin typeface="Trebuchet MS"/>
                <a:cs typeface="Trebuchet MS"/>
              </a:rPr>
              <a:t>a</a:t>
            </a:r>
            <a:r>
              <a:rPr sz="2700" spc="-397" baseline="29320" dirty="0">
                <a:solidFill>
                  <a:srgbClr val="212745"/>
                </a:solidFill>
                <a:latin typeface="Trebuchet MS"/>
                <a:cs typeface="Trebuchet MS"/>
              </a:rPr>
              <a:t>e</a:t>
            </a:r>
            <a:r>
              <a:rPr sz="1800" spc="-770" dirty="0">
                <a:latin typeface="Trebuchet MS"/>
                <a:cs typeface="Trebuchet MS"/>
              </a:rPr>
              <a:t>c</a:t>
            </a:r>
            <a:r>
              <a:rPr sz="2700" spc="-382" baseline="29320" dirty="0">
                <a:solidFill>
                  <a:srgbClr val="212745"/>
                </a:solidFill>
                <a:latin typeface="Trebuchet MS"/>
                <a:cs typeface="Trebuchet MS"/>
              </a:rPr>
              <a:t>a</a:t>
            </a:r>
            <a:r>
              <a:rPr sz="1800" spc="-894" dirty="0">
                <a:latin typeface="Trebuchet MS"/>
                <a:cs typeface="Trebuchet MS"/>
              </a:rPr>
              <a:t>e</a:t>
            </a:r>
            <a:r>
              <a:rPr sz="2700" spc="-97" baseline="29320" dirty="0">
                <a:solidFill>
                  <a:srgbClr val="212745"/>
                </a:solidFill>
                <a:latin typeface="Trebuchet MS"/>
                <a:cs typeface="Trebuchet MS"/>
              </a:rPr>
              <a:t>s</a:t>
            </a:r>
            <a:r>
              <a:rPr sz="2700" spc="37" baseline="29320" dirty="0">
                <a:solidFill>
                  <a:srgbClr val="212745"/>
                </a:solidFill>
                <a:latin typeface="Trebuchet MS"/>
                <a:cs typeface="Trebuchet MS"/>
              </a:rPr>
              <a:t> </a:t>
            </a:r>
            <a:r>
              <a:rPr sz="1800" spc="-75" dirty="0">
                <a:latin typeface="Trebuchet MS"/>
                <a:cs typeface="Trebuchet MS"/>
              </a:rPr>
              <a:t>f</a:t>
            </a:r>
            <a:r>
              <a:rPr sz="1800" spc="-105" dirty="0">
                <a:latin typeface="Trebuchet MS"/>
                <a:cs typeface="Trebuchet MS"/>
              </a:rPr>
              <a:t>i</a:t>
            </a:r>
            <a:r>
              <a:rPr sz="2700" spc="-1507" baseline="29320" dirty="0">
                <a:solidFill>
                  <a:srgbClr val="212745"/>
                </a:solidFill>
                <a:latin typeface="Trebuchet MS"/>
                <a:cs typeface="Trebuchet MS"/>
              </a:rPr>
              <a:t>o</a:t>
            </a:r>
            <a:r>
              <a:rPr sz="1800" spc="-70" dirty="0">
                <a:latin typeface="Trebuchet MS"/>
                <a:cs typeface="Trebuchet MS"/>
              </a:rPr>
              <a:t>r</a:t>
            </a:r>
            <a:r>
              <a:rPr sz="1800" spc="-540" dirty="0">
                <a:latin typeface="Trebuchet MS"/>
                <a:cs typeface="Trebuchet MS"/>
              </a:rPr>
              <a:t>s</a:t>
            </a:r>
            <a:r>
              <a:rPr sz="2700" spc="-712" baseline="29320" dirty="0">
                <a:solidFill>
                  <a:srgbClr val="212745"/>
                </a:solidFill>
                <a:latin typeface="Trebuchet MS"/>
                <a:cs typeface="Trebuchet MS"/>
              </a:rPr>
              <a:t>a</a:t>
            </a:r>
            <a:r>
              <a:rPr sz="1800" spc="-405" dirty="0">
                <a:latin typeface="Trebuchet MS"/>
                <a:cs typeface="Trebuchet MS"/>
              </a:rPr>
              <a:t>t</a:t>
            </a:r>
            <a:r>
              <a:rPr sz="2700" spc="-97" baseline="29320" dirty="0">
                <a:solidFill>
                  <a:srgbClr val="212745"/>
                </a:solidFill>
                <a:latin typeface="Trebuchet MS"/>
                <a:cs typeface="Trebuchet MS"/>
              </a:rPr>
              <a:t>t</a:t>
            </a:r>
            <a:r>
              <a:rPr sz="2700" spc="-517" baseline="29320" dirty="0">
                <a:solidFill>
                  <a:srgbClr val="212745"/>
                </a:solidFill>
                <a:latin typeface="Trebuchet MS"/>
                <a:cs typeface="Trebuchet MS"/>
              </a:rPr>
              <a:t>i</a:t>
            </a:r>
            <a:r>
              <a:rPr sz="1800" spc="-715" dirty="0">
                <a:latin typeface="Trebuchet MS"/>
                <a:cs typeface="Trebuchet MS"/>
              </a:rPr>
              <a:t>c</a:t>
            </a:r>
            <a:r>
              <a:rPr sz="2700" spc="-652" baseline="29320" dirty="0">
                <a:solidFill>
                  <a:srgbClr val="212745"/>
                </a:solidFill>
                <a:latin typeface="Trebuchet MS"/>
                <a:cs typeface="Trebuchet MS"/>
              </a:rPr>
              <a:t>n</a:t>
            </a:r>
            <a:r>
              <a:rPr sz="1800" spc="-680" dirty="0">
                <a:latin typeface="Trebuchet MS"/>
                <a:cs typeface="Trebuchet MS"/>
              </a:rPr>
              <a:t>e</a:t>
            </a:r>
            <a:r>
              <a:rPr sz="2700" spc="-525" baseline="29320" dirty="0">
                <a:solidFill>
                  <a:srgbClr val="212745"/>
                </a:solidFill>
                <a:latin typeface="Trebuchet MS"/>
                <a:cs typeface="Trebuchet MS"/>
              </a:rPr>
              <a:t>g</a:t>
            </a:r>
            <a:r>
              <a:rPr sz="1800" spc="-254" dirty="0">
                <a:latin typeface="Trebuchet MS"/>
                <a:cs typeface="Trebuchet MS"/>
              </a:rPr>
              <a:t>n</a:t>
            </a:r>
            <a:r>
              <a:rPr sz="2700" spc="-1222" baseline="29320" dirty="0">
                <a:solidFill>
                  <a:srgbClr val="212745"/>
                </a:solidFill>
                <a:latin typeface="Trebuchet MS"/>
                <a:cs typeface="Trebuchet MS"/>
              </a:rPr>
              <a:t>a</a:t>
            </a:r>
            <a:r>
              <a:rPr sz="1800" spc="-80" dirty="0">
                <a:latin typeface="Trebuchet MS"/>
                <a:cs typeface="Trebuchet MS"/>
              </a:rPr>
              <a:t>t</a:t>
            </a:r>
            <a:r>
              <a:rPr sz="2700" spc="-1155" baseline="29320" dirty="0">
                <a:solidFill>
                  <a:srgbClr val="212745"/>
                </a:solidFill>
                <a:latin typeface="Trebuchet MS"/>
                <a:cs typeface="Trebuchet MS"/>
              </a:rPr>
              <a:t>r</a:t>
            </a:r>
            <a:r>
              <a:rPr sz="1800" spc="-305" dirty="0">
                <a:latin typeface="Trebuchet MS"/>
                <a:cs typeface="Trebuchet MS"/>
              </a:rPr>
              <a:t>e</a:t>
            </a:r>
            <a:r>
              <a:rPr sz="2700" spc="-1260" baseline="29320" dirty="0">
                <a:solidFill>
                  <a:srgbClr val="212745"/>
                </a:solidFill>
                <a:latin typeface="Trebuchet MS"/>
                <a:cs typeface="Trebuchet MS"/>
              </a:rPr>
              <a:t>o</a:t>
            </a:r>
            <a:r>
              <a:rPr sz="1800" spc="5" dirty="0">
                <a:latin typeface="Trebuchet MS"/>
                <a:cs typeface="Trebuchet MS"/>
              </a:rPr>
              <a:t>r</a:t>
            </a:r>
            <a:r>
              <a:rPr sz="2700" spc="-885" baseline="29320" dirty="0">
                <a:solidFill>
                  <a:srgbClr val="212745"/>
                </a:solidFill>
                <a:latin typeface="Trebuchet MS"/>
                <a:cs typeface="Trebuchet MS"/>
              </a:rPr>
              <a:t>u</a:t>
            </a:r>
            <a:r>
              <a:rPr sz="1800" spc="-570" dirty="0">
                <a:latin typeface="Trebuchet MS"/>
                <a:cs typeface="Trebuchet MS"/>
              </a:rPr>
              <a:t>o</a:t>
            </a:r>
            <a:r>
              <a:rPr sz="2700" spc="-742" baseline="29320" dirty="0">
                <a:solidFill>
                  <a:srgbClr val="212745"/>
                </a:solidFill>
                <a:latin typeface="Trebuchet MS"/>
                <a:cs typeface="Trebuchet MS"/>
              </a:rPr>
              <a:t>n</a:t>
            </a:r>
            <a:r>
              <a:rPr sz="1800" spc="-635" dirty="0">
                <a:latin typeface="Trebuchet MS"/>
                <a:cs typeface="Trebuchet MS"/>
              </a:rPr>
              <a:t>n</a:t>
            </a:r>
            <a:r>
              <a:rPr sz="2700" spc="-120" baseline="29320" dirty="0">
                <a:solidFill>
                  <a:srgbClr val="212745"/>
                </a:solidFill>
                <a:latin typeface="Trebuchet MS"/>
                <a:cs typeface="Trebuchet MS"/>
              </a:rPr>
              <a:t>d</a:t>
            </a:r>
            <a:r>
              <a:rPr sz="2700" spc="-847" baseline="29320" dirty="0">
                <a:solidFill>
                  <a:srgbClr val="212745"/>
                </a:solidFill>
                <a:latin typeface="Trebuchet MS"/>
                <a:cs typeface="Trebuchet MS"/>
              </a:rPr>
              <a:t>.</a:t>
            </a:r>
            <a:r>
              <a:rPr sz="1800" spc="-65" dirty="0">
                <a:latin typeface="Trebuchet MS"/>
                <a:cs typeface="Trebuchet MS"/>
              </a:rPr>
              <a:t>t</a:t>
            </a:r>
            <a:r>
              <a:rPr sz="1800" spc="-75" dirty="0">
                <a:latin typeface="Trebuchet MS"/>
                <a:cs typeface="Trebuchet MS"/>
              </a:rPr>
              <a:t>o</a:t>
            </a:r>
            <a:r>
              <a:rPr sz="1800" spc="-65" dirty="0">
                <a:latin typeface="Trebuchet MS"/>
                <a:cs typeface="Trebuchet MS"/>
              </a:rPr>
              <a:t>p</a:t>
            </a:r>
            <a:r>
              <a:rPr sz="1800" spc="-5" dirty="0">
                <a:latin typeface="Trebuchet MS"/>
                <a:cs typeface="Trebuchet MS"/>
              </a:rPr>
              <a:t> </a:t>
            </a:r>
            <a:r>
              <a:rPr sz="1800" spc="-105" dirty="0">
                <a:latin typeface="Trebuchet MS"/>
                <a:cs typeface="Trebuchet MS"/>
              </a:rPr>
              <a:t>of</a:t>
            </a:r>
            <a:r>
              <a:rPr sz="1800" spc="-5" dirty="0">
                <a:latin typeface="Trebuchet MS"/>
                <a:cs typeface="Trebuchet MS"/>
              </a:rPr>
              <a:t> </a:t>
            </a:r>
            <a:r>
              <a:rPr sz="1800" spc="-100" dirty="0">
                <a:latin typeface="Trebuchet MS"/>
                <a:cs typeface="Trebuchet MS"/>
              </a:rPr>
              <a:t>randomly</a:t>
            </a:r>
            <a:r>
              <a:rPr sz="1800" spc="-5" dirty="0">
                <a:latin typeface="Trebuchet MS"/>
                <a:cs typeface="Trebuchet MS"/>
              </a:rPr>
              <a:t> </a:t>
            </a:r>
            <a:r>
              <a:rPr sz="1800" spc="-75" dirty="0">
                <a:latin typeface="Trebuchet MS"/>
                <a:cs typeface="Trebuchet MS"/>
              </a:rPr>
              <a:t>chosen</a:t>
            </a:r>
            <a:r>
              <a:rPr sz="1800" spc="-5" dirty="0">
                <a:latin typeface="Trebuchet MS"/>
                <a:cs typeface="Trebuchet MS"/>
              </a:rPr>
              <a:t> </a:t>
            </a:r>
            <a:r>
              <a:rPr sz="1800" spc="-10" dirty="0">
                <a:latin typeface="Trebuchet MS"/>
                <a:cs typeface="Trebuchet MS"/>
              </a:rPr>
              <a:t>datapoint.</a:t>
            </a:r>
            <a:endParaRPr sz="1800" dirty="0">
              <a:latin typeface="Trebuchet MS"/>
              <a:cs typeface="Trebuchet MS"/>
            </a:endParaRPr>
          </a:p>
          <a:p>
            <a:pPr marL="1156335" marR="462915">
              <a:lnSpc>
                <a:spcPts val="2110"/>
              </a:lnSpc>
              <a:spcBef>
                <a:spcPts val="135"/>
              </a:spcBef>
            </a:pPr>
            <a:r>
              <a:rPr sz="1800" spc="-140" dirty="0">
                <a:latin typeface="Trebuchet MS"/>
                <a:cs typeface="Trebuchet MS"/>
              </a:rPr>
              <a:t>Place</a:t>
            </a:r>
            <a:r>
              <a:rPr sz="1800" spc="-35" dirty="0">
                <a:latin typeface="Trebuchet MS"/>
                <a:cs typeface="Trebuchet MS"/>
              </a:rPr>
              <a:t> </a:t>
            </a:r>
            <a:r>
              <a:rPr sz="1800" spc="-80" dirty="0">
                <a:latin typeface="Trebuchet MS"/>
                <a:cs typeface="Trebuchet MS"/>
              </a:rPr>
              <a:t>second</a:t>
            </a:r>
            <a:r>
              <a:rPr sz="1800" spc="-35" dirty="0">
                <a:latin typeface="Trebuchet MS"/>
                <a:cs typeface="Trebuchet MS"/>
              </a:rPr>
              <a:t> </a:t>
            </a:r>
            <a:r>
              <a:rPr sz="1800" spc="-100" dirty="0">
                <a:latin typeface="Trebuchet MS"/>
                <a:cs typeface="Trebuchet MS"/>
              </a:rPr>
              <a:t>center</a:t>
            </a:r>
            <a:r>
              <a:rPr sz="1800" spc="-30" dirty="0">
                <a:latin typeface="Trebuchet MS"/>
                <a:cs typeface="Trebuchet MS"/>
              </a:rPr>
              <a:t> </a:t>
            </a:r>
            <a:r>
              <a:rPr sz="1800" dirty="0">
                <a:latin typeface="Trebuchet MS"/>
                <a:cs typeface="Trebuchet MS"/>
              </a:rPr>
              <a:t>on</a:t>
            </a:r>
            <a:r>
              <a:rPr sz="1800" spc="-30" dirty="0">
                <a:latin typeface="Trebuchet MS"/>
                <a:cs typeface="Trebuchet MS"/>
              </a:rPr>
              <a:t> </a:t>
            </a:r>
            <a:r>
              <a:rPr sz="1800" spc="-114" dirty="0">
                <a:latin typeface="Trebuchet MS"/>
                <a:cs typeface="Trebuchet MS"/>
              </a:rPr>
              <a:t>datapoint</a:t>
            </a:r>
            <a:r>
              <a:rPr sz="1800" spc="-30" dirty="0">
                <a:latin typeface="Trebuchet MS"/>
                <a:cs typeface="Trebuchet MS"/>
              </a:rPr>
              <a:t> </a:t>
            </a:r>
            <a:r>
              <a:rPr sz="1800" spc="-165" dirty="0">
                <a:latin typeface="Trebuchet MS"/>
                <a:cs typeface="Trebuchet MS"/>
              </a:rPr>
              <a:t>that’s</a:t>
            </a:r>
            <a:r>
              <a:rPr sz="1800" spc="-35" dirty="0">
                <a:latin typeface="Trebuchet MS"/>
                <a:cs typeface="Trebuchet MS"/>
              </a:rPr>
              <a:t> </a:t>
            </a:r>
            <a:r>
              <a:rPr sz="1800" spc="-120" dirty="0">
                <a:latin typeface="Trebuchet MS"/>
                <a:cs typeface="Trebuchet MS"/>
              </a:rPr>
              <a:t>as</a:t>
            </a:r>
            <a:r>
              <a:rPr sz="1800" spc="-35" dirty="0">
                <a:latin typeface="Trebuchet MS"/>
                <a:cs typeface="Trebuchet MS"/>
              </a:rPr>
              <a:t> </a:t>
            </a:r>
            <a:r>
              <a:rPr sz="1800" spc="-145" dirty="0">
                <a:latin typeface="Trebuchet MS"/>
                <a:cs typeface="Trebuchet MS"/>
              </a:rPr>
              <a:t>far</a:t>
            </a:r>
            <a:r>
              <a:rPr sz="1800" spc="-30" dirty="0">
                <a:latin typeface="Trebuchet MS"/>
                <a:cs typeface="Trebuchet MS"/>
              </a:rPr>
              <a:t> </a:t>
            </a:r>
            <a:r>
              <a:rPr sz="1800" spc="-180" dirty="0">
                <a:latin typeface="Trebuchet MS"/>
                <a:cs typeface="Trebuchet MS"/>
              </a:rPr>
              <a:t>away</a:t>
            </a:r>
            <a:r>
              <a:rPr sz="1800" spc="-30" dirty="0">
                <a:latin typeface="Trebuchet MS"/>
                <a:cs typeface="Trebuchet MS"/>
              </a:rPr>
              <a:t> </a:t>
            </a:r>
            <a:r>
              <a:rPr sz="1800" spc="-25" dirty="0">
                <a:latin typeface="Trebuchet MS"/>
                <a:cs typeface="Trebuchet MS"/>
              </a:rPr>
              <a:t>as </a:t>
            </a:r>
            <a:r>
              <a:rPr sz="1800" spc="-90" dirty="0">
                <a:latin typeface="Trebuchet MS"/>
                <a:cs typeface="Trebuchet MS"/>
              </a:rPr>
              <a:t>possible</a:t>
            </a:r>
            <a:r>
              <a:rPr sz="1800" spc="-20" dirty="0">
                <a:latin typeface="Trebuchet MS"/>
                <a:cs typeface="Trebuchet MS"/>
              </a:rPr>
              <a:t> </a:t>
            </a:r>
            <a:r>
              <a:rPr sz="1800" spc="-90" dirty="0">
                <a:latin typeface="Trebuchet MS"/>
                <a:cs typeface="Trebuchet MS"/>
              </a:rPr>
              <a:t>from</a:t>
            </a:r>
            <a:r>
              <a:rPr sz="1800" spc="-15" dirty="0">
                <a:latin typeface="Trebuchet MS"/>
                <a:cs typeface="Trebuchet MS"/>
              </a:rPr>
              <a:t> </a:t>
            </a:r>
            <a:r>
              <a:rPr sz="1800" spc="-105" dirty="0">
                <a:latin typeface="Trebuchet MS"/>
                <a:cs typeface="Trebuchet MS"/>
              </a:rPr>
              <a:t>first</a:t>
            </a:r>
            <a:r>
              <a:rPr sz="1800" spc="-20" dirty="0">
                <a:latin typeface="Trebuchet MS"/>
                <a:cs typeface="Trebuchet MS"/>
              </a:rPr>
              <a:t> </a:t>
            </a:r>
            <a:r>
              <a:rPr sz="1800" spc="-10" dirty="0">
                <a:latin typeface="Trebuchet MS"/>
                <a:cs typeface="Trebuchet MS"/>
              </a:rPr>
              <a:t>center</a:t>
            </a:r>
            <a:endParaRPr sz="1800" dirty="0">
              <a:latin typeface="Trebuchet MS"/>
              <a:cs typeface="Trebuchet MS"/>
            </a:endParaRPr>
          </a:p>
          <a:p>
            <a:pPr marL="1410335">
              <a:lnSpc>
                <a:spcPts val="2110"/>
              </a:lnSpc>
            </a:pPr>
            <a:r>
              <a:rPr sz="1800" spc="-325" dirty="0">
                <a:latin typeface="Trebuchet MS"/>
                <a:cs typeface="Trebuchet MS"/>
              </a:rPr>
              <a:t>:</a:t>
            </a:r>
            <a:endParaRPr sz="1800" dirty="0">
              <a:latin typeface="Trebuchet MS"/>
              <a:cs typeface="Trebuchet MS"/>
            </a:endParaRPr>
          </a:p>
          <a:p>
            <a:pPr marL="1156335">
              <a:lnSpc>
                <a:spcPts val="2125"/>
              </a:lnSpc>
            </a:pPr>
            <a:r>
              <a:rPr sz="1800" spc="-140" dirty="0">
                <a:latin typeface="Trebuchet MS"/>
                <a:cs typeface="Trebuchet MS"/>
              </a:rPr>
              <a:t>Place</a:t>
            </a:r>
            <a:r>
              <a:rPr sz="1800" spc="-35" dirty="0">
                <a:latin typeface="Trebuchet MS"/>
                <a:cs typeface="Trebuchet MS"/>
              </a:rPr>
              <a:t> </a:t>
            </a:r>
            <a:r>
              <a:rPr sz="1800" spc="-210" dirty="0">
                <a:latin typeface="Trebuchet MS"/>
                <a:cs typeface="Trebuchet MS"/>
              </a:rPr>
              <a:t>j’th</a:t>
            </a:r>
            <a:r>
              <a:rPr sz="1800" spc="-30" dirty="0">
                <a:latin typeface="Trebuchet MS"/>
                <a:cs typeface="Trebuchet MS"/>
              </a:rPr>
              <a:t> </a:t>
            </a:r>
            <a:r>
              <a:rPr sz="1800" spc="-100" dirty="0">
                <a:latin typeface="Trebuchet MS"/>
                <a:cs typeface="Trebuchet MS"/>
              </a:rPr>
              <a:t>center</a:t>
            </a:r>
            <a:r>
              <a:rPr sz="1800" spc="-35" dirty="0">
                <a:latin typeface="Trebuchet MS"/>
                <a:cs typeface="Trebuchet MS"/>
              </a:rPr>
              <a:t> </a:t>
            </a:r>
            <a:r>
              <a:rPr sz="1800" dirty="0">
                <a:latin typeface="Trebuchet MS"/>
                <a:cs typeface="Trebuchet MS"/>
              </a:rPr>
              <a:t>on</a:t>
            </a:r>
            <a:r>
              <a:rPr sz="1800" spc="-30" dirty="0">
                <a:latin typeface="Trebuchet MS"/>
                <a:cs typeface="Trebuchet MS"/>
              </a:rPr>
              <a:t> </a:t>
            </a:r>
            <a:r>
              <a:rPr sz="1800" spc="-114" dirty="0">
                <a:latin typeface="Trebuchet MS"/>
                <a:cs typeface="Trebuchet MS"/>
              </a:rPr>
              <a:t>datapoint</a:t>
            </a:r>
            <a:r>
              <a:rPr sz="1800" spc="-30" dirty="0">
                <a:latin typeface="Trebuchet MS"/>
                <a:cs typeface="Trebuchet MS"/>
              </a:rPr>
              <a:t> </a:t>
            </a:r>
            <a:r>
              <a:rPr sz="1800" spc="-165" dirty="0">
                <a:latin typeface="Trebuchet MS"/>
                <a:cs typeface="Trebuchet MS"/>
              </a:rPr>
              <a:t>that’s</a:t>
            </a:r>
            <a:r>
              <a:rPr sz="1800" spc="-40" dirty="0">
                <a:latin typeface="Trebuchet MS"/>
                <a:cs typeface="Trebuchet MS"/>
              </a:rPr>
              <a:t> </a:t>
            </a:r>
            <a:r>
              <a:rPr sz="1800" spc="-120" dirty="0">
                <a:latin typeface="Trebuchet MS"/>
                <a:cs typeface="Trebuchet MS"/>
              </a:rPr>
              <a:t>as</a:t>
            </a:r>
            <a:r>
              <a:rPr sz="1800" spc="-35" dirty="0">
                <a:latin typeface="Trebuchet MS"/>
                <a:cs typeface="Trebuchet MS"/>
              </a:rPr>
              <a:t> </a:t>
            </a:r>
            <a:r>
              <a:rPr sz="1800" spc="-145" dirty="0">
                <a:latin typeface="Trebuchet MS"/>
                <a:cs typeface="Trebuchet MS"/>
              </a:rPr>
              <a:t>far</a:t>
            </a:r>
            <a:r>
              <a:rPr sz="1800" spc="-30" dirty="0">
                <a:latin typeface="Trebuchet MS"/>
                <a:cs typeface="Trebuchet MS"/>
              </a:rPr>
              <a:t> </a:t>
            </a:r>
            <a:r>
              <a:rPr sz="1800" spc="-180" dirty="0">
                <a:latin typeface="Trebuchet MS"/>
                <a:cs typeface="Trebuchet MS"/>
              </a:rPr>
              <a:t>away</a:t>
            </a:r>
            <a:r>
              <a:rPr sz="1800" spc="-35" dirty="0">
                <a:latin typeface="Trebuchet MS"/>
                <a:cs typeface="Trebuchet MS"/>
              </a:rPr>
              <a:t> </a:t>
            </a:r>
            <a:r>
              <a:rPr sz="1800" spc="-120" dirty="0">
                <a:latin typeface="Trebuchet MS"/>
                <a:cs typeface="Trebuchet MS"/>
              </a:rPr>
              <a:t>as</a:t>
            </a:r>
            <a:r>
              <a:rPr sz="1800" spc="-35" dirty="0">
                <a:latin typeface="Trebuchet MS"/>
                <a:cs typeface="Trebuchet MS"/>
              </a:rPr>
              <a:t> </a:t>
            </a:r>
            <a:r>
              <a:rPr sz="1800" spc="-10" dirty="0">
                <a:latin typeface="Trebuchet MS"/>
                <a:cs typeface="Trebuchet MS"/>
              </a:rPr>
              <a:t>possible</a:t>
            </a:r>
            <a:endParaRPr sz="1800" dirty="0">
              <a:latin typeface="Trebuchet MS"/>
              <a:cs typeface="Trebuchet MS"/>
            </a:endParaRPr>
          </a:p>
          <a:p>
            <a:pPr marL="1156335">
              <a:lnSpc>
                <a:spcPct val="100000"/>
              </a:lnSpc>
              <a:spcBef>
                <a:spcPts val="45"/>
              </a:spcBef>
            </a:pPr>
            <a:r>
              <a:rPr sz="1800" spc="-90" dirty="0">
                <a:latin typeface="Trebuchet MS"/>
                <a:cs typeface="Trebuchet MS"/>
              </a:rPr>
              <a:t>from</a:t>
            </a:r>
            <a:r>
              <a:rPr sz="1800" spc="-40" dirty="0">
                <a:latin typeface="Trebuchet MS"/>
                <a:cs typeface="Trebuchet MS"/>
              </a:rPr>
              <a:t> </a:t>
            </a:r>
            <a:r>
              <a:rPr sz="1800" spc="-114" dirty="0">
                <a:latin typeface="Trebuchet MS"/>
                <a:cs typeface="Trebuchet MS"/>
              </a:rPr>
              <a:t>the</a:t>
            </a:r>
            <a:r>
              <a:rPr sz="1800" spc="-40" dirty="0">
                <a:latin typeface="Trebuchet MS"/>
                <a:cs typeface="Trebuchet MS"/>
              </a:rPr>
              <a:t> </a:t>
            </a:r>
            <a:r>
              <a:rPr sz="1800" spc="-85" dirty="0">
                <a:latin typeface="Trebuchet MS"/>
                <a:cs typeface="Trebuchet MS"/>
              </a:rPr>
              <a:t>closest</a:t>
            </a:r>
            <a:r>
              <a:rPr sz="1800" spc="-40" dirty="0">
                <a:latin typeface="Trebuchet MS"/>
                <a:cs typeface="Trebuchet MS"/>
              </a:rPr>
              <a:t> </a:t>
            </a:r>
            <a:r>
              <a:rPr sz="1800" spc="-105" dirty="0">
                <a:latin typeface="Trebuchet MS"/>
                <a:cs typeface="Trebuchet MS"/>
              </a:rPr>
              <a:t>of</a:t>
            </a:r>
            <a:r>
              <a:rPr sz="1800" spc="-35" dirty="0">
                <a:latin typeface="Trebuchet MS"/>
                <a:cs typeface="Trebuchet MS"/>
              </a:rPr>
              <a:t> </a:t>
            </a:r>
            <a:r>
              <a:rPr sz="1800" spc="-40" dirty="0">
                <a:latin typeface="Trebuchet MS"/>
                <a:cs typeface="Trebuchet MS"/>
              </a:rPr>
              <a:t>Centers</a:t>
            </a:r>
            <a:r>
              <a:rPr sz="1800" spc="-45" dirty="0">
                <a:latin typeface="Trebuchet MS"/>
                <a:cs typeface="Trebuchet MS"/>
              </a:rPr>
              <a:t> </a:t>
            </a:r>
            <a:r>
              <a:rPr sz="1800" dirty="0">
                <a:latin typeface="Trebuchet MS"/>
                <a:cs typeface="Trebuchet MS"/>
              </a:rPr>
              <a:t>1</a:t>
            </a:r>
            <a:r>
              <a:rPr sz="1800" spc="-40" dirty="0">
                <a:latin typeface="Trebuchet MS"/>
                <a:cs typeface="Trebuchet MS"/>
              </a:rPr>
              <a:t> </a:t>
            </a:r>
            <a:r>
              <a:rPr sz="1800" spc="-85" dirty="0">
                <a:latin typeface="Trebuchet MS"/>
                <a:cs typeface="Trebuchet MS"/>
              </a:rPr>
              <a:t>through</a:t>
            </a:r>
            <a:r>
              <a:rPr sz="1800" spc="-40" dirty="0">
                <a:latin typeface="Trebuchet MS"/>
                <a:cs typeface="Trebuchet MS"/>
              </a:rPr>
              <a:t> </a:t>
            </a:r>
            <a:r>
              <a:rPr sz="1800" spc="-180" dirty="0">
                <a:latin typeface="Trebuchet MS"/>
                <a:cs typeface="Trebuchet MS"/>
              </a:rPr>
              <a:t>j-</a:t>
            </a:r>
            <a:r>
              <a:rPr sz="1800" spc="-50" dirty="0">
                <a:latin typeface="Trebuchet MS"/>
                <a:cs typeface="Trebuchet MS"/>
              </a:rPr>
              <a:t>1</a:t>
            </a:r>
            <a:endParaRPr sz="1800" dirty="0">
              <a:latin typeface="Trebuchet MS"/>
              <a:cs typeface="Trebuchet MS"/>
            </a:endParaRPr>
          </a:p>
        </p:txBody>
      </p:sp>
      <p:sp>
        <p:nvSpPr>
          <p:cNvPr id="327" name="object 327"/>
          <p:cNvSpPr txBox="1"/>
          <p:nvPr/>
        </p:nvSpPr>
        <p:spPr>
          <a:xfrm>
            <a:off x="2338610" y="5312155"/>
            <a:ext cx="75565" cy="299720"/>
          </a:xfrm>
          <a:prstGeom prst="rect">
            <a:avLst/>
          </a:prstGeom>
        </p:spPr>
        <p:txBody>
          <a:bodyPr vert="horz" wrap="square" lIns="0" tIns="12700" rIns="0" bIns="0" rtlCol="0">
            <a:spAutoFit/>
          </a:bodyPr>
          <a:lstStyle/>
          <a:p>
            <a:pPr marL="12700">
              <a:lnSpc>
                <a:spcPct val="100000"/>
              </a:lnSpc>
              <a:spcBef>
                <a:spcPts val="100"/>
              </a:spcBef>
            </a:pPr>
            <a:r>
              <a:rPr sz="1800" spc="-325" dirty="0">
                <a:latin typeface="Trebuchet MS"/>
                <a:cs typeface="Trebuchet MS"/>
              </a:rPr>
              <a:t>:</a:t>
            </a:r>
            <a:endParaRPr sz="1800">
              <a:latin typeface="Trebuchet MS"/>
              <a:cs typeface="Trebuchet MS"/>
            </a:endParaRPr>
          </a:p>
        </p:txBody>
      </p:sp>
      <p:sp>
        <p:nvSpPr>
          <p:cNvPr id="328" name="object 328"/>
          <p:cNvSpPr txBox="1"/>
          <p:nvPr/>
        </p:nvSpPr>
        <p:spPr>
          <a:xfrm>
            <a:off x="719195" y="5442203"/>
            <a:ext cx="749935" cy="375920"/>
          </a:xfrm>
          <a:prstGeom prst="rect">
            <a:avLst/>
          </a:prstGeom>
        </p:spPr>
        <p:txBody>
          <a:bodyPr vert="horz" wrap="square" lIns="0" tIns="12700" rIns="0" bIns="0" rtlCol="0">
            <a:spAutoFit/>
          </a:bodyPr>
          <a:lstStyle/>
          <a:p>
            <a:pPr marL="12700">
              <a:lnSpc>
                <a:spcPts val="925"/>
              </a:lnSpc>
              <a:spcBef>
                <a:spcPts val="100"/>
              </a:spcBef>
            </a:pPr>
            <a:r>
              <a:rPr sz="800" spc="-50" dirty="0">
                <a:solidFill>
                  <a:srgbClr val="212745"/>
                </a:solidFill>
                <a:latin typeface="Trebuchet MS"/>
                <a:cs typeface="Trebuchet MS"/>
              </a:rPr>
              <a:t>Copyright</a:t>
            </a:r>
            <a:r>
              <a:rPr sz="800" spc="-25" dirty="0">
                <a:solidFill>
                  <a:srgbClr val="212745"/>
                </a:solidFill>
                <a:latin typeface="Trebuchet MS"/>
                <a:cs typeface="Trebuchet MS"/>
              </a:rPr>
              <a:t> </a:t>
            </a:r>
            <a:r>
              <a:rPr sz="800" dirty="0">
                <a:solidFill>
                  <a:srgbClr val="212745"/>
                </a:solidFill>
                <a:latin typeface="Trebuchet MS"/>
                <a:cs typeface="Trebuchet MS"/>
              </a:rPr>
              <a:t>©</a:t>
            </a:r>
            <a:r>
              <a:rPr sz="800" spc="-55" dirty="0">
                <a:solidFill>
                  <a:srgbClr val="212745"/>
                </a:solidFill>
                <a:latin typeface="Trebuchet MS"/>
                <a:cs typeface="Trebuchet MS"/>
              </a:rPr>
              <a:t> </a:t>
            </a:r>
            <a:r>
              <a:rPr sz="800" spc="-50" dirty="0">
                <a:solidFill>
                  <a:srgbClr val="212745"/>
                </a:solidFill>
                <a:latin typeface="Trebuchet MS"/>
                <a:cs typeface="Trebuchet MS"/>
              </a:rPr>
              <a:t>2001,</a:t>
            </a:r>
            <a:endParaRPr sz="800">
              <a:latin typeface="Trebuchet MS"/>
              <a:cs typeface="Trebuchet MS"/>
            </a:endParaRPr>
          </a:p>
          <a:p>
            <a:pPr marL="12700" marR="29209">
              <a:lnSpc>
                <a:spcPts val="910"/>
              </a:lnSpc>
              <a:spcBef>
                <a:spcPts val="35"/>
              </a:spcBef>
            </a:pPr>
            <a:r>
              <a:rPr sz="800" spc="-75" dirty="0">
                <a:solidFill>
                  <a:srgbClr val="212745"/>
                </a:solidFill>
                <a:latin typeface="Trebuchet MS"/>
                <a:cs typeface="Trebuchet MS"/>
              </a:rPr>
              <a:t>2004,</a:t>
            </a:r>
            <a:r>
              <a:rPr sz="800" spc="-20" dirty="0">
                <a:solidFill>
                  <a:srgbClr val="212745"/>
                </a:solidFill>
                <a:latin typeface="Trebuchet MS"/>
                <a:cs typeface="Trebuchet MS"/>
              </a:rPr>
              <a:t> </a:t>
            </a:r>
            <a:r>
              <a:rPr sz="800" spc="-45" dirty="0">
                <a:solidFill>
                  <a:srgbClr val="212745"/>
                </a:solidFill>
                <a:latin typeface="Trebuchet MS"/>
                <a:cs typeface="Trebuchet MS"/>
              </a:rPr>
              <a:t>Andrew</a:t>
            </a:r>
            <a:r>
              <a:rPr sz="800" spc="-50" dirty="0">
                <a:solidFill>
                  <a:srgbClr val="212745"/>
                </a:solidFill>
                <a:latin typeface="Trebuchet MS"/>
                <a:cs typeface="Trebuchet MS"/>
              </a:rPr>
              <a:t> </a:t>
            </a:r>
            <a:r>
              <a:rPr sz="800" spc="-25" dirty="0">
                <a:solidFill>
                  <a:srgbClr val="212745"/>
                </a:solidFill>
                <a:latin typeface="Trebuchet MS"/>
                <a:cs typeface="Trebuchet MS"/>
              </a:rPr>
              <a:t>W. </a:t>
            </a:r>
            <a:r>
              <a:rPr sz="800" spc="-10" dirty="0">
                <a:solidFill>
                  <a:srgbClr val="212745"/>
                </a:solidFill>
                <a:latin typeface="Trebuchet MS"/>
                <a:cs typeface="Trebuchet MS"/>
              </a:rPr>
              <a:t>Moore</a:t>
            </a:r>
            <a:endParaRPr sz="8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LIMITATIONS</a:t>
                      </a:r>
                      <a:r>
                        <a:rPr sz="2800" spc="200" dirty="0">
                          <a:solidFill>
                            <a:srgbClr val="FFFFFF"/>
                          </a:solidFill>
                          <a:latin typeface="Trebuchet MS"/>
                          <a:cs typeface="Trebuchet MS"/>
                        </a:rPr>
                        <a:t> </a:t>
                      </a:r>
                      <a:r>
                        <a:rPr sz="2800" spc="120" dirty="0">
                          <a:solidFill>
                            <a:srgbClr val="FFFFFF"/>
                          </a:solidFill>
                          <a:latin typeface="Trebuchet MS"/>
                          <a:cs typeface="Trebuchet MS"/>
                        </a:rPr>
                        <a:t>OF</a:t>
                      </a:r>
                      <a:r>
                        <a:rPr sz="2800" spc="195" dirty="0">
                          <a:solidFill>
                            <a:srgbClr val="FFFFFF"/>
                          </a:solidFill>
                          <a:latin typeface="Trebuchet MS"/>
                          <a:cs typeface="Trebuchet MS"/>
                        </a:rPr>
                        <a:t> </a:t>
                      </a:r>
                      <a:r>
                        <a:rPr sz="2800" dirty="0">
                          <a:solidFill>
                            <a:srgbClr val="FFFFFF"/>
                          </a:solidFill>
                          <a:latin typeface="Trebuchet MS"/>
                          <a:cs typeface="Trebuchet MS"/>
                        </a:rPr>
                        <a:t>K-MEANS:</a:t>
                      </a:r>
                      <a:r>
                        <a:rPr sz="2800" spc="-190" dirty="0">
                          <a:solidFill>
                            <a:srgbClr val="FFFFFF"/>
                          </a:solidFill>
                          <a:latin typeface="Trebuchet MS"/>
                          <a:cs typeface="Trebuchet MS"/>
                        </a:rPr>
                        <a:t> </a:t>
                      </a:r>
                      <a:r>
                        <a:rPr sz="2800" dirty="0">
                          <a:solidFill>
                            <a:srgbClr val="FFFFFF"/>
                          </a:solidFill>
                          <a:latin typeface="Trebuchet MS"/>
                          <a:cs typeface="Trebuchet MS"/>
                        </a:rPr>
                        <a:t>DIFFERING</a:t>
                      </a:r>
                      <a:r>
                        <a:rPr sz="2800" spc="195" dirty="0">
                          <a:solidFill>
                            <a:srgbClr val="FFFFFF"/>
                          </a:solidFill>
                          <a:latin typeface="Trebuchet MS"/>
                          <a:cs typeface="Trebuchet MS"/>
                        </a:rPr>
                        <a:t> </a:t>
                      </a:r>
                      <a:r>
                        <a:rPr sz="2800" spc="-10" dirty="0">
                          <a:solidFill>
                            <a:srgbClr val="FFFFFF"/>
                          </a:solidFill>
                          <a:latin typeface="Trebuchet MS"/>
                          <a:cs typeface="Trebuchet MS"/>
                        </a:rPr>
                        <a:t>SIZES</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pic>
        <p:nvPicPr>
          <p:cNvPr id="3" name="object 3"/>
          <p:cNvPicPr/>
          <p:nvPr/>
        </p:nvPicPr>
        <p:blipFill>
          <a:blip r:embed="rId3" cstate="print"/>
          <a:stretch>
            <a:fillRect/>
          </a:stretch>
        </p:blipFill>
        <p:spPr>
          <a:xfrm>
            <a:off x="1143000" y="2460260"/>
            <a:ext cx="6401991" cy="2400299"/>
          </a:xfrm>
          <a:prstGeom prst="rect">
            <a:avLst/>
          </a:prstGeom>
        </p:spPr>
      </p:pic>
      <p:sp>
        <p:nvSpPr>
          <p:cNvPr id="4" name="object 4"/>
          <p:cNvSpPr txBox="1"/>
          <p:nvPr/>
        </p:nvSpPr>
        <p:spPr>
          <a:xfrm>
            <a:off x="1793239" y="5109972"/>
            <a:ext cx="1248410" cy="238760"/>
          </a:xfrm>
          <a:prstGeom prst="rect">
            <a:avLst/>
          </a:prstGeom>
        </p:spPr>
        <p:txBody>
          <a:bodyPr vert="horz" wrap="square" lIns="0" tIns="12700" rIns="0" bIns="0" rtlCol="0">
            <a:spAutoFit/>
          </a:bodyPr>
          <a:lstStyle/>
          <a:p>
            <a:pPr marL="12700">
              <a:lnSpc>
                <a:spcPct val="100000"/>
              </a:lnSpc>
              <a:spcBef>
                <a:spcPts val="100"/>
              </a:spcBef>
            </a:pPr>
            <a:r>
              <a:rPr sz="1400" b="1" spc="-25" dirty="0">
                <a:latin typeface="Arial"/>
                <a:cs typeface="Arial"/>
              </a:rPr>
              <a:t>Original</a:t>
            </a:r>
            <a:r>
              <a:rPr sz="1400" b="1" spc="-40" dirty="0">
                <a:latin typeface="Arial"/>
                <a:cs typeface="Arial"/>
              </a:rPr>
              <a:t> </a:t>
            </a:r>
            <a:r>
              <a:rPr sz="1400" b="1" spc="-10" dirty="0">
                <a:latin typeface="Arial"/>
                <a:cs typeface="Arial"/>
              </a:rPr>
              <a:t>Points</a:t>
            </a:r>
            <a:endParaRPr sz="1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22</a:t>
            </a:fld>
            <a:endParaRPr spc="-25" dirty="0"/>
          </a:p>
        </p:txBody>
      </p:sp>
      <p:sp>
        <p:nvSpPr>
          <p:cNvPr id="5" name="object 5"/>
          <p:cNvSpPr txBox="1"/>
          <p:nvPr/>
        </p:nvSpPr>
        <p:spPr>
          <a:xfrm>
            <a:off x="5222240" y="5070347"/>
            <a:ext cx="1742439" cy="238760"/>
          </a:xfrm>
          <a:prstGeom prst="rect">
            <a:avLst/>
          </a:prstGeom>
        </p:spPr>
        <p:txBody>
          <a:bodyPr vert="horz" wrap="square" lIns="0" tIns="12700" rIns="0" bIns="0" rtlCol="0">
            <a:spAutoFit/>
          </a:bodyPr>
          <a:lstStyle/>
          <a:p>
            <a:pPr marL="12700">
              <a:lnSpc>
                <a:spcPct val="100000"/>
              </a:lnSpc>
              <a:spcBef>
                <a:spcPts val="100"/>
              </a:spcBef>
            </a:pPr>
            <a:r>
              <a:rPr sz="1400" b="1" spc="-45" dirty="0">
                <a:latin typeface="Arial"/>
                <a:cs typeface="Arial"/>
              </a:rPr>
              <a:t>K-</a:t>
            </a:r>
            <a:r>
              <a:rPr sz="1400" b="1" spc="-30" dirty="0">
                <a:latin typeface="Arial"/>
                <a:cs typeface="Arial"/>
              </a:rPr>
              <a:t>means</a:t>
            </a:r>
            <a:r>
              <a:rPr sz="1400" b="1" spc="-55" dirty="0">
                <a:latin typeface="Arial"/>
                <a:cs typeface="Arial"/>
              </a:rPr>
              <a:t> </a:t>
            </a:r>
            <a:r>
              <a:rPr sz="1400" b="1" dirty="0">
                <a:latin typeface="Arial"/>
                <a:cs typeface="Arial"/>
              </a:rPr>
              <a:t>(3</a:t>
            </a:r>
            <a:r>
              <a:rPr sz="1400" b="1" spc="-50" dirty="0">
                <a:latin typeface="Arial"/>
                <a:cs typeface="Arial"/>
              </a:rPr>
              <a:t> </a:t>
            </a:r>
            <a:r>
              <a:rPr sz="1400" b="1" spc="-10" dirty="0">
                <a:latin typeface="Arial"/>
                <a:cs typeface="Arial"/>
              </a:rPr>
              <a:t>Clusters)</a:t>
            </a:r>
            <a:endParaRPr sz="1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LIMITATIONS</a:t>
                      </a:r>
                      <a:r>
                        <a:rPr sz="2800" spc="200" dirty="0">
                          <a:solidFill>
                            <a:srgbClr val="FFFFFF"/>
                          </a:solidFill>
                          <a:latin typeface="Trebuchet MS"/>
                          <a:cs typeface="Trebuchet MS"/>
                        </a:rPr>
                        <a:t> </a:t>
                      </a:r>
                      <a:r>
                        <a:rPr sz="2800" spc="120" dirty="0">
                          <a:solidFill>
                            <a:srgbClr val="FFFFFF"/>
                          </a:solidFill>
                          <a:latin typeface="Trebuchet MS"/>
                          <a:cs typeface="Trebuchet MS"/>
                        </a:rPr>
                        <a:t>OF</a:t>
                      </a:r>
                      <a:r>
                        <a:rPr sz="2800" spc="195" dirty="0">
                          <a:solidFill>
                            <a:srgbClr val="FFFFFF"/>
                          </a:solidFill>
                          <a:latin typeface="Trebuchet MS"/>
                          <a:cs typeface="Trebuchet MS"/>
                        </a:rPr>
                        <a:t> </a:t>
                      </a:r>
                      <a:r>
                        <a:rPr sz="2800" dirty="0">
                          <a:solidFill>
                            <a:srgbClr val="FFFFFF"/>
                          </a:solidFill>
                          <a:latin typeface="Trebuchet MS"/>
                          <a:cs typeface="Trebuchet MS"/>
                        </a:rPr>
                        <a:t>K-MEANS:</a:t>
                      </a:r>
                      <a:r>
                        <a:rPr sz="2800" spc="-190" dirty="0">
                          <a:solidFill>
                            <a:srgbClr val="FFFFFF"/>
                          </a:solidFill>
                          <a:latin typeface="Trebuchet MS"/>
                          <a:cs typeface="Trebuchet MS"/>
                        </a:rPr>
                        <a:t> </a:t>
                      </a:r>
                      <a:r>
                        <a:rPr sz="2800" dirty="0">
                          <a:solidFill>
                            <a:srgbClr val="FFFFFF"/>
                          </a:solidFill>
                          <a:latin typeface="Trebuchet MS"/>
                          <a:cs typeface="Trebuchet MS"/>
                        </a:rPr>
                        <a:t>DIFFERING</a:t>
                      </a:r>
                      <a:r>
                        <a:rPr sz="2800" spc="195" dirty="0">
                          <a:solidFill>
                            <a:srgbClr val="FFFFFF"/>
                          </a:solidFill>
                          <a:latin typeface="Trebuchet MS"/>
                          <a:cs typeface="Trebuchet MS"/>
                        </a:rPr>
                        <a:t> </a:t>
                      </a:r>
                      <a:r>
                        <a:rPr sz="2800" spc="75" dirty="0">
                          <a:solidFill>
                            <a:srgbClr val="FFFFFF"/>
                          </a:solidFill>
                          <a:latin typeface="Trebuchet MS"/>
                          <a:cs typeface="Trebuchet MS"/>
                        </a:rPr>
                        <a:t>DENSITY</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1793239" y="5143500"/>
            <a:ext cx="1248410" cy="238760"/>
          </a:xfrm>
          <a:prstGeom prst="rect">
            <a:avLst/>
          </a:prstGeom>
        </p:spPr>
        <p:txBody>
          <a:bodyPr vert="horz" wrap="square" lIns="0" tIns="12700" rIns="0" bIns="0" rtlCol="0">
            <a:spAutoFit/>
          </a:bodyPr>
          <a:lstStyle/>
          <a:p>
            <a:pPr marL="12700">
              <a:lnSpc>
                <a:spcPct val="100000"/>
              </a:lnSpc>
              <a:spcBef>
                <a:spcPts val="100"/>
              </a:spcBef>
            </a:pPr>
            <a:r>
              <a:rPr sz="1400" b="1" spc="-25" dirty="0">
                <a:latin typeface="Arial"/>
                <a:cs typeface="Arial"/>
              </a:rPr>
              <a:t>Original</a:t>
            </a:r>
            <a:r>
              <a:rPr sz="1400" b="1" spc="-40" dirty="0">
                <a:latin typeface="Arial"/>
                <a:cs typeface="Arial"/>
              </a:rPr>
              <a:t> </a:t>
            </a:r>
            <a:r>
              <a:rPr sz="1400" b="1" spc="-10" dirty="0">
                <a:latin typeface="Arial"/>
                <a:cs typeface="Arial"/>
              </a:rPr>
              <a:t>Points</a:t>
            </a:r>
            <a:endParaRPr sz="1400">
              <a:latin typeface="Arial"/>
              <a:cs typeface="Arial"/>
            </a:endParaRPr>
          </a:p>
        </p:txBody>
      </p:sp>
      <p:pic>
        <p:nvPicPr>
          <p:cNvPr id="4" name="object 4"/>
          <p:cNvPicPr/>
          <p:nvPr/>
        </p:nvPicPr>
        <p:blipFill>
          <a:blip r:embed="rId3" cstate="print"/>
          <a:stretch>
            <a:fillRect/>
          </a:stretch>
        </p:blipFill>
        <p:spPr>
          <a:xfrm>
            <a:off x="1143000" y="2493986"/>
            <a:ext cx="6401991" cy="2400300"/>
          </a:xfrm>
          <a:prstGeom prst="rect">
            <a:avLst/>
          </a:prstGeom>
        </p:spPr>
      </p:pic>
      <p:sp>
        <p:nvSpPr>
          <p:cNvPr id="5" name="object 5"/>
          <p:cNvSpPr txBox="1"/>
          <p:nvPr/>
        </p:nvSpPr>
        <p:spPr>
          <a:xfrm>
            <a:off x="5222240" y="5103876"/>
            <a:ext cx="1742439" cy="238760"/>
          </a:xfrm>
          <a:prstGeom prst="rect">
            <a:avLst/>
          </a:prstGeom>
        </p:spPr>
        <p:txBody>
          <a:bodyPr vert="horz" wrap="square" lIns="0" tIns="12700" rIns="0" bIns="0" rtlCol="0">
            <a:spAutoFit/>
          </a:bodyPr>
          <a:lstStyle/>
          <a:p>
            <a:pPr marL="12700">
              <a:lnSpc>
                <a:spcPct val="100000"/>
              </a:lnSpc>
              <a:spcBef>
                <a:spcPts val="100"/>
              </a:spcBef>
            </a:pPr>
            <a:r>
              <a:rPr sz="1400" b="1" spc="-45" dirty="0">
                <a:latin typeface="Arial"/>
                <a:cs typeface="Arial"/>
              </a:rPr>
              <a:t>K-</a:t>
            </a:r>
            <a:r>
              <a:rPr sz="1400" b="1" spc="-30" dirty="0">
                <a:latin typeface="Arial"/>
                <a:cs typeface="Arial"/>
              </a:rPr>
              <a:t>means</a:t>
            </a:r>
            <a:r>
              <a:rPr sz="1400" b="1" spc="-55" dirty="0">
                <a:latin typeface="Arial"/>
                <a:cs typeface="Arial"/>
              </a:rPr>
              <a:t> </a:t>
            </a:r>
            <a:r>
              <a:rPr sz="1400" b="1" dirty="0">
                <a:latin typeface="Arial"/>
                <a:cs typeface="Arial"/>
              </a:rPr>
              <a:t>(3</a:t>
            </a:r>
            <a:r>
              <a:rPr sz="1400" b="1" spc="-50" dirty="0">
                <a:latin typeface="Arial"/>
                <a:cs typeface="Arial"/>
              </a:rPr>
              <a:t> </a:t>
            </a:r>
            <a:r>
              <a:rPr sz="1400" b="1" spc="-10" dirty="0">
                <a:latin typeface="Arial"/>
                <a:cs typeface="Arial"/>
              </a:rPr>
              <a:t>Clusters)</a:t>
            </a:r>
            <a:endParaRPr sz="1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23</a:t>
            </a:fld>
            <a:endParaRPr spc="-2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marL="224154" marR="911860">
                        <a:lnSpc>
                          <a:spcPct val="101400"/>
                        </a:lnSpc>
                        <a:spcBef>
                          <a:spcPts val="2180"/>
                        </a:spcBef>
                      </a:pPr>
                      <a:r>
                        <a:rPr sz="2800" dirty="0">
                          <a:solidFill>
                            <a:srgbClr val="FFFFFF"/>
                          </a:solidFill>
                          <a:latin typeface="Trebuchet MS"/>
                          <a:cs typeface="Trebuchet MS"/>
                        </a:rPr>
                        <a:t>LIMITATIONS</a:t>
                      </a:r>
                      <a:r>
                        <a:rPr sz="2800" spc="175" dirty="0">
                          <a:solidFill>
                            <a:srgbClr val="FFFFFF"/>
                          </a:solidFill>
                          <a:latin typeface="Trebuchet MS"/>
                          <a:cs typeface="Trebuchet MS"/>
                        </a:rPr>
                        <a:t> </a:t>
                      </a:r>
                      <a:r>
                        <a:rPr sz="2800" spc="120" dirty="0">
                          <a:solidFill>
                            <a:srgbClr val="FFFFFF"/>
                          </a:solidFill>
                          <a:latin typeface="Trebuchet MS"/>
                          <a:cs typeface="Trebuchet MS"/>
                        </a:rPr>
                        <a:t>OF</a:t>
                      </a:r>
                      <a:r>
                        <a:rPr sz="2800" spc="170" dirty="0">
                          <a:solidFill>
                            <a:srgbClr val="FFFFFF"/>
                          </a:solidFill>
                          <a:latin typeface="Trebuchet MS"/>
                          <a:cs typeface="Trebuchet MS"/>
                        </a:rPr>
                        <a:t> </a:t>
                      </a:r>
                      <a:r>
                        <a:rPr sz="2800" dirty="0">
                          <a:solidFill>
                            <a:srgbClr val="FFFFFF"/>
                          </a:solidFill>
                          <a:latin typeface="Trebuchet MS"/>
                          <a:cs typeface="Trebuchet MS"/>
                        </a:rPr>
                        <a:t>K-MEANS:</a:t>
                      </a:r>
                      <a:r>
                        <a:rPr sz="2800" spc="-200" dirty="0">
                          <a:solidFill>
                            <a:srgbClr val="FFFFFF"/>
                          </a:solidFill>
                          <a:latin typeface="Trebuchet MS"/>
                          <a:cs typeface="Trebuchet MS"/>
                        </a:rPr>
                        <a:t> </a:t>
                      </a:r>
                      <a:r>
                        <a:rPr sz="2800" spc="260" dirty="0">
                          <a:solidFill>
                            <a:srgbClr val="FFFFFF"/>
                          </a:solidFill>
                          <a:latin typeface="Trebuchet MS"/>
                          <a:cs typeface="Trebuchet MS"/>
                        </a:rPr>
                        <a:t>NON-</a:t>
                      </a:r>
                      <a:r>
                        <a:rPr sz="2800" spc="95" dirty="0">
                          <a:solidFill>
                            <a:srgbClr val="FFFFFF"/>
                          </a:solidFill>
                          <a:latin typeface="Trebuchet MS"/>
                          <a:cs typeface="Trebuchet MS"/>
                        </a:rPr>
                        <a:t>GLOBULAR </a:t>
                      </a:r>
                      <a:r>
                        <a:rPr sz="2800" spc="-10" dirty="0">
                          <a:solidFill>
                            <a:srgbClr val="FFFFFF"/>
                          </a:solidFill>
                          <a:latin typeface="Trebuchet MS"/>
                          <a:cs typeface="Trebuchet MS"/>
                        </a:rPr>
                        <a:t>SHAPES</a:t>
                      </a:r>
                      <a:endParaRPr sz="2800">
                        <a:latin typeface="Trebuchet MS"/>
                        <a:cs typeface="Trebuchet MS"/>
                      </a:endParaRPr>
                    </a:p>
                  </a:txBody>
                  <a:tcPr marL="0" marR="0" marT="276860"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2078989" y="5265420"/>
            <a:ext cx="1248410" cy="238760"/>
          </a:xfrm>
          <a:prstGeom prst="rect">
            <a:avLst/>
          </a:prstGeom>
        </p:spPr>
        <p:txBody>
          <a:bodyPr vert="horz" wrap="square" lIns="0" tIns="12700" rIns="0" bIns="0" rtlCol="0">
            <a:spAutoFit/>
          </a:bodyPr>
          <a:lstStyle/>
          <a:p>
            <a:pPr marL="12700">
              <a:lnSpc>
                <a:spcPct val="100000"/>
              </a:lnSpc>
              <a:spcBef>
                <a:spcPts val="100"/>
              </a:spcBef>
            </a:pPr>
            <a:r>
              <a:rPr sz="1400" b="1" spc="-25" dirty="0">
                <a:latin typeface="Arial"/>
                <a:cs typeface="Arial"/>
              </a:rPr>
              <a:t>Original</a:t>
            </a:r>
            <a:r>
              <a:rPr sz="1400" b="1" spc="-40" dirty="0">
                <a:latin typeface="Arial"/>
                <a:cs typeface="Arial"/>
              </a:rPr>
              <a:t> </a:t>
            </a:r>
            <a:r>
              <a:rPr sz="1400" b="1" spc="-10" dirty="0">
                <a:latin typeface="Arial"/>
                <a:cs typeface="Arial"/>
              </a:rPr>
              <a:t>Points</a:t>
            </a:r>
            <a:endParaRPr sz="1400">
              <a:latin typeface="Arial"/>
              <a:cs typeface="Arial"/>
            </a:endParaRPr>
          </a:p>
        </p:txBody>
      </p:sp>
      <p:pic>
        <p:nvPicPr>
          <p:cNvPr id="4" name="object 4"/>
          <p:cNvPicPr/>
          <p:nvPr/>
        </p:nvPicPr>
        <p:blipFill>
          <a:blip r:embed="rId3" cstate="print"/>
          <a:stretch>
            <a:fillRect/>
          </a:stretch>
        </p:blipFill>
        <p:spPr>
          <a:xfrm>
            <a:off x="1524077" y="2664344"/>
            <a:ext cx="2701342" cy="2190749"/>
          </a:xfrm>
          <a:prstGeom prst="rect">
            <a:avLst/>
          </a:prstGeom>
        </p:spPr>
      </p:pic>
      <p:pic>
        <p:nvPicPr>
          <p:cNvPr id="5" name="object 5"/>
          <p:cNvPicPr/>
          <p:nvPr/>
        </p:nvPicPr>
        <p:blipFill>
          <a:blip r:embed="rId4" cstate="print"/>
          <a:stretch>
            <a:fillRect/>
          </a:stretch>
        </p:blipFill>
        <p:spPr>
          <a:xfrm>
            <a:off x="4500642" y="2664344"/>
            <a:ext cx="2696578" cy="2190749"/>
          </a:xfrm>
          <a:prstGeom prst="rect">
            <a:avLst/>
          </a:prstGeom>
        </p:spPr>
      </p:pic>
      <p:sp>
        <p:nvSpPr>
          <p:cNvPr id="6" name="object 6"/>
          <p:cNvSpPr txBox="1"/>
          <p:nvPr/>
        </p:nvSpPr>
        <p:spPr>
          <a:xfrm>
            <a:off x="5222240" y="5283708"/>
            <a:ext cx="1742439" cy="238760"/>
          </a:xfrm>
          <a:prstGeom prst="rect">
            <a:avLst/>
          </a:prstGeom>
        </p:spPr>
        <p:txBody>
          <a:bodyPr vert="horz" wrap="square" lIns="0" tIns="12700" rIns="0" bIns="0" rtlCol="0">
            <a:spAutoFit/>
          </a:bodyPr>
          <a:lstStyle/>
          <a:p>
            <a:pPr marL="12700">
              <a:lnSpc>
                <a:spcPct val="100000"/>
              </a:lnSpc>
              <a:spcBef>
                <a:spcPts val="100"/>
              </a:spcBef>
            </a:pPr>
            <a:r>
              <a:rPr sz="1400" b="1" spc="-45" dirty="0">
                <a:latin typeface="Arial"/>
                <a:cs typeface="Arial"/>
              </a:rPr>
              <a:t>K-</a:t>
            </a:r>
            <a:r>
              <a:rPr sz="1400" b="1" spc="-30" dirty="0">
                <a:latin typeface="Arial"/>
                <a:cs typeface="Arial"/>
              </a:rPr>
              <a:t>means</a:t>
            </a:r>
            <a:r>
              <a:rPr sz="1400" b="1" spc="-55" dirty="0">
                <a:latin typeface="Arial"/>
                <a:cs typeface="Arial"/>
              </a:rPr>
              <a:t> </a:t>
            </a:r>
            <a:r>
              <a:rPr sz="1400" b="1" dirty="0">
                <a:latin typeface="Arial"/>
                <a:cs typeface="Arial"/>
              </a:rPr>
              <a:t>(2</a:t>
            </a:r>
            <a:r>
              <a:rPr sz="1400" b="1" spc="-50" dirty="0">
                <a:latin typeface="Arial"/>
                <a:cs typeface="Arial"/>
              </a:rPr>
              <a:t> </a:t>
            </a:r>
            <a:r>
              <a:rPr sz="1400" b="1" spc="-10" dirty="0">
                <a:latin typeface="Arial"/>
                <a:cs typeface="Arial"/>
              </a:rPr>
              <a:t>Clusters)</a:t>
            </a:r>
            <a:endParaRPr sz="14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24</a:t>
            </a:fld>
            <a:endParaRPr spc="-2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160" dirty="0">
                          <a:solidFill>
                            <a:srgbClr val="FFFFFF"/>
                          </a:solidFill>
                          <a:latin typeface="Trebuchet MS"/>
                          <a:cs typeface="Trebuchet MS"/>
                        </a:rPr>
                        <a:t>OVERCOMING</a:t>
                      </a:r>
                      <a:r>
                        <a:rPr sz="2800" spc="-20" dirty="0">
                          <a:solidFill>
                            <a:srgbClr val="FFFFFF"/>
                          </a:solidFill>
                          <a:latin typeface="Trebuchet MS"/>
                          <a:cs typeface="Trebuchet MS"/>
                        </a:rPr>
                        <a:t> </a:t>
                      </a: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10" dirty="0">
                          <a:solidFill>
                            <a:srgbClr val="FFFFFF"/>
                          </a:solidFill>
                          <a:latin typeface="Trebuchet MS"/>
                          <a:cs typeface="Trebuchet MS"/>
                        </a:rPr>
                        <a:t> LIMITATIONS</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pic>
        <p:nvPicPr>
          <p:cNvPr id="3" name="object 3"/>
          <p:cNvPicPr/>
          <p:nvPr/>
        </p:nvPicPr>
        <p:blipFill>
          <a:blip r:embed="rId2" cstate="print"/>
          <a:stretch>
            <a:fillRect/>
          </a:stretch>
        </p:blipFill>
        <p:spPr>
          <a:xfrm>
            <a:off x="1371685" y="2562536"/>
            <a:ext cx="2701342" cy="2171700"/>
          </a:xfrm>
          <a:prstGeom prst="rect">
            <a:avLst/>
          </a:prstGeom>
        </p:spPr>
      </p:pic>
      <p:sp>
        <p:nvSpPr>
          <p:cNvPr id="4" name="object 4"/>
          <p:cNvSpPr txBox="1"/>
          <p:nvPr/>
        </p:nvSpPr>
        <p:spPr>
          <a:xfrm>
            <a:off x="1793239" y="4744211"/>
            <a:ext cx="5144770" cy="238760"/>
          </a:xfrm>
          <a:prstGeom prst="rect">
            <a:avLst/>
          </a:prstGeom>
        </p:spPr>
        <p:txBody>
          <a:bodyPr vert="horz" wrap="square" lIns="0" tIns="12700" rIns="0" bIns="0" rtlCol="0">
            <a:spAutoFit/>
          </a:bodyPr>
          <a:lstStyle/>
          <a:p>
            <a:pPr marL="12700">
              <a:lnSpc>
                <a:spcPct val="100000"/>
              </a:lnSpc>
              <a:spcBef>
                <a:spcPts val="100"/>
              </a:spcBef>
              <a:tabLst>
                <a:tab pos="3669665" algn="l"/>
              </a:tabLst>
            </a:pPr>
            <a:r>
              <a:rPr sz="1400" b="1" spc="-25" dirty="0">
                <a:latin typeface="Arial"/>
                <a:cs typeface="Arial"/>
              </a:rPr>
              <a:t>Original</a:t>
            </a:r>
            <a:r>
              <a:rPr sz="1400" b="1" spc="-40" dirty="0">
                <a:latin typeface="Arial"/>
                <a:cs typeface="Arial"/>
              </a:rPr>
              <a:t> </a:t>
            </a:r>
            <a:r>
              <a:rPr sz="1400" b="1" spc="-10" dirty="0">
                <a:latin typeface="Arial"/>
                <a:cs typeface="Arial"/>
              </a:rPr>
              <a:t>Points</a:t>
            </a:r>
            <a:r>
              <a:rPr sz="1400" b="1" dirty="0">
                <a:latin typeface="Arial"/>
                <a:cs typeface="Arial"/>
              </a:rPr>
              <a:t>	</a:t>
            </a:r>
            <a:r>
              <a:rPr sz="1400" b="1" spc="-45" dirty="0">
                <a:latin typeface="Arial"/>
                <a:cs typeface="Arial"/>
              </a:rPr>
              <a:t>K-</a:t>
            </a:r>
            <a:r>
              <a:rPr sz="1400" b="1" spc="-30" dirty="0">
                <a:latin typeface="Arial"/>
                <a:cs typeface="Arial"/>
              </a:rPr>
              <a:t>means</a:t>
            </a:r>
            <a:r>
              <a:rPr sz="1400" b="1" spc="-40" dirty="0">
                <a:latin typeface="Arial"/>
                <a:cs typeface="Arial"/>
              </a:rPr>
              <a:t> </a:t>
            </a:r>
            <a:r>
              <a:rPr sz="1400" b="1" spc="-10" dirty="0">
                <a:latin typeface="Arial"/>
                <a:cs typeface="Arial"/>
              </a:rPr>
              <a:t>Clusters</a:t>
            </a:r>
            <a:endParaRPr sz="1400">
              <a:latin typeface="Arial"/>
              <a:cs typeface="Arial"/>
            </a:endParaRPr>
          </a:p>
        </p:txBody>
      </p:sp>
      <p:pic>
        <p:nvPicPr>
          <p:cNvPr id="5" name="object 5"/>
          <p:cNvPicPr/>
          <p:nvPr/>
        </p:nvPicPr>
        <p:blipFill>
          <a:blip r:embed="rId3" cstate="print"/>
          <a:stretch>
            <a:fillRect/>
          </a:stretch>
        </p:blipFill>
        <p:spPr>
          <a:xfrm>
            <a:off x="4400550" y="2381561"/>
            <a:ext cx="3201591" cy="2400300"/>
          </a:xfrm>
          <a:prstGeom prst="rect">
            <a:avLst/>
          </a:prstGeom>
        </p:spPr>
      </p:pic>
      <p:sp>
        <p:nvSpPr>
          <p:cNvPr id="6" name="object 6"/>
          <p:cNvSpPr txBox="1"/>
          <p:nvPr/>
        </p:nvSpPr>
        <p:spPr>
          <a:xfrm>
            <a:off x="1685925" y="5051655"/>
            <a:ext cx="5772150" cy="669925"/>
          </a:xfrm>
          <a:prstGeom prst="rect">
            <a:avLst/>
          </a:prstGeom>
          <a:solidFill>
            <a:srgbClr val="FFB37A"/>
          </a:solidFill>
        </p:spPr>
        <p:txBody>
          <a:bodyPr vert="horz" wrap="square" lIns="0" tIns="48895" rIns="0" bIns="0" rtlCol="0">
            <a:spAutoFit/>
          </a:bodyPr>
          <a:lstStyle/>
          <a:p>
            <a:pPr marL="90805" marR="531495">
              <a:lnSpc>
                <a:spcPct val="97400"/>
              </a:lnSpc>
              <a:spcBef>
                <a:spcPts val="385"/>
              </a:spcBef>
            </a:pPr>
            <a:r>
              <a:rPr sz="1200" dirty="0">
                <a:latin typeface="Arial MT"/>
                <a:cs typeface="Arial MT"/>
              </a:rPr>
              <a:t>One</a:t>
            </a:r>
            <a:r>
              <a:rPr sz="1200" spc="-25" dirty="0">
                <a:latin typeface="Arial MT"/>
                <a:cs typeface="Arial MT"/>
              </a:rPr>
              <a:t> </a:t>
            </a:r>
            <a:r>
              <a:rPr sz="1200" dirty="0">
                <a:latin typeface="Arial MT"/>
                <a:cs typeface="Arial MT"/>
              </a:rPr>
              <a:t>solution</a:t>
            </a:r>
            <a:r>
              <a:rPr sz="1200" spc="-20" dirty="0">
                <a:latin typeface="Arial MT"/>
                <a:cs typeface="Arial MT"/>
              </a:rPr>
              <a:t> </a:t>
            </a:r>
            <a:r>
              <a:rPr sz="1200" dirty="0">
                <a:latin typeface="Arial MT"/>
                <a:cs typeface="Arial MT"/>
              </a:rPr>
              <a:t>is</a:t>
            </a:r>
            <a:r>
              <a:rPr sz="1200" spc="-15"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find</a:t>
            </a:r>
            <a:r>
              <a:rPr sz="1200" spc="-20" dirty="0">
                <a:latin typeface="Arial MT"/>
                <a:cs typeface="Arial MT"/>
              </a:rPr>
              <a:t> </a:t>
            </a:r>
            <a:r>
              <a:rPr sz="1200" dirty="0">
                <a:latin typeface="Arial MT"/>
                <a:cs typeface="Arial MT"/>
              </a:rPr>
              <a:t>a</a:t>
            </a:r>
            <a:r>
              <a:rPr sz="1200" spc="-20" dirty="0">
                <a:latin typeface="Arial MT"/>
                <a:cs typeface="Arial MT"/>
              </a:rPr>
              <a:t> </a:t>
            </a:r>
            <a:r>
              <a:rPr sz="1200" dirty="0">
                <a:latin typeface="Arial MT"/>
                <a:cs typeface="Arial MT"/>
              </a:rPr>
              <a:t>large</a:t>
            </a:r>
            <a:r>
              <a:rPr sz="1200" spc="-20" dirty="0">
                <a:latin typeface="Arial MT"/>
                <a:cs typeface="Arial MT"/>
              </a:rPr>
              <a:t> </a:t>
            </a:r>
            <a:r>
              <a:rPr sz="1200" dirty="0">
                <a:latin typeface="Arial MT"/>
                <a:cs typeface="Arial MT"/>
              </a:rPr>
              <a:t>number</a:t>
            </a:r>
            <a:r>
              <a:rPr sz="1200" spc="-20" dirty="0">
                <a:latin typeface="Arial MT"/>
                <a:cs typeface="Arial MT"/>
              </a:rPr>
              <a:t> </a:t>
            </a:r>
            <a:r>
              <a:rPr sz="1200" dirty="0">
                <a:latin typeface="Arial MT"/>
                <a:cs typeface="Arial MT"/>
              </a:rPr>
              <a:t>of</a:t>
            </a:r>
            <a:r>
              <a:rPr sz="1200" spc="-10" dirty="0">
                <a:latin typeface="Arial MT"/>
                <a:cs typeface="Arial MT"/>
              </a:rPr>
              <a:t> </a:t>
            </a:r>
            <a:r>
              <a:rPr sz="1200" dirty="0">
                <a:latin typeface="Arial MT"/>
                <a:cs typeface="Arial MT"/>
              </a:rPr>
              <a:t>clusters</a:t>
            </a:r>
            <a:r>
              <a:rPr sz="1200" spc="-15" dirty="0">
                <a:latin typeface="Arial MT"/>
                <a:cs typeface="Arial MT"/>
              </a:rPr>
              <a:t> </a:t>
            </a:r>
            <a:r>
              <a:rPr sz="1200" dirty="0">
                <a:latin typeface="Arial MT"/>
                <a:cs typeface="Arial MT"/>
              </a:rPr>
              <a:t>such</a:t>
            </a:r>
            <a:r>
              <a:rPr sz="1200" spc="-25" dirty="0">
                <a:latin typeface="Arial MT"/>
                <a:cs typeface="Arial MT"/>
              </a:rPr>
              <a:t> </a:t>
            </a:r>
            <a:r>
              <a:rPr sz="1200" dirty="0">
                <a:latin typeface="Arial MT"/>
                <a:cs typeface="Arial MT"/>
              </a:rPr>
              <a:t>that</a:t>
            </a:r>
            <a:r>
              <a:rPr sz="1200" spc="-10" dirty="0">
                <a:latin typeface="Arial MT"/>
                <a:cs typeface="Arial MT"/>
              </a:rPr>
              <a:t> </a:t>
            </a:r>
            <a:r>
              <a:rPr sz="1200" dirty="0">
                <a:latin typeface="Arial MT"/>
                <a:cs typeface="Arial MT"/>
              </a:rPr>
              <a:t>each</a:t>
            </a:r>
            <a:r>
              <a:rPr sz="1200" spc="-20" dirty="0">
                <a:latin typeface="Arial MT"/>
                <a:cs typeface="Arial MT"/>
              </a:rPr>
              <a:t> </a:t>
            </a:r>
            <a:r>
              <a:rPr sz="1200" dirty="0">
                <a:latin typeface="Arial MT"/>
                <a:cs typeface="Arial MT"/>
              </a:rPr>
              <a:t>of</a:t>
            </a:r>
            <a:r>
              <a:rPr sz="1200" spc="-10" dirty="0">
                <a:latin typeface="Arial MT"/>
                <a:cs typeface="Arial MT"/>
              </a:rPr>
              <a:t> </a:t>
            </a:r>
            <a:r>
              <a:rPr sz="1200" spc="-20" dirty="0">
                <a:latin typeface="Arial MT"/>
                <a:cs typeface="Arial MT"/>
              </a:rPr>
              <a:t>them </a:t>
            </a:r>
            <a:r>
              <a:rPr sz="1200" dirty="0">
                <a:latin typeface="Arial MT"/>
                <a:cs typeface="Arial MT"/>
              </a:rPr>
              <a:t>represents</a:t>
            </a:r>
            <a:r>
              <a:rPr sz="1200" spc="-20"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part</a:t>
            </a:r>
            <a:r>
              <a:rPr sz="1200" spc="-10" dirty="0">
                <a:latin typeface="Arial MT"/>
                <a:cs typeface="Arial MT"/>
              </a:rPr>
              <a:t> </a:t>
            </a:r>
            <a:r>
              <a:rPr sz="1200" dirty="0">
                <a:latin typeface="Arial MT"/>
                <a:cs typeface="Arial MT"/>
              </a:rPr>
              <a:t>of</a:t>
            </a:r>
            <a:r>
              <a:rPr sz="1200" spc="-15"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natural</a:t>
            </a:r>
            <a:r>
              <a:rPr sz="1200" spc="-15" dirty="0">
                <a:latin typeface="Arial MT"/>
                <a:cs typeface="Arial MT"/>
              </a:rPr>
              <a:t> </a:t>
            </a:r>
            <a:r>
              <a:rPr sz="1200" spc="-10" dirty="0">
                <a:latin typeface="Arial MT"/>
                <a:cs typeface="Arial MT"/>
              </a:rPr>
              <a:t>cluster.</a:t>
            </a:r>
            <a:r>
              <a:rPr sz="1200" spc="-15" dirty="0">
                <a:latin typeface="Arial MT"/>
                <a:cs typeface="Arial MT"/>
              </a:rPr>
              <a:t> </a:t>
            </a:r>
            <a:r>
              <a:rPr sz="1200" dirty="0">
                <a:latin typeface="Arial MT"/>
                <a:cs typeface="Arial MT"/>
              </a:rPr>
              <a:t>But</a:t>
            </a:r>
            <a:r>
              <a:rPr sz="1200" spc="-15" dirty="0">
                <a:latin typeface="Arial MT"/>
                <a:cs typeface="Arial MT"/>
              </a:rPr>
              <a:t> </a:t>
            </a:r>
            <a:r>
              <a:rPr sz="1200" dirty="0">
                <a:latin typeface="Arial MT"/>
                <a:cs typeface="Arial MT"/>
              </a:rPr>
              <a:t>these</a:t>
            </a:r>
            <a:r>
              <a:rPr sz="1200" spc="-20" dirty="0">
                <a:latin typeface="Arial MT"/>
                <a:cs typeface="Arial MT"/>
              </a:rPr>
              <a:t> </a:t>
            </a:r>
            <a:r>
              <a:rPr sz="1200" dirty="0">
                <a:latin typeface="Arial MT"/>
                <a:cs typeface="Arial MT"/>
              </a:rPr>
              <a:t>small</a:t>
            </a:r>
            <a:r>
              <a:rPr sz="1200" spc="-20" dirty="0">
                <a:latin typeface="Arial MT"/>
                <a:cs typeface="Arial MT"/>
              </a:rPr>
              <a:t> </a:t>
            </a:r>
            <a:r>
              <a:rPr sz="1200" dirty="0">
                <a:latin typeface="Arial MT"/>
                <a:cs typeface="Arial MT"/>
              </a:rPr>
              <a:t>clusters</a:t>
            </a:r>
            <a:r>
              <a:rPr sz="1200" spc="-20" dirty="0">
                <a:latin typeface="Arial MT"/>
                <a:cs typeface="Arial MT"/>
              </a:rPr>
              <a:t> </a:t>
            </a:r>
            <a:r>
              <a:rPr sz="1200" dirty="0">
                <a:latin typeface="Arial MT"/>
                <a:cs typeface="Arial MT"/>
              </a:rPr>
              <a:t>need</a:t>
            </a:r>
            <a:r>
              <a:rPr sz="1200" spc="-20"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be</a:t>
            </a:r>
            <a:r>
              <a:rPr sz="1200" spc="-20" dirty="0">
                <a:latin typeface="Arial MT"/>
                <a:cs typeface="Arial MT"/>
              </a:rPr>
              <a:t> </a:t>
            </a:r>
            <a:r>
              <a:rPr sz="1200" spc="-25" dirty="0">
                <a:latin typeface="Arial MT"/>
                <a:cs typeface="Arial MT"/>
              </a:rPr>
              <a:t>put </a:t>
            </a:r>
            <a:r>
              <a:rPr sz="1200" dirty="0">
                <a:latin typeface="Arial MT"/>
                <a:cs typeface="Arial MT"/>
              </a:rPr>
              <a:t>together</a:t>
            </a:r>
            <a:r>
              <a:rPr sz="1200" spc="-20" dirty="0">
                <a:latin typeface="Arial MT"/>
                <a:cs typeface="Arial MT"/>
              </a:rPr>
              <a:t> </a:t>
            </a:r>
            <a:r>
              <a:rPr sz="1200" dirty="0">
                <a:latin typeface="Arial MT"/>
                <a:cs typeface="Arial MT"/>
              </a:rPr>
              <a:t>in</a:t>
            </a:r>
            <a:r>
              <a:rPr sz="1200" spc="-20" dirty="0">
                <a:latin typeface="Arial MT"/>
                <a:cs typeface="Arial MT"/>
              </a:rPr>
              <a:t> </a:t>
            </a:r>
            <a:r>
              <a:rPr sz="1200" dirty="0">
                <a:latin typeface="Arial MT"/>
                <a:cs typeface="Arial MT"/>
              </a:rPr>
              <a:t>a</a:t>
            </a:r>
            <a:r>
              <a:rPr sz="1200" spc="-20" dirty="0">
                <a:latin typeface="Arial MT"/>
                <a:cs typeface="Arial MT"/>
              </a:rPr>
              <a:t> </a:t>
            </a:r>
            <a:r>
              <a:rPr sz="1200" spc="-10" dirty="0">
                <a:latin typeface="Arial MT"/>
                <a:cs typeface="Arial MT"/>
              </a:rPr>
              <a:t>post-</a:t>
            </a:r>
            <a:r>
              <a:rPr sz="1200" dirty="0">
                <a:latin typeface="Arial MT"/>
                <a:cs typeface="Arial MT"/>
              </a:rPr>
              <a:t>processing</a:t>
            </a:r>
            <a:r>
              <a:rPr sz="1200" spc="-20" dirty="0">
                <a:latin typeface="Arial MT"/>
                <a:cs typeface="Arial MT"/>
              </a:rPr>
              <a:t> step</a:t>
            </a:r>
            <a:r>
              <a:rPr sz="1400" spc="-20" dirty="0">
                <a:latin typeface="Arial MT"/>
                <a:cs typeface="Arial MT"/>
              </a:rPr>
              <a:t>.</a:t>
            </a:r>
            <a:endParaRPr sz="1400">
              <a:latin typeface="Arial MT"/>
              <a:cs typeface="Arial MT"/>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25</a:t>
            </a:fld>
            <a:endParaRPr spc="-2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160" dirty="0">
                          <a:solidFill>
                            <a:srgbClr val="FFFFFF"/>
                          </a:solidFill>
                          <a:latin typeface="Trebuchet MS"/>
                          <a:cs typeface="Trebuchet MS"/>
                        </a:rPr>
                        <a:t>OVERCOMING</a:t>
                      </a:r>
                      <a:r>
                        <a:rPr sz="2800" spc="-20" dirty="0">
                          <a:solidFill>
                            <a:srgbClr val="FFFFFF"/>
                          </a:solidFill>
                          <a:latin typeface="Trebuchet MS"/>
                          <a:cs typeface="Trebuchet MS"/>
                        </a:rPr>
                        <a:t> </a:t>
                      </a: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10" dirty="0">
                          <a:solidFill>
                            <a:srgbClr val="FFFFFF"/>
                          </a:solidFill>
                          <a:latin typeface="Trebuchet MS"/>
                          <a:cs typeface="Trebuchet MS"/>
                        </a:rPr>
                        <a:t> LIMITATIONS</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1793239" y="4735067"/>
            <a:ext cx="5144770" cy="238760"/>
          </a:xfrm>
          <a:prstGeom prst="rect">
            <a:avLst/>
          </a:prstGeom>
        </p:spPr>
        <p:txBody>
          <a:bodyPr vert="horz" wrap="square" lIns="0" tIns="12700" rIns="0" bIns="0" rtlCol="0">
            <a:spAutoFit/>
          </a:bodyPr>
          <a:lstStyle/>
          <a:p>
            <a:pPr marL="12700">
              <a:lnSpc>
                <a:spcPct val="100000"/>
              </a:lnSpc>
              <a:spcBef>
                <a:spcPts val="100"/>
              </a:spcBef>
              <a:tabLst>
                <a:tab pos="3669665" algn="l"/>
              </a:tabLst>
            </a:pPr>
            <a:r>
              <a:rPr sz="1400" b="1" spc="-25" dirty="0">
                <a:latin typeface="Arial"/>
                <a:cs typeface="Arial"/>
              </a:rPr>
              <a:t>Original</a:t>
            </a:r>
            <a:r>
              <a:rPr sz="1400" b="1" spc="-40" dirty="0">
                <a:latin typeface="Arial"/>
                <a:cs typeface="Arial"/>
              </a:rPr>
              <a:t> </a:t>
            </a:r>
            <a:r>
              <a:rPr sz="1400" b="1" spc="-10" dirty="0">
                <a:latin typeface="Arial"/>
                <a:cs typeface="Arial"/>
              </a:rPr>
              <a:t>Points</a:t>
            </a:r>
            <a:r>
              <a:rPr sz="1400" b="1" dirty="0">
                <a:latin typeface="Arial"/>
                <a:cs typeface="Arial"/>
              </a:rPr>
              <a:t>	</a:t>
            </a:r>
            <a:r>
              <a:rPr sz="1400" b="1" spc="-45" dirty="0">
                <a:latin typeface="Arial"/>
                <a:cs typeface="Arial"/>
              </a:rPr>
              <a:t>K-</a:t>
            </a:r>
            <a:r>
              <a:rPr sz="1400" b="1" spc="-30" dirty="0">
                <a:latin typeface="Arial"/>
                <a:cs typeface="Arial"/>
              </a:rPr>
              <a:t>means</a:t>
            </a:r>
            <a:r>
              <a:rPr sz="1400" b="1" spc="-40" dirty="0">
                <a:latin typeface="Arial"/>
                <a:cs typeface="Arial"/>
              </a:rPr>
              <a:t> </a:t>
            </a:r>
            <a:r>
              <a:rPr sz="1400" b="1" spc="-10" dirty="0">
                <a:latin typeface="Arial"/>
                <a:cs typeface="Arial"/>
              </a:rPr>
              <a:t>Clusters</a:t>
            </a:r>
            <a:endParaRPr sz="1400">
              <a:latin typeface="Arial"/>
              <a:cs typeface="Arial"/>
            </a:endParaRPr>
          </a:p>
        </p:txBody>
      </p:sp>
      <p:pic>
        <p:nvPicPr>
          <p:cNvPr id="4" name="object 4"/>
          <p:cNvPicPr/>
          <p:nvPr/>
        </p:nvPicPr>
        <p:blipFill>
          <a:blip r:embed="rId2" cstate="print"/>
          <a:stretch>
            <a:fillRect/>
          </a:stretch>
        </p:blipFill>
        <p:spPr>
          <a:xfrm>
            <a:off x="1371685" y="2495081"/>
            <a:ext cx="2701342" cy="2171700"/>
          </a:xfrm>
          <a:prstGeom prst="rect">
            <a:avLst/>
          </a:prstGeom>
        </p:spPr>
      </p:pic>
      <p:pic>
        <p:nvPicPr>
          <p:cNvPr id="5" name="object 5"/>
          <p:cNvPicPr/>
          <p:nvPr/>
        </p:nvPicPr>
        <p:blipFill>
          <a:blip r:embed="rId3" cstate="print"/>
          <a:stretch>
            <a:fillRect/>
          </a:stretch>
        </p:blipFill>
        <p:spPr>
          <a:xfrm>
            <a:off x="4343400" y="2371256"/>
            <a:ext cx="3201591" cy="2400300"/>
          </a:xfrm>
          <a:prstGeom prst="rect">
            <a:avLst/>
          </a:prstGeom>
        </p:spPr>
      </p:pic>
      <p:sp>
        <p:nvSpPr>
          <p:cNvPr id="6" name="object 6"/>
          <p:cNvSpPr txBox="1"/>
          <p:nvPr/>
        </p:nvSpPr>
        <p:spPr>
          <a:xfrm>
            <a:off x="1685925" y="5060364"/>
            <a:ext cx="5772150" cy="669925"/>
          </a:xfrm>
          <a:prstGeom prst="rect">
            <a:avLst/>
          </a:prstGeom>
          <a:solidFill>
            <a:srgbClr val="FFB37A"/>
          </a:solidFill>
        </p:spPr>
        <p:txBody>
          <a:bodyPr vert="horz" wrap="square" lIns="0" tIns="49530" rIns="0" bIns="0" rtlCol="0">
            <a:spAutoFit/>
          </a:bodyPr>
          <a:lstStyle/>
          <a:p>
            <a:pPr marL="90805" marR="531495">
              <a:lnSpc>
                <a:spcPct val="97400"/>
              </a:lnSpc>
              <a:spcBef>
                <a:spcPts val="390"/>
              </a:spcBef>
            </a:pPr>
            <a:r>
              <a:rPr sz="1200" dirty="0">
                <a:latin typeface="Arial MT"/>
                <a:cs typeface="Arial MT"/>
              </a:rPr>
              <a:t>One</a:t>
            </a:r>
            <a:r>
              <a:rPr sz="1200" spc="-25" dirty="0">
                <a:latin typeface="Arial MT"/>
                <a:cs typeface="Arial MT"/>
              </a:rPr>
              <a:t> </a:t>
            </a:r>
            <a:r>
              <a:rPr sz="1200" dirty="0">
                <a:latin typeface="Arial MT"/>
                <a:cs typeface="Arial MT"/>
              </a:rPr>
              <a:t>solution</a:t>
            </a:r>
            <a:r>
              <a:rPr sz="1200" spc="-20" dirty="0">
                <a:latin typeface="Arial MT"/>
                <a:cs typeface="Arial MT"/>
              </a:rPr>
              <a:t> </a:t>
            </a:r>
            <a:r>
              <a:rPr sz="1200" dirty="0">
                <a:latin typeface="Arial MT"/>
                <a:cs typeface="Arial MT"/>
              </a:rPr>
              <a:t>is</a:t>
            </a:r>
            <a:r>
              <a:rPr sz="1200" spc="-15"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find</a:t>
            </a:r>
            <a:r>
              <a:rPr sz="1200" spc="-20" dirty="0">
                <a:latin typeface="Arial MT"/>
                <a:cs typeface="Arial MT"/>
              </a:rPr>
              <a:t> </a:t>
            </a:r>
            <a:r>
              <a:rPr sz="1200" dirty="0">
                <a:latin typeface="Arial MT"/>
                <a:cs typeface="Arial MT"/>
              </a:rPr>
              <a:t>a</a:t>
            </a:r>
            <a:r>
              <a:rPr sz="1200" spc="-20" dirty="0">
                <a:latin typeface="Arial MT"/>
                <a:cs typeface="Arial MT"/>
              </a:rPr>
              <a:t> </a:t>
            </a:r>
            <a:r>
              <a:rPr sz="1200" dirty="0">
                <a:latin typeface="Arial MT"/>
                <a:cs typeface="Arial MT"/>
              </a:rPr>
              <a:t>large</a:t>
            </a:r>
            <a:r>
              <a:rPr sz="1200" spc="-20" dirty="0">
                <a:latin typeface="Arial MT"/>
                <a:cs typeface="Arial MT"/>
              </a:rPr>
              <a:t> </a:t>
            </a:r>
            <a:r>
              <a:rPr sz="1200" dirty="0">
                <a:latin typeface="Arial MT"/>
                <a:cs typeface="Arial MT"/>
              </a:rPr>
              <a:t>number</a:t>
            </a:r>
            <a:r>
              <a:rPr sz="1200" spc="-20" dirty="0">
                <a:latin typeface="Arial MT"/>
                <a:cs typeface="Arial MT"/>
              </a:rPr>
              <a:t> </a:t>
            </a:r>
            <a:r>
              <a:rPr sz="1200" dirty="0">
                <a:latin typeface="Arial MT"/>
                <a:cs typeface="Arial MT"/>
              </a:rPr>
              <a:t>of</a:t>
            </a:r>
            <a:r>
              <a:rPr sz="1200" spc="-10" dirty="0">
                <a:latin typeface="Arial MT"/>
                <a:cs typeface="Arial MT"/>
              </a:rPr>
              <a:t> </a:t>
            </a:r>
            <a:r>
              <a:rPr sz="1200" dirty="0">
                <a:latin typeface="Arial MT"/>
                <a:cs typeface="Arial MT"/>
              </a:rPr>
              <a:t>clusters</a:t>
            </a:r>
            <a:r>
              <a:rPr sz="1200" spc="-15" dirty="0">
                <a:latin typeface="Arial MT"/>
                <a:cs typeface="Arial MT"/>
              </a:rPr>
              <a:t> </a:t>
            </a:r>
            <a:r>
              <a:rPr sz="1200" dirty="0">
                <a:latin typeface="Arial MT"/>
                <a:cs typeface="Arial MT"/>
              </a:rPr>
              <a:t>such</a:t>
            </a:r>
            <a:r>
              <a:rPr sz="1200" spc="-25" dirty="0">
                <a:latin typeface="Arial MT"/>
                <a:cs typeface="Arial MT"/>
              </a:rPr>
              <a:t> </a:t>
            </a:r>
            <a:r>
              <a:rPr sz="1200" dirty="0">
                <a:latin typeface="Arial MT"/>
                <a:cs typeface="Arial MT"/>
              </a:rPr>
              <a:t>that</a:t>
            </a:r>
            <a:r>
              <a:rPr sz="1200" spc="-10" dirty="0">
                <a:latin typeface="Arial MT"/>
                <a:cs typeface="Arial MT"/>
              </a:rPr>
              <a:t> </a:t>
            </a:r>
            <a:r>
              <a:rPr sz="1200" dirty="0">
                <a:latin typeface="Arial MT"/>
                <a:cs typeface="Arial MT"/>
              </a:rPr>
              <a:t>each</a:t>
            </a:r>
            <a:r>
              <a:rPr sz="1200" spc="-20" dirty="0">
                <a:latin typeface="Arial MT"/>
                <a:cs typeface="Arial MT"/>
              </a:rPr>
              <a:t> </a:t>
            </a:r>
            <a:r>
              <a:rPr sz="1200" dirty="0">
                <a:latin typeface="Arial MT"/>
                <a:cs typeface="Arial MT"/>
              </a:rPr>
              <a:t>of</a:t>
            </a:r>
            <a:r>
              <a:rPr sz="1200" spc="-10" dirty="0">
                <a:latin typeface="Arial MT"/>
                <a:cs typeface="Arial MT"/>
              </a:rPr>
              <a:t> </a:t>
            </a:r>
            <a:r>
              <a:rPr sz="1200" spc="-20" dirty="0">
                <a:latin typeface="Arial MT"/>
                <a:cs typeface="Arial MT"/>
              </a:rPr>
              <a:t>them </a:t>
            </a:r>
            <a:r>
              <a:rPr sz="1200" dirty="0">
                <a:latin typeface="Arial MT"/>
                <a:cs typeface="Arial MT"/>
              </a:rPr>
              <a:t>represents</a:t>
            </a:r>
            <a:r>
              <a:rPr sz="1200" spc="-20"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part</a:t>
            </a:r>
            <a:r>
              <a:rPr sz="1200" spc="-10" dirty="0">
                <a:latin typeface="Arial MT"/>
                <a:cs typeface="Arial MT"/>
              </a:rPr>
              <a:t> </a:t>
            </a:r>
            <a:r>
              <a:rPr sz="1200" dirty="0">
                <a:latin typeface="Arial MT"/>
                <a:cs typeface="Arial MT"/>
              </a:rPr>
              <a:t>of</a:t>
            </a:r>
            <a:r>
              <a:rPr sz="1200" spc="-15"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natural</a:t>
            </a:r>
            <a:r>
              <a:rPr sz="1200" spc="-15" dirty="0">
                <a:latin typeface="Arial MT"/>
                <a:cs typeface="Arial MT"/>
              </a:rPr>
              <a:t> </a:t>
            </a:r>
            <a:r>
              <a:rPr sz="1200" spc="-10" dirty="0">
                <a:latin typeface="Arial MT"/>
                <a:cs typeface="Arial MT"/>
              </a:rPr>
              <a:t>cluster.</a:t>
            </a:r>
            <a:r>
              <a:rPr sz="1200" spc="-15" dirty="0">
                <a:latin typeface="Arial MT"/>
                <a:cs typeface="Arial MT"/>
              </a:rPr>
              <a:t> </a:t>
            </a:r>
            <a:r>
              <a:rPr sz="1200" dirty="0">
                <a:latin typeface="Arial MT"/>
                <a:cs typeface="Arial MT"/>
              </a:rPr>
              <a:t>But</a:t>
            </a:r>
            <a:r>
              <a:rPr sz="1200" spc="-15" dirty="0">
                <a:latin typeface="Arial MT"/>
                <a:cs typeface="Arial MT"/>
              </a:rPr>
              <a:t> </a:t>
            </a:r>
            <a:r>
              <a:rPr sz="1200" dirty="0">
                <a:latin typeface="Arial MT"/>
                <a:cs typeface="Arial MT"/>
              </a:rPr>
              <a:t>these</a:t>
            </a:r>
            <a:r>
              <a:rPr sz="1200" spc="-20" dirty="0">
                <a:latin typeface="Arial MT"/>
                <a:cs typeface="Arial MT"/>
              </a:rPr>
              <a:t> </a:t>
            </a:r>
            <a:r>
              <a:rPr sz="1200" dirty="0">
                <a:latin typeface="Arial MT"/>
                <a:cs typeface="Arial MT"/>
              </a:rPr>
              <a:t>small</a:t>
            </a:r>
            <a:r>
              <a:rPr sz="1200" spc="-20" dirty="0">
                <a:latin typeface="Arial MT"/>
                <a:cs typeface="Arial MT"/>
              </a:rPr>
              <a:t> </a:t>
            </a:r>
            <a:r>
              <a:rPr sz="1200" dirty="0">
                <a:latin typeface="Arial MT"/>
                <a:cs typeface="Arial MT"/>
              </a:rPr>
              <a:t>clusters</a:t>
            </a:r>
            <a:r>
              <a:rPr sz="1200" spc="-20" dirty="0">
                <a:latin typeface="Arial MT"/>
                <a:cs typeface="Arial MT"/>
              </a:rPr>
              <a:t> </a:t>
            </a:r>
            <a:r>
              <a:rPr sz="1200" dirty="0">
                <a:latin typeface="Arial MT"/>
                <a:cs typeface="Arial MT"/>
              </a:rPr>
              <a:t>need</a:t>
            </a:r>
            <a:r>
              <a:rPr sz="1200" spc="-20"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be</a:t>
            </a:r>
            <a:r>
              <a:rPr sz="1200" spc="-20" dirty="0">
                <a:latin typeface="Arial MT"/>
                <a:cs typeface="Arial MT"/>
              </a:rPr>
              <a:t> </a:t>
            </a:r>
            <a:r>
              <a:rPr sz="1200" spc="-25" dirty="0">
                <a:latin typeface="Arial MT"/>
                <a:cs typeface="Arial MT"/>
              </a:rPr>
              <a:t>put </a:t>
            </a:r>
            <a:r>
              <a:rPr sz="1200" dirty="0">
                <a:latin typeface="Arial MT"/>
                <a:cs typeface="Arial MT"/>
              </a:rPr>
              <a:t>together</a:t>
            </a:r>
            <a:r>
              <a:rPr sz="1200" spc="-20" dirty="0">
                <a:latin typeface="Arial MT"/>
                <a:cs typeface="Arial MT"/>
              </a:rPr>
              <a:t> </a:t>
            </a:r>
            <a:r>
              <a:rPr sz="1200" dirty="0">
                <a:latin typeface="Arial MT"/>
                <a:cs typeface="Arial MT"/>
              </a:rPr>
              <a:t>in</a:t>
            </a:r>
            <a:r>
              <a:rPr sz="1200" spc="-20" dirty="0">
                <a:latin typeface="Arial MT"/>
                <a:cs typeface="Arial MT"/>
              </a:rPr>
              <a:t> </a:t>
            </a:r>
            <a:r>
              <a:rPr sz="1200" dirty="0">
                <a:latin typeface="Arial MT"/>
                <a:cs typeface="Arial MT"/>
              </a:rPr>
              <a:t>a</a:t>
            </a:r>
            <a:r>
              <a:rPr sz="1200" spc="-20" dirty="0">
                <a:latin typeface="Arial MT"/>
                <a:cs typeface="Arial MT"/>
              </a:rPr>
              <a:t> </a:t>
            </a:r>
            <a:r>
              <a:rPr sz="1200" spc="-10" dirty="0">
                <a:latin typeface="Arial MT"/>
                <a:cs typeface="Arial MT"/>
              </a:rPr>
              <a:t>post-</a:t>
            </a:r>
            <a:r>
              <a:rPr sz="1200" dirty="0">
                <a:latin typeface="Arial MT"/>
                <a:cs typeface="Arial MT"/>
              </a:rPr>
              <a:t>processing</a:t>
            </a:r>
            <a:r>
              <a:rPr sz="1200" spc="-20" dirty="0">
                <a:latin typeface="Arial MT"/>
                <a:cs typeface="Arial MT"/>
              </a:rPr>
              <a:t> step</a:t>
            </a:r>
            <a:r>
              <a:rPr sz="1400" spc="-20" dirty="0">
                <a:latin typeface="Arial MT"/>
                <a:cs typeface="Arial MT"/>
              </a:rPr>
              <a:t>.</a:t>
            </a:r>
            <a:endParaRPr sz="1400" dirty="0">
              <a:latin typeface="Arial MT"/>
              <a:cs typeface="Arial MT"/>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26</a:t>
            </a:fld>
            <a:endParaRPr spc="-2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160" dirty="0">
                          <a:solidFill>
                            <a:srgbClr val="FFFFFF"/>
                          </a:solidFill>
                          <a:latin typeface="Trebuchet MS"/>
                          <a:cs typeface="Trebuchet MS"/>
                        </a:rPr>
                        <a:t>OVERCOMING</a:t>
                      </a:r>
                      <a:r>
                        <a:rPr sz="2800" spc="-20" dirty="0">
                          <a:solidFill>
                            <a:srgbClr val="FFFFFF"/>
                          </a:solidFill>
                          <a:latin typeface="Trebuchet MS"/>
                          <a:cs typeface="Trebuchet MS"/>
                        </a:rPr>
                        <a:t> </a:t>
                      </a: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10" dirty="0">
                          <a:solidFill>
                            <a:srgbClr val="FFFFFF"/>
                          </a:solidFill>
                          <a:latin typeface="Trebuchet MS"/>
                          <a:cs typeface="Trebuchet MS"/>
                        </a:rPr>
                        <a:t> LIMITATIONS</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2078989" y="4698492"/>
            <a:ext cx="4687570" cy="238760"/>
          </a:xfrm>
          <a:prstGeom prst="rect">
            <a:avLst/>
          </a:prstGeom>
        </p:spPr>
        <p:txBody>
          <a:bodyPr vert="horz" wrap="square" lIns="0" tIns="12700" rIns="0" bIns="0" rtlCol="0">
            <a:spAutoFit/>
          </a:bodyPr>
          <a:lstStyle/>
          <a:p>
            <a:pPr marL="12700">
              <a:lnSpc>
                <a:spcPct val="100000"/>
              </a:lnSpc>
              <a:spcBef>
                <a:spcPts val="100"/>
              </a:spcBef>
              <a:tabLst>
                <a:tab pos="3212465" algn="l"/>
              </a:tabLst>
            </a:pPr>
            <a:r>
              <a:rPr sz="1400" b="1" spc="-25" dirty="0">
                <a:latin typeface="Arial"/>
                <a:cs typeface="Arial"/>
              </a:rPr>
              <a:t>Original</a:t>
            </a:r>
            <a:r>
              <a:rPr sz="1400" b="1" spc="-40" dirty="0">
                <a:latin typeface="Arial"/>
                <a:cs typeface="Arial"/>
              </a:rPr>
              <a:t> </a:t>
            </a:r>
            <a:r>
              <a:rPr sz="1400" b="1" spc="-10" dirty="0">
                <a:latin typeface="Arial"/>
                <a:cs typeface="Arial"/>
              </a:rPr>
              <a:t>Points</a:t>
            </a:r>
            <a:r>
              <a:rPr sz="1400" b="1" dirty="0">
                <a:latin typeface="Arial"/>
                <a:cs typeface="Arial"/>
              </a:rPr>
              <a:t>	</a:t>
            </a:r>
            <a:r>
              <a:rPr sz="1400" b="1" spc="-45" dirty="0">
                <a:latin typeface="Arial"/>
                <a:cs typeface="Arial"/>
              </a:rPr>
              <a:t>K-</a:t>
            </a:r>
            <a:r>
              <a:rPr sz="1400" b="1" spc="-30" dirty="0">
                <a:latin typeface="Arial"/>
                <a:cs typeface="Arial"/>
              </a:rPr>
              <a:t>means</a:t>
            </a:r>
            <a:r>
              <a:rPr sz="1400" b="1" spc="-40" dirty="0">
                <a:latin typeface="Arial"/>
                <a:cs typeface="Arial"/>
              </a:rPr>
              <a:t> </a:t>
            </a:r>
            <a:r>
              <a:rPr sz="1400" b="1" spc="-10" dirty="0">
                <a:latin typeface="Arial"/>
                <a:cs typeface="Arial"/>
              </a:rPr>
              <a:t>Clusters</a:t>
            </a:r>
            <a:endParaRPr sz="1400">
              <a:latin typeface="Arial"/>
              <a:cs typeface="Arial"/>
            </a:endParaRPr>
          </a:p>
        </p:txBody>
      </p:sp>
      <p:pic>
        <p:nvPicPr>
          <p:cNvPr id="4" name="object 4"/>
          <p:cNvPicPr/>
          <p:nvPr/>
        </p:nvPicPr>
        <p:blipFill>
          <a:blip r:embed="rId2" cstate="print"/>
          <a:stretch>
            <a:fillRect/>
          </a:stretch>
        </p:blipFill>
        <p:spPr>
          <a:xfrm>
            <a:off x="1524077" y="2439491"/>
            <a:ext cx="2701342" cy="2190749"/>
          </a:xfrm>
          <a:prstGeom prst="rect">
            <a:avLst/>
          </a:prstGeom>
        </p:spPr>
      </p:pic>
      <p:pic>
        <p:nvPicPr>
          <p:cNvPr id="5" name="object 5"/>
          <p:cNvPicPr/>
          <p:nvPr/>
        </p:nvPicPr>
        <p:blipFill>
          <a:blip r:embed="rId3" cstate="print"/>
          <a:stretch>
            <a:fillRect/>
          </a:stretch>
        </p:blipFill>
        <p:spPr>
          <a:xfrm>
            <a:off x="4556603" y="2439491"/>
            <a:ext cx="2687048" cy="2190749"/>
          </a:xfrm>
          <a:prstGeom prst="rect">
            <a:avLst/>
          </a:prstGeom>
        </p:spPr>
      </p:pic>
      <p:sp>
        <p:nvSpPr>
          <p:cNvPr id="6" name="object 6"/>
          <p:cNvSpPr txBox="1"/>
          <p:nvPr/>
        </p:nvSpPr>
        <p:spPr>
          <a:xfrm>
            <a:off x="1829991" y="5128500"/>
            <a:ext cx="5772150" cy="669925"/>
          </a:xfrm>
          <a:prstGeom prst="rect">
            <a:avLst/>
          </a:prstGeom>
          <a:solidFill>
            <a:srgbClr val="FFB37A"/>
          </a:solidFill>
        </p:spPr>
        <p:txBody>
          <a:bodyPr vert="horz" wrap="square" lIns="0" tIns="51435" rIns="0" bIns="0" rtlCol="0">
            <a:spAutoFit/>
          </a:bodyPr>
          <a:lstStyle/>
          <a:p>
            <a:pPr marL="91440" marR="531495">
              <a:lnSpc>
                <a:spcPct val="97400"/>
              </a:lnSpc>
              <a:spcBef>
                <a:spcPts val="405"/>
              </a:spcBef>
            </a:pPr>
            <a:r>
              <a:rPr sz="1200" dirty="0">
                <a:latin typeface="Arial MT"/>
                <a:cs typeface="Arial MT"/>
              </a:rPr>
              <a:t>One</a:t>
            </a:r>
            <a:r>
              <a:rPr sz="1200" spc="-25" dirty="0">
                <a:latin typeface="Arial MT"/>
                <a:cs typeface="Arial MT"/>
              </a:rPr>
              <a:t> </a:t>
            </a:r>
            <a:r>
              <a:rPr sz="1200" dirty="0">
                <a:latin typeface="Arial MT"/>
                <a:cs typeface="Arial MT"/>
              </a:rPr>
              <a:t>solution</a:t>
            </a:r>
            <a:r>
              <a:rPr sz="1200" spc="-20" dirty="0">
                <a:latin typeface="Arial MT"/>
                <a:cs typeface="Arial MT"/>
              </a:rPr>
              <a:t> </a:t>
            </a:r>
            <a:r>
              <a:rPr sz="1200" dirty="0">
                <a:latin typeface="Arial MT"/>
                <a:cs typeface="Arial MT"/>
              </a:rPr>
              <a:t>is</a:t>
            </a:r>
            <a:r>
              <a:rPr sz="1200" spc="-15"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find</a:t>
            </a:r>
            <a:r>
              <a:rPr sz="1200" spc="-20" dirty="0">
                <a:latin typeface="Arial MT"/>
                <a:cs typeface="Arial MT"/>
              </a:rPr>
              <a:t> </a:t>
            </a:r>
            <a:r>
              <a:rPr sz="1200" dirty="0">
                <a:latin typeface="Arial MT"/>
                <a:cs typeface="Arial MT"/>
              </a:rPr>
              <a:t>a</a:t>
            </a:r>
            <a:r>
              <a:rPr sz="1200" spc="-20" dirty="0">
                <a:latin typeface="Arial MT"/>
                <a:cs typeface="Arial MT"/>
              </a:rPr>
              <a:t> </a:t>
            </a:r>
            <a:r>
              <a:rPr sz="1200" dirty="0">
                <a:latin typeface="Arial MT"/>
                <a:cs typeface="Arial MT"/>
              </a:rPr>
              <a:t>large</a:t>
            </a:r>
            <a:r>
              <a:rPr sz="1200" spc="-20" dirty="0">
                <a:latin typeface="Arial MT"/>
                <a:cs typeface="Arial MT"/>
              </a:rPr>
              <a:t> </a:t>
            </a:r>
            <a:r>
              <a:rPr sz="1200" dirty="0">
                <a:latin typeface="Arial MT"/>
                <a:cs typeface="Arial MT"/>
              </a:rPr>
              <a:t>number</a:t>
            </a:r>
            <a:r>
              <a:rPr sz="1200" spc="-20" dirty="0">
                <a:latin typeface="Arial MT"/>
                <a:cs typeface="Arial MT"/>
              </a:rPr>
              <a:t> </a:t>
            </a:r>
            <a:r>
              <a:rPr sz="1200" dirty="0">
                <a:latin typeface="Arial MT"/>
                <a:cs typeface="Arial MT"/>
              </a:rPr>
              <a:t>of</a:t>
            </a:r>
            <a:r>
              <a:rPr sz="1200" spc="-10" dirty="0">
                <a:latin typeface="Arial MT"/>
                <a:cs typeface="Arial MT"/>
              </a:rPr>
              <a:t> </a:t>
            </a:r>
            <a:r>
              <a:rPr sz="1200" dirty="0">
                <a:latin typeface="Arial MT"/>
                <a:cs typeface="Arial MT"/>
              </a:rPr>
              <a:t>clusters</a:t>
            </a:r>
            <a:r>
              <a:rPr sz="1200" spc="-15" dirty="0">
                <a:latin typeface="Arial MT"/>
                <a:cs typeface="Arial MT"/>
              </a:rPr>
              <a:t> </a:t>
            </a:r>
            <a:r>
              <a:rPr sz="1200" dirty="0">
                <a:latin typeface="Arial MT"/>
                <a:cs typeface="Arial MT"/>
              </a:rPr>
              <a:t>such</a:t>
            </a:r>
            <a:r>
              <a:rPr sz="1200" spc="-25" dirty="0">
                <a:latin typeface="Arial MT"/>
                <a:cs typeface="Arial MT"/>
              </a:rPr>
              <a:t> </a:t>
            </a:r>
            <a:r>
              <a:rPr sz="1200" dirty="0">
                <a:latin typeface="Arial MT"/>
                <a:cs typeface="Arial MT"/>
              </a:rPr>
              <a:t>that</a:t>
            </a:r>
            <a:r>
              <a:rPr sz="1200" spc="-10" dirty="0">
                <a:latin typeface="Arial MT"/>
                <a:cs typeface="Arial MT"/>
              </a:rPr>
              <a:t> </a:t>
            </a:r>
            <a:r>
              <a:rPr sz="1200" dirty="0">
                <a:latin typeface="Arial MT"/>
                <a:cs typeface="Arial MT"/>
              </a:rPr>
              <a:t>each</a:t>
            </a:r>
            <a:r>
              <a:rPr sz="1200" spc="-20" dirty="0">
                <a:latin typeface="Arial MT"/>
                <a:cs typeface="Arial MT"/>
              </a:rPr>
              <a:t> </a:t>
            </a:r>
            <a:r>
              <a:rPr sz="1200" dirty="0">
                <a:latin typeface="Arial MT"/>
                <a:cs typeface="Arial MT"/>
              </a:rPr>
              <a:t>of</a:t>
            </a:r>
            <a:r>
              <a:rPr sz="1200" spc="-10" dirty="0">
                <a:latin typeface="Arial MT"/>
                <a:cs typeface="Arial MT"/>
              </a:rPr>
              <a:t> </a:t>
            </a:r>
            <a:r>
              <a:rPr sz="1200" spc="-20" dirty="0">
                <a:latin typeface="Arial MT"/>
                <a:cs typeface="Arial MT"/>
              </a:rPr>
              <a:t>them </a:t>
            </a:r>
            <a:r>
              <a:rPr sz="1200" dirty="0">
                <a:latin typeface="Arial MT"/>
                <a:cs typeface="Arial MT"/>
              </a:rPr>
              <a:t>represents</a:t>
            </a:r>
            <a:r>
              <a:rPr sz="1200" spc="-20"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part</a:t>
            </a:r>
            <a:r>
              <a:rPr sz="1200" spc="-10" dirty="0">
                <a:latin typeface="Arial MT"/>
                <a:cs typeface="Arial MT"/>
              </a:rPr>
              <a:t> </a:t>
            </a:r>
            <a:r>
              <a:rPr sz="1200" dirty="0">
                <a:latin typeface="Arial MT"/>
                <a:cs typeface="Arial MT"/>
              </a:rPr>
              <a:t>of</a:t>
            </a:r>
            <a:r>
              <a:rPr sz="1200" spc="-15"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natural</a:t>
            </a:r>
            <a:r>
              <a:rPr sz="1200" spc="-15" dirty="0">
                <a:latin typeface="Arial MT"/>
                <a:cs typeface="Arial MT"/>
              </a:rPr>
              <a:t> </a:t>
            </a:r>
            <a:r>
              <a:rPr sz="1200" spc="-10" dirty="0">
                <a:latin typeface="Arial MT"/>
                <a:cs typeface="Arial MT"/>
              </a:rPr>
              <a:t>cluster.</a:t>
            </a:r>
            <a:r>
              <a:rPr sz="1200" spc="-15" dirty="0">
                <a:latin typeface="Arial MT"/>
                <a:cs typeface="Arial MT"/>
              </a:rPr>
              <a:t> </a:t>
            </a:r>
            <a:r>
              <a:rPr sz="1200" dirty="0">
                <a:latin typeface="Arial MT"/>
                <a:cs typeface="Arial MT"/>
              </a:rPr>
              <a:t>But</a:t>
            </a:r>
            <a:r>
              <a:rPr sz="1200" spc="-15" dirty="0">
                <a:latin typeface="Arial MT"/>
                <a:cs typeface="Arial MT"/>
              </a:rPr>
              <a:t> </a:t>
            </a:r>
            <a:r>
              <a:rPr sz="1200" dirty="0">
                <a:latin typeface="Arial MT"/>
                <a:cs typeface="Arial MT"/>
              </a:rPr>
              <a:t>these</a:t>
            </a:r>
            <a:r>
              <a:rPr sz="1200" spc="-20" dirty="0">
                <a:latin typeface="Arial MT"/>
                <a:cs typeface="Arial MT"/>
              </a:rPr>
              <a:t> </a:t>
            </a:r>
            <a:r>
              <a:rPr sz="1200" dirty="0">
                <a:latin typeface="Arial MT"/>
                <a:cs typeface="Arial MT"/>
              </a:rPr>
              <a:t>small</a:t>
            </a:r>
            <a:r>
              <a:rPr sz="1200" spc="-20" dirty="0">
                <a:latin typeface="Arial MT"/>
                <a:cs typeface="Arial MT"/>
              </a:rPr>
              <a:t> </a:t>
            </a:r>
            <a:r>
              <a:rPr sz="1200" dirty="0">
                <a:latin typeface="Arial MT"/>
                <a:cs typeface="Arial MT"/>
              </a:rPr>
              <a:t>clusters</a:t>
            </a:r>
            <a:r>
              <a:rPr sz="1200" spc="-20" dirty="0">
                <a:latin typeface="Arial MT"/>
                <a:cs typeface="Arial MT"/>
              </a:rPr>
              <a:t> </a:t>
            </a:r>
            <a:r>
              <a:rPr sz="1200" dirty="0">
                <a:latin typeface="Arial MT"/>
                <a:cs typeface="Arial MT"/>
              </a:rPr>
              <a:t>need</a:t>
            </a:r>
            <a:r>
              <a:rPr sz="1200" spc="-20"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be</a:t>
            </a:r>
            <a:r>
              <a:rPr sz="1200" spc="-20" dirty="0">
                <a:latin typeface="Arial MT"/>
                <a:cs typeface="Arial MT"/>
              </a:rPr>
              <a:t> </a:t>
            </a:r>
            <a:r>
              <a:rPr sz="1200" spc="-25" dirty="0">
                <a:latin typeface="Arial MT"/>
                <a:cs typeface="Arial MT"/>
              </a:rPr>
              <a:t>put </a:t>
            </a:r>
            <a:r>
              <a:rPr sz="1200" dirty="0">
                <a:latin typeface="Arial MT"/>
                <a:cs typeface="Arial MT"/>
              </a:rPr>
              <a:t>together</a:t>
            </a:r>
            <a:r>
              <a:rPr sz="1200" spc="-20" dirty="0">
                <a:latin typeface="Arial MT"/>
                <a:cs typeface="Arial MT"/>
              </a:rPr>
              <a:t> </a:t>
            </a:r>
            <a:r>
              <a:rPr sz="1200" dirty="0">
                <a:latin typeface="Arial MT"/>
                <a:cs typeface="Arial MT"/>
              </a:rPr>
              <a:t>in</a:t>
            </a:r>
            <a:r>
              <a:rPr sz="1200" spc="-20" dirty="0">
                <a:latin typeface="Arial MT"/>
                <a:cs typeface="Arial MT"/>
              </a:rPr>
              <a:t> </a:t>
            </a:r>
            <a:r>
              <a:rPr sz="1200" dirty="0">
                <a:latin typeface="Arial MT"/>
                <a:cs typeface="Arial MT"/>
              </a:rPr>
              <a:t>a</a:t>
            </a:r>
            <a:r>
              <a:rPr sz="1200" spc="-20" dirty="0">
                <a:latin typeface="Arial MT"/>
                <a:cs typeface="Arial MT"/>
              </a:rPr>
              <a:t> </a:t>
            </a:r>
            <a:r>
              <a:rPr sz="1200" spc="-10" dirty="0">
                <a:latin typeface="Arial MT"/>
                <a:cs typeface="Arial MT"/>
              </a:rPr>
              <a:t>post-</a:t>
            </a:r>
            <a:r>
              <a:rPr sz="1200" dirty="0">
                <a:latin typeface="Arial MT"/>
                <a:cs typeface="Arial MT"/>
              </a:rPr>
              <a:t>processing</a:t>
            </a:r>
            <a:r>
              <a:rPr sz="1200" spc="-20" dirty="0">
                <a:latin typeface="Arial MT"/>
                <a:cs typeface="Arial MT"/>
              </a:rPr>
              <a:t> step</a:t>
            </a:r>
            <a:r>
              <a:rPr sz="1400" spc="-20" dirty="0">
                <a:latin typeface="Arial MT"/>
                <a:cs typeface="Arial MT"/>
              </a:rPr>
              <a:t>.</a:t>
            </a:r>
            <a:endParaRPr sz="1400">
              <a:latin typeface="Arial MT"/>
              <a:cs typeface="Arial MT"/>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27</a:t>
            </a:fld>
            <a:endParaRPr spc="-2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28</a:t>
            </a:fld>
            <a:endParaRPr spc="-25" dirty="0"/>
          </a:p>
        </p:txBody>
      </p:sp>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15" dirty="0">
                          <a:solidFill>
                            <a:srgbClr val="FFFFFF"/>
                          </a:solidFill>
                          <a:latin typeface="Trebuchet MS"/>
                          <a:cs typeface="Trebuchet MS"/>
                        </a:rPr>
                        <a:t> </a:t>
                      </a:r>
                      <a:r>
                        <a:rPr sz="2800" spc="110" dirty="0">
                          <a:solidFill>
                            <a:srgbClr val="FFFFFF"/>
                          </a:solidFill>
                          <a:latin typeface="Trebuchet MS"/>
                          <a:cs typeface="Trebuchet MS"/>
                        </a:rPr>
                        <a:t>QUESTIONS</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59932" y="2130806"/>
            <a:ext cx="5056505" cy="2906395"/>
          </a:xfrm>
          <a:prstGeom prst="rect">
            <a:avLst/>
          </a:prstGeom>
        </p:spPr>
        <p:txBody>
          <a:bodyPr vert="horz" wrap="square" lIns="0" tIns="133350" rIns="0" bIns="0" rtlCol="0">
            <a:spAutoFit/>
          </a:bodyPr>
          <a:lstStyle/>
          <a:p>
            <a:pPr marL="318135" indent="-305435">
              <a:lnSpc>
                <a:spcPct val="100000"/>
              </a:lnSpc>
              <a:spcBef>
                <a:spcPts val="1050"/>
              </a:spcBef>
              <a:buClr>
                <a:srgbClr val="5ECCF3"/>
              </a:buClr>
              <a:buSzPct val="94444"/>
              <a:buFont typeface="Cambria"/>
              <a:buChar char="◾"/>
              <a:tabLst>
                <a:tab pos="318135" algn="l"/>
              </a:tabLst>
            </a:pPr>
            <a:r>
              <a:rPr sz="1800" dirty="0">
                <a:solidFill>
                  <a:srgbClr val="000090"/>
                </a:solidFill>
                <a:latin typeface="Arial MT"/>
                <a:cs typeface="Arial MT"/>
              </a:rPr>
              <a:t>Will</a:t>
            </a:r>
            <a:r>
              <a:rPr sz="1800" spc="-30" dirty="0">
                <a:solidFill>
                  <a:srgbClr val="000090"/>
                </a:solidFill>
                <a:latin typeface="Arial MT"/>
                <a:cs typeface="Arial MT"/>
              </a:rPr>
              <a:t> </a:t>
            </a:r>
            <a:r>
              <a:rPr sz="1800" spc="-10" dirty="0">
                <a:solidFill>
                  <a:srgbClr val="000090"/>
                </a:solidFill>
                <a:latin typeface="Arial MT"/>
                <a:cs typeface="Arial MT"/>
              </a:rPr>
              <a:t>K-</a:t>
            </a:r>
            <a:r>
              <a:rPr sz="1800" dirty="0">
                <a:solidFill>
                  <a:srgbClr val="000090"/>
                </a:solidFill>
                <a:latin typeface="Arial MT"/>
                <a:cs typeface="Arial MT"/>
              </a:rPr>
              <a:t>means</a:t>
            </a:r>
            <a:r>
              <a:rPr sz="1800" spc="-30" dirty="0">
                <a:solidFill>
                  <a:srgbClr val="000090"/>
                </a:solidFill>
                <a:latin typeface="Arial MT"/>
                <a:cs typeface="Arial MT"/>
              </a:rPr>
              <a:t> </a:t>
            </a:r>
            <a:r>
              <a:rPr sz="1800" spc="-10" dirty="0">
                <a:solidFill>
                  <a:srgbClr val="000090"/>
                </a:solidFill>
                <a:latin typeface="Arial MT"/>
                <a:cs typeface="Arial MT"/>
              </a:rPr>
              <a:t>converge?</a:t>
            </a:r>
            <a:endParaRPr sz="1800">
              <a:latin typeface="Arial MT"/>
              <a:cs typeface="Arial MT"/>
            </a:endParaRPr>
          </a:p>
          <a:p>
            <a:pPr marL="641985" lvl="1" indent="-305435">
              <a:lnSpc>
                <a:spcPct val="100000"/>
              </a:lnSpc>
              <a:spcBef>
                <a:spcPts val="850"/>
              </a:spcBef>
              <a:buClr>
                <a:srgbClr val="5ECCF3"/>
              </a:buClr>
              <a:buSzPct val="93750"/>
              <a:buFont typeface="Cambria"/>
              <a:buChar char="◾"/>
              <a:tabLst>
                <a:tab pos="641985" algn="l"/>
              </a:tabLst>
            </a:pPr>
            <a:r>
              <a:rPr sz="1600" spc="-80" dirty="0">
                <a:solidFill>
                  <a:srgbClr val="212745"/>
                </a:solidFill>
                <a:latin typeface="Arial MT"/>
                <a:cs typeface="Arial MT"/>
              </a:rPr>
              <a:t>To</a:t>
            </a:r>
            <a:r>
              <a:rPr sz="1600" spc="-20" dirty="0">
                <a:solidFill>
                  <a:srgbClr val="212745"/>
                </a:solidFill>
                <a:latin typeface="Arial MT"/>
                <a:cs typeface="Arial MT"/>
              </a:rPr>
              <a:t> </a:t>
            </a:r>
            <a:r>
              <a:rPr sz="1600" dirty="0">
                <a:solidFill>
                  <a:srgbClr val="212745"/>
                </a:solidFill>
                <a:latin typeface="Arial MT"/>
                <a:cs typeface="Arial MT"/>
              </a:rPr>
              <a:t>a</a:t>
            </a:r>
            <a:r>
              <a:rPr sz="1600" spc="-15" dirty="0">
                <a:solidFill>
                  <a:srgbClr val="212745"/>
                </a:solidFill>
                <a:latin typeface="Arial MT"/>
                <a:cs typeface="Arial MT"/>
              </a:rPr>
              <a:t> </a:t>
            </a:r>
            <a:r>
              <a:rPr sz="1600" dirty="0">
                <a:solidFill>
                  <a:srgbClr val="212745"/>
                </a:solidFill>
                <a:latin typeface="Arial MT"/>
                <a:cs typeface="Arial MT"/>
              </a:rPr>
              <a:t>global</a:t>
            </a:r>
            <a:r>
              <a:rPr sz="1600" spc="-20" dirty="0">
                <a:solidFill>
                  <a:srgbClr val="212745"/>
                </a:solidFill>
                <a:latin typeface="Arial MT"/>
                <a:cs typeface="Arial MT"/>
              </a:rPr>
              <a:t> </a:t>
            </a:r>
            <a:r>
              <a:rPr sz="1600" spc="-10" dirty="0">
                <a:solidFill>
                  <a:srgbClr val="212745"/>
                </a:solidFill>
                <a:latin typeface="Arial MT"/>
                <a:cs typeface="Arial MT"/>
              </a:rPr>
              <a:t>optimum?</a:t>
            </a:r>
            <a:endParaRPr sz="1600">
              <a:latin typeface="Arial MT"/>
              <a:cs typeface="Arial MT"/>
            </a:endParaRPr>
          </a:p>
          <a:p>
            <a:pPr lvl="1">
              <a:lnSpc>
                <a:spcPct val="100000"/>
              </a:lnSpc>
              <a:spcBef>
                <a:spcPts val="1630"/>
              </a:spcBef>
              <a:buClr>
                <a:srgbClr val="5ECCF3"/>
              </a:buClr>
              <a:buFont typeface="Cambria"/>
              <a:buChar char="◾"/>
            </a:pPr>
            <a:endParaRPr sz="1600">
              <a:latin typeface="Arial MT"/>
              <a:cs typeface="Arial MT"/>
            </a:endParaRPr>
          </a:p>
          <a:p>
            <a:pPr marL="318135" indent="-305435">
              <a:lnSpc>
                <a:spcPct val="100000"/>
              </a:lnSpc>
              <a:spcBef>
                <a:spcPts val="5"/>
              </a:spcBef>
              <a:buClr>
                <a:srgbClr val="5ECCF3"/>
              </a:buClr>
              <a:buSzPct val="94444"/>
              <a:buFont typeface="Cambria"/>
              <a:buChar char="◾"/>
              <a:tabLst>
                <a:tab pos="318135" algn="l"/>
              </a:tabLst>
            </a:pPr>
            <a:r>
              <a:rPr sz="1800" dirty="0">
                <a:solidFill>
                  <a:srgbClr val="000090"/>
                </a:solidFill>
                <a:latin typeface="Arial MT"/>
                <a:cs typeface="Arial MT"/>
              </a:rPr>
              <a:t>Will</a:t>
            </a:r>
            <a:r>
              <a:rPr sz="1800" spc="-30" dirty="0">
                <a:solidFill>
                  <a:srgbClr val="000090"/>
                </a:solidFill>
                <a:latin typeface="Arial MT"/>
                <a:cs typeface="Arial MT"/>
              </a:rPr>
              <a:t> </a:t>
            </a:r>
            <a:r>
              <a:rPr sz="1800" dirty="0">
                <a:solidFill>
                  <a:srgbClr val="000090"/>
                </a:solidFill>
                <a:latin typeface="Arial MT"/>
                <a:cs typeface="Arial MT"/>
              </a:rPr>
              <a:t>it</a:t>
            </a:r>
            <a:r>
              <a:rPr sz="1800" spc="-20" dirty="0">
                <a:solidFill>
                  <a:srgbClr val="000090"/>
                </a:solidFill>
                <a:latin typeface="Arial MT"/>
                <a:cs typeface="Arial MT"/>
              </a:rPr>
              <a:t> </a:t>
            </a:r>
            <a:r>
              <a:rPr sz="1800" dirty="0">
                <a:solidFill>
                  <a:srgbClr val="000090"/>
                </a:solidFill>
                <a:latin typeface="Arial MT"/>
                <a:cs typeface="Arial MT"/>
              </a:rPr>
              <a:t>always</a:t>
            </a:r>
            <a:r>
              <a:rPr sz="1800" spc="-25" dirty="0">
                <a:solidFill>
                  <a:srgbClr val="000090"/>
                </a:solidFill>
                <a:latin typeface="Arial MT"/>
                <a:cs typeface="Arial MT"/>
              </a:rPr>
              <a:t> </a:t>
            </a:r>
            <a:r>
              <a:rPr sz="1800" dirty="0">
                <a:solidFill>
                  <a:srgbClr val="000090"/>
                </a:solidFill>
                <a:latin typeface="Arial MT"/>
                <a:cs typeface="Arial MT"/>
              </a:rPr>
              <a:t>find</a:t>
            </a:r>
            <a:r>
              <a:rPr sz="1800" spc="-20" dirty="0">
                <a:solidFill>
                  <a:srgbClr val="000090"/>
                </a:solidFill>
                <a:latin typeface="Arial MT"/>
                <a:cs typeface="Arial MT"/>
              </a:rPr>
              <a:t> </a:t>
            </a:r>
            <a:r>
              <a:rPr sz="1800" dirty="0">
                <a:solidFill>
                  <a:srgbClr val="000090"/>
                </a:solidFill>
                <a:latin typeface="Arial MT"/>
                <a:cs typeface="Arial MT"/>
              </a:rPr>
              <a:t>the</a:t>
            </a:r>
            <a:r>
              <a:rPr sz="1800" spc="-20" dirty="0">
                <a:solidFill>
                  <a:srgbClr val="000090"/>
                </a:solidFill>
                <a:latin typeface="Arial MT"/>
                <a:cs typeface="Arial MT"/>
              </a:rPr>
              <a:t> </a:t>
            </a:r>
            <a:r>
              <a:rPr sz="1800" dirty="0">
                <a:solidFill>
                  <a:srgbClr val="000090"/>
                </a:solidFill>
                <a:latin typeface="Arial MT"/>
                <a:cs typeface="Arial MT"/>
              </a:rPr>
              <a:t>true</a:t>
            </a:r>
            <a:r>
              <a:rPr sz="1800" spc="-25" dirty="0">
                <a:solidFill>
                  <a:srgbClr val="000090"/>
                </a:solidFill>
                <a:latin typeface="Arial MT"/>
                <a:cs typeface="Arial MT"/>
              </a:rPr>
              <a:t> </a:t>
            </a:r>
            <a:r>
              <a:rPr sz="1800" dirty="0">
                <a:solidFill>
                  <a:srgbClr val="000090"/>
                </a:solidFill>
                <a:latin typeface="Arial MT"/>
                <a:cs typeface="Arial MT"/>
              </a:rPr>
              <a:t>patterns</a:t>
            </a:r>
            <a:r>
              <a:rPr sz="1800" spc="-20" dirty="0">
                <a:solidFill>
                  <a:srgbClr val="000090"/>
                </a:solidFill>
                <a:latin typeface="Arial MT"/>
                <a:cs typeface="Arial MT"/>
              </a:rPr>
              <a:t> </a:t>
            </a:r>
            <a:r>
              <a:rPr sz="1800" dirty="0">
                <a:solidFill>
                  <a:srgbClr val="000090"/>
                </a:solidFill>
                <a:latin typeface="Arial MT"/>
                <a:cs typeface="Arial MT"/>
              </a:rPr>
              <a:t>in</a:t>
            </a:r>
            <a:r>
              <a:rPr sz="1800" spc="-20" dirty="0">
                <a:solidFill>
                  <a:srgbClr val="000090"/>
                </a:solidFill>
                <a:latin typeface="Arial MT"/>
                <a:cs typeface="Arial MT"/>
              </a:rPr>
              <a:t> </a:t>
            </a:r>
            <a:r>
              <a:rPr sz="1800" dirty="0">
                <a:solidFill>
                  <a:srgbClr val="000090"/>
                </a:solidFill>
                <a:latin typeface="Arial MT"/>
                <a:cs typeface="Arial MT"/>
              </a:rPr>
              <a:t>the</a:t>
            </a:r>
            <a:r>
              <a:rPr sz="1800" spc="-20" dirty="0">
                <a:solidFill>
                  <a:srgbClr val="000090"/>
                </a:solidFill>
                <a:latin typeface="Arial MT"/>
                <a:cs typeface="Arial MT"/>
              </a:rPr>
              <a:t> </a:t>
            </a:r>
            <a:r>
              <a:rPr sz="1800" spc="-10" dirty="0">
                <a:solidFill>
                  <a:srgbClr val="000090"/>
                </a:solidFill>
                <a:latin typeface="Arial MT"/>
                <a:cs typeface="Arial MT"/>
              </a:rPr>
              <a:t>data?</a:t>
            </a:r>
            <a:endParaRPr sz="1800">
              <a:latin typeface="Arial MT"/>
              <a:cs typeface="Arial MT"/>
            </a:endParaRPr>
          </a:p>
          <a:p>
            <a:pPr marL="641985" lvl="1" indent="-305435">
              <a:lnSpc>
                <a:spcPct val="100000"/>
              </a:lnSpc>
              <a:spcBef>
                <a:spcPts val="844"/>
              </a:spcBef>
              <a:buClr>
                <a:srgbClr val="5ECCF3"/>
              </a:buClr>
              <a:buSzPct val="93750"/>
              <a:buFont typeface="Cambria"/>
              <a:buChar char="◾"/>
              <a:tabLst>
                <a:tab pos="641985" algn="l"/>
              </a:tabLst>
            </a:pPr>
            <a:r>
              <a:rPr sz="1600" dirty="0">
                <a:solidFill>
                  <a:srgbClr val="212745"/>
                </a:solidFill>
                <a:latin typeface="Arial MT"/>
                <a:cs typeface="Arial MT"/>
              </a:rPr>
              <a:t>If</a:t>
            </a:r>
            <a:r>
              <a:rPr sz="1600" spc="-10" dirty="0">
                <a:solidFill>
                  <a:srgbClr val="212745"/>
                </a:solidFill>
                <a:latin typeface="Arial MT"/>
                <a:cs typeface="Arial MT"/>
              </a:rPr>
              <a:t> </a:t>
            </a:r>
            <a:r>
              <a:rPr sz="1600" dirty="0">
                <a:solidFill>
                  <a:srgbClr val="212745"/>
                </a:solidFill>
                <a:latin typeface="Arial MT"/>
                <a:cs typeface="Arial MT"/>
              </a:rPr>
              <a:t>the</a:t>
            </a:r>
            <a:r>
              <a:rPr sz="1600" spc="-15" dirty="0">
                <a:solidFill>
                  <a:srgbClr val="212745"/>
                </a:solidFill>
                <a:latin typeface="Arial MT"/>
                <a:cs typeface="Arial MT"/>
              </a:rPr>
              <a:t> </a:t>
            </a:r>
            <a:r>
              <a:rPr sz="1600" dirty="0">
                <a:solidFill>
                  <a:srgbClr val="212745"/>
                </a:solidFill>
                <a:latin typeface="Arial MT"/>
                <a:cs typeface="Arial MT"/>
              </a:rPr>
              <a:t>patterns</a:t>
            </a:r>
            <a:r>
              <a:rPr sz="1600" spc="-10" dirty="0">
                <a:solidFill>
                  <a:srgbClr val="212745"/>
                </a:solidFill>
                <a:latin typeface="Arial MT"/>
                <a:cs typeface="Arial MT"/>
              </a:rPr>
              <a:t> </a:t>
            </a:r>
            <a:r>
              <a:rPr sz="1600" dirty="0">
                <a:solidFill>
                  <a:srgbClr val="212745"/>
                </a:solidFill>
                <a:latin typeface="Arial MT"/>
                <a:cs typeface="Arial MT"/>
              </a:rPr>
              <a:t>are</a:t>
            </a:r>
            <a:r>
              <a:rPr sz="1600" spc="-15" dirty="0">
                <a:solidFill>
                  <a:srgbClr val="212745"/>
                </a:solidFill>
                <a:latin typeface="Arial MT"/>
                <a:cs typeface="Arial MT"/>
              </a:rPr>
              <a:t> </a:t>
            </a:r>
            <a:r>
              <a:rPr sz="1600" dirty="0">
                <a:solidFill>
                  <a:srgbClr val="212745"/>
                </a:solidFill>
                <a:latin typeface="Arial MT"/>
                <a:cs typeface="Arial MT"/>
              </a:rPr>
              <a:t>very</a:t>
            </a:r>
            <a:r>
              <a:rPr sz="1600" spc="-15" dirty="0">
                <a:solidFill>
                  <a:srgbClr val="212745"/>
                </a:solidFill>
                <a:latin typeface="Arial MT"/>
                <a:cs typeface="Arial MT"/>
              </a:rPr>
              <a:t> </a:t>
            </a:r>
            <a:r>
              <a:rPr sz="1600" dirty="0">
                <a:solidFill>
                  <a:srgbClr val="212745"/>
                </a:solidFill>
                <a:latin typeface="Arial MT"/>
                <a:cs typeface="Arial MT"/>
              </a:rPr>
              <a:t>very</a:t>
            </a:r>
            <a:r>
              <a:rPr sz="1600" spc="-10" dirty="0">
                <a:solidFill>
                  <a:srgbClr val="212745"/>
                </a:solidFill>
                <a:latin typeface="Arial MT"/>
                <a:cs typeface="Arial MT"/>
              </a:rPr>
              <a:t> clear?</a:t>
            </a:r>
            <a:endParaRPr sz="1600">
              <a:latin typeface="Arial MT"/>
              <a:cs typeface="Arial MT"/>
            </a:endParaRPr>
          </a:p>
          <a:p>
            <a:pPr lvl="1">
              <a:lnSpc>
                <a:spcPct val="100000"/>
              </a:lnSpc>
              <a:spcBef>
                <a:spcPts val="1630"/>
              </a:spcBef>
              <a:buClr>
                <a:srgbClr val="5ECCF3"/>
              </a:buClr>
              <a:buFont typeface="Cambria"/>
              <a:buChar char="◾"/>
            </a:pPr>
            <a:endParaRPr sz="1600">
              <a:latin typeface="Arial MT"/>
              <a:cs typeface="Arial MT"/>
            </a:endParaRPr>
          </a:p>
          <a:p>
            <a:pPr marL="318135" indent="-305435">
              <a:lnSpc>
                <a:spcPct val="100000"/>
              </a:lnSpc>
              <a:spcBef>
                <a:spcPts val="5"/>
              </a:spcBef>
              <a:buClr>
                <a:srgbClr val="5ECCF3"/>
              </a:buClr>
              <a:buSzPct val="94444"/>
              <a:buFont typeface="Cambria"/>
              <a:buChar char="◾"/>
              <a:tabLst>
                <a:tab pos="318135" algn="l"/>
              </a:tabLst>
            </a:pPr>
            <a:r>
              <a:rPr sz="1800" dirty="0">
                <a:solidFill>
                  <a:srgbClr val="000090"/>
                </a:solidFill>
                <a:latin typeface="Arial MT"/>
                <a:cs typeface="Arial MT"/>
              </a:rPr>
              <a:t>How</a:t>
            </a:r>
            <a:r>
              <a:rPr sz="1800" spc="-25" dirty="0">
                <a:solidFill>
                  <a:srgbClr val="000090"/>
                </a:solidFill>
                <a:latin typeface="Arial MT"/>
                <a:cs typeface="Arial MT"/>
              </a:rPr>
              <a:t> </a:t>
            </a:r>
            <a:r>
              <a:rPr sz="1800" dirty="0">
                <a:solidFill>
                  <a:srgbClr val="000090"/>
                </a:solidFill>
                <a:latin typeface="Arial MT"/>
                <a:cs typeface="Arial MT"/>
              </a:rPr>
              <a:t>many</a:t>
            </a:r>
            <a:r>
              <a:rPr sz="1800" spc="-25" dirty="0">
                <a:solidFill>
                  <a:srgbClr val="000090"/>
                </a:solidFill>
                <a:latin typeface="Arial MT"/>
                <a:cs typeface="Arial MT"/>
              </a:rPr>
              <a:t> </a:t>
            </a:r>
            <a:r>
              <a:rPr sz="1800" dirty="0">
                <a:solidFill>
                  <a:srgbClr val="000090"/>
                </a:solidFill>
                <a:latin typeface="Arial MT"/>
                <a:cs typeface="Arial MT"/>
              </a:rPr>
              <a:t>clusters</a:t>
            </a:r>
            <a:r>
              <a:rPr sz="1800" spc="-25" dirty="0">
                <a:solidFill>
                  <a:srgbClr val="000090"/>
                </a:solidFill>
                <a:latin typeface="Arial MT"/>
                <a:cs typeface="Arial MT"/>
              </a:rPr>
              <a:t> </a:t>
            </a:r>
            <a:r>
              <a:rPr sz="1800" dirty="0">
                <a:solidFill>
                  <a:srgbClr val="000090"/>
                </a:solidFill>
                <a:latin typeface="Arial MT"/>
                <a:cs typeface="Arial MT"/>
              </a:rPr>
              <a:t>to</a:t>
            </a:r>
            <a:r>
              <a:rPr sz="1800" spc="-20" dirty="0">
                <a:solidFill>
                  <a:srgbClr val="000090"/>
                </a:solidFill>
                <a:latin typeface="Arial MT"/>
                <a:cs typeface="Arial MT"/>
              </a:rPr>
              <a:t> pick?</a:t>
            </a:r>
            <a:endParaRPr sz="1800">
              <a:latin typeface="Arial MT"/>
              <a:cs typeface="Arial MT"/>
            </a:endParaRPr>
          </a:p>
          <a:p>
            <a:pPr marL="641985" lvl="1" indent="-305435">
              <a:lnSpc>
                <a:spcPct val="100000"/>
              </a:lnSpc>
              <a:spcBef>
                <a:spcPts val="844"/>
              </a:spcBef>
              <a:buClr>
                <a:srgbClr val="5ECCF3"/>
              </a:buClr>
              <a:buSzPct val="93750"/>
              <a:buFont typeface="Cambria"/>
              <a:buChar char="◾"/>
              <a:tabLst>
                <a:tab pos="641985" algn="l"/>
              </a:tabLst>
            </a:pPr>
            <a:r>
              <a:rPr sz="1600" dirty="0">
                <a:solidFill>
                  <a:srgbClr val="212745"/>
                </a:solidFill>
                <a:latin typeface="Arial MT"/>
                <a:cs typeface="Arial MT"/>
              </a:rPr>
              <a:t>A</a:t>
            </a:r>
            <a:r>
              <a:rPr sz="1600" spc="-114" dirty="0">
                <a:solidFill>
                  <a:srgbClr val="212745"/>
                </a:solidFill>
                <a:latin typeface="Arial MT"/>
                <a:cs typeface="Arial MT"/>
              </a:rPr>
              <a:t> </a:t>
            </a:r>
            <a:r>
              <a:rPr sz="1600" dirty="0">
                <a:solidFill>
                  <a:srgbClr val="212745"/>
                </a:solidFill>
                <a:latin typeface="Arial MT"/>
                <a:cs typeface="Arial MT"/>
              </a:rPr>
              <a:t>difficult</a:t>
            </a:r>
            <a:r>
              <a:rPr sz="1600" spc="-50" dirty="0">
                <a:solidFill>
                  <a:srgbClr val="212745"/>
                </a:solidFill>
                <a:latin typeface="Arial MT"/>
                <a:cs typeface="Arial MT"/>
              </a:rPr>
              <a:t> </a:t>
            </a:r>
            <a:r>
              <a:rPr sz="1600" spc="-10" dirty="0">
                <a:solidFill>
                  <a:srgbClr val="212745"/>
                </a:solidFill>
                <a:latin typeface="Arial MT"/>
                <a:cs typeface="Arial MT"/>
              </a:rPr>
              <a:t>problem</a:t>
            </a:r>
            <a:endParaRPr sz="16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29</a:t>
            </a:fld>
            <a:endParaRPr spc="-25" dirty="0"/>
          </a:p>
        </p:txBody>
      </p:sp>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spc="140" dirty="0">
                          <a:solidFill>
                            <a:srgbClr val="FFFFFF"/>
                          </a:solidFill>
                          <a:latin typeface="Trebuchet MS"/>
                          <a:cs typeface="Trebuchet MS"/>
                        </a:rPr>
                        <a:t>READING</a:t>
                      </a:r>
                      <a:r>
                        <a:rPr sz="2800" spc="-50" dirty="0">
                          <a:solidFill>
                            <a:srgbClr val="FFFFFF"/>
                          </a:solidFill>
                          <a:latin typeface="Trebuchet MS"/>
                          <a:cs typeface="Trebuchet MS"/>
                        </a:rPr>
                        <a:t> </a:t>
                      </a:r>
                      <a:r>
                        <a:rPr sz="2800" spc="-10" dirty="0">
                          <a:solidFill>
                            <a:srgbClr val="FFFFFF"/>
                          </a:solidFill>
                          <a:latin typeface="Trebuchet MS"/>
                          <a:cs typeface="Trebuchet MS"/>
                        </a:rPr>
                        <a:t>MATERIAL</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59932" y="3547364"/>
            <a:ext cx="3718560" cy="836294"/>
          </a:xfrm>
          <a:prstGeom prst="rect">
            <a:avLst/>
          </a:prstGeom>
        </p:spPr>
        <p:txBody>
          <a:bodyPr vert="horz" wrap="square" lIns="0" tIns="143510" rIns="0" bIns="0" rtlCol="0">
            <a:spAutoFit/>
          </a:bodyPr>
          <a:lstStyle/>
          <a:p>
            <a:pPr marL="318135" indent="-305435">
              <a:lnSpc>
                <a:spcPct val="100000"/>
              </a:lnSpc>
              <a:spcBef>
                <a:spcPts val="1130"/>
              </a:spcBef>
              <a:buClr>
                <a:srgbClr val="5ECCF3"/>
              </a:buClr>
              <a:buSzPct val="94444"/>
              <a:buFont typeface="Cambria"/>
              <a:buChar char="◾"/>
              <a:tabLst>
                <a:tab pos="318135" algn="l"/>
              </a:tabLst>
            </a:pPr>
            <a:r>
              <a:rPr sz="1800" spc="-60" dirty="0">
                <a:solidFill>
                  <a:srgbClr val="212745"/>
                </a:solidFill>
                <a:latin typeface="Trebuchet MS"/>
                <a:cs typeface="Trebuchet MS"/>
              </a:rPr>
              <a:t>Chapter</a:t>
            </a:r>
            <a:r>
              <a:rPr sz="1800" spc="-20" dirty="0">
                <a:solidFill>
                  <a:srgbClr val="212745"/>
                </a:solidFill>
                <a:latin typeface="Trebuchet MS"/>
                <a:cs typeface="Trebuchet MS"/>
              </a:rPr>
              <a:t> </a:t>
            </a:r>
            <a:r>
              <a:rPr sz="1800" spc="-170" dirty="0">
                <a:solidFill>
                  <a:srgbClr val="212745"/>
                </a:solidFill>
                <a:latin typeface="Trebuchet MS"/>
                <a:cs typeface="Trebuchet MS"/>
              </a:rPr>
              <a:t>2,</a:t>
            </a:r>
            <a:r>
              <a:rPr sz="1800" spc="-204" dirty="0">
                <a:solidFill>
                  <a:srgbClr val="212745"/>
                </a:solidFill>
                <a:latin typeface="Trebuchet MS"/>
                <a:cs typeface="Trebuchet MS"/>
              </a:rPr>
              <a:t> </a:t>
            </a:r>
            <a:r>
              <a:rPr sz="1800" spc="-170" dirty="0">
                <a:solidFill>
                  <a:srgbClr val="212745"/>
                </a:solidFill>
                <a:latin typeface="Trebuchet MS"/>
                <a:cs typeface="Trebuchet MS"/>
              </a:rPr>
              <a:t>8:Tan,</a:t>
            </a:r>
            <a:r>
              <a:rPr sz="1800" spc="-200" dirty="0">
                <a:solidFill>
                  <a:srgbClr val="212745"/>
                </a:solidFill>
                <a:latin typeface="Trebuchet MS"/>
                <a:cs typeface="Trebuchet MS"/>
              </a:rPr>
              <a:t> </a:t>
            </a:r>
            <a:r>
              <a:rPr sz="1800" spc="-120" dirty="0">
                <a:solidFill>
                  <a:srgbClr val="212745"/>
                </a:solidFill>
                <a:latin typeface="Trebuchet MS"/>
                <a:cs typeface="Trebuchet MS"/>
              </a:rPr>
              <a:t>Steinbach</a:t>
            </a:r>
            <a:r>
              <a:rPr sz="1800" spc="-20" dirty="0">
                <a:solidFill>
                  <a:srgbClr val="212745"/>
                </a:solidFill>
                <a:latin typeface="Trebuchet MS"/>
                <a:cs typeface="Trebuchet MS"/>
              </a:rPr>
              <a:t> </a:t>
            </a:r>
            <a:r>
              <a:rPr sz="1800" spc="-160" dirty="0">
                <a:solidFill>
                  <a:srgbClr val="212745"/>
                </a:solidFill>
                <a:latin typeface="Trebuchet MS"/>
                <a:cs typeface="Trebuchet MS"/>
              </a:rPr>
              <a:t>&amp;</a:t>
            </a:r>
            <a:r>
              <a:rPr sz="1800" spc="-20" dirty="0">
                <a:solidFill>
                  <a:srgbClr val="212745"/>
                </a:solidFill>
                <a:latin typeface="Trebuchet MS"/>
                <a:cs typeface="Trebuchet MS"/>
              </a:rPr>
              <a:t> </a:t>
            </a:r>
            <a:r>
              <a:rPr sz="1800" spc="-30" dirty="0">
                <a:solidFill>
                  <a:srgbClr val="212745"/>
                </a:solidFill>
                <a:latin typeface="Trebuchet MS"/>
                <a:cs typeface="Trebuchet MS"/>
              </a:rPr>
              <a:t>Kumar</a:t>
            </a:r>
            <a:endParaRPr sz="1800">
              <a:latin typeface="Trebuchet MS"/>
              <a:cs typeface="Trebuchet MS"/>
            </a:endParaRPr>
          </a:p>
          <a:p>
            <a:pPr marL="318135" indent="-305435">
              <a:lnSpc>
                <a:spcPct val="100000"/>
              </a:lnSpc>
              <a:spcBef>
                <a:spcPts val="1030"/>
              </a:spcBef>
              <a:buClr>
                <a:srgbClr val="5ECCF3"/>
              </a:buClr>
              <a:buSzPct val="94444"/>
              <a:buFont typeface="Cambria"/>
              <a:buChar char="◾"/>
              <a:tabLst>
                <a:tab pos="318135" algn="l"/>
              </a:tabLst>
            </a:pPr>
            <a:r>
              <a:rPr sz="1800" spc="-60" dirty="0">
                <a:solidFill>
                  <a:srgbClr val="212745"/>
                </a:solidFill>
                <a:latin typeface="Trebuchet MS"/>
                <a:cs typeface="Trebuchet MS"/>
              </a:rPr>
              <a:t>Chapter</a:t>
            </a:r>
            <a:r>
              <a:rPr sz="1800" spc="-35" dirty="0">
                <a:solidFill>
                  <a:srgbClr val="212745"/>
                </a:solidFill>
                <a:latin typeface="Trebuchet MS"/>
                <a:cs typeface="Trebuchet MS"/>
              </a:rPr>
              <a:t> </a:t>
            </a:r>
            <a:r>
              <a:rPr sz="1800" spc="-170" dirty="0">
                <a:solidFill>
                  <a:srgbClr val="212745"/>
                </a:solidFill>
                <a:latin typeface="Trebuchet MS"/>
                <a:cs typeface="Trebuchet MS"/>
              </a:rPr>
              <a:t>2,</a:t>
            </a:r>
            <a:r>
              <a:rPr sz="1800" spc="-215" dirty="0">
                <a:solidFill>
                  <a:srgbClr val="212745"/>
                </a:solidFill>
                <a:latin typeface="Trebuchet MS"/>
                <a:cs typeface="Trebuchet MS"/>
              </a:rPr>
              <a:t> </a:t>
            </a:r>
            <a:r>
              <a:rPr sz="1800" spc="-140" dirty="0">
                <a:solidFill>
                  <a:srgbClr val="212745"/>
                </a:solidFill>
                <a:latin typeface="Trebuchet MS"/>
                <a:cs typeface="Trebuchet MS"/>
              </a:rPr>
              <a:t>10:</a:t>
            </a:r>
            <a:r>
              <a:rPr sz="1800" spc="-210" dirty="0">
                <a:solidFill>
                  <a:srgbClr val="212745"/>
                </a:solidFill>
                <a:latin typeface="Trebuchet MS"/>
                <a:cs typeface="Trebuchet MS"/>
              </a:rPr>
              <a:t> </a:t>
            </a:r>
            <a:r>
              <a:rPr sz="1800" spc="-114" dirty="0">
                <a:solidFill>
                  <a:srgbClr val="212745"/>
                </a:solidFill>
                <a:latin typeface="Trebuchet MS"/>
                <a:cs typeface="Trebuchet MS"/>
              </a:rPr>
              <a:t>Han,</a:t>
            </a:r>
            <a:r>
              <a:rPr sz="1800" spc="-215" dirty="0">
                <a:solidFill>
                  <a:srgbClr val="212745"/>
                </a:solidFill>
                <a:latin typeface="Trebuchet MS"/>
                <a:cs typeface="Trebuchet MS"/>
              </a:rPr>
              <a:t> </a:t>
            </a:r>
            <a:r>
              <a:rPr sz="1800" spc="-75" dirty="0">
                <a:solidFill>
                  <a:srgbClr val="212745"/>
                </a:solidFill>
                <a:latin typeface="Trebuchet MS"/>
                <a:cs typeface="Trebuchet MS"/>
              </a:rPr>
              <a:t>Kamber</a:t>
            </a:r>
            <a:r>
              <a:rPr sz="1800" spc="-30" dirty="0">
                <a:solidFill>
                  <a:srgbClr val="212745"/>
                </a:solidFill>
                <a:latin typeface="Trebuchet MS"/>
                <a:cs typeface="Trebuchet MS"/>
              </a:rPr>
              <a:t> </a:t>
            </a:r>
            <a:r>
              <a:rPr sz="1800" spc="-160" dirty="0">
                <a:solidFill>
                  <a:srgbClr val="212745"/>
                </a:solidFill>
                <a:latin typeface="Trebuchet MS"/>
                <a:cs typeface="Trebuchet MS"/>
              </a:rPr>
              <a:t>&amp;</a:t>
            </a:r>
            <a:r>
              <a:rPr sz="1800" spc="-35" dirty="0">
                <a:solidFill>
                  <a:srgbClr val="212745"/>
                </a:solidFill>
                <a:latin typeface="Trebuchet MS"/>
                <a:cs typeface="Trebuchet MS"/>
              </a:rPr>
              <a:t> </a:t>
            </a:r>
            <a:r>
              <a:rPr sz="1800" spc="-25" dirty="0">
                <a:solidFill>
                  <a:srgbClr val="212745"/>
                </a:solidFill>
                <a:latin typeface="Trebuchet MS"/>
                <a:cs typeface="Trebuchet MS"/>
              </a:rPr>
              <a:t>Pei</a:t>
            </a:r>
            <a:endParaRPr sz="18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326" y="3082544"/>
            <a:ext cx="5133340" cy="528320"/>
          </a:xfrm>
          <a:prstGeom prst="rect">
            <a:avLst/>
          </a:prstGeom>
        </p:spPr>
        <p:txBody>
          <a:bodyPr vert="horz" wrap="square" lIns="0" tIns="12700" rIns="0" bIns="0" rtlCol="0">
            <a:spAutoFit/>
          </a:bodyPr>
          <a:lstStyle/>
          <a:p>
            <a:pPr marL="12700">
              <a:lnSpc>
                <a:spcPct val="100000"/>
              </a:lnSpc>
              <a:spcBef>
                <a:spcPts val="100"/>
              </a:spcBef>
            </a:pPr>
            <a:r>
              <a:rPr sz="3300" spc="50" dirty="0">
                <a:latin typeface="Trebuchet MS"/>
                <a:cs typeface="Trebuchet MS"/>
              </a:rPr>
              <a:t>PARTITIONAL</a:t>
            </a:r>
            <a:r>
              <a:rPr sz="3300" spc="-70" dirty="0">
                <a:latin typeface="Trebuchet MS"/>
                <a:cs typeface="Trebuchet MS"/>
              </a:rPr>
              <a:t> </a:t>
            </a:r>
            <a:r>
              <a:rPr sz="3300" spc="80" dirty="0">
                <a:latin typeface="Trebuchet MS"/>
                <a:cs typeface="Trebuchet MS"/>
              </a:rPr>
              <a:t>CLUSTERING</a:t>
            </a:r>
            <a:endParaRPr sz="330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3</a:t>
            </a:fld>
            <a:endParaRPr spc="-25" dirty="0"/>
          </a:p>
        </p:txBody>
      </p:sp>
      <p:sp>
        <p:nvSpPr>
          <p:cNvPr id="3" name="object 3"/>
          <p:cNvSpPr txBox="1"/>
          <p:nvPr/>
        </p:nvSpPr>
        <p:spPr>
          <a:xfrm>
            <a:off x="3416150" y="4562347"/>
            <a:ext cx="231965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ECCF3"/>
                </a:solidFill>
                <a:latin typeface="Trebuchet MS"/>
                <a:cs typeface="Trebuchet MS"/>
              </a:rPr>
              <a:t>K-</a:t>
            </a:r>
            <a:r>
              <a:rPr sz="1800" spc="70" dirty="0">
                <a:solidFill>
                  <a:srgbClr val="5ECCF3"/>
                </a:solidFill>
                <a:latin typeface="Trebuchet MS"/>
                <a:cs typeface="Trebuchet MS"/>
              </a:rPr>
              <a:t>MEANS</a:t>
            </a:r>
            <a:r>
              <a:rPr sz="1800" spc="-160" dirty="0">
                <a:solidFill>
                  <a:srgbClr val="5ECCF3"/>
                </a:solidFill>
                <a:latin typeface="Trebuchet MS"/>
                <a:cs typeface="Trebuchet MS"/>
              </a:rPr>
              <a:t> </a:t>
            </a:r>
            <a:r>
              <a:rPr sz="1800" spc="70" dirty="0">
                <a:solidFill>
                  <a:srgbClr val="5ECCF3"/>
                </a:solidFill>
                <a:latin typeface="Trebuchet MS"/>
                <a:cs typeface="Trebuchet MS"/>
              </a:rPr>
              <a:t>ALGORITHM</a:t>
            </a:r>
            <a:endParaRPr sz="18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05" dirty="0">
                          <a:solidFill>
                            <a:srgbClr val="FFFFFF"/>
                          </a:solidFill>
                          <a:latin typeface="Trebuchet MS"/>
                          <a:cs typeface="Trebuchet MS"/>
                        </a:rPr>
                        <a:t>MEANS</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659932" y="2178811"/>
            <a:ext cx="3822700" cy="3716654"/>
          </a:xfrm>
          <a:prstGeom prst="rect">
            <a:avLst/>
          </a:prstGeom>
        </p:spPr>
        <p:txBody>
          <a:bodyPr vert="horz" wrap="square" lIns="0" tIns="12700" rIns="0" bIns="0" rtlCol="0">
            <a:spAutoFit/>
          </a:bodyPr>
          <a:lstStyle/>
          <a:p>
            <a:pPr marL="318135" indent="-305435">
              <a:lnSpc>
                <a:spcPct val="100000"/>
              </a:lnSpc>
              <a:spcBef>
                <a:spcPts val="100"/>
              </a:spcBef>
              <a:buClr>
                <a:srgbClr val="5ECCF3"/>
              </a:buClr>
              <a:buSzPct val="94444"/>
              <a:buFont typeface="Cambria"/>
              <a:buChar char="◾"/>
              <a:tabLst>
                <a:tab pos="318135" algn="l"/>
              </a:tabLst>
            </a:pPr>
            <a:r>
              <a:rPr sz="1800" dirty="0">
                <a:solidFill>
                  <a:srgbClr val="000090"/>
                </a:solidFill>
                <a:latin typeface="Arial MT"/>
                <a:cs typeface="Arial MT"/>
              </a:rPr>
              <a:t>An</a:t>
            </a:r>
            <a:r>
              <a:rPr sz="1800" spc="-35" dirty="0">
                <a:solidFill>
                  <a:srgbClr val="000090"/>
                </a:solidFill>
                <a:latin typeface="Arial MT"/>
                <a:cs typeface="Arial MT"/>
              </a:rPr>
              <a:t> </a:t>
            </a:r>
            <a:r>
              <a:rPr sz="1800" dirty="0">
                <a:solidFill>
                  <a:srgbClr val="000090"/>
                </a:solidFill>
                <a:latin typeface="Arial MT"/>
                <a:cs typeface="Arial MT"/>
              </a:rPr>
              <a:t>iterative</a:t>
            </a:r>
            <a:r>
              <a:rPr sz="1800" spc="-30" dirty="0">
                <a:solidFill>
                  <a:srgbClr val="000090"/>
                </a:solidFill>
                <a:latin typeface="Arial MT"/>
                <a:cs typeface="Arial MT"/>
              </a:rPr>
              <a:t> </a:t>
            </a:r>
            <a:r>
              <a:rPr sz="1800" dirty="0">
                <a:solidFill>
                  <a:srgbClr val="000090"/>
                </a:solidFill>
                <a:latin typeface="Arial MT"/>
                <a:cs typeface="Arial MT"/>
              </a:rPr>
              <a:t>clustering</a:t>
            </a:r>
            <a:r>
              <a:rPr sz="1800" spc="-30" dirty="0">
                <a:solidFill>
                  <a:srgbClr val="000090"/>
                </a:solidFill>
                <a:latin typeface="Arial MT"/>
                <a:cs typeface="Arial MT"/>
              </a:rPr>
              <a:t> </a:t>
            </a:r>
            <a:r>
              <a:rPr sz="1800" spc="-10" dirty="0">
                <a:solidFill>
                  <a:srgbClr val="000090"/>
                </a:solidFill>
                <a:latin typeface="Arial MT"/>
                <a:cs typeface="Arial MT"/>
              </a:rPr>
              <a:t>algorithm</a:t>
            </a:r>
            <a:endParaRPr sz="1800">
              <a:latin typeface="Arial MT"/>
              <a:cs typeface="Arial MT"/>
            </a:endParaRPr>
          </a:p>
          <a:p>
            <a:pPr>
              <a:lnSpc>
                <a:spcPct val="100000"/>
              </a:lnSpc>
              <a:spcBef>
                <a:spcPts val="1655"/>
              </a:spcBef>
              <a:buClr>
                <a:srgbClr val="5ECCF3"/>
              </a:buClr>
              <a:buFont typeface="Cambria"/>
              <a:buChar char="◾"/>
            </a:pPr>
            <a:endParaRPr sz="1800">
              <a:latin typeface="Arial MT"/>
              <a:cs typeface="Arial MT"/>
            </a:endParaRPr>
          </a:p>
          <a:p>
            <a:pPr marL="641985" marR="28575" lvl="1" indent="-306070">
              <a:lnSpc>
                <a:spcPct val="82000"/>
              </a:lnSpc>
              <a:buClr>
                <a:srgbClr val="5ECCF3"/>
              </a:buClr>
              <a:buSzPct val="94444"/>
              <a:buFont typeface="Cambria"/>
              <a:buChar char="◾"/>
              <a:tabLst>
                <a:tab pos="641985" algn="l"/>
              </a:tabLst>
            </a:pPr>
            <a:r>
              <a:rPr sz="1800" dirty="0">
                <a:solidFill>
                  <a:srgbClr val="000090"/>
                </a:solidFill>
                <a:latin typeface="Arial MT"/>
                <a:cs typeface="Arial MT"/>
              </a:rPr>
              <a:t>Initialize:</a:t>
            </a:r>
            <a:r>
              <a:rPr sz="1800" spc="-35" dirty="0">
                <a:solidFill>
                  <a:srgbClr val="000090"/>
                </a:solidFill>
                <a:latin typeface="Arial MT"/>
                <a:cs typeface="Arial MT"/>
              </a:rPr>
              <a:t> </a:t>
            </a:r>
            <a:r>
              <a:rPr sz="1600" dirty="0">
                <a:solidFill>
                  <a:srgbClr val="212745"/>
                </a:solidFill>
                <a:latin typeface="Arial MT"/>
                <a:cs typeface="Arial MT"/>
              </a:rPr>
              <a:t>Pick</a:t>
            </a:r>
            <a:r>
              <a:rPr sz="1600" spc="-15" dirty="0">
                <a:solidFill>
                  <a:srgbClr val="212745"/>
                </a:solidFill>
                <a:latin typeface="Arial MT"/>
                <a:cs typeface="Arial MT"/>
              </a:rPr>
              <a:t> </a:t>
            </a:r>
            <a:r>
              <a:rPr sz="1600" dirty="0">
                <a:solidFill>
                  <a:srgbClr val="212745"/>
                </a:solidFill>
                <a:latin typeface="Arial MT"/>
                <a:cs typeface="Arial MT"/>
              </a:rPr>
              <a:t>K</a:t>
            </a:r>
            <a:r>
              <a:rPr sz="1600" spc="-25" dirty="0">
                <a:solidFill>
                  <a:srgbClr val="212745"/>
                </a:solidFill>
                <a:latin typeface="Arial MT"/>
                <a:cs typeface="Arial MT"/>
              </a:rPr>
              <a:t> </a:t>
            </a:r>
            <a:r>
              <a:rPr sz="1600" dirty="0">
                <a:solidFill>
                  <a:srgbClr val="212745"/>
                </a:solidFill>
                <a:latin typeface="Arial MT"/>
                <a:cs typeface="Arial MT"/>
              </a:rPr>
              <a:t>random</a:t>
            </a:r>
            <a:r>
              <a:rPr sz="1600" spc="-15" dirty="0">
                <a:solidFill>
                  <a:srgbClr val="212745"/>
                </a:solidFill>
                <a:latin typeface="Arial MT"/>
                <a:cs typeface="Arial MT"/>
              </a:rPr>
              <a:t> </a:t>
            </a:r>
            <a:r>
              <a:rPr sz="1600" dirty="0">
                <a:solidFill>
                  <a:srgbClr val="212745"/>
                </a:solidFill>
                <a:latin typeface="Arial MT"/>
                <a:cs typeface="Arial MT"/>
              </a:rPr>
              <a:t>points</a:t>
            </a:r>
            <a:r>
              <a:rPr sz="1600" spc="-20" dirty="0">
                <a:solidFill>
                  <a:srgbClr val="212745"/>
                </a:solidFill>
                <a:latin typeface="Arial MT"/>
                <a:cs typeface="Arial MT"/>
              </a:rPr>
              <a:t> </a:t>
            </a:r>
            <a:r>
              <a:rPr sz="1600" spc="-25" dirty="0">
                <a:solidFill>
                  <a:srgbClr val="212745"/>
                </a:solidFill>
                <a:latin typeface="Arial MT"/>
                <a:cs typeface="Arial MT"/>
              </a:rPr>
              <a:t>as </a:t>
            </a:r>
            <a:r>
              <a:rPr sz="1600" dirty="0">
                <a:solidFill>
                  <a:srgbClr val="212745"/>
                </a:solidFill>
                <a:latin typeface="Arial MT"/>
                <a:cs typeface="Arial MT"/>
              </a:rPr>
              <a:t>cluster</a:t>
            </a:r>
            <a:r>
              <a:rPr sz="1600" spc="-25" dirty="0">
                <a:solidFill>
                  <a:srgbClr val="212745"/>
                </a:solidFill>
                <a:latin typeface="Arial MT"/>
                <a:cs typeface="Arial MT"/>
              </a:rPr>
              <a:t> </a:t>
            </a:r>
            <a:r>
              <a:rPr sz="1600" dirty="0">
                <a:solidFill>
                  <a:srgbClr val="212745"/>
                </a:solidFill>
                <a:latin typeface="Arial MT"/>
                <a:cs typeface="Arial MT"/>
              </a:rPr>
              <a:t>centers</a:t>
            </a:r>
            <a:r>
              <a:rPr sz="1600" spc="-30" dirty="0">
                <a:solidFill>
                  <a:srgbClr val="212745"/>
                </a:solidFill>
                <a:latin typeface="Arial MT"/>
                <a:cs typeface="Arial MT"/>
              </a:rPr>
              <a:t> </a:t>
            </a:r>
            <a:r>
              <a:rPr sz="1600" spc="-10" dirty="0">
                <a:solidFill>
                  <a:srgbClr val="212745"/>
                </a:solidFill>
                <a:latin typeface="Arial MT"/>
                <a:cs typeface="Arial MT"/>
              </a:rPr>
              <a:t>(means)</a:t>
            </a:r>
            <a:endParaRPr sz="1600">
              <a:latin typeface="Arial MT"/>
              <a:cs typeface="Arial MT"/>
            </a:endParaRPr>
          </a:p>
          <a:p>
            <a:pPr lvl="1">
              <a:lnSpc>
                <a:spcPct val="100000"/>
              </a:lnSpc>
              <a:spcBef>
                <a:spcPts val="1340"/>
              </a:spcBef>
              <a:buClr>
                <a:srgbClr val="5ECCF3"/>
              </a:buClr>
              <a:buFont typeface="Cambria"/>
              <a:buChar char="◾"/>
            </a:pPr>
            <a:endParaRPr sz="1600">
              <a:latin typeface="Arial MT"/>
              <a:cs typeface="Arial MT"/>
            </a:endParaRPr>
          </a:p>
          <a:p>
            <a:pPr marL="641985" lvl="1" indent="-305435">
              <a:lnSpc>
                <a:spcPct val="100000"/>
              </a:lnSpc>
              <a:spcBef>
                <a:spcPts val="5"/>
              </a:spcBef>
              <a:buClr>
                <a:srgbClr val="5ECCF3"/>
              </a:buClr>
              <a:buSzPct val="94444"/>
              <a:buFont typeface="Cambria"/>
              <a:buChar char="◾"/>
              <a:tabLst>
                <a:tab pos="641985" algn="l"/>
              </a:tabLst>
            </a:pPr>
            <a:r>
              <a:rPr sz="1800" spc="-10" dirty="0">
                <a:solidFill>
                  <a:srgbClr val="000090"/>
                </a:solidFill>
                <a:latin typeface="Arial MT"/>
                <a:cs typeface="Arial MT"/>
              </a:rPr>
              <a:t>Alternate:</a:t>
            </a:r>
            <a:endParaRPr sz="1800">
              <a:latin typeface="Arial MT"/>
              <a:cs typeface="Arial MT"/>
            </a:endParaRPr>
          </a:p>
          <a:p>
            <a:pPr marL="1095375" marR="5080" lvl="2" indent="-342900">
              <a:lnSpc>
                <a:spcPts val="1490"/>
              </a:lnSpc>
              <a:spcBef>
                <a:spcPts val="844"/>
              </a:spcBef>
              <a:buClr>
                <a:srgbClr val="5ECCF3"/>
              </a:buClr>
              <a:buSzPct val="93333"/>
              <a:buAutoNum type="arabicPeriod"/>
              <a:tabLst>
                <a:tab pos="1095375" algn="l"/>
              </a:tabLst>
            </a:pPr>
            <a:r>
              <a:rPr sz="1500" dirty="0">
                <a:solidFill>
                  <a:srgbClr val="212745"/>
                </a:solidFill>
                <a:latin typeface="Arial MT"/>
                <a:cs typeface="Arial MT"/>
              </a:rPr>
              <a:t>Assign</a:t>
            </a:r>
            <a:r>
              <a:rPr sz="1500" spc="-45" dirty="0">
                <a:solidFill>
                  <a:srgbClr val="212745"/>
                </a:solidFill>
                <a:latin typeface="Arial MT"/>
                <a:cs typeface="Arial MT"/>
              </a:rPr>
              <a:t> </a:t>
            </a:r>
            <a:r>
              <a:rPr sz="1500" dirty="0">
                <a:solidFill>
                  <a:srgbClr val="212745"/>
                </a:solidFill>
                <a:latin typeface="Arial MT"/>
                <a:cs typeface="Arial MT"/>
              </a:rPr>
              <a:t>data</a:t>
            </a:r>
            <a:r>
              <a:rPr sz="1500" spc="-40" dirty="0">
                <a:solidFill>
                  <a:srgbClr val="212745"/>
                </a:solidFill>
                <a:latin typeface="Arial MT"/>
                <a:cs typeface="Arial MT"/>
              </a:rPr>
              <a:t> </a:t>
            </a:r>
            <a:r>
              <a:rPr sz="1500" dirty="0">
                <a:solidFill>
                  <a:srgbClr val="212745"/>
                </a:solidFill>
                <a:latin typeface="Arial MT"/>
                <a:cs typeface="Arial MT"/>
              </a:rPr>
              <a:t>instances</a:t>
            </a:r>
            <a:r>
              <a:rPr sz="1500" spc="-40" dirty="0">
                <a:solidFill>
                  <a:srgbClr val="212745"/>
                </a:solidFill>
                <a:latin typeface="Arial MT"/>
                <a:cs typeface="Arial MT"/>
              </a:rPr>
              <a:t> </a:t>
            </a:r>
            <a:r>
              <a:rPr sz="1500" dirty="0">
                <a:solidFill>
                  <a:srgbClr val="212745"/>
                </a:solidFill>
                <a:latin typeface="Arial MT"/>
                <a:cs typeface="Arial MT"/>
              </a:rPr>
              <a:t>to</a:t>
            </a:r>
            <a:r>
              <a:rPr sz="1500" spc="-40" dirty="0">
                <a:solidFill>
                  <a:srgbClr val="212745"/>
                </a:solidFill>
                <a:latin typeface="Arial MT"/>
                <a:cs typeface="Arial MT"/>
              </a:rPr>
              <a:t> </a:t>
            </a:r>
            <a:r>
              <a:rPr sz="1500" spc="-10" dirty="0">
                <a:solidFill>
                  <a:srgbClr val="212745"/>
                </a:solidFill>
                <a:latin typeface="Arial MT"/>
                <a:cs typeface="Arial MT"/>
              </a:rPr>
              <a:t>closest </a:t>
            </a:r>
            <a:r>
              <a:rPr sz="1500" spc="-20" dirty="0">
                <a:solidFill>
                  <a:srgbClr val="212745"/>
                </a:solidFill>
                <a:latin typeface="Arial MT"/>
                <a:cs typeface="Arial MT"/>
              </a:rPr>
              <a:t>mean</a:t>
            </a:r>
            <a:endParaRPr sz="1500">
              <a:latin typeface="Arial MT"/>
              <a:cs typeface="Arial MT"/>
            </a:endParaRPr>
          </a:p>
          <a:p>
            <a:pPr marL="1095375" marR="89535" lvl="2" indent="-342900">
              <a:lnSpc>
                <a:spcPct val="77300"/>
              </a:lnSpc>
              <a:spcBef>
                <a:spcPts val="1010"/>
              </a:spcBef>
              <a:buClr>
                <a:srgbClr val="5ECCF3"/>
              </a:buClr>
              <a:buSzPct val="93333"/>
              <a:buAutoNum type="arabicPeriod"/>
              <a:tabLst>
                <a:tab pos="1095375" algn="l"/>
              </a:tabLst>
            </a:pPr>
            <a:r>
              <a:rPr sz="1500" dirty="0">
                <a:solidFill>
                  <a:srgbClr val="212745"/>
                </a:solidFill>
                <a:latin typeface="Arial MT"/>
                <a:cs typeface="Arial MT"/>
              </a:rPr>
              <a:t>Recompute</a:t>
            </a:r>
            <a:r>
              <a:rPr sz="1500" spc="-45" dirty="0">
                <a:solidFill>
                  <a:srgbClr val="212745"/>
                </a:solidFill>
                <a:latin typeface="Arial MT"/>
                <a:cs typeface="Arial MT"/>
              </a:rPr>
              <a:t> </a:t>
            </a:r>
            <a:r>
              <a:rPr sz="1500" dirty="0">
                <a:solidFill>
                  <a:srgbClr val="212745"/>
                </a:solidFill>
                <a:latin typeface="Arial MT"/>
                <a:cs typeface="Arial MT"/>
              </a:rPr>
              <a:t>the</a:t>
            </a:r>
            <a:r>
              <a:rPr sz="1500" spc="-40" dirty="0">
                <a:solidFill>
                  <a:srgbClr val="212745"/>
                </a:solidFill>
                <a:latin typeface="Arial MT"/>
                <a:cs typeface="Arial MT"/>
              </a:rPr>
              <a:t> </a:t>
            </a:r>
            <a:r>
              <a:rPr sz="1500" dirty="0">
                <a:solidFill>
                  <a:srgbClr val="212745"/>
                </a:solidFill>
                <a:latin typeface="Arial MT"/>
                <a:cs typeface="Arial MT"/>
              </a:rPr>
              <a:t>mean</a:t>
            </a:r>
            <a:r>
              <a:rPr sz="1500" spc="-45" dirty="0">
                <a:solidFill>
                  <a:srgbClr val="212745"/>
                </a:solidFill>
                <a:latin typeface="Arial MT"/>
                <a:cs typeface="Arial MT"/>
              </a:rPr>
              <a:t> </a:t>
            </a:r>
            <a:r>
              <a:rPr sz="1500" dirty="0">
                <a:solidFill>
                  <a:srgbClr val="212745"/>
                </a:solidFill>
                <a:latin typeface="Arial MT"/>
                <a:cs typeface="Arial MT"/>
              </a:rPr>
              <a:t>for</a:t>
            </a:r>
            <a:r>
              <a:rPr sz="1500" spc="-40" dirty="0">
                <a:solidFill>
                  <a:srgbClr val="212745"/>
                </a:solidFill>
                <a:latin typeface="Arial MT"/>
                <a:cs typeface="Arial MT"/>
              </a:rPr>
              <a:t> </a:t>
            </a:r>
            <a:r>
              <a:rPr sz="1500" spc="-20" dirty="0">
                <a:solidFill>
                  <a:srgbClr val="212745"/>
                </a:solidFill>
                <a:latin typeface="Arial MT"/>
                <a:cs typeface="Arial MT"/>
              </a:rPr>
              <a:t>each </a:t>
            </a:r>
            <a:r>
              <a:rPr sz="1500" dirty="0">
                <a:solidFill>
                  <a:srgbClr val="212745"/>
                </a:solidFill>
                <a:latin typeface="Arial MT"/>
                <a:cs typeface="Arial MT"/>
              </a:rPr>
              <a:t>cluster</a:t>
            </a:r>
            <a:r>
              <a:rPr sz="1500" spc="-35" dirty="0">
                <a:solidFill>
                  <a:srgbClr val="212745"/>
                </a:solidFill>
                <a:latin typeface="Arial MT"/>
                <a:cs typeface="Arial MT"/>
              </a:rPr>
              <a:t> </a:t>
            </a:r>
            <a:r>
              <a:rPr sz="1500" dirty="0">
                <a:solidFill>
                  <a:srgbClr val="212745"/>
                </a:solidFill>
                <a:latin typeface="Arial MT"/>
                <a:cs typeface="Arial MT"/>
              </a:rPr>
              <a:t>based</a:t>
            </a:r>
            <a:r>
              <a:rPr sz="1500" spc="-35" dirty="0">
                <a:solidFill>
                  <a:srgbClr val="212745"/>
                </a:solidFill>
                <a:latin typeface="Arial MT"/>
                <a:cs typeface="Arial MT"/>
              </a:rPr>
              <a:t> </a:t>
            </a:r>
            <a:r>
              <a:rPr sz="1500" dirty="0">
                <a:solidFill>
                  <a:srgbClr val="212745"/>
                </a:solidFill>
                <a:latin typeface="Arial MT"/>
                <a:cs typeface="Arial MT"/>
              </a:rPr>
              <a:t>on</a:t>
            </a:r>
            <a:r>
              <a:rPr sz="1500" spc="-30" dirty="0">
                <a:solidFill>
                  <a:srgbClr val="212745"/>
                </a:solidFill>
                <a:latin typeface="Arial MT"/>
                <a:cs typeface="Arial MT"/>
              </a:rPr>
              <a:t> </a:t>
            </a:r>
            <a:r>
              <a:rPr sz="1500" dirty="0">
                <a:solidFill>
                  <a:srgbClr val="212745"/>
                </a:solidFill>
                <a:latin typeface="Arial MT"/>
                <a:cs typeface="Arial MT"/>
              </a:rPr>
              <a:t>its</a:t>
            </a:r>
            <a:r>
              <a:rPr sz="1500" spc="-35" dirty="0">
                <a:solidFill>
                  <a:srgbClr val="212745"/>
                </a:solidFill>
                <a:latin typeface="Arial MT"/>
                <a:cs typeface="Arial MT"/>
              </a:rPr>
              <a:t> </a:t>
            </a:r>
            <a:r>
              <a:rPr sz="1500" dirty="0">
                <a:solidFill>
                  <a:srgbClr val="212745"/>
                </a:solidFill>
                <a:latin typeface="Arial MT"/>
                <a:cs typeface="Arial MT"/>
              </a:rPr>
              <a:t>data</a:t>
            </a:r>
            <a:r>
              <a:rPr sz="1500" spc="-30" dirty="0">
                <a:solidFill>
                  <a:srgbClr val="212745"/>
                </a:solidFill>
                <a:latin typeface="Arial MT"/>
                <a:cs typeface="Arial MT"/>
              </a:rPr>
              <a:t> </a:t>
            </a:r>
            <a:r>
              <a:rPr sz="1500" spc="-10" dirty="0">
                <a:solidFill>
                  <a:srgbClr val="212745"/>
                </a:solidFill>
                <a:latin typeface="Arial MT"/>
                <a:cs typeface="Arial MT"/>
              </a:rPr>
              <a:t>points</a:t>
            </a:r>
            <a:endParaRPr sz="1500">
              <a:latin typeface="Arial MT"/>
              <a:cs typeface="Arial MT"/>
            </a:endParaRPr>
          </a:p>
          <a:p>
            <a:pPr lvl="2">
              <a:lnSpc>
                <a:spcPct val="100000"/>
              </a:lnSpc>
              <a:buClr>
                <a:srgbClr val="5ECCF3"/>
              </a:buClr>
              <a:buFont typeface="Arial MT"/>
              <a:buAutoNum type="arabicPeriod"/>
            </a:pPr>
            <a:endParaRPr sz="1500">
              <a:latin typeface="Arial MT"/>
              <a:cs typeface="Arial MT"/>
            </a:endParaRPr>
          </a:p>
          <a:p>
            <a:pPr lvl="2">
              <a:lnSpc>
                <a:spcPct val="100000"/>
              </a:lnSpc>
              <a:spcBef>
                <a:spcPts val="15"/>
              </a:spcBef>
              <a:buClr>
                <a:srgbClr val="5ECCF3"/>
              </a:buClr>
              <a:buFont typeface="Arial MT"/>
              <a:buAutoNum type="arabicPeriod"/>
            </a:pPr>
            <a:endParaRPr sz="1500">
              <a:latin typeface="Arial MT"/>
              <a:cs typeface="Arial MT"/>
            </a:endParaRPr>
          </a:p>
          <a:p>
            <a:pPr marL="641985" marR="873125" lvl="1" indent="-306070">
              <a:lnSpc>
                <a:spcPct val="78900"/>
              </a:lnSpc>
              <a:buClr>
                <a:srgbClr val="5ECCF3"/>
              </a:buClr>
              <a:buSzPct val="94444"/>
              <a:buFont typeface="Cambria"/>
              <a:buChar char="◾"/>
              <a:tabLst>
                <a:tab pos="641985" algn="l"/>
              </a:tabLst>
            </a:pPr>
            <a:r>
              <a:rPr sz="1800" dirty="0">
                <a:solidFill>
                  <a:srgbClr val="000090"/>
                </a:solidFill>
                <a:latin typeface="Arial MT"/>
                <a:cs typeface="Arial MT"/>
              </a:rPr>
              <a:t>Stop</a:t>
            </a:r>
            <a:r>
              <a:rPr sz="1800" spc="-15" dirty="0">
                <a:solidFill>
                  <a:srgbClr val="000090"/>
                </a:solidFill>
                <a:latin typeface="Arial MT"/>
                <a:cs typeface="Arial MT"/>
              </a:rPr>
              <a:t> </a:t>
            </a:r>
            <a:r>
              <a:rPr sz="1800" dirty="0">
                <a:solidFill>
                  <a:srgbClr val="000090"/>
                </a:solidFill>
                <a:latin typeface="Arial MT"/>
                <a:cs typeface="Arial MT"/>
              </a:rPr>
              <a:t>when</a:t>
            </a:r>
            <a:r>
              <a:rPr sz="1800" spc="-15" dirty="0">
                <a:solidFill>
                  <a:srgbClr val="000090"/>
                </a:solidFill>
                <a:latin typeface="Arial MT"/>
                <a:cs typeface="Arial MT"/>
              </a:rPr>
              <a:t> </a:t>
            </a:r>
            <a:r>
              <a:rPr sz="1800" dirty="0">
                <a:solidFill>
                  <a:srgbClr val="000090"/>
                </a:solidFill>
                <a:latin typeface="Arial MT"/>
                <a:cs typeface="Arial MT"/>
              </a:rPr>
              <a:t>no</a:t>
            </a:r>
            <a:r>
              <a:rPr sz="1800" spc="-15" dirty="0">
                <a:solidFill>
                  <a:srgbClr val="000090"/>
                </a:solidFill>
                <a:latin typeface="Arial MT"/>
                <a:cs typeface="Arial MT"/>
              </a:rPr>
              <a:t> </a:t>
            </a:r>
            <a:r>
              <a:rPr sz="1800" spc="-10" dirty="0">
                <a:solidFill>
                  <a:srgbClr val="000090"/>
                </a:solidFill>
                <a:latin typeface="Arial MT"/>
                <a:cs typeface="Arial MT"/>
              </a:rPr>
              <a:t>points</a:t>
            </a:r>
            <a:r>
              <a:rPr sz="1800" spc="-10" dirty="0">
                <a:solidFill>
                  <a:srgbClr val="000090"/>
                </a:solidFill>
                <a:latin typeface="SimSun-ExtB"/>
                <a:cs typeface="SimSun-ExtB"/>
              </a:rPr>
              <a:t>’ </a:t>
            </a:r>
            <a:r>
              <a:rPr sz="1800" dirty="0">
                <a:solidFill>
                  <a:srgbClr val="000090"/>
                </a:solidFill>
                <a:latin typeface="Arial MT"/>
                <a:cs typeface="Arial MT"/>
              </a:rPr>
              <a:t>assignments</a:t>
            </a:r>
            <a:r>
              <a:rPr sz="1800" spc="-85" dirty="0">
                <a:solidFill>
                  <a:srgbClr val="000090"/>
                </a:solidFill>
                <a:latin typeface="Arial MT"/>
                <a:cs typeface="Arial MT"/>
              </a:rPr>
              <a:t> </a:t>
            </a:r>
            <a:r>
              <a:rPr sz="1800" spc="-10" dirty="0">
                <a:solidFill>
                  <a:srgbClr val="000090"/>
                </a:solidFill>
                <a:latin typeface="Arial MT"/>
                <a:cs typeface="Arial MT"/>
              </a:rPr>
              <a:t>change</a:t>
            </a:r>
            <a:endParaRPr sz="1800">
              <a:latin typeface="Arial MT"/>
              <a:cs typeface="Arial MT"/>
            </a:endParaRPr>
          </a:p>
        </p:txBody>
      </p:sp>
      <p:pic>
        <p:nvPicPr>
          <p:cNvPr id="4" name="object 4"/>
          <p:cNvPicPr/>
          <p:nvPr/>
        </p:nvPicPr>
        <p:blipFill>
          <a:blip r:embed="rId2" cstate="print"/>
          <a:stretch>
            <a:fillRect/>
          </a:stretch>
        </p:blipFill>
        <p:spPr>
          <a:xfrm>
            <a:off x="5562600" y="2085975"/>
            <a:ext cx="3257550" cy="3257550"/>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4</a:t>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91" y="599724"/>
            <a:ext cx="8239125" cy="1259205"/>
          </a:xfrm>
          <a:prstGeom prst="rect">
            <a:avLst/>
          </a:prstGeom>
          <a:solidFill>
            <a:srgbClr val="4E67C8"/>
          </a:solidFill>
        </p:spPr>
        <p:txBody>
          <a:bodyPr vert="horz" wrap="square" lIns="0" tIns="275590" rIns="0" bIns="0" rtlCol="0">
            <a:spAutoFit/>
          </a:bodyPr>
          <a:lstStyle/>
          <a:p>
            <a:pPr>
              <a:lnSpc>
                <a:spcPct val="100000"/>
              </a:lnSpc>
              <a:spcBef>
                <a:spcPts val="2170"/>
              </a:spcBef>
            </a:pPr>
            <a:endParaRPr/>
          </a:p>
          <a:p>
            <a:pPr marL="224154">
              <a:lnSpc>
                <a:spcPct val="100000"/>
              </a:lnSpc>
            </a:pPr>
            <a:r>
              <a:rPr dirty="0"/>
              <a:t>K-</a:t>
            </a:r>
            <a:r>
              <a:rPr spc="105" dirty="0"/>
              <a:t>MEANS</a:t>
            </a:r>
          </a:p>
        </p:txBody>
      </p:sp>
      <p:sp>
        <p:nvSpPr>
          <p:cNvPr id="3" name="object 3"/>
          <p:cNvSpPr txBox="1"/>
          <p:nvPr/>
        </p:nvSpPr>
        <p:spPr>
          <a:xfrm>
            <a:off x="685352" y="2096515"/>
            <a:ext cx="3519170" cy="299720"/>
          </a:xfrm>
          <a:prstGeom prst="rect">
            <a:avLst/>
          </a:prstGeom>
        </p:spPr>
        <p:txBody>
          <a:bodyPr vert="horz" wrap="square" lIns="0" tIns="12700" rIns="0" bIns="0" rtlCol="0">
            <a:spAutoFit/>
          </a:bodyPr>
          <a:lstStyle/>
          <a:p>
            <a:pPr marL="318135" indent="-305435">
              <a:lnSpc>
                <a:spcPct val="100000"/>
              </a:lnSpc>
              <a:spcBef>
                <a:spcPts val="100"/>
              </a:spcBef>
              <a:buClr>
                <a:srgbClr val="5ECCF3"/>
              </a:buClr>
              <a:buSzPct val="94444"/>
              <a:buFont typeface="Cambria"/>
              <a:buChar char="◾"/>
              <a:tabLst>
                <a:tab pos="318135" algn="l"/>
              </a:tabLst>
            </a:pPr>
            <a:r>
              <a:rPr sz="1800" dirty="0">
                <a:solidFill>
                  <a:srgbClr val="000090"/>
                </a:solidFill>
                <a:latin typeface="Arial MT"/>
                <a:cs typeface="Arial MT"/>
              </a:rPr>
              <a:t>An</a:t>
            </a:r>
            <a:r>
              <a:rPr sz="1800" spc="-35" dirty="0">
                <a:solidFill>
                  <a:srgbClr val="000090"/>
                </a:solidFill>
                <a:latin typeface="Arial MT"/>
                <a:cs typeface="Arial MT"/>
              </a:rPr>
              <a:t> </a:t>
            </a:r>
            <a:r>
              <a:rPr sz="1800" dirty="0">
                <a:solidFill>
                  <a:srgbClr val="000090"/>
                </a:solidFill>
                <a:latin typeface="Arial MT"/>
                <a:cs typeface="Arial MT"/>
              </a:rPr>
              <a:t>iterative</a:t>
            </a:r>
            <a:r>
              <a:rPr sz="1800" spc="-30" dirty="0">
                <a:solidFill>
                  <a:srgbClr val="000090"/>
                </a:solidFill>
                <a:latin typeface="Arial MT"/>
                <a:cs typeface="Arial MT"/>
              </a:rPr>
              <a:t> </a:t>
            </a:r>
            <a:r>
              <a:rPr sz="1800" dirty="0">
                <a:solidFill>
                  <a:srgbClr val="000090"/>
                </a:solidFill>
                <a:latin typeface="Arial MT"/>
                <a:cs typeface="Arial MT"/>
              </a:rPr>
              <a:t>clustering</a:t>
            </a:r>
            <a:r>
              <a:rPr sz="1800" spc="-30" dirty="0">
                <a:solidFill>
                  <a:srgbClr val="000090"/>
                </a:solidFill>
                <a:latin typeface="Arial MT"/>
                <a:cs typeface="Arial MT"/>
              </a:rPr>
              <a:t> </a:t>
            </a:r>
            <a:r>
              <a:rPr sz="1800" spc="-10" dirty="0">
                <a:solidFill>
                  <a:srgbClr val="000090"/>
                </a:solidFill>
                <a:latin typeface="Arial MT"/>
                <a:cs typeface="Arial MT"/>
              </a:rPr>
              <a:t>algorithm</a:t>
            </a:r>
            <a:endParaRPr sz="1800">
              <a:latin typeface="Arial MT"/>
              <a:cs typeface="Arial MT"/>
            </a:endParaRPr>
          </a:p>
        </p:txBody>
      </p:sp>
      <p:sp>
        <p:nvSpPr>
          <p:cNvPr id="4" name="object 4"/>
          <p:cNvSpPr txBox="1"/>
          <p:nvPr/>
        </p:nvSpPr>
        <p:spPr>
          <a:xfrm>
            <a:off x="1009202" y="2794508"/>
            <a:ext cx="3498850" cy="3018790"/>
          </a:xfrm>
          <a:prstGeom prst="rect">
            <a:avLst/>
          </a:prstGeom>
        </p:spPr>
        <p:txBody>
          <a:bodyPr vert="horz" wrap="square" lIns="0" tIns="61594" rIns="0" bIns="0" rtlCol="0">
            <a:spAutoFit/>
          </a:bodyPr>
          <a:lstStyle/>
          <a:p>
            <a:pPr marL="318770" marR="28575" indent="-306070">
              <a:lnSpc>
                <a:spcPct val="82000"/>
              </a:lnSpc>
              <a:spcBef>
                <a:spcPts val="484"/>
              </a:spcBef>
              <a:buClr>
                <a:srgbClr val="5ECCF3"/>
              </a:buClr>
              <a:buSzPct val="94444"/>
              <a:buFont typeface="Cambria"/>
              <a:buChar char="◾"/>
              <a:tabLst>
                <a:tab pos="318770" algn="l"/>
              </a:tabLst>
            </a:pPr>
            <a:r>
              <a:rPr sz="1800" dirty="0">
                <a:solidFill>
                  <a:srgbClr val="000090"/>
                </a:solidFill>
                <a:latin typeface="Arial MT"/>
                <a:cs typeface="Arial MT"/>
              </a:rPr>
              <a:t>Initialize:</a:t>
            </a:r>
            <a:r>
              <a:rPr sz="1800" spc="-35" dirty="0">
                <a:solidFill>
                  <a:srgbClr val="000090"/>
                </a:solidFill>
                <a:latin typeface="Arial MT"/>
                <a:cs typeface="Arial MT"/>
              </a:rPr>
              <a:t> </a:t>
            </a:r>
            <a:r>
              <a:rPr sz="1600" dirty="0">
                <a:solidFill>
                  <a:srgbClr val="212745"/>
                </a:solidFill>
                <a:latin typeface="Arial MT"/>
                <a:cs typeface="Arial MT"/>
              </a:rPr>
              <a:t>Pick</a:t>
            </a:r>
            <a:r>
              <a:rPr sz="1600" spc="-15" dirty="0">
                <a:solidFill>
                  <a:srgbClr val="212745"/>
                </a:solidFill>
                <a:latin typeface="Arial MT"/>
                <a:cs typeface="Arial MT"/>
              </a:rPr>
              <a:t> </a:t>
            </a:r>
            <a:r>
              <a:rPr sz="1600" dirty="0">
                <a:solidFill>
                  <a:srgbClr val="212745"/>
                </a:solidFill>
                <a:latin typeface="Arial MT"/>
                <a:cs typeface="Arial MT"/>
              </a:rPr>
              <a:t>K</a:t>
            </a:r>
            <a:r>
              <a:rPr sz="1600" spc="-25" dirty="0">
                <a:solidFill>
                  <a:srgbClr val="212745"/>
                </a:solidFill>
                <a:latin typeface="Arial MT"/>
                <a:cs typeface="Arial MT"/>
              </a:rPr>
              <a:t> </a:t>
            </a:r>
            <a:r>
              <a:rPr sz="1600" dirty="0">
                <a:solidFill>
                  <a:srgbClr val="212745"/>
                </a:solidFill>
                <a:latin typeface="Arial MT"/>
                <a:cs typeface="Arial MT"/>
              </a:rPr>
              <a:t>random</a:t>
            </a:r>
            <a:r>
              <a:rPr sz="1600" spc="-15" dirty="0">
                <a:solidFill>
                  <a:srgbClr val="212745"/>
                </a:solidFill>
                <a:latin typeface="Arial MT"/>
                <a:cs typeface="Arial MT"/>
              </a:rPr>
              <a:t> </a:t>
            </a:r>
            <a:r>
              <a:rPr sz="1600" dirty="0">
                <a:solidFill>
                  <a:srgbClr val="212745"/>
                </a:solidFill>
                <a:latin typeface="Arial MT"/>
                <a:cs typeface="Arial MT"/>
              </a:rPr>
              <a:t>points</a:t>
            </a:r>
            <a:r>
              <a:rPr sz="1600" spc="-20" dirty="0">
                <a:solidFill>
                  <a:srgbClr val="212745"/>
                </a:solidFill>
                <a:latin typeface="Arial MT"/>
                <a:cs typeface="Arial MT"/>
              </a:rPr>
              <a:t> </a:t>
            </a:r>
            <a:r>
              <a:rPr sz="1600" spc="-25" dirty="0">
                <a:solidFill>
                  <a:srgbClr val="212745"/>
                </a:solidFill>
                <a:latin typeface="Arial MT"/>
                <a:cs typeface="Arial MT"/>
              </a:rPr>
              <a:t>as </a:t>
            </a:r>
            <a:r>
              <a:rPr sz="1600" dirty="0">
                <a:solidFill>
                  <a:srgbClr val="212745"/>
                </a:solidFill>
                <a:latin typeface="Arial MT"/>
                <a:cs typeface="Arial MT"/>
              </a:rPr>
              <a:t>cluster</a:t>
            </a:r>
            <a:r>
              <a:rPr sz="1600" spc="-25" dirty="0">
                <a:solidFill>
                  <a:srgbClr val="212745"/>
                </a:solidFill>
                <a:latin typeface="Arial MT"/>
                <a:cs typeface="Arial MT"/>
              </a:rPr>
              <a:t> </a:t>
            </a:r>
            <a:r>
              <a:rPr sz="1600" dirty="0">
                <a:solidFill>
                  <a:srgbClr val="212745"/>
                </a:solidFill>
                <a:latin typeface="Arial MT"/>
                <a:cs typeface="Arial MT"/>
              </a:rPr>
              <a:t>centers</a:t>
            </a:r>
            <a:r>
              <a:rPr sz="1600" spc="-30" dirty="0">
                <a:solidFill>
                  <a:srgbClr val="212745"/>
                </a:solidFill>
                <a:latin typeface="Arial MT"/>
                <a:cs typeface="Arial MT"/>
              </a:rPr>
              <a:t> </a:t>
            </a:r>
            <a:r>
              <a:rPr sz="1600" spc="-10" dirty="0">
                <a:solidFill>
                  <a:srgbClr val="212745"/>
                </a:solidFill>
                <a:latin typeface="Arial MT"/>
                <a:cs typeface="Arial MT"/>
              </a:rPr>
              <a:t>(means)</a:t>
            </a:r>
            <a:endParaRPr sz="1600">
              <a:latin typeface="Arial MT"/>
              <a:cs typeface="Arial MT"/>
            </a:endParaRPr>
          </a:p>
          <a:p>
            <a:pPr>
              <a:lnSpc>
                <a:spcPct val="100000"/>
              </a:lnSpc>
              <a:spcBef>
                <a:spcPts val="1345"/>
              </a:spcBef>
              <a:buClr>
                <a:srgbClr val="5ECCF3"/>
              </a:buClr>
              <a:buFont typeface="Cambria"/>
              <a:buChar char="◾"/>
            </a:pPr>
            <a:endParaRPr sz="1600">
              <a:latin typeface="Arial MT"/>
              <a:cs typeface="Arial MT"/>
            </a:endParaRPr>
          </a:p>
          <a:p>
            <a:pPr marL="318135" indent="-305435">
              <a:lnSpc>
                <a:spcPct val="100000"/>
              </a:lnSpc>
              <a:buClr>
                <a:srgbClr val="5ECCF3"/>
              </a:buClr>
              <a:buSzPct val="94444"/>
              <a:buFont typeface="Cambria"/>
              <a:buChar char="◾"/>
              <a:tabLst>
                <a:tab pos="318135" algn="l"/>
              </a:tabLst>
            </a:pPr>
            <a:r>
              <a:rPr sz="1800" spc="-10" dirty="0">
                <a:solidFill>
                  <a:srgbClr val="000090"/>
                </a:solidFill>
                <a:latin typeface="Arial MT"/>
                <a:cs typeface="Arial MT"/>
              </a:rPr>
              <a:t>Alternate:</a:t>
            </a:r>
            <a:endParaRPr sz="1800">
              <a:latin typeface="Arial MT"/>
              <a:cs typeface="Arial MT"/>
            </a:endParaRPr>
          </a:p>
          <a:p>
            <a:pPr marL="772160" marR="5080" lvl="1" indent="-342900">
              <a:lnSpc>
                <a:spcPts val="1490"/>
              </a:lnSpc>
              <a:spcBef>
                <a:spcPts val="850"/>
              </a:spcBef>
              <a:buClr>
                <a:srgbClr val="5ECCF3"/>
              </a:buClr>
              <a:buSzPct val="93333"/>
              <a:buAutoNum type="arabicPeriod"/>
              <a:tabLst>
                <a:tab pos="772160" algn="l"/>
              </a:tabLst>
            </a:pPr>
            <a:r>
              <a:rPr sz="1500" dirty="0">
                <a:solidFill>
                  <a:srgbClr val="212745"/>
                </a:solidFill>
                <a:latin typeface="Arial MT"/>
                <a:cs typeface="Arial MT"/>
              </a:rPr>
              <a:t>Assign</a:t>
            </a:r>
            <a:r>
              <a:rPr sz="1500" spc="-45" dirty="0">
                <a:solidFill>
                  <a:srgbClr val="212745"/>
                </a:solidFill>
                <a:latin typeface="Arial MT"/>
                <a:cs typeface="Arial MT"/>
              </a:rPr>
              <a:t> </a:t>
            </a:r>
            <a:r>
              <a:rPr sz="1500" dirty="0">
                <a:solidFill>
                  <a:srgbClr val="212745"/>
                </a:solidFill>
                <a:latin typeface="Arial MT"/>
                <a:cs typeface="Arial MT"/>
              </a:rPr>
              <a:t>data</a:t>
            </a:r>
            <a:r>
              <a:rPr sz="1500" spc="-40" dirty="0">
                <a:solidFill>
                  <a:srgbClr val="212745"/>
                </a:solidFill>
                <a:latin typeface="Arial MT"/>
                <a:cs typeface="Arial MT"/>
              </a:rPr>
              <a:t> </a:t>
            </a:r>
            <a:r>
              <a:rPr sz="1500" dirty="0">
                <a:solidFill>
                  <a:srgbClr val="212745"/>
                </a:solidFill>
                <a:latin typeface="Arial MT"/>
                <a:cs typeface="Arial MT"/>
              </a:rPr>
              <a:t>instances</a:t>
            </a:r>
            <a:r>
              <a:rPr sz="1500" spc="-40" dirty="0">
                <a:solidFill>
                  <a:srgbClr val="212745"/>
                </a:solidFill>
                <a:latin typeface="Arial MT"/>
                <a:cs typeface="Arial MT"/>
              </a:rPr>
              <a:t> </a:t>
            </a:r>
            <a:r>
              <a:rPr sz="1500" dirty="0">
                <a:solidFill>
                  <a:srgbClr val="212745"/>
                </a:solidFill>
                <a:latin typeface="Arial MT"/>
                <a:cs typeface="Arial MT"/>
              </a:rPr>
              <a:t>to</a:t>
            </a:r>
            <a:r>
              <a:rPr sz="1500" spc="-40" dirty="0">
                <a:solidFill>
                  <a:srgbClr val="212745"/>
                </a:solidFill>
                <a:latin typeface="Arial MT"/>
                <a:cs typeface="Arial MT"/>
              </a:rPr>
              <a:t> </a:t>
            </a:r>
            <a:r>
              <a:rPr sz="1500" spc="-10" dirty="0">
                <a:solidFill>
                  <a:srgbClr val="212745"/>
                </a:solidFill>
                <a:latin typeface="Arial MT"/>
                <a:cs typeface="Arial MT"/>
              </a:rPr>
              <a:t>closest </a:t>
            </a:r>
            <a:r>
              <a:rPr sz="1500" spc="-20" dirty="0">
                <a:solidFill>
                  <a:srgbClr val="212745"/>
                </a:solidFill>
                <a:latin typeface="Arial MT"/>
                <a:cs typeface="Arial MT"/>
              </a:rPr>
              <a:t>mean</a:t>
            </a:r>
            <a:endParaRPr sz="1500">
              <a:latin typeface="Arial MT"/>
              <a:cs typeface="Arial MT"/>
            </a:endParaRPr>
          </a:p>
          <a:p>
            <a:pPr marL="772160" marR="89535" lvl="1" indent="-342900">
              <a:lnSpc>
                <a:spcPct val="77300"/>
              </a:lnSpc>
              <a:spcBef>
                <a:spcPts val="1010"/>
              </a:spcBef>
              <a:buClr>
                <a:srgbClr val="5ECCF3"/>
              </a:buClr>
              <a:buSzPct val="93333"/>
              <a:buAutoNum type="arabicPeriod"/>
              <a:tabLst>
                <a:tab pos="772160" algn="l"/>
              </a:tabLst>
            </a:pPr>
            <a:r>
              <a:rPr sz="1500" dirty="0">
                <a:solidFill>
                  <a:srgbClr val="212745"/>
                </a:solidFill>
                <a:latin typeface="Arial MT"/>
                <a:cs typeface="Arial MT"/>
              </a:rPr>
              <a:t>Recompute</a:t>
            </a:r>
            <a:r>
              <a:rPr sz="1500" spc="-45" dirty="0">
                <a:solidFill>
                  <a:srgbClr val="212745"/>
                </a:solidFill>
                <a:latin typeface="Arial MT"/>
                <a:cs typeface="Arial MT"/>
              </a:rPr>
              <a:t> </a:t>
            </a:r>
            <a:r>
              <a:rPr sz="1500" dirty="0">
                <a:solidFill>
                  <a:srgbClr val="212745"/>
                </a:solidFill>
                <a:latin typeface="Arial MT"/>
                <a:cs typeface="Arial MT"/>
              </a:rPr>
              <a:t>the</a:t>
            </a:r>
            <a:r>
              <a:rPr sz="1500" spc="-40" dirty="0">
                <a:solidFill>
                  <a:srgbClr val="212745"/>
                </a:solidFill>
                <a:latin typeface="Arial MT"/>
                <a:cs typeface="Arial MT"/>
              </a:rPr>
              <a:t> </a:t>
            </a:r>
            <a:r>
              <a:rPr sz="1500" dirty="0">
                <a:solidFill>
                  <a:srgbClr val="212745"/>
                </a:solidFill>
                <a:latin typeface="Arial MT"/>
                <a:cs typeface="Arial MT"/>
              </a:rPr>
              <a:t>mean</a:t>
            </a:r>
            <a:r>
              <a:rPr sz="1500" spc="-45" dirty="0">
                <a:solidFill>
                  <a:srgbClr val="212745"/>
                </a:solidFill>
                <a:latin typeface="Arial MT"/>
                <a:cs typeface="Arial MT"/>
              </a:rPr>
              <a:t> </a:t>
            </a:r>
            <a:r>
              <a:rPr sz="1500" dirty="0">
                <a:solidFill>
                  <a:srgbClr val="212745"/>
                </a:solidFill>
                <a:latin typeface="Arial MT"/>
                <a:cs typeface="Arial MT"/>
              </a:rPr>
              <a:t>for</a:t>
            </a:r>
            <a:r>
              <a:rPr sz="1500" spc="-40" dirty="0">
                <a:solidFill>
                  <a:srgbClr val="212745"/>
                </a:solidFill>
                <a:latin typeface="Arial MT"/>
                <a:cs typeface="Arial MT"/>
              </a:rPr>
              <a:t> </a:t>
            </a:r>
            <a:r>
              <a:rPr sz="1500" spc="-20" dirty="0">
                <a:solidFill>
                  <a:srgbClr val="212745"/>
                </a:solidFill>
                <a:latin typeface="Arial MT"/>
                <a:cs typeface="Arial MT"/>
              </a:rPr>
              <a:t>each </a:t>
            </a:r>
            <a:r>
              <a:rPr sz="1500" dirty="0">
                <a:solidFill>
                  <a:srgbClr val="212745"/>
                </a:solidFill>
                <a:latin typeface="Arial MT"/>
                <a:cs typeface="Arial MT"/>
              </a:rPr>
              <a:t>cluster</a:t>
            </a:r>
            <a:r>
              <a:rPr sz="1500" spc="-35" dirty="0">
                <a:solidFill>
                  <a:srgbClr val="212745"/>
                </a:solidFill>
                <a:latin typeface="Arial MT"/>
                <a:cs typeface="Arial MT"/>
              </a:rPr>
              <a:t> </a:t>
            </a:r>
            <a:r>
              <a:rPr sz="1500" dirty="0">
                <a:solidFill>
                  <a:srgbClr val="212745"/>
                </a:solidFill>
                <a:latin typeface="Arial MT"/>
                <a:cs typeface="Arial MT"/>
              </a:rPr>
              <a:t>based</a:t>
            </a:r>
            <a:r>
              <a:rPr sz="1500" spc="-35" dirty="0">
                <a:solidFill>
                  <a:srgbClr val="212745"/>
                </a:solidFill>
                <a:latin typeface="Arial MT"/>
                <a:cs typeface="Arial MT"/>
              </a:rPr>
              <a:t> </a:t>
            </a:r>
            <a:r>
              <a:rPr sz="1500" dirty="0">
                <a:solidFill>
                  <a:srgbClr val="212745"/>
                </a:solidFill>
                <a:latin typeface="Arial MT"/>
                <a:cs typeface="Arial MT"/>
              </a:rPr>
              <a:t>on</a:t>
            </a:r>
            <a:r>
              <a:rPr sz="1500" spc="-30" dirty="0">
                <a:solidFill>
                  <a:srgbClr val="212745"/>
                </a:solidFill>
                <a:latin typeface="Arial MT"/>
                <a:cs typeface="Arial MT"/>
              </a:rPr>
              <a:t> </a:t>
            </a:r>
            <a:r>
              <a:rPr sz="1500" dirty="0">
                <a:solidFill>
                  <a:srgbClr val="212745"/>
                </a:solidFill>
                <a:latin typeface="Arial MT"/>
                <a:cs typeface="Arial MT"/>
              </a:rPr>
              <a:t>its</a:t>
            </a:r>
            <a:r>
              <a:rPr sz="1500" spc="-35" dirty="0">
                <a:solidFill>
                  <a:srgbClr val="212745"/>
                </a:solidFill>
                <a:latin typeface="Arial MT"/>
                <a:cs typeface="Arial MT"/>
              </a:rPr>
              <a:t> </a:t>
            </a:r>
            <a:r>
              <a:rPr sz="1500" dirty="0">
                <a:solidFill>
                  <a:srgbClr val="212745"/>
                </a:solidFill>
                <a:latin typeface="Arial MT"/>
                <a:cs typeface="Arial MT"/>
              </a:rPr>
              <a:t>data</a:t>
            </a:r>
            <a:r>
              <a:rPr sz="1500" spc="-30" dirty="0">
                <a:solidFill>
                  <a:srgbClr val="212745"/>
                </a:solidFill>
                <a:latin typeface="Arial MT"/>
                <a:cs typeface="Arial MT"/>
              </a:rPr>
              <a:t> </a:t>
            </a:r>
            <a:r>
              <a:rPr sz="1500" spc="-10" dirty="0">
                <a:solidFill>
                  <a:srgbClr val="212745"/>
                </a:solidFill>
                <a:latin typeface="Arial MT"/>
                <a:cs typeface="Arial MT"/>
              </a:rPr>
              <a:t>points</a:t>
            </a:r>
            <a:endParaRPr sz="1500">
              <a:latin typeface="Arial MT"/>
              <a:cs typeface="Arial MT"/>
            </a:endParaRPr>
          </a:p>
          <a:p>
            <a:pPr lvl="1">
              <a:lnSpc>
                <a:spcPct val="100000"/>
              </a:lnSpc>
              <a:buClr>
                <a:srgbClr val="5ECCF3"/>
              </a:buClr>
              <a:buFont typeface="Arial MT"/>
              <a:buAutoNum type="arabicPeriod"/>
            </a:pPr>
            <a:endParaRPr sz="1500">
              <a:latin typeface="Arial MT"/>
              <a:cs typeface="Arial MT"/>
            </a:endParaRPr>
          </a:p>
          <a:p>
            <a:pPr lvl="1">
              <a:lnSpc>
                <a:spcPct val="100000"/>
              </a:lnSpc>
              <a:spcBef>
                <a:spcPts val="15"/>
              </a:spcBef>
              <a:buClr>
                <a:srgbClr val="5ECCF3"/>
              </a:buClr>
              <a:buFont typeface="Arial MT"/>
              <a:buAutoNum type="arabicPeriod"/>
            </a:pPr>
            <a:endParaRPr sz="1500">
              <a:latin typeface="Arial MT"/>
              <a:cs typeface="Arial MT"/>
            </a:endParaRPr>
          </a:p>
          <a:p>
            <a:pPr marL="318770" marR="873125" indent="-306070">
              <a:lnSpc>
                <a:spcPct val="78900"/>
              </a:lnSpc>
              <a:buClr>
                <a:srgbClr val="5ECCF3"/>
              </a:buClr>
              <a:buSzPct val="94444"/>
              <a:buFont typeface="Cambria"/>
              <a:buChar char="◾"/>
              <a:tabLst>
                <a:tab pos="318770" algn="l"/>
              </a:tabLst>
            </a:pPr>
            <a:r>
              <a:rPr sz="1800" dirty="0">
                <a:solidFill>
                  <a:srgbClr val="000090"/>
                </a:solidFill>
                <a:latin typeface="Arial MT"/>
                <a:cs typeface="Arial MT"/>
              </a:rPr>
              <a:t>Stop</a:t>
            </a:r>
            <a:r>
              <a:rPr sz="1800" spc="-15" dirty="0">
                <a:solidFill>
                  <a:srgbClr val="000090"/>
                </a:solidFill>
                <a:latin typeface="Arial MT"/>
                <a:cs typeface="Arial MT"/>
              </a:rPr>
              <a:t> </a:t>
            </a:r>
            <a:r>
              <a:rPr sz="1800" dirty="0">
                <a:solidFill>
                  <a:srgbClr val="000090"/>
                </a:solidFill>
                <a:latin typeface="Arial MT"/>
                <a:cs typeface="Arial MT"/>
              </a:rPr>
              <a:t>when</a:t>
            </a:r>
            <a:r>
              <a:rPr sz="1800" spc="-15" dirty="0">
                <a:solidFill>
                  <a:srgbClr val="000090"/>
                </a:solidFill>
                <a:latin typeface="Arial MT"/>
                <a:cs typeface="Arial MT"/>
              </a:rPr>
              <a:t> </a:t>
            </a:r>
            <a:r>
              <a:rPr sz="1800" dirty="0">
                <a:solidFill>
                  <a:srgbClr val="000090"/>
                </a:solidFill>
                <a:latin typeface="Arial MT"/>
                <a:cs typeface="Arial MT"/>
              </a:rPr>
              <a:t>no</a:t>
            </a:r>
            <a:r>
              <a:rPr sz="1800" spc="-15" dirty="0">
                <a:solidFill>
                  <a:srgbClr val="000090"/>
                </a:solidFill>
                <a:latin typeface="Arial MT"/>
                <a:cs typeface="Arial MT"/>
              </a:rPr>
              <a:t> </a:t>
            </a:r>
            <a:r>
              <a:rPr sz="1800" spc="-10" dirty="0">
                <a:solidFill>
                  <a:srgbClr val="000090"/>
                </a:solidFill>
                <a:latin typeface="Arial MT"/>
                <a:cs typeface="Arial MT"/>
              </a:rPr>
              <a:t>points</a:t>
            </a:r>
            <a:r>
              <a:rPr sz="1800" spc="-10" dirty="0">
                <a:solidFill>
                  <a:srgbClr val="000090"/>
                </a:solidFill>
                <a:latin typeface="SimSun-ExtB"/>
                <a:cs typeface="SimSun-ExtB"/>
              </a:rPr>
              <a:t>’ </a:t>
            </a:r>
            <a:r>
              <a:rPr sz="1800" dirty="0">
                <a:solidFill>
                  <a:srgbClr val="000090"/>
                </a:solidFill>
                <a:latin typeface="Arial MT"/>
                <a:cs typeface="Arial MT"/>
              </a:rPr>
              <a:t>assignments</a:t>
            </a:r>
            <a:r>
              <a:rPr sz="1800" spc="-85" dirty="0">
                <a:solidFill>
                  <a:srgbClr val="000090"/>
                </a:solidFill>
                <a:latin typeface="Arial MT"/>
                <a:cs typeface="Arial MT"/>
              </a:rPr>
              <a:t> </a:t>
            </a:r>
            <a:r>
              <a:rPr sz="1800" spc="-10" dirty="0">
                <a:solidFill>
                  <a:srgbClr val="000090"/>
                </a:solidFill>
                <a:latin typeface="Arial MT"/>
                <a:cs typeface="Arial MT"/>
              </a:rPr>
              <a:t>change</a:t>
            </a:r>
            <a:endParaRPr sz="1800">
              <a:latin typeface="Arial MT"/>
              <a:cs typeface="Arial MT"/>
            </a:endParaRPr>
          </a:p>
        </p:txBody>
      </p:sp>
      <p:grpSp>
        <p:nvGrpSpPr>
          <p:cNvPr id="5" name="object 5"/>
          <p:cNvGrpSpPr/>
          <p:nvPr/>
        </p:nvGrpSpPr>
        <p:grpSpPr>
          <a:xfrm>
            <a:off x="5562600" y="2085975"/>
            <a:ext cx="3257550" cy="3257550"/>
            <a:chOff x="5562600" y="2085975"/>
            <a:chExt cx="3257550" cy="3257550"/>
          </a:xfrm>
        </p:grpSpPr>
        <p:pic>
          <p:nvPicPr>
            <p:cNvPr id="6" name="object 6"/>
            <p:cNvPicPr/>
            <p:nvPr/>
          </p:nvPicPr>
          <p:blipFill>
            <a:blip r:embed="rId2" cstate="print"/>
            <a:stretch>
              <a:fillRect/>
            </a:stretch>
          </p:blipFill>
          <p:spPr>
            <a:xfrm>
              <a:off x="5562600" y="2085975"/>
              <a:ext cx="3257550" cy="3257550"/>
            </a:xfrm>
            <a:prstGeom prst="rect">
              <a:avLst/>
            </a:prstGeom>
          </p:spPr>
        </p:pic>
        <p:pic>
          <p:nvPicPr>
            <p:cNvPr id="7" name="object 7"/>
            <p:cNvPicPr/>
            <p:nvPr/>
          </p:nvPicPr>
          <p:blipFill>
            <a:blip r:embed="rId3" cstate="print"/>
            <a:stretch>
              <a:fillRect/>
            </a:stretch>
          </p:blipFill>
          <p:spPr>
            <a:xfrm>
              <a:off x="5700713" y="2657177"/>
              <a:ext cx="2695573" cy="2434663"/>
            </a:xfrm>
            <a:prstGeom prst="rect">
              <a:avLst/>
            </a:prstGeom>
          </p:spPr>
        </p:pic>
      </p:grpSp>
      <p:sp>
        <p:nvSpPr>
          <p:cNvPr id="8" name="object 8"/>
          <p:cNvSpPr txBox="1"/>
          <p:nvPr/>
        </p:nvSpPr>
        <p:spPr>
          <a:xfrm>
            <a:off x="5432328" y="1931568"/>
            <a:ext cx="3138805" cy="300355"/>
          </a:xfrm>
          <a:prstGeom prst="rect">
            <a:avLst/>
          </a:prstGeom>
          <a:solidFill>
            <a:srgbClr val="FFB37A"/>
          </a:solidFill>
        </p:spPr>
        <p:txBody>
          <a:bodyPr vert="horz" wrap="square" lIns="0" tIns="33020" rIns="0" bIns="0" rtlCol="0">
            <a:spAutoFit/>
          </a:bodyPr>
          <a:lstStyle/>
          <a:p>
            <a:pPr marL="91440">
              <a:lnSpc>
                <a:spcPct val="100000"/>
              </a:lnSpc>
              <a:spcBef>
                <a:spcPts val="260"/>
              </a:spcBef>
            </a:pPr>
            <a:r>
              <a:rPr sz="1400" spc="-105" dirty="0">
                <a:latin typeface="Trebuchet MS"/>
                <a:cs typeface="Trebuchet MS"/>
              </a:rPr>
              <a:t>To</a:t>
            </a:r>
            <a:r>
              <a:rPr sz="1400" spc="-50" dirty="0">
                <a:latin typeface="Trebuchet MS"/>
                <a:cs typeface="Trebuchet MS"/>
              </a:rPr>
              <a:t> </a:t>
            </a:r>
            <a:r>
              <a:rPr sz="1400" spc="-110" dirty="0">
                <a:latin typeface="Trebuchet MS"/>
                <a:cs typeface="Trebuchet MS"/>
              </a:rPr>
              <a:t>be</a:t>
            </a:r>
            <a:r>
              <a:rPr sz="1400" spc="-45" dirty="0">
                <a:latin typeface="Trebuchet MS"/>
                <a:cs typeface="Trebuchet MS"/>
              </a:rPr>
              <a:t> </a:t>
            </a:r>
            <a:r>
              <a:rPr sz="1400" spc="-110" dirty="0">
                <a:latin typeface="Trebuchet MS"/>
                <a:cs typeface="Trebuchet MS"/>
              </a:rPr>
              <a:t>specified</a:t>
            </a:r>
            <a:r>
              <a:rPr sz="1400" spc="-50" dirty="0">
                <a:latin typeface="Trebuchet MS"/>
                <a:cs typeface="Trebuchet MS"/>
              </a:rPr>
              <a:t> </a:t>
            </a:r>
            <a:r>
              <a:rPr sz="1400" spc="-105" dirty="0">
                <a:latin typeface="Trebuchet MS"/>
                <a:cs typeface="Trebuchet MS"/>
              </a:rPr>
              <a:t>by</a:t>
            </a:r>
            <a:r>
              <a:rPr sz="1400" spc="-50" dirty="0">
                <a:latin typeface="Trebuchet MS"/>
                <a:cs typeface="Trebuchet MS"/>
              </a:rPr>
              <a:t> </a:t>
            </a:r>
            <a:r>
              <a:rPr sz="1400" spc="-110" dirty="0">
                <a:latin typeface="Trebuchet MS"/>
                <a:cs typeface="Trebuchet MS"/>
              </a:rPr>
              <a:t>the</a:t>
            </a:r>
            <a:r>
              <a:rPr sz="1400" spc="-45" dirty="0">
                <a:latin typeface="Trebuchet MS"/>
                <a:cs typeface="Trebuchet MS"/>
              </a:rPr>
              <a:t> </a:t>
            </a:r>
            <a:r>
              <a:rPr sz="1400" spc="-75" dirty="0">
                <a:latin typeface="Trebuchet MS"/>
                <a:cs typeface="Trebuchet MS"/>
              </a:rPr>
              <a:t>user</a:t>
            </a:r>
            <a:r>
              <a:rPr sz="1400" spc="-40" dirty="0">
                <a:latin typeface="Trebuchet MS"/>
                <a:cs typeface="Trebuchet MS"/>
              </a:rPr>
              <a:t> </a:t>
            </a:r>
            <a:r>
              <a:rPr sz="1400" spc="-135" dirty="0">
                <a:latin typeface="Trebuchet MS"/>
                <a:cs typeface="Trebuchet MS"/>
              </a:rPr>
              <a:t>at</a:t>
            </a:r>
            <a:r>
              <a:rPr sz="1400" spc="-45" dirty="0">
                <a:latin typeface="Trebuchet MS"/>
                <a:cs typeface="Trebuchet MS"/>
              </a:rPr>
              <a:t> </a:t>
            </a:r>
            <a:r>
              <a:rPr sz="1400" spc="-110" dirty="0">
                <a:latin typeface="Trebuchet MS"/>
                <a:cs typeface="Trebuchet MS"/>
              </a:rPr>
              <a:t>the</a:t>
            </a:r>
            <a:r>
              <a:rPr sz="1400" spc="-45" dirty="0">
                <a:latin typeface="Trebuchet MS"/>
                <a:cs typeface="Trebuchet MS"/>
              </a:rPr>
              <a:t> </a:t>
            </a:r>
            <a:r>
              <a:rPr sz="1400" spc="-10" dirty="0">
                <a:latin typeface="Trebuchet MS"/>
                <a:cs typeface="Trebuchet MS"/>
              </a:rPr>
              <a:t>begining</a:t>
            </a:r>
            <a:endParaRPr sz="1400">
              <a:latin typeface="Trebuchet MS"/>
              <a:cs typeface="Trebuchet MS"/>
            </a:endParaRPr>
          </a:p>
        </p:txBody>
      </p:sp>
      <p:sp>
        <p:nvSpPr>
          <p:cNvPr id="9" name="object 9"/>
          <p:cNvSpPr/>
          <p:nvPr/>
        </p:nvSpPr>
        <p:spPr>
          <a:xfrm>
            <a:off x="2895600" y="2053221"/>
            <a:ext cx="2565400" cy="800735"/>
          </a:xfrm>
          <a:custGeom>
            <a:avLst/>
            <a:gdLst/>
            <a:ahLst/>
            <a:cxnLst/>
            <a:rect l="l" t="t" r="r" b="b"/>
            <a:pathLst>
              <a:path w="2565400" h="800735">
                <a:moveTo>
                  <a:pt x="140688" y="635982"/>
                </a:moveTo>
                <a:lnTo>
                  <a:pt x="0" y="766178"/>
                </a:lnTo>
                <a:lnTo>
                  <a:pt x="188569" y="800611"/>
                </a:lnTo>
                <a:lnTo>
                  <a:pt x="175206" y="754664"/>
                </a:lnTo>
                <a:lnTo>
                  <a:pt x="133866" y="754664"/>
                </a:lnTo>
                <a:lnTo>
                  <a:pt x="123434" y="751320"/>
                </a:lnTo>
                <a:lnTo>
                  <a:pt x="115017" y="744309"/>
                </a:lnTo>
                <a:lnTo>
                  <a:pt x="109754" y="734256"/>
                </a:lnTo>
                <a:lnTo>
                  <a:pt x="108804" y="722949"/>
                </a:lnTo>
                <a:lnTo>
                  <a:pt x="112148" y="712517"/>
                </a:lnTo>
                <a:lnTo>
                  <a:pt x="119159" y="704101"/>
                </a:lnTo>
                <a:lnTo>
                  <a:pt x="129212" y="698839"/>
                </a:lnTo>
                <a:lnTo>
                  <a:pt x="156648" y="690859"/>
                </a:lnTo>
                <a:lnTo>
                  <a:pt x="140688" y="635982"/>
                </a:lnTo>
                <a:close/>
              </a:path>
              <a:path w="2565400" h="800735">
                <a:moveTo>
                  <a:pt x="156648" y="690859"/>
                </a:moveTo>
                <a:lnTo>
                  <a:pt x="129212" y="698839"/>
                </a:lnTo>
                <a:lnTo>
                  <a:pt x="119159" y="704101"/>
                </a:lnTo>
                <a:lnTo>
                  <a:pt x="112148" y="712517"/>
                </a:lnTo>
                <a:lnTo>
                  <a:pt x="108804" y="722949"/>
                </a:lnTo>
                <a:lnTo>
                  <a:pt x="109754" y="734256"/>
                </a:lnTo>
                <a:lnTo>
                  <a:pt x="115017" y="744309"/>
                </a:lnTo>
                <a:lnTo>
                  <a:pt x="123434" y="751320"/>
                </a:lnTo>
                <a:lnTo>
                  <a:pt x="133866" y="754664"/>
                </a:lnTo>
                <a:lnTo>
                  <a:pt x="145173" y="753714"/>
                </a:lnTo>
                <a:lnTo>
                  <a:pt x="172608" y="745735"/>
                </a:lnTo>
                <a:lnTo>
                  <a:pt x="156648" y="690859"/>
                </a:lnTo>
                <a:close/>
              </a:path>
              <a:path w="2565400" h="800735">
                <a:moveTo>
                  <a:pt x="172608" y="745735"/>
                </a:moveTo>
                <a:lnTo>
                  <a:pt x="145173" y="753714"/>
                </a:lnTo>
                <a:lnTo>
                  <a:pt x="133866" y="754664"/>
                </a:lnTo>
                <a:lnTo>
                  <a:pt x="175206" y="754664"/>
                </a:lnTo>
                <a:lnTo>
                  <a:pt x="172608" y="745735"/>
                </a:lnTo>
                <a:close/>
              </a:path>
              <a:path w="2565400" h="800735">
                <a:moveTo>
                  <a:pt x="2540055" y="0"/>
                </a:moveTo>
                <a:lnTo>
                  <a:pt x="2528747" y="949"/>
                </a:lnTo>
                <a:lnTo>
                  <a:pt x="156648" y="690859"/>
                </a:lnTo>
                <a:lnTo>
                  <a:pt x="172608" y="745735"/>
                </a:lnTo>
                <a:lnTo>
                  <a:pt x="2544707" y="55826"/>
                </a:lnTo>
                <a:lnTo>
                  <a:pt x="2554760" y="50563"/>
                </a:lnTo>
                <a:lnTo>
                  <a:pt x="2561772" y="42146"/>
                </a:lnTo>
                <a:lnTo>
                  <a:pt x="2565115" y="31714"/>
                </a:lnTo>
                <a:lnTo>
                  <a:pt x="2564165" y="20407"/>
                </a:lnTo>
                <a:lnTo>
                  <a:pt x="2558903" y="10354"/>
                </a:lnTo>
                <a:lnTo>
                  <a:pt x="2550486" y="3343"/>
                </a:lnTo>
                <a:lnTo>
                  <a:pt x="2540055" y="0"/>
                </a:lnTo>
                <a:close/>
              </a:path>
            </a:pathLst>
          </a:custGeom>
          <a:solidFill>
            <a:srgbClr val="3B56BF"/>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5</a:t>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235" dirty="0">
                          <a:solidFill>
                            <a:srgbClr val="FFFFFF"/>
                          </a:solidFill>
                          <a:latin typeface="Trebuchet MS"/>
                          <a:cs typeface="Trebuchet MS"/>
                        </a:rPr>
                        <a:t> </a:t>
                      </a:r>
                      <a:r>
                        <a:rPr sz="2800" dirty="0">
                          <a:solidFill>
                            <a:srgbClr val="FFFFFF"/>
                          </a:solidFill>
                          <a:latin typeface="Trebuchet MS"/>
                          <a:cs typeface="Trebuchet MS"/>
                        </a:rPr>
                        <a:t>CLUSTERING:</a:t>
                      </a:r>
                      <a:r>
                        <a:rPr sz="2800" spc="-170" dirty="0">
                          <a:solidFill>
                            <a:srgbClr val="FFFFFF"/>
                          </a:solidFill>
                          <a:latin typeface="Trebuchet MS"/>
                          <a:cs typeface="Trebuchet MS"/>
                        </a:rPr>
                        <a:t> </a:t>
                      </a:r>
                      <a:r>
                        <a:rPr sz="2800" spc="45" dirty="0">
                          <a:solidFill>
                            <a:srgbClr val="FFFFFF"/>
                          </a:solidFill>
                          <a:latin typeface="Trebuchet MS"/>
                          <a:cs typeface="Trebuchet MS"/>
                        </a:rPr>
                        <a:t>EXAMPLE</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pic>
        <p:nvPicPr>
          <p:cNvPr id="3" name="object 3"/>
          <p:cNvPicPr/>
          <p:nvPr/>
        </p:nvPicPr>
        <p:blipFill>
          <a:blip r:embed="rId2" cstate="print"/>
          <a:stretch>
            <a:fillRect/>
          </a:stretch>
        </p:blipFill>
        <p:spPr>
          <a:xfrm>
            <a:off x="1374923" y="2408694"/>
            <a:ext cx="2678999" cy="2622599"/>
          </a:xfrm>
          <a:prstGeom prst="rect">
            <a:avLst/>
          </a:prstGeom>
        </p:spPr>
      </p:pic>
      <p:sp>
        <p:nvSpPr>
          <p:cNvPr id="4" name="object 4"/>
          <p:cNvSpPr txBox="1"/>
          <p:nvPr/>
        </p:nvSpPr>
        <p:spPr>
          <a:xfrm>
            <a:off x="4993204" y="2547620"/>
            <a:ext cx="2471420" cy="1125855"/>
          </a:xfrm>
          <a:prstGeom prst="rect">
            <a:avLst/>
          </a:prstGeom>
        </p:spPr>
        <p:txBody>
          <a:bodyPr vert="horz" wrap="square" lIns="0" tIns="6350" rIns="0" bIns="0" rtlCol="0">
            <a:spAutoFit/>
          </a:bodyPr>
          <a:lstStyle/>
          <a:p>
            <a:pPr marL="226695" marR="5080" indent="-214629">
              <a:lnSpc>
                <a:spcPct val="102200"/>
              </a:lnSpc>
              <a:spcBef>
                <a:spcPts val="50"/>
              </a:spcBef>
              <a:buFont typeface="Arial MT"/>
              <a:buChar char="•"/>
              <a:tabLst>
                <a:tab pos="226695" algn="l"/>
              </a:tabLst>
            </a:pPr>
            <a:r>
              <a:rPr sz="1800" spc="-100" dirty="0">
                <a:latin typeface="Trebuchet MS"/>
                <a:cs typeface="Trebuchet MS"/>
              </a:rPr>
              <a:t>Pick</a:t>
            </a:r>
            <a:r>
              <a:rPr sz="1800" spc="-40" dirty="0">
                <a:latin typeface="Trebuchet MS"/>
                <a:cs typeface="Trebuchet MS"/>
              </a:rPr>
              <a:t> </a:t>
            </a:r>
            <a:r>
              <a:rPr sz="1800" i="1" dirty="0">
                <a:latin typeface="Corbel"/>
                <a:cs typeface="Corbel"/>
              </a:rPr>
              <a:t>K</a:t>
            </a:r>
            <a:r>
              <a:rPr sz="1800" i="1" spc="140" dirty="0">
                <a:latin typeface="Corbel"/>
                <a:cs typeface="Corbel"/>
              </a:rPr>
              <a:t> </a:t>
            </a:r>
            <a:r>
              <a:rPr sz="1800" spc="-85" dirty="0">
                <a:latin typeface="Trebuchet MS"/>
                <a:cs typeface="Trebuchet MS"/>
              </a:rPr>
              <a:t>random</a:t>
            </a:r>
            <a:r>
              <a:rPr sz="1800" spc="-40" dirty="0">
                <a:latin typeface="Trebuchet MS"/>
                <a:cs typeface="Trebuchet MS"/>
              </a:rPr>
              <a:t> </a:t>
            </a:r>
            <a:r>
              <a:rPr sz="1800" spc="-75" dirty="0">
                <a:latin typeface="Trebuchet MS"/>
                <a:cs typeface="Trebuchet MS"/>
              </a:rPr>
              <a:t>points</a:t>
            </a:r>
            <a:r>
              <a:rPr sz="1800" spc="-45" dirty="0">
                <a:latin typeface="Trebuchet MS"/>
                <a:cs typeface="Trebuchet MS"/>
              </a:rPr>
              <a:t> </a:t>
            </a:r>
            <a:r>
              <a:rPr sz="1800" spc="-60" dirty="0">
                <a:latin typeface="Trebuchet MS"/>
                <a:cs typeface="Trebuchet MS"/>
              </a:rPr>
              <a:t>as </a:t>
            </a:r>
            <a:r>
              <a:rPr sz="1800" spc="-95" dirty="0">
                <a:latin typeface="Trebuchet MS"/>
                <a:cs typeface="Trebuchet MS"/>
              </a:rPr>
              <a:t>cluster</a:t>
            </a:r>
            <a:r>
              <a:rPr sz="1800" spc="-15" dirty="0">
                <a:latin typeface="Trebuchet MS"/>
                <a:cs typeface="Trebuchet MS"/>
              </a:rPr>
              <a:t> </a:t>
            </a:r>
            <a:r>
              <a:rPr sz="1800" spc="-90" dirty="0">
                <a:latin typeface="Trebuchet MS"/>
                <a:cs typeface="Trebuchet MS"/>
              </a:rPr>
              <a:t>centers</a:t>
            </a:r>
            <a:r>
              <a:rPr sz="1800" spc="-15" dirty="0">
                <a:latin typeface="Trebuchet MS"/>
                <a:cs typeface="Trebuchet MS"/>
              </a:rPr>
              <a:t> </a:t>
            </a:r>
            <a:r>
              <a:rPr sz="1800" spc="-35" dirty="0">
                <a:latin typeface="Trebuchet MS"/>
                <a:cs typeface="Trebuchet MS"/>
              </a:rPr>
              <a:t>(means)</a:t>
            </a:r>
            <a:endParaRPr sz="1800">
              <a:latin typeface="Trebuchet MS"/>
              <a:cs typeface="Trebuchet MS"/>
            </a:endParaRPr>
          </a:p>
          <a:p>
            <a:pPr>
              <a:lnSpc>
                <a:spcPct val="100000"/>
              </a:lnSpc>
              <a:spcBef>
                <a:spcPts val="45"/>
              </a:spcBef>
            </a:pPr>
            <a:endParaRPr sz="1800">
              <a:latin typeface="Trebuchet MS"/>
              <a:cs typeface="Trebuchet MS"/>
            </a:endParaRPr>
          </a:p>
          <a:p>
            <a:pPr marL="12700">
              <a:lnSpc>
                <a:spcPct val="100000"/>
              </a:lnSpc>
            </a:pPr>
            <a:r>
              <a:rPr sz="1800" spc="-50" dirty="0">
                <a:latin typeface="Trebuchet MS"/>
                <a:cs typeface="Trebuchet MS"/>
              </a:rPr>
              <a:t>Shown</a:t>
            </a:r>
            <a:r>
              <a:rPr sz="1800" spc="-60" dirty="0">
                <a:latin typeface="Trebuchet MS"/>
                <a:cs typeface="Trebuchet MS"/>
              </a:rPr>
              <a:t> </a:t>
            </a:r>
            <a:r>
              <a:rPr sz="1800" spc="-95" dirty="0">
                <a:latin typeface="Trebuchet MS"/>
                <a:cs typeface="Trebuchet MS"/>
              </a:rPr>
              <a:t>here</a:t>
            </a:r>
            <a:r>
              <a:rPr sz="1800" spc="-45" dirty="0">
                <a:latin typeface="Trebuchet MS"/>
                <a:cs typeface="Trebuchet MS"/>
              </a:rPr>
              <a:t> </a:t>
            </a:r>
            <a:r>
              <a:rPr sz="1800" spc="-70" dirty="0">
                <a:latin typeface="Trebuchet MS"/>
                <a:cs typeface="Trebuchet MS"/>
              </a:rPr>
              <a:t>for</a:t>
            </a:r>
            <a:r>
              <a:rPr sz="1800" spc="-50" dirty="0">
                <a:latin typeface="Trebuchet MS"/>
                <a:cs typeface="Trebuchet MS"/>
              </a:rPr>
              <a:t> </a:t>
            </a:r>
            <a:r>
              <a:rPr sz="1800" i="1" spc="-25" dirty="0">
                <a:latin typeface="Corbel"/>
                <a:cs typeface="Corbel"/>
              </a:rPr>
              <a:t>K</a:t>
            </a:r>
            <a:r>
              <a:rPr sz="1800" spc="-25" dirty="0">
                <a:latin typeface="Trebuchet MS"/>
                <a:cs typeface="Trebuchet MS"/>
              </a:rPr>
              <a:t>=2</a:t>
            </a:r>
            <a:endParaRPr sz="18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6</a:t>
            </a:fld>
            <a:endParaRPr spc="-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235" dirty="0">
                          <a:solidFill>
                            <a:srgbClr val="FFFFFF"/>
                          </a:solidFill>
                          <a:latin typeface="Trebuchet MS"/>
                          <a:cs typeface="Trebuchet MS"/>
                        </a:rPr>
                        <a:t> </a:t>
                      </a:r>
                      <a:r>
                        <a:rPr sz="2800" dirty="0">
                          <a:solidFill>
                            <a:srgbClr val="FFFFFF"/>
                          </a:solidFill>
                          <a:latin typeface="Trebuchet MS"/>
                          <a:cs typeface="Trebuchet MS"/>
                        </a:rPr>
                        <a:t>CLUSTERING:</a:t>
                      </a:r>
                      <a:r>
                        <a:rPr sz="2800" spc="-170" dirty="0">
                          <a:solidFill>
                            <a:srgbClr val="FFFFFF"/>
                          </a:solidFill>
                          <a:latin typeface="Trebuchet MS"/>
                          <a:cs typeface="Trebuchet MS"/>
                        </a:rPr>
                        <a:t> </a:t>
                      </a:r>
                      <a:r>
                        <a:rPr sz="2800" spc="45" dirty="0">
                          <a:solidFill>
                            <a:srgbClr val="FFFFFF"/>
                          </a:solidFill>
                          <a:latin typeface="Trebuchet MS"/>
                          <a:cs typeface="Trebuchet MS"/>
                        </a:rPr>
                        <a:t>EXAMPLE</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4993204" y="2547620"/>
            <a:ext cx="2875280" cy="86106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Trebuchet MS"/>
                <a:cs typeface="Trebuchet MS"/>
              </a:rPr>
              <a:t>Iterative</a:t>
            </a:r>
            <a:r>
              <a:rPr sz="1800" dirty="0">
                <a:latin typeface="Trebuchet MS"/>
                <a:cs typeface="Trebuchet MS"/>
              </a:rPr>
              <a:t> </a:t>
            </a:r>
            <a:r>
              <a:rPr sz="1800" spc="-100" dirty="0">
                <a:latin typeface="Trebuchet MS"/>
                <a:cs typeface="Trebuchet MS"/>
              </a:rPr>
              <a:t>Step</a:t>
            </a:r>
            <a:r>
              <a:rPr sz="1800" spc="5" dirty="0">
                <a:latin typeface="Trebuchet MS"/>
                <a:cs typeface="Trebuchet MS"/>
              </a:rPr>
              <a:t> </a:t>
            </a:r>
            <a:r>
              <a:rPr sz="1800" spc="-50" dirty="0">
                <a:latin typeface="Trebuchet MS"/>
                <a:cs typeface="Trebuchet MS"/>
              </a:rPr>
              <a:t>1</a:t>
            </a:r>
            <a:endParaRPr sz="1800">
              <a:latin typeface="Trebuchet MS"/>
              <a:cs typeface="Trebuchet MS"/>
            </a:endParaRPr>
          </a:p>
          <a:p>
            <a:pPr marL="226695" marR="5080" indent="-214629">
              <a:lnSpc>
                <a:spcPct val="102200"/>
              </a:lnSpc>
              <a:buFont typeface="Arial MT"/>
              <a:buChar char="•"/>
              <a:tabLst>
                <a:tab pos="226695" algn="l"/>
              </a:tabLst>
            </a:pPr>
            <a:r>
              <a:rPr sz="1800" spc="-55" dirty="0">
                <a:latin typeface="Trebuchet MS"/>
                <a:cs typeface="Trebuchet MS"/>
              </a:rPr>
              <a:t>Assign</a:t>
            </a:r>
            <a:r>
              <a:rPr sz="1800" spc="-50" dirty="0">
                <a:latin typeface="Trebuchet MS"/>
                <a:cs typeface="Trebuchet MS"/>
              </a:rPr>
              <a:t> </a:t>
            </a:r>
            <a:r>
              <a:rPr sz="1800" spc="-160" dirty="0">
                <a:latin typeface="Trebuchet MS"/>
                <a:cs typeface="Trebuchet MS"/>
              </a:rPr>
              <a:t>data</a:t>
            </a:r>
            <a:r>
              <a:rPr sz="1800" spc="-50" dirty="0">
                <a:latin typeface="Trebuchet MS"/>
                <a:cs typeface="Trebuchet MS"/>
              </a:rPr>
              <a:t> </a:t>
            </a:r>
            <a:r>
              <a:rPr sz="1800" spc="-75" dirty="0">
                <a:latin typeface="Trebuchet MS"/>
                <a:cs typeface="Trebuchet MS"/>
              </a:rPr>
              <a:t>points</a:t>
            </a:r>
            <a:r>
              <a:rPr sz="1800" spc="-55" dirty="0">
                <a:latin typeface="Trebuchet MS"/>
                <a:cs typeface="Trebuchet MS"/>
              </a:rPr>
              <a:t> </a:t>
            </a:r>
            <a:r>
              <a:rPr sz="1800" spc="-10" dirty="0">
                <a:latin typeface="Trebuchet MS"/>
                <a:cs typeface="Trebuchet MS"/>
              </a:rPr>
              <a:t>to</a:t>
            </a:r>
            <a:r>
              <a:rPr sz="1800" spc="-50" dirty="0">
                <a:latin typeface="Trebuchet MS"/>
                <a:cs typeface="Trebuchet MS"/>
              </a:rPr>
              <a:t> </a:t>
            </a:r>
            <a:r>
              <a:rPr sz="1800" spc="-65" dirty="0">
                <a:latin typeface="Trebuchet MS"/>
                <a:cs typeface="Trebuchet MS"/>
              </a:rPr>
              <a:t>closest </a:t>
            </a:r>
            <a:r>
              <a:rPr sz="1800" spc="-95" dirty="0">
                <a:latin typeface="Trebuchet MS"/>
                <a:cs typeface="Trebuchet MS"/>
              </a:rPr>
              <a:t>cluster</a:t>
            </a:r>
            <a:r>
              <a:rPr sz="1800" spc="-5" dirty="0">
                <a:latin typeface="Trebuchet MS"/>
                <a:cs typeface="Trebuchet MS"/>
              </a:rPr>
              <a:t> </a:t>
            </a:r>
            <a:r>
              <a:rPr sz="1800" spc="-10" dirty="0">
                <a:latin typeface="Trebuchet MS"/>
                <a:cs typeface="Trebuchet MS"/>
              </a:rPr>
              <a:t>center</a:t>
            </a:r>
            <a:endParaRPr sz="1800">
              <a:latin typeface="Trebuchet MS"/>
              <a:cs typeface="Trebuchet MS"/>
            </a:endParaRPr>
          </a:p>
        </p:txBody>
      </p:sp>
      <p:pic>
        <p:nvPicPr>
          <p:cNvPr id="4" name="object 4"/>
          <p:cNvPicPr/>
          <p:nvPr/>
        </p:nvPicPr>
        <p:blipFill>
          <a:blip r:embed="rId2" cstate="print"/>
          <a:stretch>
            <a:fillRect/>
          </a:stretch>
        </p:blipFill>
        <p:spPr>
          <a:xfrm>
            <a:off x="1316225" y="2227946"/>
            <a:ext cx="2795781" cy="2766658"/>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7</a:t>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235" dirty="0">
                          <a:solidFill>
                            <a:srgbClr val="FFFFFF"/>
                          </a:solidFill>
                          <a:latin typeface="Trebuchet MS"/>
                          <a:cs typeface="Trebuchet MS"/>
                        </a:rPr>
                        <a:t> </a:t>
                      </a:r>
                      <a:r>
                        <a:rPr sz="2800" dirty="0">
                          <a:solidFill>
                            <a:srgbClr val="FFFFFF"/>
                          </a:solidFill>
                          <a:latin typeface="Trebuchet MS"/>
                          <a:cs typeface="Trebuchet MS"/>
                        </a:rPr>
                        <a:t>CLUSTERING:</a:t>
                      </a:r>
                      <a:r>
                        <a:rPr sz="2800" spc="-170" dirty="0">
                          <a:solidFill>
                            <a:srgbClr val="FFFFFF"/>
                          </a:solidFill>
                          <a:latin typeface="Trebuchet MS"/>
                          <a:cs typeface="Trebuchet MS"/>
                        </a:rPr>
                        <a:t> </a:t>
                      </a:r>
                      <a:r>
                        <a:rPr sz="2800" spc="45" dirty="0">
                          <a:solidFill>
                            <a:srgbClr val="FFFFFF"/>
                          </a:solidFill>
                          <a:latin typeface="Trebuchet MS"/>
                          <a:cs typeface="Trebuchet MS"/>
                        </a:rPr>
                        <a:t>EXAMPLE</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4993204" y="2547620"/>
            <a:ext cx="2992120" cy="86106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Trebuchet MS"/>
                <a:cs typeface="Trebuchet MS"/>
              </a:rPr>
              <a:t>Iterative</a:t>
            </a:r>
            <a:r>
              <a:rPr sz="1800" dirty="0">
                <a:latin typeface="Trebuchet MS"/>
                <a:cs typeface="Trebuchet MS"/>
              </a:rPr>
              <a:t> </a:t>
            </a:r>
            <a:r>
              <a:rPr sz="1800" spc="-100" dirty="0">
                <a:latin typeface="Trebuchet MS"/>
                <a:cs typeface="Trebuchet MS"/>
              </a:rPr>
              <a:t>Step</a:t>
            </a:r>
            <a:r>
              <a:rPr sz="1800" spc="5" dirty="0">
                <a:latin typeface="Trebuchet MS"/>
                <a:cs typeface="Trebuchet MS"/>
              </a:rPr>
              <a:t> </a:t>
            </a:r>
            <a:r>
              <a:rPr sz="1800" spc="-50" dirty="0">
                <a:latin typeface="Trebuchet MS"/>
                <a:cs typeface="Trebuchet MS"/>
              </a:rPr>
              <a:t>2</a:t>
            </a:r>
            <a:endParaRPr sz="1800">
              <a:latin typeface="Trebuchet MS"/>
              <a:cs typeface="Trebuchet MS"/>
            </a:endParaRPr>
          </a:p>
          <a:p>
            <a:pPr marL="226695" marR="5080" indent="-214629">
              <a:lnSpc>
                <a:spcPct val="102200"/>
              </a:lnSpc>
              <a:buFont typeface="Arial MT"/>
              <a:buChar char="•"/>
              <a:tabLst>
                <a:tab pos="226695" algn="l"/>
              </a:tabLst>
            </a:pPr>
            <a:r>
              <a:rPr sz="1800" spc="-80" dirty="0">
                <a:latin typeface="Trebuchet MS"/>
                <a:cs typeface="Trebuchet MS"/>
              </a:rPr>
              <a:t>Change</a:t>
            </a:r>
            <a:r>
              <a:rPr sz="1800" spc="-15" dirty="0">
                <a:latin typeface="Trebuchet MS"/>
                <a:cs typeface="Trebuchet MS"/>
              </a:rPr>
              <a:t> </a:t>
            </a:r>
            <a:r>
              <a:rPr sz="1800" spc="-114" dirty="0">
                <a:latin typeface="Trebuchet MS"/>
                <a:cs typeface="Trebuchet MS"/>
              </a:rPr>
              <a:t>the</a:t>
            </a:r>
            <a:r>
              <a:rPr sz="1800" spc="-15" dirty="0">
                <a:latin typeface="Trebuchet MS"/>
                <a:cs typeface="Trebuchet MS"/>
              </a:rPr>
              <a:t> </a:t>
            </a:r>
            <a:r>
              <a:rPr sz="1800" spc="-95" dirty="0">
                <a:latin typeface="Trebuchet MS"/>
                <a:cs typeface="Trebuchet MS"/>
              </a:rPr>
              <a:t>cluster</a:t>
            </a:r>
            <a:r>
              <a:rPr sz="1800" spc="-15" dirty="0">
                <a:latin typeface="Trebuchet MS"/>
                <a:cs typeface="Trebuchet MS"/>
              </a:rPr>
              <a:t> </a:t>
            </a:r>
            <a:r>
              <a:rPr sz="1800" spc="-100" dirty="0">
                <a:latin typeface="Trebuchet MS"/>
                <a:cs typeface="Trebuchet MS"/>
              </a:rPr>
              <a:t>center</a:t>
            </a:r>
            <a:r>
              <a:rPr sz="1800" spc="-15" dirty="0">
                <a:latin typeface="Trebuchet MS"/>
                <a:cs typeface="Trebuchet MS"/>
              </a:rPr>
              <a:t> </a:t>
            </a:r>
            <a:r>
              <a:rPr sz="1800" spc="-25" dirty="0">
                <a:latin typeface="Trebuchet MS"/>
                <a:cs typeface="Trebuchet MS"/>
              </a:rPr>
              <a:t>to </a:t>
            </a:r>
            <a:r>
              <a:rPr sz="1800" spc="-114" dirty="0">
                <a:latin typeface="Trebuchet MS"/>
                <a:cs typeface="Trebuchet MS"/>
              </a:rPr>
              <a:t>the</a:t>
            </a:r>
            <a:r>
              <a:rPr sz="1800" spc="-15" dirty="0">
                <a:latin typeface="Trebuchet MS"/>
                <a:cs typeface="Trebuchet MS"/>
              </a:rPr>
              <a:t> </a:t>
            </a:r>
            <a:r>
              <a:rPr sz="1800" spc="-150" dirty="0">
                <a:latin typeface="Trebuchet MS"/>
                <a:cs typeface="Trebuchet MS"/>
              </a:rPr>
              <a:t>average</a:t>
            </a:r>
            <a:r>
              <a:rPr sz="1800" spc="-10" dirty="0">
                <a:latin typeface="Trebuchet MS"/>
                <a:cs typeface="Trebuchet MS"/>
              </a:rPr>
              <a:t> </a:t>
            </a:r>
            <a:r>
              <a:rPr sz="1800" spc="-105" dirty="0">
                <a:latin typeface="Trebuchet MS"/>
                <a:cs typeface="Trebuchet MS"/>
              </a:rPr>
              <a:t>of</a:t>
            </a:r>
            <a:r>
              <a:rPr sz="1800" spc="-15" dirty="0">
                <a:latin typeface="Trebuchet MS"/>
                <a:cs typeface="Trebuchet MS"/>
              </a:rPr>
              <a:t> </a:t>
            </a:r>
            <a:r>
              <a:rPr sz="1800" spc="-114" dirty="0">
                <a:latin typeface="Trebuchet MS"/>
                <a:cs typeface="Trebuchet MS"/>
              </a:rPr>
              <a:t>assigned</a:t>
            </a:r>
            <a:r>
              <a:rPr sz="1800" spc="-15" dirty="0">
                <a:latin typeface="Trebuchet MS"/>
                <a:cs typeface="Trebuchet MS"/>
              </a:rPr>
              <a:t> </a:t>
            </a:r>
            <a:r>
              <a:rPr sz="1800" spc="-55" dirty="0">
                <a:latin typeface="Trebuchet MS"/>
                <a:cs typeface="Trebuchet MS"/>
              </a:rPr>
              <a:t>points</a:t>
            </a:r>
            <a:endParaRPr sz="1800">
              <a:latin typeface="Trebuchet MS"/>
              <a:cs typeface="Trebuchet MS"/>
            </a:endParaRPr>
          </a:p>
        </p:txBody>
      </p:sp>
      <p:pic>
        <p:nvPicPr>
          <p:cNvPr id="4" name="object 4"/>
          <p:cNvPicPr/>
          <p:nvPr/>
        </p:nvPicPr>
        <p:blipFill>
          <a:blip r:embed="rId2" cstate="print"/>
          <a:stretch>
            <a:fillRect/>
          </a:stretch>
        </p:blipFill>
        <p:spPr>
          <a:xfrm>
            <a:off x="1454888" y="2434738"/>
            <a:ext cx="2697379" cy="2584989"/>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48091" y="441325"/>
          <a:ext cx="8239759" cy="1416685"/>
        </p:xfrm>
        <a:graphic>
          <a:graphicData uri="http://schemas.openxmlformats.org/drawingml/2006/table">
            <a:tbl>
              <a:tblPr firstRow="1" bandRow="1">
                <a:tableStyleId>{2D5ABB26-0587-4C30-8999-92F81FD0307C}</a:tableStyleId>
              </a:tblPr>
              <a:tblGrid>
                <a:gridCol w="2744470">
                  <a:extLst>
                    <a:ext uri="{9D8B030D-6E8A-4147-A177-3AD203B41FA5}">
                      <a16:colId xmlns:a16="http://schemas.microsoft.com/office/drawing/2014/main" val="20000"/>
                    </a:ext>
                  </a:extLst>
                </a:gridCol>
                <a:gridCol w="2759710">
                  <a:extLst>
                    <a:ext uri="{9D8B030D-6E8A-4147-A177-3AD203B41FA5}">
                      <a16:colId xmlns:a16="http://schemas.microsoft.com/office/drawing/2014/main" val="20001"/>
                    </a:ext>
                  </a:extLst>
                </a:gridCol>
                <a:gridCol w="2735579">
                  <a:extLst>
                    <a:ext uri="{9D8B030D-6E8A-4147-A177-3AD203B41FA5}">
                      <a16:colId xmlns:a16="http://schemas.microsoft.com/office/drawing/2014/main" val="20002"/>
                    </a:ext>
                  </a:extLst>
                </a:gridCol>
              </a:tblGrid>
              <a:tr h="132715">
                <a:tc>
                  <a:txBody>
                    <a:bodyPr/>
                    <a:lstStyle/>
                    <a:p>
                      <a:pPr>
                        <a:lnSpc>
                          <a:spcPct val="100000"/>
                        </a:lnSpc>
                      </a:pPr>
                      <a:endParaRPr sz="700">
                        <a:latin typeface="Times New Roman"/>
                        <a:cs typeface="Times New Roman"/>
                      </a:endParaRPr>
                    </a:p>
                  </a:txBody>
                  <a:tcPr marL="0" marR="0" marT="0" marB="0">
                    <a:lnR w="57150">
                      <a:solidFill>
                        <a:srgbClr val="FFFFFF"/>
                      </a:solidFill>
                      <a:prstDash val="solid"/>
                    </a:lnR>
                    <a:lnB w="57150">
                      <a:solidFill>
                        <a:srgbClr val="FFFFFF"/>
                      </a:solidFill>
                      <a:prstDash val="solid"/>
                    </a:lnB>
                    <a:solidFill>
                      <a:srgbClr val="4E67C8"/>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R w="57150">
                      <a:solidFill>
                        <a:srgbClr val="FFFFFF"/>
                      </a:solidFill>
                      <a:prstDash val="solid"/>
                    </a:lnR>
                    <a:lnB w="57150">
                      <a:solidFill>
                        <a:srgbClr val="FFFFFF"/>
                      </a:solidFill>
                      <a:prstDash val="solid"/>
                    </a:lnB>
                    <a:solidFill>
                      <a:srgbClr val="5ECCF3"/>
                    </a:solidFill>
                  </a:tcPr>
                </a:tc>
                <a:tc>
                  <a:txBody>
                    <a:bodyPr/>
                    <a:lstStyle/>
                    <a:p>
                      <a:pPr>
                        <a:lnSpc>
                          <a:spcPct val="100000"/>
                        </a:lnSpc>
                      </a:pPr>
                      <a:endParaRPr sz="700">
                        <a:latin typeface="Times New Roman"/>
                        <a:cs typeface="Times New Roman"/>
                      </a:endParaRPr>
                    </a:p>
                  </a:txBody>
                  <a:tcPr marL="0" marR="0" marT="0" marB="0">
                    <a:lnL w="57150">
                      <a:solidFill>
                        <a:srgbClr val="FFFFFF"/>
                      </a:solidFill>
                      <a:prstDash val="solid"/>
                    </a:lnL>
                    <a:lnB w="57150">
                      <a:solidFill>
                        <a:srgbClr val="FFFFFF"/>
                      </a:solidFill>
                      <a:prstDash val="solid"/>
                    </a:lnB>
                    <a:solidFill>
                      <a:srgbClr val="5DCEAF"/>
                    </a:solidFill>
                  </a:tcPr>
                </a:tc>
                <a:extLst>
                  <a:ext uri="{0D108BD9-81ED-4DB2-BD59-A6C34878D82A}">
                    <a16:rowId xmlns:a16="http://schemas.microsoft.com/office/drawing/2014/main" val="10000"/>
                  </a:ext>
                </a:extLst>
              </a:tr>
              <a:tr h="1283970">
                <a:tc gridSpan="3">
                  <a:txBody>
                    <a:bodyPr/>
                    <a:lstStyle/>
                    <a:p>
                      <a:pPr>
                        <a:lnSpc>
                          <a:spcPct val="100000"/>
                        </a:lnSpc>
                        <a:spcBef>
                          <a:spcPts val="2365"/>
                        </a:spcBef>
                      </a:pPr>
                      <a:endParaRPr sz="2800">
                        <a:latin typeface="Times New Roman"/>
                        <a:cs typeface="Times New Roman"/>
                      </a:endParaRPr>
                    </a:p>
                    <a:p>
                      <a:pPr marL="224154">
                        <a:lnSpc>
                          <a:spcPct val="100000"/>
                        </a:lnSpc>
                      </a:pPr>
                      <a:r>
                        <a:rPr sz="2800" dirty="0">
                          <a:solidFill>
                            <a:srgbClr val="FFFFFF"/>
                          </a:solidFill>
                          <a:latin typeface="Trebuchet MS"/>
                          <a:cs typeface="Trebuchet MS"/>
                        </a:rPr>
                        <a:t>K-</a:t>
                      </a:r>
                      <a:r>
                        <a:rPr sz="2800" spc="114" dirty="0">
                          <a:solidFill>
                            <a:srgbClr val="FFFFFF"/>
                          </a:solidFill>
                          <a:latin typeface="Trebuchet MS"/>
                          <a:cs typeface="Trebuchet MS"/>
                        </a:rPr>
                        <a:t>MEANS</a:t>
                      </a:r>
                      <a:r>
                        <a:rPr sz="2800" spc="235" dirty="0">
                          <a:solidFill>
                            <a:srgbClr val="FFFFFF"/>
                          </a:solidFill>
                          <a:latin typeface="Trebuchet MS"/>
                          <a:cs typeface="Trebuchet MS"/>
                        </a:rPr>
                        <a:t> </a:t>
                      </a:r>
                      <a:r>
                        <a:rPr sz="2800" dirty="0">
                          <a:solidFill>
                            <a:srgbClr val="FFFFFF"/>
                          </a:solidFill>
                          <a:latin typeface="Trebuchet MS"/>
                          <a:cs typeface="Trebuchet MS"/>
                        </a:rPr>
                        <a:t>CLUSTERING:</a:t>
                      </a:r>
                      <a:r>
                        <a:rPr sz="2800" spc="-170" dirty="0">
                          <a:solidFill>
                            <a:srgbClr val="FFFFFF"/>
                          </a:solidFill>
                          <a:latin typeface="Trebuchet MS"/>
                          <a:cs typeface="Trebuchet MS"/>
                        </a:rPr>
                        <a:t> </a:t>
                      </a:r>
                      <a:r>
                        <a:rPr sz="2800" spc="45" dirty="0">
                          <a:solidFill>
                            <a:srgbClr val="FFFFFF"/>
                          </a:solidFill>
                          <a:latin typeface="Trebuchet MS"/>
                          <a:cs typeface="Trebuchet MS"/>
                        </a:rPr>
                        <a:t>EXAMPLE</a:t>
                      </a:r>
                      <a:endParaRPr sz="2800">
                        <a:latin typeface="Trebuchet MS"/>
                        <a:cs typeface="Trebuchet MS"/>
                      </a:endParaRPr>
                    </a:p>
                  </a:txBody>
                  <a:tcPr marL="0" marR="0" marT="300355" marB="0">
                    <a:lnT w="57150">
                      <a:solidFill>
                        <a:srgbClr val="FFFFFF"/>
                      </a:solidFill>
                      <a:prstDash val="solid"/>
                    </a:lnT>
                    <a:solidFill>
                      <a:srgbClr val="4E67C8"/>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 name="object 3"/>
          <p:cNvSpPr txBox="1"/>
          <p:nvPr/>
        </p:nvSpPr>
        <p:spPr>
          <a:xfrm>
            <a:off x="4993204" y="2547620"/>
            <a:ext cx="2365375" cy="299720"/>
          </a:xfrm>
          <a:prstGeom prst="rect">
            <a:avLst/>
          </a:prstGeom>
        </p:spPr>
        <p:txBody>
          <a:bodyPr vert="horz" wrap="square" lIns="0" tIns="12700" rIns="0" bIns="0" rtlCol="0">
            <a:spAutoFit/>
          </a:bodyPr>
          <a:lstStyle/>
          <a:p>
            <a:pPr marL="12700">
              <a:lnSpc>
                <a:spcPct val="100000"/>
              </a:lnSpc>
              <a:spcBef>
                <a:spcPts val="100"/>
              </a:spcBef>
            </a:pPr>
            <a:r>
              <a:rPr sz="1800" spc="-114" dirty="0">
                <a:latin typeface="Trebuchet MS"/>
                <a:cs typeface="Trebuchet MS"/>
              </a:rPr>
              <a:t>Repeat</a:t>
            </a:r>
            <a:r>
              <a:rPr sz="1800" spc="-10" dirty="0">
                <a:latin typeface="Trebuchet MS"/>
                <a:cs typeface="Trebuchet MS"/>
              </a:rPr>
              <a:t> </a:t>
            </a:r>
            <a:r>
              <a:rPr sz="1800" spc="-114" dirty="0">
                <a:latin typeface="Trebuchet MS"/>
                <a:cs typeface="Trebuchet MS"/>
              </a:rPr>
              <a:t>until</a:t>
            </a:r>
            <a:r>
              <a:rPr sz="1800" dirty="0">
                <a:latin typeface="Trebuchet MS"/>
                <a:cs typeface="Trebuchet MS"/>
              </a:rPr>
              <a:t> </a:t>
            </a:r>
            <a:r>
              <a:rPr sz="1800" spc="-90" dirty="0">
                <a:latin typeface="Trebuchet MS"/>
                <a:cs typeface="Trebuchet MS"/>
              </a:rPr>
              <a:t>convergence</a:t>
            </a:r>
            <a:endParaRPr sz="1800">
              <a:latin typeface="Trebuchet MS"/>
              <a:cs typeface="Trebuchet MS"/>
            </a:endParaRPr>
          </a:p>
        </p:txBody>
      </p:sp>
      <p:pic>
        <p:nvPicPr>
          <p:cNvPr id="4" name="object 4"/>
          <p:cNvPicPr/>
          <p:nvPr/>
        </p:nvPicPr>
        <p:blipFill>
          <a:blip r:embed="rId2" cstate="print"/>
          <a:stretch>
            <a:fillRect/>
          </a:stretch>
        </p:blipFill>
        <p:spPr>
          <a:xfrm>
            <a:off x="1174913" y="2380612"/>
            <a:ext cx="2926404" cy="2835898"/>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139</TotalTime>
  <Words>1260</Words>
  <Application>Microsoft Office PowerPoint</Application>
  <PresentationFormat>On-screen Show (4:3)</PresentationFormat>
  <Paragraphs>222</Paragraphs>
  <Slides>29</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SimSun-ExtB</vt:lpstr>
      <vt:lpstr>Aptos</vt:lpstr>
      <vt:lpstr>Arial</vt:lpstr>
      <vt:lpstr>Arial MT</vt:lpstr>
      <vt:lpstr>Calibri</vt:lpstr>
      <vt:lpstr>Cambria</vt:lpstr>
      <vt:lpstr>Cambria Math</vt:lpstr>
      <vt:lpstr>Corbel</vt:lpstr>
      <vt:lpstr>Söhne</vt:lpstr>
      <vt:lpstr>Times New Roman</vt:lpstr>
      <vt:lpstr>Trebuchet MS</vt:lpstr>
      <vt:lpstr>Verdana</vt:lpstr>
      <vt:lpstr>Wingdings</vt:lpstr>
      <vt:lpstr>Office Theme</vt:lpstr>
      <vt:lpstr>      CS4038</vt:lpstr>
      <vt:lpstr>PowerPoint Presentation</vt:lpstr>
      <vt:lpstr>PowerPoint Presentation</vt:lpstr>
      <vt:lpstr>PowerPoint Presentation</vt:lpstr>
      <vt:lpstr> K-MEANS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CS4038</dc:title>
  <cp:lastModifiedBy>Ms. Ayesha Liaqat</cp:lastModifiedBy>
  <cp:revision>5</cp:revision>
  <dcterms:created xsi:type="dcterms:W3CDTF">2024-03-18T07:43:10Z</dcterms:created>
  <dcterms:modified xsi:type="dcterms:W3CDTF">2024-04-15T05:22:19Z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2022-11-10T00:00:00Z</vt:filetime>
  </property>
  <property fmtid="{D5CDD505-2E9C-101B-9397-08002B2CF9AE}" pid="3" name="LastSaved">
    <vt:filetime>2024-03-18T00:00:00Z</vt:filetime>
  </property>
  <property fmtid="{D5CDD505-2E9C-101B-9397-08002B2CF9AE}" pid="4" name="Producer">
    <vt:lpwstr>macOS Version 11.6.5 (Build 20G527) Quartz PDFContext</vt:lpwstr>
  </property>
</Properties>
</file>