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C7D40-2EEF-4724-B789-E0BF91FE22B8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4B9AC-6D35-4EB7-B5DA-6447272C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7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shortest distance between any two points in the two clusters. Elongated shapes clusters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Good for sparse data, chain like structure, sequential data, datasets with complex cluster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4B9AC-6D35-4EB7-B5DA-6447272CFB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0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Compact, spherical clusters. Less sensitive to noise and outliers, capture overall struct of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4B9AC-6D35-4EB7-B5DA-6447272CFB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4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0" dirty="0"/>
              <a:t>D</a:t>
            </a:r>
            <a:r>
              <a:rPr spc="-25" dirty="0"/>
              <a:t>AT</a:t>
            </a:r>
            <a:r>
              <a:rPr spc="-15" dirty="0"/>
              <a:t>A</a:t>
            </a:r>
            <a:r>
              <a:rPr spc="-70" dirty="0"/>
              <a:t> </a:t>
            </a:r>
            <a:r>
              <a:rPr spc="-65" dirty="0"/>
              <a:t>M</a:t>
            </a:r>
            <a:r>
              <a:rPr spc="-45" dirty="0"/>
              <a:t>I</a:t>
            </a:r>
            <a:r>
              <a:rPr spc="-85" dirty="0"/>
              <a:t>N</a:t>
            </a:r>
            <a:r>
              <a:rPr spc="-45" dirty="0"/>
              <a:t>I</a:t>
            </a:r>
            <a:r>
              <a:rPr spc="-85" dirty="0"/>
              <a:t>N</a:t>
            </a:r>
            <a:r>
              <a:rPr spc="-35" dirty="0"/>
              <a:t>G</a:t>
            </a:r>
            <a:r>
              <a:rPr spc="-70" dirty="0"/>
              <a:t> </a:t>
            </a:r>
            <a:r>
              <a:rPr spc="-120" dirty="0"/>
              <a:t>-</a:t>
            </a:r>
            <a:r>
              <a:rPr spc="-70" dirty="0"/>
              <a:t> </a:t>
            </a:r>
            <a:r>
              <a:rPr spc="-95" dirty="0"/>
              <a:t>F</a:t>
            </a:r>
            <a:r>
              <a:rPr spc="-20" dirty="0"/>
              <a:t>A</a:t>
            </a:r>
            <a:r>
              <a:rPr spc="-65" dirty="0"/>
              <a:t>L</a:t>
            </a:r>
            <a:r>
              <a:rPr spc="-60" dirty="0"/>
              <a:t>L</a:t>
            </a:r>
            <a:r>
              <a:rPr spc="-75" dirty="0"/>
              <a:t> </a:t>
            </a:r>
            <a:r>
              <a:rPr spc="-12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‹#›</a:t>
            </a:fld>
            <a:endParaRPr spc="-1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127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0" dirty="0"/>
              <a:t>D</a:t>
            </a:r>
            <a:r>
              <a:rPr spc="-25" dirty="0"/>
              <a:t>AT</a:t>
            </a:r>
            <a:r>
              <a:rPr spc="-15" dirty="0"/>
              <a:t>A</a:t>
            </a:r>
            <a:r>
              <a:rPr spc="-70" dirty="0"/>
              <a:t> </a:t>
            </a:r>
            <a:r>
              <a:rPr spc="-65" dirty="0"/>
              <a:t>M</a:t>
            </a:r>
            <a:r>
              <a:rPr spc="-45" dirty="0"/>
              <a:t>I</a:t>
            </a:r>
            <a:r>
              <a:rPr spc="-85" dirty="0"/>
              <a:t>N</a:t>
            </a:r>
            <a:r>
              <a:rPr spc="-45" dirty="0"/>
              <a:t>I</a:t>
            </a:r>
            <a:r>
              <a:rPr spc="-85" dirty="0"/>
              <a:t>N</a:t>
            </a:r>
            <a:r>
              <a:rPr spc="-35" dirty="0"/>
              <a:t>G</a:t>
            </a:r>
            <a:r>
              <a:rPr spc="-70" dirty="0"/>
              <a:t> </a:t>
            </a:r>
            <a:r>
              <a:rPr spc="-120" dirty="0"/>
              <a:t>-</a:t>
            </a:r>
            <a:r>
              <a:rPr spc="-70" dirty="0"/>
              <a:t> </a:t>
            </a:r>
            <a:r>
              <a:rPr spc="-95" dirty="0"/>
              <a:t>F</a:t>
            </a:r>
            <a:r>
              <a:rPr spc="-20" dirty="0"/>
              <a:t>A</a:t>
            </a:r>
            <a:r>
              <a:rPr spc="-65" dirty="0"/>
              <a:t>L</a:t>
            </a:r>
            <a:r>
              <a:rPr spc="-60" dirty="0"/>
              <a:t>L</a:t>
            </a:r>
            <a:r>
              <a:rPr spc="-75" dirty="0"/>
              <a:t> </a:t>
            </a:r>
            <a:r>
              <a:rPr spc="-12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‹#›</a:t>
            </a:fld>
            <a:endParaRPr spc="-1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0" dirty="0"/>
              <a:t>D</a:t>
            </a:r>
            <a:r>
              <a:rPr spc="-25" dirty="0"/>
              <a:t>AT</a:t>
            </a:r>
            <a:r>
              <a:rPr spc="-15" dirty="0"/>
              <a:t>A</a:t>
            </a:r>
            <a:r>
              <a:rPr spc="-70" dirty="0"/>
              <a:t> </a:t>
            </a:r>
            <a:r>
              <a:rPr spc="-65" dirty="0"/>
              <a:t>M</a:t>
            </a:r>
            <a:r>
              <a:rPr spc="-45" dirty="0"/>
              <a:t>I</a:t>
            </a:r>
            <a:r>
              <a:rPr spc="-85" dirty="0"/>
              <a:t>N</a:t>
            </a:r>
            <a:r>
              <a:rPr spc="-45" dirty="0"/>
              <a:t>I</a:t>
            </a:r>
            <a:r>
              <a:rPr spc="-85" dirty="0"/>
              <a:t>N</a:t>
            </a:r>
            <a:r>
              <a:rPr spc="-35" dirty="0"/>
              <a:t>G</a:t>
            </a:r>
            <a:r>
              <a:rPr spc="-70" dirty="0"/>
              <a:t> </a:t>
            </a:r>
            <a:r>
              <a:rPr spc="-120" dirty="0"/>
              <a:t>-</a:t>
            </a:r>
            <a:r>
              <a:rPr spc="-70" dirty="0"/>
              <a:t> </a:t>
            </a:r>
            <a:r>
              <a:rPr spc="-95" dirty="0"/>
              <a:t>F</a:t>
            </a:r>
            <a:r>
              <a:rPr spc="-20" dirty="0"/>
              <a:t>A</a:t>
            </a:r>
            <a:r>
              <a:rPr spc="-65" dirty="0"/>
              <a:t>L</a:t>
            </a:r>
            <a:r>
              <a:rPr spc="-60" dirty="0"/>
              <a:t>L</a:t>
            </a:r>
            <a:r>
              <a:rPr spc="-75" dirty="0"/>
              <a:t> </a:t>
            </a:r>
            <a:r>
              <a:rPr spc="-125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‹#›</a:t>
            </a:fld>
            <a:endParaRPr spc="-1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0" dirty="0"/>
              <a:t>D</a:t>
            </a:r>
            <a:r>
              <a:rPr spc="-25" dirty="0"/>
              <a:t>AT</a:t>
            </a:r>
            <a:r>
              <a:rPr spc="-15" dirty="0"/>
              <a:t>A</a:t>
            </a:r>
            <a:r>
              <a:rPr spc="-70" dirty="0"/>
              <a:t> </a:t>
            </a:r>
            <a:r>
              <a:rPr spc="-65" dirty="0"/>
              <a:t>M</a:t>
            </a:r>
            <a:r>
              <a:rPr spc="-45" dirty="0"/>
              <a:t>I</a:t>
            </a:r>
            <a:r>
              <a:rPr spc="-85" dirty="0"/>
              <a:t>N</a:t>
            </a:r>
            <a:r>
              <a:rPr spc="-45" dirty="0"/>
              <a:t>I</a:t>
            </a:r>
            <a:r>
              <a:rPr spc="-85" dirty="0"/>
              <a:t>N</a:t>
            </a:r>
            <a:r>
              <a:rPr spc="-35" dirty="0"/>
              <a:t>G</a:t>
            </a:r>
            <a:r>
              <a:rPr spc="-70" dirty="0"/>
              <a:t> </a:t>
            </a:r>
            <a:r>
              <a:rPr spc="-120" dirty="0"/>
              <a:t>-</a:t>
            </a:r>
            <a:r>
              <a:rPr spc="-70" dirty="0"/>
              <a:t> </a:t>
            </a:r>
            <a:r>
              <a:rPr spc="-95" dirty="0"/>
              <a:t>F</a:t>
            </a:r>
            <a:r>
              <a:rPr spc="-20" dirty="0"/>
              <a:t>A</a:t>
            </a:r>
            <a:r>
              <a:rPr spc="-65" dirty="0"/>
              <a:t>L</a:t>
            </a:r>
            <a:r>
              <a:rPr spc="-60" dirty="0"/>
              <a:t>L</a:t>
            </a:r>
            <a:r>
              <a:rPr spc="-75" dirty="0"/>
              <a:t> </a:t>
            </a:r>
            <a:r>
              <a:rPr spc="-125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‹#›</a:t>
            </a:fld>
            <a:endParaRPr spc="-1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0" dirty="0"/>
              <a:t>D</a:t>
            </a:r>
            <a:r>
              <a:rPr spc="-25" dirty="0"/>
              <a:t>AT</a:t>
            </a:r>
            <a:r>
              <a:rPr spc="-15" dirty="0"/>
              <a:t>A</a:t>
            </a:r>
            <a:r>
              <a:rPr spc="-70" dirty="0"/>
              <a:t> </a:t>
            </a:r>
            <a:r>
              <a:rPr spc="-65" dirty="0"/>
              <a:t>M</a:t>
            </a:r>
            <a:r>
              <a:rPr spc="-45" dirty="0"/>
              <a:t>I</a:t>
            </a:r>
            <a:r>
              <a:rPr spc="-85" dirty="0"/>
              <a:t>N</a:t>
            </a:r>
            <a:r>
              <a:rPr spc="-45" dirty="0"/>
              <a:t>I</a:t>
            </a:r>
            <a:r>
              <a:rPr spc="-85" dirty="0"/>
              <a:t>N</a:t>
            </a:r>
            <a:r>
              <a:rPr spc="-35" dirty="0"/>
              <a:t>G</a:t>
            </a:r>
            <a:r>
              <a:rPr spc="-70" dirty="0"/>
              <a:t> </a:t>
            </a:r>
            <a:r>
              <a:rPr spc="-120" dirty="0"/>
              <a:t>-</a:t>
            </a:r>
            <a:r>
              <a:rPr spc="-70" dirty="0"/>
              <a:t> </a:t>
            </a:r>
            <a:r>
              <a:rPr spc="-95" dirty="0"/>
              <a:t>F</a:t>
            </a:r>
            <a:r>
              <a:rPr spc="-20" dirty="0"/>
              <a:t>A</a:t>
            </a:r>
            <a:r>
              <a:rPr spc="-65" dirty="0"/>
              <a:t>L</a:t>
            </a:r>
            <a:r>
              <a:rPr spc="-60" dirty="0"/>
              <a:t>L</a:t>
            </a:r>
            <a:r>
              <a:rPr spc="-75" dirty="0"/>
              <a:t> </a:t>
            </a:r>
            <a:r>
              <a:rPr spc="-125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‹#›</a:t>
            </a:fld>
            <a:endParaRPr spc="-1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692" y="892555"/>
            <a:ext cx="490347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32" y="2114803"/>
            <a:ext cx="5162550" cy="1713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127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20" dirty="0"/>
              <a:t>D</a:t>
            </a:r>
            <a:r>
              <a:rPr spc="-25" dirty="0"/>
              <a:t>AT</a:t>
            </a:r>
            <a:r>
              <a:rPr spc="-15" dirty="0"/>
              <a:t>A</a:t>
            </a:r>
            <a:r>
              <a:rPr spc="-70" dirty="0"/>
              <a:t> </a:t>
            </a:r>
            <a:r>
              <a:rPr spc="-65" dirty="0"/>
              <a:t>M</a:t>
            </a:r>
            <a:r>
              <a:rPr spc="-45" dirty="0"/>
              <a:t>I</a:t>
            </a:r>
            <a:r>
              <a:rPr spc="-85" dirty="0"/>
              <a:t>N</a:t>
            </a:r>
            <a:r>
              <a:rPr spc="-45" dirty="0"/>
              <a:t>I</a:t>
            </a:r>
            <a:r>
              <a:rPr spc="-85" dirty="0"/>
              <a:t>N</a:t>
            </a:r>
            <a:r>
              <a:rPr spc="-35" dirty="0"/>
              <a:t>G</a:t>
            </a:r>
            <a:r>
              <a:rPr spc="-70" dirty="0"/>
              <a:t> </a:t>
            </a:r>
            <a:r>
              <a:rPr spc="-120" dirty="0"/>
              <a:t>-</a:t>
            </a:r>
            <a:r>
              <a:rPr spc="-70" dirty="0"/>
              <a:t> </a:t>
            </a:r>
            <a:r>
              <a:rPr spc="-95" dirty="0"/>
              <a:t>F</a:t>
            </a:r>
            <a:r>
              <a:rPr spc="-20" dirty="0"/>
              <a:t>A</a:t>
            </a:r>
            <a:r>
              <a:rPr spc="-65" dirty="0"/>
              <a:t>L</a:t>
            </a:r>
            <a:r>
              <a:rPr spc="-60" dirty="0"/>
              <a:t>L</a:t>
            </a:r>
            <a:r>
              <a:rPr spc="-75" dirty="0"/>
              <a:t> </a:t>
            </a:r>
            <a:r>
              <a:rPr spc="-125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1905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‹#›</a:t>
            </a:fld>
            <a:endParaRPr spc="-1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dnuggets.com/2019/09/hierarchical-cluster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5" dirty="0"/>
              <a:t>      </a:t>
            </a:r>
            <a:r>
              <a:rPr spc="85" dirty="0"/>
              <a:t>CS</a:t>
            </a:r>
            <a:r>
              <a:rPr lang="en-US" spc="85" dirty="0"/>
              <a:t>4038</a:t>
            </a:r>
            <a:endParaRPr spc="85" dirty="0"/>
          </a:p>
        </p:txBody>
      </p:sp>
      <p:sp>
        <p:nvSpPr>
          <p:cNvPr id="6" name="object 6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spc="290" dirty="0">
                <a:solidFill>
                  <a:srgbClr val="4E67C8"/>
                </a:solidFill>
                <a:latin typeface="Trebuchet MS"/>
                <a:cs typeface="Trebuchet MS"/>
              </a:rPr>
              <a:t>D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280" dirty="0">
                <a:solidFill>
                  <a:srgbClr val="4E67C8"/>
                </a:solidFill>
                <a:latin typeface="Trebuchet MS"/>
                <a:cs typeface="Trebuchet MS"/>
              </a:rPr>
              <a:t>T</a:t>
            </a:r>
            <a:r>
              <a:rPr sz="3600" spc="275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54" dirty="0">
                <a:solidFill>
                  <a:srgbClr val="4E67C8"/>
                </a:solidFill>
                <a:latin typeface="Trebuchet MS"/>
                <a:cs typeface="Trebuchet MS"/>
              </a:rPr>
              <a:t>M</a:t>
            </a:r>
            <a:r>
              <a:rPr sz="3600" spc="204" dirty="0">
                <a:solidFill>
                  <a:srgbClr val="4E67C8"/>
                </a:solidFill>
                <a:latin typeface="Trebuchet MS"/>
                <a:cs typeface="Trebuchet MS"/>
              </a:rPr>
              <a:t>ININ</a:t>
            </a:r>
            <a:r>
              <a:rPr sz="3600" spc="229" dirty="0">
                <a:solidFill>
                  <a:srgbClr val="4E67C8"/>
                </a:solidFill>
                <a:latin typeface="Trebuchet MS"/>
                <a:cs typeface="Trebuchet MS"/>
              </a:rPr>
              <a:t>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23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90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n-US"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NUC</a:t>
            </a:r>
            <a:r>
              <a:rPr sz="1600" b="1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1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242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-65" dirty="0">
                <a:solidFill>
                  <a:srgbClr val="FFFFFF"/>
                </a:solidFill>
                <a:latin typeface="Verdana"/>
                <a:cs typeface="Verdana"/>
              </a:rPr>
              <a:t>AYESHA LIAQAT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 ayesha.liaqat@nu.edu.pk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sz="2800" b="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2335784"/>
            <a:ext cx="48545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question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“</a:t>
            </a:r>
            <a:r>
              <a:rPr sz="1500" spc="-25" dirty="0">
                <a:solidFill>
                  <a:srgbClr val="C00000"/>
                </a:solidFill>
                <a:latin typeface="Trebuchet MS"/>
                <a:cs typeface="Trebuchet MS"/>
              </a:rPr>
              <a:t>How</a:t>
            </a:r>
            <a:r>
              <a:rPr sz="15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C00000"/>
                </a:solidFill>
                <a:latin typeface="Trebuchet MS"/>
                <a:cs typeface="Trebuchet MS"/>
              </a:rPr>
              <a:t>do</a:t>
            </a:r>
            <a:r>
              <a:rPr sz="15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C00000"/>
                </a:solidFill>
                <a:latin typeface="Trebuchet MS"/>
                <a:cs typeface="Trebuchet MS"/>
              </a:rPr>
              <a:t>we</a:t>
            </a:r>
            <a:r>
              <a:rPr sz="15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C00000"/>
                </a:solidFill>
                <a:latin typeface="Trebuchet MS"/>
                <a:cs typeface="Trebuchet MS"/>
              </a:rPr>
              <a:t>update</a:t>
            </a:r>
            <a:r>
              <a:rPr sz="15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15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C00000"/>
                </a:solidFill>
                <a:latin typeface="Trebuchet MS"/>
                <a:cs typeface="Trebuchet MS"/>
              </a:rPr>
              <a:t>proximity</a:t>
            </a:r>
            <a:r>
              <a:rPr sz="15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C00000"/>
                </a:solidFill>
                <a:latin typeface="Trebuchet MS"/>
                <a:cs typeface="Trebuchet MS"/>
              </a:rPr>
              <a:t>matrix?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”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9451" y="3060700"/>
            <a:ext cx="698500" cy="572770"/>
            <a:chOff x="1949451" y="3060700"/>
            <a:chExt cx="698500" cy="572770"/>
          </a:xfrm>
        </p:grpSpPr>
        <p:sp>
          <p:nvSpPr>
            <p:cNvPr id="5" name="object 5"/>
            <p:cNvSpPr/>
            <p:nvPr/>
          </p:nvSpPr>
          <p:spPr>
            <a:xfrm>
              <a:off x="1955801" y="3067050"/>
              <a:ext cx="685800" cy="560070"/>
            </a:xfrm>
            <a:custGeom>
              <a:avLst/>
              <a:gdLst/>
              <a:ahLst/>
              <a:cxnLst/>
              <a:rect l="l" t="t" r="r" b="b"/>
              <a:pathLst>
                <a:path w="685800" h="560070">
                  <a:moveTo>
                    <a:pt x="667101" y="445349"/>
                  </a:moveTo>
                  <a:lnTo>
                    <a:pt x="172501" y="445349"/>
                  </a:lnTo>
                  <a:lnTo>
                    <a:pt x="176413" y="461446"/>
                  </a:lnTo>
                  <a:lnTo>
                    <a:pt x="180916" y="504601"/>
                  </a:lnTo>
                  <a:lnTo>
                    <a:pt x="181968" y="511291"/>
                  </a:lnTo>
                  <a:lnTo>
                    <a:pt x="185124" y="517980"/>
                  </a:lnTo>
                  <a:lnTo>
                    <a:pt x="187227" y="524671"/>
                  </a:lnTo>
                  <a:lnTo>
                    <a:pt x="203152" y="534377"/>
                  </a:lnTo>
                  <a:lnTo>
                    <a:pt x="208921" y="537811"/>
                  </a:lnTo>
                  <a:lnTo>
                    <a:pt x="214887" y="539454"/>
                  </a:lnTo>
                  <a:lnTo>
                    <a:pt x="231404" y="543784"/>
                  </a:lnTo>
                  <a:lnTo>
                    <a:pt x="244354" y="547488"/>
                  </a:lnTo>
                  <a:lnTo>
                    <a:pt x="258488" y="551908"/>
                  </a:lnTo>
                  <a:lnTo>
                    <a:pt x="274549" y="557164"/>
                  </a:lnTo>
                  <a:lnTo>
                    <a:pt x="308648" y="557761"/>
                  </a:lnTo>
                  <a:lnTo>
                    <a:pt x="376888" y="557164"/>
                  </a:lnTo>
                  <a:lnTo>
                    <a:pt x="416052" y="526777"/>
                  </a:lnTo>
                  <a:lnTo>
                    <a:pt x="431270" y="486668"/>
                  </a:lnTo>
                  <a:lnTo>
                    <a:pt x="433358" y="478798"/>
                  </a:lnTo>
                  <a:lnTo>
                    <a:pt x="637131" y="478798"/>
                  </a:lnTo>
                  <a:lnTo>
                    <a:pt x="648985" y="472108"/>
                  </a:lnTo>
                  <a:lnTo>
                    <a:pt x="660095" y="458952"/>
                  </a:lnTo>
                  <a:lnTo>
                    <a:pt x="667101" y="445349"/>
                  </a:lnTo>
                  <a:close/>
                </a:path>
                <a:path w="685800" h="560070">
                  <a:moveTo>
                    <a:pt x="637131" y="478798"/>
                  </a:moveTo>
                  <a:lnTo>
                    <a:pt x="433358" y="478798"/>
                  </a:lnTo>
                  <a:lnTo>
                    <a:pt x="453523" y="482860"/>
                  </a:lnTo>
                  <a:lnTo>
                    <a:pt x="473196" y="487638"/>
                  </a:lnTo>
                  <a:lnTo>
                    <a:pt x="512245" y="497912"/>
                  </a:lnTo>
                  <a:lnTo>
                    <a:pt x="544852" y="497509"/>
                  </a:lnTo>
                  <a:lnTo>
                    <a:pt x="582193" y="496120"/>
                  </a:lnTo>
                  <a:lnTo>
                    <a:pt x="618744" y="489176"/>
                  </a:lnTo>
                  <a:lnTo>
                    <a:pt x="637131" y="478798"/>
                  </a:lnTo>
                  <a:close/>
                </a:path>
                <a:path w="685800" h="560070">
                  <a:moveTo>
                    <a:pt x="302929" y="0"/>
                  </a:moveTo>
                  <a:lnTo>
                    <a:pt x="255991" y="2747"/>
                  </a:lnTo>
                  <a:lnTo>
                    <a:pt x="201952" y="13379"/>
                  </a:lnTo>
                  <a:lnTo>
                    <a:pt x="168129" y="37196"/>
                  </a:lnTo>
                  <a:lnTo>
                    <a:pt x="139631" y="70601"/>
                  </a:lnTo>
                  <a:lnTo>
                    <a:pt x="117049" y="108127"/>
                  </a:lnTo>
                  <a:lnTo>
                    <a:pt x="100976" y="144308"/>
                  </a:lnTo>
                  <a:lnTo>
                    <a:pt x="96538" y="149759"/>
                  </a:lnTo>
                  <a:lnTo>
                    <a:pt x="89143" y="152790"/>
                  </a:lnTo>
                  <a:lnTo>
                    <a:pt x="80564" y="154925"/>
                  </a:lnTo>
                  <a:lnTo>
                    <a:pt x="72576" y="157688"/>
                  </a:lnTo>
                  <a:lnTo>
                    <a:pt x="47480" y="198752"/>
                  </a:lnTo>
                  <a:lnTo>
                    <a:pt x="29582" y="243221"/>
                  </a:lnTo>
                  <a:lnTo>
                    <a:pt x="15037" y="289124"/>
                  </a:lnTo>
                  <a:lnTo>
                    <a:pt x="0" y="334490"/>
                  </a:lnTo>
                  <a:lnTo>
                    <a:pt x="11175" y="385021"/>
                  </a:lnTo>
                  <a:lnTo>
                    <a:pt x="35761" y="426236"/>
                  </a:lnTo>
                  <a:lnTo>
                    <a:pt x="52755" y="432552"/>
                  </a:lnTo>
                  <a:lnTo>
                    <a:pt x="68369" y="439496"/>
                  </a:lnTo>
                  <a:lnTo>
                    <a:pt x="83982" y="446260"/>
                  </a:lnTo>
                  <a:lnTo>
                    <a:pt x="100976" y="452038"/>
                  </a:lnTo>
                  <a:lnTo>
                    <a:pt x="152812" y="445737"/>
                  </a:lnTo>
                  <a:lnTo>
                    <a:pt x="172501" y="445349"/>
                  </a:lnTo>
                  <a:lnTo>
                    <a:pt x="667101" y="445349"/>
                  </a:lnTo>
                  <a:lnTo>
                    <a:pt x="667655" y="444274"/>
                  </a:lnTo>
                  <a:lnTo>
                    <a:pt x="673243" y="428699"/>
                  </a:lnTo>
                  <a:lnTo>
                    <a:pt x="678436" y="412856"/>
                  </a:lnTo>
                  <a:lnTo>
                    <a:pt x="680540" y="406166"/>
                  </a:lnTo>
                  <a:lnTo>
                    <a:pt x="685800" y="393741"/>
                  </a:lnTo>
                  <a:lnTo>
                    <a:pt x="677467" y="376524"/>
                  </a:lnTo>
                  <a:lnTo>
                    <a:pt x="666472" y="363518"/>
                  </a:lnTo>
                  <a:lnTo>
                    <a:pt x="652518" y="352483"/>
                  </a:lnTo>
                  <a:lnTo>
                    <a:pt x="635311" y="341179"/>
                  </a:lnTo>
                  <a:lnTo>
                    <a:pt x="651483" y="316018"/>
                  </a:lnTo>
                  <a:lnTo>
                    <a:pt x="665289" y="290409"/>
                  </a:lnTo>
                  <a:lnTo>
                    <a:pt x="676727" y="263903"/>
                  </a:lnTo>
                  <a:lnTo>
                    <a:pt x="685800" y="236054"/>
                  </a:lnTo>
                  <a:lnTo>
                    <a:pt x="678124" y="205726"/>
                  </a:lnTo>
                  <a:lnTo>
                    <a:pt x="666209" y="182655"/>
                  </a:lnTo>
                  <a:lnTo>
                    <a:pt x="647785" y="163347"/>
                  </a:lnTo>
                  <a:lnTo>
                    <a:pt x="620585" y="144308"/>
                  </a:lnTo>
                  <a:lnTo>
                    <a:pt x="615289" y="143574"/>
                  </a:lnTo>
                  <a:lnTo>
                    <a:pt x="579336" y="143574"/>
                  </a:lnTo>
                  <a:lnTo>
                    <a:pt x="574994" y="141487"/>
                  </a:lnTo>
                  <a:lnTo>
                    <a:pt x="573833" y="121922"/>
                  </a:lnTo>
                  <a:lnTo>
                    <a:pt x="570096" y="72632"/>
                  </a:lnTo>
                  <a:lnTo>
                    <a:pt x="566678" y="69466"/>
                  </a:lnTo>
                  <a:lnTo>
                    <a:pt x="390331" y="69466"/>
                  </a:lnTo>
                  <a:lnTo>
                    <a:pt x="380240" y="67136"/>
                  </a:lnTo>
                  <a:lnTo>
                    <a:pt x="374882" y="54414"/>
                  </a:lnTo>
                  <a:lnTo>
                    <a:pt x="368143" y="33449"/>
                  </a:lnTo>
                  <a:lnTo>
                    <a:pt x="342571" y="16933"/>
                  </a:lnTo>
                  <a:lnTo>
                    <a:pt x="331592" y="9556"/>
                  </a:lnTo>
                  <a:lnTo>
                    <a:pt x="322586" y="5763"/>
                  </a:lnTo>
                  <a:lnTo>
                    <a:pt x="302929" y="0"/>
                  </a:lnTo>
                  <a:close/>
                </a:path>
                <a:path w="685800" h="560070">
                  <a:moveTo>
                    <a:pt x="592614" y="140432"/>
                  </a:moveTo>
                  <a:lnTo>
                    <a:pt x="579336" y="143574"/>
                  </a:lnTo>
                  <a:lnTo>
                    <a:pt x="615289" y="143574"/>
                  </a:lnTo>
                  <a:lnTo>
                    <a:pt x="592614" y="140432"/>
                  </a:lnTo>
                  <a:close/>
                </a:path>
                <a:path w="685800" h="560070">
                  <a:moveTo>
                    <a:pt x="469120" y="26758"/>
                  </a:moveTo>
                  <a:lnTo>
                    <a:pt x="450170" y="31970"/>
                  </a:lnTo>
                  <a:lnTo>
                    <a:pt x="435856" y="36913"/>
                  </a:lnTo>
                  <a:lnTo>
                    <a:pt x="423710" y="44901"/>
                  </a:lnTo>
                  <a:lnTo>
                    <a:pt x="411269" y="59251"/>
                  </a:lnTo>
                  <a:lnTo>
                    <a:pt x="390331" y="69466"/>
                  </a:lnTo>
                  <a:lnTo>
                    <a:pt x="566678" y="69466"/>
                  </a:lnTo>
                  <a:lnTo>
                    <a:pt x="549882" y="53906"/>
                  </a:lnTo>
                  <a:lnTo>
                    <a:pt x="525131" y="42528"/>
                  </a:lnTo>
                  <a:lnTo>
                    <a:pt x="469120" y="26758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5801" y="3067050"/>
              <a:ext cx="685800" cy="560070"/>
            </a:xfrm>
            <a:custGeom>
              <a:avLst/>
              <a:gdLst/>
              <a:ahLst/>
              <a:cxnLst/>
              <a:rect l="l" t="t" r="r" b="b"/>
              <a:pathLst>
                <a:path w="685800" h="560070">
                  <a:moveTo>
                    <a:pt x="72576" y="157688"/>
                  </a:moveTo>
                  <a:lnTo>
                    <a:pt x="47480" y="198752"/>
                  </a:lnTo>
                  <a:lnTo>
                    <a:pt x="29583" y="243222"/>
                  </a:lnTo>
                  <a:lnTo>
                    <a:pt x="15038" y="289124"/>
                  </a:lnTo>
                  <a:lnTo>
                    <a:pt x="0" y="334490"/>
                  </a:lnTo>
                  <a:lnTo>
                    <a:pt x="11175" y="385021"/>
                  </a:lnTo>
                  <a:lnTo>
                    <a:pt x="35762" y="426235"/>
                  </a:lnTo>
                  <a:lnTo>
                    <a:pt x="52756" y="432552"/>
                  </a:lnTo>
                  <a:lnTo>
                    <a:pt x="68369" y="439495"/>
                  </a:lnTo>
                  <a:lnTo>
                    <a:pt x="83982" y="446260"/>
                  </a:lnTo>
                  <a:lnTo>
                    <a:pt x="100976" y="452039"/>
                  </a:lnTo>
                  <a:lnTo>
                    <a:pt x="152812" y="445737"/>
                  </a:lnTo>
                  <a:lnTo>
                    <a:pt x="172501" y="445349"/>
                  </a:lnTo>
                  <a:lnTo>
                    <a:pt x="176413" y="461446"/>
                  </a:lnTo>
                  <a:lnTo>
                    <a:pt x="180916" y="504602"/>
                  </a:lnTo>
                  <a:lnTo>
                    <a:pt x="181968" y="511291"/>
                  </a:lnTo>
                  <a:lnTo>
                    <a:pt x="185123" y="517981"/>
                  </a:lnTo>
                  <a:lnTo>
                    <a:pt x="187227" y="524671"/>
                  </a:lnTo>
                  <a:lnTo>
                    <a:pt x="203153" y="534377"/>
                  </a:lnTo>
                  <a:lnTo>
                    <a:pt x="208921" y="537812"/>
                  </a:lnTo>
                  <a:lnTo>
                    <a:pt x="214887" y="539454"/>
                  </a:lnTo>
                  <a:lnTo>
                    <a:pt x="231404" y="543785"/>
                  </a:lnTo>
                  <a:lnTo>
                    <a:pt x="244355" y="547488"/>
                  </a:lnTo>
                  <a:lnTo>
                    <a:pt x="258489" y="551908"/>
                  </a:lnTo>
                  <a:lnTo>
                    <a:pt x="269862" y="555611"/>
                  </a:lnTo>
                  <a:lnTo>
                    <a:pt x="274530" y="557164"/>
                  </a:lnTo>
                  <a:lnTo>
                    <a:pt x="308649" y="557762"/>
                  </a:lnTo>
                  <a:lnTo>
                    <a:pt x="376887" y="557164"/>
                  </a:lnTo>
                  <a:lnTo>
                    <a:pt x="416052" y="526776"/>
                  </a:lnTo>
                  <a:lnTo>
                    <a:pt x="431271" y="486667"/>
                  </a:lnTo>
                  <a:lnTo>
                    <a:pt x="433358" y="478798"/>
                  </a:lnTo>
                  <a:lnTo>
                    <a:pt x="453524" y="482860"/>
                  </a:lnTo>
                  <a:lnTo>
                    <a:pt x="473196" y="487638"/>
                  </a:lnTo>
                  <a:lnTo>
                    <a:pt x="492672" y="492775"/>
                  </a:lnTo>
                  <a:lnTo>
                    <a:pt x="512246" y="497912"/>
                  </a:lnTo>
                  <a:lnTo>
                    <a:pt x="582193" y="496120"/>
                  </a:lnTo>
                  <a:lnTo>
                    <a:pt x="648985" y="472108"/>
                  </a:lnTo>
                  <a:lnTo>
                    <a:pt x="673243" y="428699"/>
                  </a:lnTo>
                  <a:lnTo>
                    <a:pt x="680540" y="406166"/>
                  </a:lnTo>
                  <a:lnTo>
                    <a:pt x="685800" y="393742"/>
                  </a:lnTo>
                  <a:lnTo>
                    <a:pt x="677467" y="376525"/>
                  </a:lnTo>
                  <a:lnTo>
                    <a:pt x="666472" y="363518"/>
                  </a:lnTo>
                  <a:lnTo>
                    <a:pt x="652519" y="352483"/>
                  </a:lnTo>
                  <a:lnTo>
                    <a:pt x="635311" y="341179"/>
                  </a:lnTo>
                  <a:lnTo>
                    <a:pt x="651483" y="316018"/>
                  </a:lnTo>
                  <a:lnTo>
                    <a:pt x="665289" y="290408"/>
                  </a:lnTo>
                  <a:lnTo>
                    <a:pt x="676727" y="263903"/>
                  </a:lnTo>
                  <a:lnTo>
                    <a:pt x="685800" y="236054"/>
                  </a:lnTo>
                  <a:lnTo>
                    <a:pt x="678124" y="205726"/>
                  </a:lnTo>
                  <a:lnTo>
                    <a:pt x="666209" y="182655"/>
                  </a:lnTo>
                  <a:lnTo>
                    <a:pt x="647785" y="163347"/>
                  </a:lnTo>
                  <a:lnTo>
                    <a:pt x="620585" y="144308"/>
                  </a:lnTo>
                  <a:lnTo>
                    <a:pt x="592615" y="140432"/>
                  </a:lnTo>
                  <a:lnTo>
                    <a:pt x="579336" y="143574"/>
                  </a:lnTo>
                  <a:lnTo>
                    <a:pt x="574994" y="141487"/>
                  </a:lnTo>
                  <a:lnTo>
                    <a:pt x="570097" y="72632"/>
                  </a:lnTo>
                  <a:lnTo>
                    <a:pt x="525131" y="42528"/>
                  </a:lnTo>
                  <a:lnTo>
                    <a:pt x="469120" y="26759"/>
                  </a:lnTo>
                  <a:lnTo>
                    <a:pt x="450171" y="31970"/>
                  </a:lnTo>
                  <a:lnTo>
                    <a:pt x="435856" y="36913"/>
                  </a:lnTo>
                  <a:lnTo>
                    <a:pt x="423710" y="44902"/>
                  </a:lnTo>
                  <a:lnTo>
                    <a:pt x="411269" y="59252"/>
                  </a:lnTo>
                  <a:lnTo>
                    <a:pt x="390331" y="69466"/>
                  </a:lnTo>
                  <a:lnTo>
                    <a:pt x="380240" y="67136"/>
                  </a:lnTo>
                  <a:lnTo>
                    <a:pt x="374882" y="54414"/>
                  </a:lnTo>
                  <a:lnTo>
                    <a:pt x="368144" y="33449"/>
                  </a:lnTo>
                  <a:lnTo>
                    <a:pt x="342571" y="16933"/>
                  </a:lnTo>
                  <a:lnTo>
                    <a:pt x="331592" y="9556"/>
                  </a:lnTo>
                  <a:lnTo>
                    <a:pt x="322586" y="5763"/>
                  </a:lnTo>
                  <a:lnTo>
                    <a:pt x="302930" y="0"/>
                  </a:lnTo>
                  <a:lnTo>
                    <a:pt x="283454" y="1149"/>
                  </a:lnTo>
                  <a:lnTo>
                    <a:pt x="255991" y="2747"/>
                  </a:lnTo>
                  <a:lnTo>
                    <a:pt x="201953" y="13379"/>
                  </a:lnTo>
                  <a:lnTo>
                    <a:pt x="168130" y="37197"/>
                  </a:lnTo>
                  <a:lnTo>
                    <a:pt x="139631" y="70601"/>
                  </a:lnTo>
                  <a:lnTo>
                    <a:pt x="117050" y="108126"/>
                  </a:lnTo>
                  <a:lnTo>
                    <a:pt x="100976" y="144308"/>
                  </a:lnTo>
                  <a:lnTo>
                    <a:pt x="96539" y="149758"/>
                  </a:lnTo>
                  <a:lnTo>
                    <a:pt x="89143" y="152790"/>
                  </a:lnTo>
                  <a:lnTo>
                    <a:pt x="80564" y="154925"/>
                  </a:lnTo>
                  <a:lnTo>
                    <a:pt x="72576" y="157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321051" y="3289300"/>
            <a:ext cx="516890" cy="584200"/>
            <a:chOff x="3321051" y="3289300"/>
            <a:chExt cx="516890" cy="584200"/>
          </a:xfrm>
        </p:grpSpPr>
        <p:sp>
          <p:nvSpPr>
            <p:cNvPr id="8" name="object 8"/>
            <p:cNvSpPr/>
            <p:nvPr/>
          </p:nvSpPr>
          <p:spPr>
            <a:xfrm>
              <a:off x="3327401" y="3295650"/>
              <a:ext cx="504190" cy="571500"/>
            </a:xfrm>
            <a:custGeom>
              <a:avLst/>
              <a:gdLst/>
              <a:ahLst/>
              <a:cxnLst/>
              <a:rect l="l" t="t" r="r" b="b"/>
              <a:pathLst>
                <a:path w="504189" h="571500">
                  <a:moveTo>
                    <a:pt x="212448" y="0"/>
                  </a:moveTo>
                  <a:lnTo>
                    <a:pt x="164389" y="16325"/>
                  </a:lnTo>
                  <a:lnTo>
                    <a:pt x="129877" y="54344"/>
                  </a:lnTo>
                  <a:lnTo>
                    <a:pt x="126934" y="81380"/>
                  </a:lnTo>
                  <a:lnTo>
                    <a:pt x="129554" y="91159"/>
                  </a:lnTo>
                  <a:lnTo>
                    <a:pt x="116209" y="93049"/>
                  </a:lnTo>
                  <a:lnTo>
                    <a:pt x="65368" y="96418"/>
                  </a:lnTo>
                  <a:lnTo>
                    <a:pt x="38274" y="133890"/>
                  </a:lnTo>
                  <a:lnTo>
                    <a:pt x="24083" y="180566"/>
                  </a:lnTo>
                  <a:lnTo>
                    <a:pt x="28773" y="196357"/>
                  </a:lnTo>
                  <a:lnTo>
                    <a:pt x="33221" y="208286"/>
                  </a:lnTo>
                  <a:lnTo>
                    <a:pt x="40411" y="218407"/>
                  </a:lnTo>
                  <a:lnTo>
                    <a:pt x="53327" y="228775"/>
                  </a:lnTo>
                  <a:lnTo>
                    <a:pt x="62519" y="246223"/>
                  </a:lnTo>
                  <a:lnTo>
                    <a:pt x="60422" y="254633"/>
                  </a:lnTo>
                  <a:lnTo>
                    <a:pt x="48972" y="259097"/>
                  </a:lnTo>
                  <a:lnTo>
                    <a:pt x="30104" y="264713"/>
                  </a:lnTo>
                  <a:lnTo>
                    <a:pt x="15239" y="286023"/>
                  </a:lnTo>
                  <a:lnTo>
                    <a:pt x="8600" y="295172"/>
                  </a:lnTo>
                  <a:lnTo>
                    <a:pt x="5187" y="302677"/>
                  </a:lnTo>
                  <a:lnTo>
                    <a:pt x="0" y="319058"/>
                  </a:lnTo>
                  <a:lnTo>
                    <a:pt x="2472" y="358173"/>
                  </a:lnTo>
                  <a:lnTo>
                    <a:pt x="12040" y="403205"/>
                  </a:lnTo>
                  <a:lnTo>
                    <a:pt x="63541" y="455139"/>
                  </a:lnTo>
                  <a:lnTo>
                    <a:pt x="97314" y="473957"/>
                  </a:lnTo>
                  <a:lnTo>
                    <a:pt x="129877" y="487352"/>
                  </a:lnTo>
                  <a:lnTo>
                    <a:pt x="134782" y="491050"/>
                  </a:lnTo>
                  <a:lnTo>
                    <a:pt x="137510" y="497213"/>
                  </a:lnTo>
                  <a:lnTo>
                    <a:pt x="139432" y="504363"/>
                  </a:lnTo>
                  <a:lnTo>
                    <a:pt x="141918" y="511018"/>
                  </a:lnTo>
                  <a:lnTo>
                    <a:pt x="178876" y="531932"/>
                  </a:lnTo>
                  <a:lnTo>
                    <a:pt x="218899" y="546847"/>
                  </a:lnTo>
                  <a:lnTo>
                    <a:pt x="260212" y="558968"/>
                  </a:lnTo>
                  <a:lnTo>
                    <a:pt x="301040" y="571500"/>
                  </a:lnTo>
                  <a:lnTo>
                    <a:pt x="346519" y="562186"/>
                  </a:lnTo>
                  <a:lnTo>
                    <a:pt x="383612" y="541698"/>
                  </a:lnTo>
                  <a:lnTo>
                    <a:pt x="389297" y="527536"/>
                  </a:lnTo>
                  <a:lnTo>
                    <a:pt x="395546" y="514524"/>
                  </a:lnTo>
                  <a:lnTo>
                    <a:pt x="401634" y="501513"/>
                  </a:lnTo>
                  <a:lnTo>
                    <a:pt x="406835" y="487352"/>
                  </a:lnTo>
                  <a:lnTo>
                    <a:pt x="401163" y="444155"/>
                  </a:lnTo>
                  <a:lnTo>
                    <a:pt x="400814" y="427748"/>
                  </a:lnTo>
                  <a:lnTo>
                    <a:pt x="415301" y="424488"/>
                  </a:lnTo>
                  <a:lnTo>
                    <a:pt x="454141" y="420735"/>
                  </a:lnTo>
                  <a:lnTo>
                    <a:pt x="460161" y="419859"/>
                  </a:lnTo>
                  <a:lnTo>
                    <a:pt x="466182" y="417230"/>
                  </a:lnTo>
                  <a:lnTo>
                    <a:pt x="472203" y="415476"/>
                  </a:lnTo>
                  <a:lnTo>
                    <a:pt x="480939" y="402205"/>
                  </a:lnTo>
                  <a:lnTo>
                    <a:pt x="484030" y="397397"/>
                  </a:lnTo>
                  <a:lnTo>
                    <a:pt x="485508" y="392426"/>
                  </a:lnTo>
                  <a:lnTo>
                    <a:pt x="489405" y="378661"/>
                  </a:lnTo>
                  <a:lnTo>
                    <a:pt x="492738" y="367870"/>
                  </a:lnTo>
                  <a:lnTo>
                    <a:pt x="496717" y="356091"/>
                  </a:lnTo>
                  <a:lnTo>
                    <a:pt x="500050" y="346614"/>
                  </a:lnTo>
                  <a:lnTo>
                    <a:pt x="501448" y="342724"/>
                  </a:lnTo>
                  <a:lnTo>
                    <a:pt x="501985" y="314291"/>
                  </a:lnTo>
                  <a:lnTo>
                    <a:pt x="501447" y="257426"/>
                  </a:lnTo>
                  <a:lnTo>
                    <a:pt x="474098" y="224789"/>
                  </a:lnTo>
                  <a:lnTo>
                    <a:pt x="438001" y="212107"/>
                  </a:lnTo>
                  <a:lnTo>
                    <a:pt x="430918" y="210367"/>
                  </a:lnTo>
                  <a:lnTo>
                    <a:pt x="434573" y="193563"/>
                  </a:lnTo>
                  <a:lnTo>
                    <a:pt x="438874" y="177169"/>
                  </a:lnTo>
                  <a:lnTo>
                    <a:pt x="448120" y="144627"/>
                  </a:lnTo>
                  <a:lnTo>
                    <a:pt x="447757" y="117455"/>
                  </a:lnTo>
                  <a:lnTo>
                    <a:pt x="446507" y="86338"/>
                  </a:lnTo>
                  <a:lnTo>
                    <a:pt x="440258" y="55878"/>
                  </a:lnTo>
                  <a:lnTo>
                    <a:pt x="431843" y="42073"/>
                  </a:lnTo>
                  <a:lnTo>
                    <a:pt x="307061" y="42073"/>
                  </a:lnTo>
                  <a:lnTo>
                    <a:pt x="284416" y="28597"/>
                  </a:lnTo>
                  <a:lnTo>
                    <a:pt x="261368" y="17092"/>
                  </a:lnTo>
                  <a:lnTo>
                    <a:pt x="237512" y="7560"/>
                  </a:lnTo>
                  <a:lnTo>
                    <a:pt x="212448" y="0"/>
                  </a:lnTo>
                  <a:close/>
                </a:path>
                <a:path w="504189" h="571500">
                  <a:moveTo>
                    <a:pt x="354368" y="0"/>
                  </a:moveTo>
                  <a:lnTo>
                    <a:pt x="338872" y="6943"/>
                  </a:lnTo>
                  <a:lnTo>
                    <a:pt x="327166" y="16106"/>
                  </a:lnTo>
                  <a:lnTo>
                    <a:pt x="317235" y="27734"/>
                  </a:lnTo>
                  <a:lnTo>
                    <a:pt x="307061" y="42073"/>
                  </a:lnTo>
                  <a:lnTo>
                    <a:pt x="431843" y="42073"/>
                  </a:lnTo>
                  <a:lnTo>
                    <a:pt x="399846" y="15120"/>
                  </a:lnTo>
                  <a:lnTo>
                    <a:pt x="365549" y="4382"/>
                  </a:lnTo>
                  <a:lnTo>
                    <a:pt x="354368" y="0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401" y="3295650"/>
              <a:ext cx="504190" cy="571500"/>
            </a:xfrm>
            <a:custGeom>
              <a:avLst/>
              <a:gdLst/>
              <a:ahLst/>
              <a:cxnLst/>
              <a:rect l="l" t="t" r="r" b="b"/>
              <a:pathLst>
                <a:path w="504189" h="571500">
                  <a:moveTo>
                    <a:pt x="141919" y="511019"/>
                  </a:moveTo>
                  <a:lnTo>
                    <a:pt x="178877" y="531932"/>
                  </a:lnTo>
                  <a:lnTo>
                    <a:pt x="218899" y="546847"/>
                  </a:lnTo>
                  <a:lnTo>
                    <a:pt x="260212" y="558968"/>
                  </a:lnTo>
                  <a:lnTo>
                    <a:pt x="301041" y="571500"/>
                  </a:lnTo>
                  <a:lnTo>
                    <a:pt x="346519" y="562186"/>
                  </a:lnTo>
                  <a:lnTo>
                    <a:pt x="383612" y="541697"/>
                  </a:lnTo>
                  <a:lnTo>
                    <a:pt x="389297" y="527536"/>
                  </a:lnTo>
                  <a:lnTo>
                    <a:pt x="395546" y="514525"/>
                  </a:lnTo>
                  <a:lnTo>
                    <a:pt x="401634" y="501514"/>
                  </a:lnTo>
                  <a:lnTo>
                    <a:pt x="406835" y="487352"/>
                  </a:lnTo>
                  <a:lnTo>
                    <a:pt x="401163" y="444156"/>
                  </a:lnTo>
                  <a:lnTo>
                    <a:pt x="400814" y="427748"/>
                  </a:lnTo>
                  <a:lnTo>
                    <a:pt x="415302" y="424488"/>
                  </a:lnTo>
                  <a:lnTo>
                    <a:pt x="454141" y="420736"/>
                  </a:lnTo>
                  <a:lnTo>
                    <a:pt x="460162" y="419859"/>
                  </a:lnTo>
                  <a:lnTo>
                    <a:pt x="466183" y="417230"/>
                  </a:lnTo>
                  <a:lnTo>
                    <a:pt x="472204" y="415477"/>
                  </a:lnTo>
                  <a:lnTo>
                    <a:pt x="480939" y="402205"/>
                  </a:lnTo>
                  <a:lnTo>
                    <a:pt x="484030" y="397398"/>
                  </a:lnTo>
                  <a:lnTo>
                    <a:pt x="485509" y="392426"/>
                  </a:lnTo>
                  <a:lnTo>
                    <a:pt x="489406" y="378662"/>
                  </a:lnTo>
                  <a:lnTo>
                    <a:pt x="492739" y="367870"/>
                  </a:lnTo>
                  <a:lnTo>
                    <a:pt x="496717" y="356091"/>
                  </a:lnTo>
                  <a:lnTo>
                    <a:pt x="500050" y="346614"/>
                  </a:lnTo>
                  <a:lnTo>
                    <a:pt x="501448" y="342724"/>
                  </a:lnTo>
                  <a:lnTo>
                    <a:pt x="501985" y="314292"/>
                  </a:lnTo>
                  <a:lnTo>
                    <a:pt x="501448" y="257426"/>
                  </a:lnTo>
                  <a:lnTo>
                    <a:pt x="474099" y="224789"/>
                  </a:lnTo>
                  <a:lnTo>
                    <a:pt x="438001" y="212107"/>
                  </a:lnTo>
                  <a:lnTo>
                    <a:pt x="430918" y="210368"/>
                  </a:lnTo>
                  <a:lnTo>
                    <a:pt x="434574" y="193563"/>
                  </a:lnTo>
                  <a:lnTo>
                    <a:pt x="438874" y="177169"/>
                  </a:lnTo>
                  <a:lnTo>
                    <a:pt x="443497" y="160939"/>
                  </a:lnTo>
                  <a:lnTo>
                    <a:pt x="448120" y="144628"/>
                  </a:lnTo>
                  <a:lnTo>
                    <a:pt x="446508" y="86338"/>
                  </a:lnTo>
                  <a:lnTo>
                    <a:pt x="424897" y="30678"/>
                  </a:lnTo>
                  <a:lnTo>
                    <a:pt x="385829" y="10463"/>
                  </a:lnTo>
                  <a:lnTo>
                    <a:pt x="365549" y="4382"/>
                  </a:lnTo>
                  <a:lnTo>
                    <a:pt x="354368" y="0"/>
                  </a:lnTo>
                  <a:lnTo>
                    <a:pt x="338872" y="6943"/>
                  </a:lnTo>
                  <a:lnTo>
                    <a:pt x="327167" y="16106"/>
                  </a:lnTo>
                  <a:lnTo>
                    <a:pt x="317235" y="27734"/>
                  </a:lnTo>
                  <a:lnTo>
                    <a:pt x="307061" y="42073"/>
                  </a:lnTo>
                  <a:lnTo>
                    <a:pt x="284416" y="28596"/>
                  </a:lnTo>
                  <a:lnTo>
                    <a:pt x="261368" y="17092"/>
                  </a:lnTo>
                  <a:lnTo>
                    <a:pt x="237513" y="7560"/>
                  </a:lnTo>
                  <a:lnTo>
                    <a:pt x="212448" y="0"/>
                  </a:lnTo>
                  <a:lnTo>
                    <a:pt x="185153" y="6395"/>
                  </a:lnTo>
                  <a:lnTo>
                    <a:pt x="164389" y="16325"/>
                  </a:lnTo>
                  <a:lnTo>
                    <a:pt x="147012" y="31678"/>
                  </a:lnTo>
                  <a:lnTo>
                    <a:pt x="129877" y="54345"/>
                  </a:lnTo>
                  <a:lnTo>
                    <a:pt x="126934" y="81380"/>
                  </a:lnTo>
                  <a:lnTo>
                    <a:pt x="129555" y="91159"/>
                  </a:lnTo>
                  <a:lnTo>
                    <a:pt x="116209" y="93049"/>
                  </a:lnTo>
                  <a:lnTo>
                    <a:pt x="65368" y="96418"/>
                  </a:lnTo>
                  <a:lnTo>
                    <a:pt x="38275" y="133890"/>
                  </a:lnTo>
                  <a:lnTo>
                    <a:pt x="24083" y="180565"/>
                  </a:lnTo>
                  <a:lnTo>
                    <a:pt x="28773" y="196357"/>
                  </a:lnTo>
                  <a:lnTo>
                    <a:pt x="33222" y="208286"/>
                  </a:lnTo>
                  <a:lnTo>
                    <a:pt x="40412" y="218407"/>
                  </a:lnTo>
                  <a:lnTo>
                    <a:pt x="53327" y="228775"/>
                  </a:lnTo>
                  <a:lnTo>
                    <a:pt x="62519" y="246223"/>
                  </a:lnTo>
                  <a:lnTo>
                    <a:pt x="60423" y="254633"/>
                  </a:lnTo>
                  <a:lnTo>
                    <a:pt x="48972" y="259097"/>
                  </a:lnTo>
                  <a:lnTo>
                    <a:pt x="30104" y="264713"/>
                  </a:lnTo>
                  <a:lnTo>
                    <a:pt x="15240" y="286023"/>
                  </a:lnTo>
                  <a:lnTo>
                    <a:pt x="8601" y="295172"/>
                  </a:lnTo>
                  <a:lnTo>
                    <a:pt x="5187" y="302678"/>
                  </a:lnTo>
                  <a:lnTo>
                    <a:pt x="0" y="319058"/>
                  </a:lnTo>
                  <a:lnTo>
                    <a:pt x="1034" y="335287"/>
                  </a:lnTo>
                  <a:lnTo>
                    <a:pt x="2472" y="358173"/>
                  </a:lnTo>
                  <a:lnTo>
                    <a:pt x="12041" y="403205"/>
                  </a:lnTo>
                  <a:lnTo>
                    <a:pt x="63541" y="455140"/>
                  </a:lnTo>
                  <a:lnTo>
                    <a:pt x="97314" y="473958"/>
                  </a:lnTo>
                  <a:lnTo>
                    <a:pt x="129877" y="487352"/>
                  </a:lnTo>
                  <a:lnTo>
                    <a:pt x="134783" y="491050"/>
                  </a:lnTo>
                  <a:lnTo>
                    <a:pt x="137511" y="497213"/>
                  </a:lnTo>
                  <a:lnTo>
                    <a:pt x="139433" y="504363"/>
                  </a:lnTo>
                  <a:lnTo>
                    <a:pt x="141919" y="5110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91549" y="3917005"/>
            <a:ext cx="414020" cy="593090"/>
            <a:chOff x="1291549" y="3917005"/>
            <a:chExt cx="414020" cy="593090"/>
          </a:xfrm>
        </p:grpSpPr>
        <p:sp>
          <p:nvSpPr>
            <p:cNvPr id="11" name="object 11"/>
            <p:cNvSpPr/>
            <p:nvPr/>
          </p:nvSpPr>
          <p:spPr>
            <a:xfrm>
              <a:off x="1297900" y="3923355"/>
              <a:ext cx="401320" cy="580390"/>
            </a:xfrm>
            <a:custGeom>
              <a:avLst/>
              <a:gdLst/>
              <a:ahLst/>
              <a:cxnLst/>
              <a:rect l="l" t="t" r="r" b="b"/>
              <a:pathLst>
                <a:path w="401319" h="580389">
                  <a:moveTo>
                    <a:pt x="161466" y="0"/>
                  </a:moveTo>
                  <a:lnTo>
                    <a:pt x="112441" y="17382"/>
                  </a:lnTo>
                  <a:lnTo>
                    <a:pt x="91188" y="44604"/>
                  </a:lnTo>
                  <a:lnTo>
                    <a:pt x="86212" y="57805"/>
                  </a:lnTo>
                  <a:lnTo>
                    <a:pt x="81364" y="71006"/>
                  </a:lnTo>
                  <a:lnTo>
                    <a:pt x="77222" y="85374"/>
                  </a:lnTo>
                  <a:lnTo>
                    <a:pt x="81739" y="129201"/>
                  </a:lnTo>
                  <a:lnTo>
                    <a:pt x="82017" y="145848"/>
                  </a:lnTo>
                  <a:lnTo>
                    <a:pt x="70481" y="149155"/>
                  </a:lnTo>
                  <a:lnTo>
                    <a:pt x="39553" y="152962"/>
                  </a:lnTo>
                  <a:lnTo>
                    <a:pt x="34758" y="153851"/>
                  </a:lnTo>
                  <a:lnTo>
                    <a:pt x="29964" y="156519"/>
                  </a:lnTo>
                  <a:lnTo>
                    <a:pt x="25170" y="158297"/>
                  </a:lnTo>
                  <a:lnTo>
                    <a:pt x="18214" y="171762"/>
                  </a:lnTo>
                  <a:lnTo>
                    <a:pt x="15752" y="176640"/>
                  </a:lnTo>
                  <a:lnTo>
                    <a:pt x="14575" y="181684"/>
                  </a:lnTo>
                  <a:lnTo>
                    <a:pt x="11472" y="195649"/>
                  </a:lnTo>
                  <a:lnTo>
                    <a:pt x="8818" y="206599"/>
                  </a:lnTo>
                  <a:lnTo>
                    <a:pt x="5650" y="218549"/>
                  </a:lnTo>
                  <a:lnTo>
                    <a:pt x="2996" y="228165"/>
                  </a:lnTo>
                  <a:lnTo>
                    <a:pt x="1883" y="232111"/>
                  </a:lnTo>
                  <a:lnTo>
                    <a:pt x="1455" y="260958"/>
                  </a:lnTo>
                  <a:lnTo>
                    <a:pt x="1883" y="318653"/>
                  </a:lnTo>
                  <a:lnTo>
                    <a:pt x="23661" y="351766"/>
                  </a:lnTo>
                  <a:lnTo>
                    <a:pt x="58045" y="366398"/>
                  </a:lnTo>
                  <a:lnTo>
                    <a:pt x="55135" y="383448"/>
                  </a:lnTo>
                  <a:lnTo>
                    <a:pt x="51710" y="400081"/>
                  </a:lnTo>
                  <a:lnTo>
                    <a:pt x="44347" y="433097"/>
                  </a:lnTo>
                  <a:lnTo>
                    <a:pt x="44636" y="460666"/>
                  </a:lnTo>
                  <a:lnTo>
                    <a:pt x="50607" y="523140"/>
                  </a:lnTo>
                  <a:lnTo>
                    <a:pt x="72268" y="558101"/>
                  </a:lnTo>
                  <a:lnTo>
                    <a:pt x="110099" y="575388"/>
                  </a:lnTo>
                  <a:lnTo>
                    <a:pt x="119003" y="579835"/>
                  </a:lnTo>
                  <a:lnTo>
                    <a:pt x="131341" y="572790"/>
                  </a:lnTo>
                  <a:lnTo>
                    <a:pt x="140662" y="563493"/>
                  </a:lnTo>
                  <a:lnTo>
                    <a:pt x="148571" y="551696"/>
                  </a:lnTo>
                  <a:lnTo>
                    <a:pt x="156672" y="537147"/>
                  </a:lnTo>
                  <a:lnTo>
                    <a:pt x="290376" y="537147"/>
                  </a:lnTo>
                  <a:lnTo>
                    <a:pt x="297763" y="524696"/>
                  </a:lnTo>
                  <a:lnTo>
                    <a:pt x="300106" y="497267"/>
                  </a:lnTo>
                  <a:lnTo>
                    <a:pt x="298020" y="487345"/>
                  </a:lnTo>
                  <a:lnTo>
                    <a:pt x="308647" y="485428"/>
                  </a:lnTo>
                  <a:lnTo>
                    <a:pt x="349132" y="482009"/>
                  </a:lnTo>
                  <a:lnTo>
                    <a:pt x="370706" y="443991"/>
                  </a:lnTo>
                  <a:lnTo>
                    <a:pt x="382007" y="396634"/>
                  </a:lnTo>
                  <a:lnTo>
                    <a:pt x="378272" y="380613"/>
                  </a:lnTo>
                  <a:lnTo>
                    <a:pt x="374729" y="368510"/>
                  </a:lnTo>
                  <a:lnTo>
                    <a:pt x="369004" y="358242"/>
                  </a:lnTo>
                  <a:lnTo>
                    <a:pt x="358720" y="347723"/>
                  </a:lnTo>
                  <a:lnTo>
                    <a:pt x="351400" y="330020"/>
                  </a:lnTo>
                  <a:lnTo>
                    <a:pt x="353070" y="321488"/>
                  </a:lnTo>
                  <a:lnTo>
                    <a:pt x="362188" y="316957"/>
                  </a:lnTo>
                  <a:lnTo>
                    <a:pt x="377213" y="311260"/>
                  </a:lnTo>
                  <a:lnTo>
                    <a:pt x="389048" y="289639"/>
                  </a:lnTo>
                  <a:lnTo>
                    <a:pt x="394335" y="280357"/>
                  </a:lnTo>
                  <a:lnTo>
                    <a:pt x="397053" y="272742"/>
                  </a:lnTo>
                  <a:lnTo>
                    <a:pt x="401184" y="256123"/>
                  </a:lnTo>
                  <a:lnTo>
                    <a:pt x="399215" y="216437"/>
                  </a:lnTo>
                  <a:lnTo>
                    <a:pt x="391595" y="170748"/>
                  </a:lnTo>
                  <a:lnTo>
                    <a:pt x="350586" y="118056"/>
                  </a:lnTo>
                  <a:lnTo>
                    <a:pt x="297763" y="85374"/>
                  </a:lnTo>
                  <a:lnTo>
                    <a:pt x="293857" y="81622"/>
                  </a:lnTo>
                  <a:lnTo>
                    <a:pt x="291685" y="75369"/>
                  </a:lnTo>
                  <a:lnTo>
                    <a:pt x="290154" y="68115"/>
                  </a:lnTo>
                  <a:lnTo>
                    <a:pt x="288174" y="61362"/>
                  </a:lnTo>
                  <a:lnTo>
                    <a:pt x="258745" y="40144"/>
                  </a:lnTo>
                  <a:lnTo>
                    <a:pt x="226875" y="25012"/>
                  </a:lnTo>
                  <a:lnTo>
                    <a:pt x="193978" y="12714"/>
                  </a:lnTo>
                  <a:lnTo>
                    <a:pt x="161466" y="0"/>
                  </a:lnTo>
                  <a:close/>
                </a:path>
                <a:path w="401319" h="580389">
                  <a:moveTo>
                    <a:pt x="290376" y="537147"/>
                  </a:moveTo>
                  <a:lnTo>
                    <a:pt x="156672" y="537147"/>
                  </a:lnTo>
                  <a:lnTo>
                    <a:pt x="174704" y="550820"/>
                  </a:lnTo>
                  <a:lnTo>
                    <a:pt x="193058" y="562492"/>
                  </a:lnTo>
                  <a:lnTo>
                    <a:pt x="212053" y="572164"/>
                  </a:lnTo>
                  <a:lnTo>
                    <a:pt x="232012" y="579835"/>
                  </a:lnTo>
                  <a:lnTo>
                    <a:pt x="253747" y="573345"/>
                  </a:lnTo>
                  <a:lnTo>
                    <a:pt x="270281" y="563271"/>
                  </a:lnTo>
                  <a:lnTo>
                    <a:pt x="284118" y="547694"/>
                  </a:lnTo>
                  <a:lnTo>
                    <a:pt x="290376" y="537147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7899" y="3923355"/>
              <a:ext cx="401320" cy="580390"/>
            </a:xfrm>
            <a:custGeom>
              <a:avLst/>
              <a:gdLst/>
              <a:ahLst/>
              <a:cxnLst/>
              <a:rect l="l" t="t" r="r" b="b"/>
              <a:pathLst>
                <a:path w="401319" h="580389">
                  <a:moveTo>
                    <a:pt x="288175" y="61362"/>
                  </a:moveTo>
                  <a:lnTo>
                    <a:pt x="258745" y="40144"/>
                  </a:lnTo>
                  <a:lnTo>
                    <a:pt x="226875" y="25012"/>
                  </a:lnTo>
                  <a:lnTo>
                    <a:pt x="193978" y="12714"/>
                  </a:lnTo>
                  <a:lnTo>
                    <a:pt x="161467" y="0"/>
                  </a:lnTo>
                  <a:lnTo>
                    <a:pt x="112442" y="17383"/>
                  </a:lnTo>
                  <a:lnTo>
                    <a:pt x="91189" y="44604"/>
                  </a:lnTo>
                  <a:lnTo>
                    <a:pt x="86212" y="57805"/>
                  </a:lnTo>
                  <a:lnTo>
                    <a:pt x="81364" y="71006"/>
                  </a:lnTo>
                  <a:lnTo>
                    <a:pt x="77223" y="85374"/>
                  </a:lnTo>
                  <a:lnTo>
                    <a:pt x="81739" y="129201"/>
                  </a:lnTo>
                  <a:lnTo>
                    <a:pt x="82017" y="145848"/>
                  </a:lnTo>
                  <a:lnTo>
                    <a:pt x="70481" y="149155"/>
                  </a:lnTo>
                  <a:lnTo>
                    <a:pt x="39553" y="152962"/>
                  </a:lnTo>
                  <a:lnTo>
                    <a:pt x="34759" y="153851"/>
                  </a:lnTo>
                  <a:lnTo>
                    <a:pt x="29964" y="156519"/>
                  </a:lnTo>
                  <a:lnTo>
                    <a:pt x="25170" y="158298"/>
                  </a:lnTo>
                  <a:lnTo>
                    <a:pt x="18214" y="171763"/>
                  </a:lnTo>
                  <a:lnTo>
                    <a:pt x="15752" y="176640"/>
                  </a:lnTo>
                  <a:lnTo>
                    <a:pt x="14575" y="181684"/>
                  </a:lnTo>
                  <a:lnTo>
                    <a:pt x="11472" y="195649"/>
                  </a:lnTo>
                  <a:lnTo>
                    <a:pt x="8818" y="206599"/>
                  </a:lnTo>
                  <a:lnTo>
                    <a:pt x="5650" y="218549"/>
                  </a:lnTo>
                  <a:lnTo>
                    <a:pt x="2996" y="228165"/>
                  </a:lnTo>
                  <a:lnTo>
                    <a:pt x="1883" y="232111"/>
                  </a:lnTo>
                  <a:lnTo>
                    <a:pt x="1455" y="260959"/>
                  </a:lnTo>
                  <a:lnTo>
                    <a:pt x="1883" y="318653"/>
                  </a:lnTo>
                  <a:lnTo>
                    <a:pt x="23661" y="351766"/>
                  </a:lnTo>
                  <a:lnTo>
                    <a:pt x="58045" y="366398"/>
                  </a:lnTo>
                  <a:lnTo>
                    <a:pt x="55135" y="383448"/>
                  </a:lnTo>
                  <a:lnTo>
                    <a:pt x="51710" y="400081"/>
                  </a:lnTo>
                  <a:lnTo>
                    <a:pt x="48029" y="416547"/>
                  </a:lnTo>
                  <a:lnTo>
                    <a:pt x="44347" y="433097"/>
                  </a:lnTo>
                  <a:lnTo>
                    <a:pt x="45631" y="492237"/>
                  </a:lnTo>
                  <a:lnTo>
                    <a:pt x="62840" y="548708"/>
                  </a:lnTo>
                  <a:lnTo>
                    <a:pt x="105304" y="573609"/>
                  </a:lnTo>
                  <a:lnTo>
                    <a:pt x="110098" y="575388"/>
                  </a:lnTo>
                  <a:lnTo>
                    <a:pt x="119002" y="579835"/>
                  </a:lnTo>
                  <a:lnTo>
                    <a:pt x="131341" y="572789"/>
                  </a:lnTo>
                  <a:lnTo>
                    <a:pt x="140662" y="563493"/>
                  </a:lnTo>
                  <a:lnTo>
                    <a:pt x="148571" y="551696"/>
                  </a:lnTo>
                  <a:lnTo>
                    <a:pt x="156672" y="537147"/>
                  </a:lnTo>
                  <a:lnTo>
                    <a:pt x="174705" y="550821"/>
                  </a:lnTo>
                  <a:lnTo>
                    <a:pt x="193058" y="562493"/>
                  </a:lnTo>
                  <a:lnTo>
                    <a:pt x="212053" y="572164"/>
                  </a:lnTo>
                  <a:lnTo>
                    <a:pt x="232012" y="579835"/>
                  </a:lnTo>
                  <a:lnTo>
                    <a:pt x="253747" y="573345"/>
                  </a:lnTo>
                  <a:lnTo>
                    <a:pt x="270281" y="563271"/>
                  </a:lnTo>
                  <a:lnTo>
                    <a:pt x="284119" y="547694"/>
                  </a:lnTo>
                  <a:lnTo>
                    <a:pt x="297763" y="524697"/>
                  </a:lnTo>
                  <a:lnTo>
                    <a:pt x="300107" y="497267"/>
                  </a:lnTo>
                  <a:lnTo>
                    <a:pt x="298020" y="487346"/>
                  </a:lnTo>
                  <a:lnTo>
                    <a:pt x="308647" y="485428"/>
                  </a:lnTo>
                  <a:lnTo>
                    <a:pt x="349131" y="482010"/>
                  </a:lnTo>
                  <a:lnTo>
                    <a:pt x="370706" y="443991"/>
                  </a:lnTo>
                  <a:lnTo>
                    <a:pt x="382007" y="396635"/>
                  </a:lnTo>
                  <a:lnTo>
                    <a:pt x="378272" y="380613"/>
                  </a:lnTo>
                  <a:lnTo>
                    <a:pt x="374730" y="368510"/>
                  </a:lnTo>
                  <a:lnTo>
                    <a:pt x="369004" y="358242"/>
                  </a:lnTo>
                  <a:lnTo>
                    <a:pt x="358720" y="347723"/>
                  </a:lnTo>
                  <a:lnTo>
                    <a:pt x="351400" y="330020"/>
                  </a:lnTo>
                  <a:lnTo>
                    <a:pt x="353070" y="321488"/>
                  </a:lnTo>
                  <a:lnTo>
                    <a:pt x="362187" y="316958"/>
                  </a:lnTo>
                  <a:lnTo>
                    <a:pt x="377213" y="311261"/>
                  </a:lnTo>
                  <a:lnTo>
                    <a:pt x="389049" y="289639"/>
                  </a:lnTo>
                  <a:lnTo>
                    <a:pt x="394335" y="280357"/>
                  </a:lnTo>
                  <a:lnTo>
                    <a:pt x="397054" y="272742"/>
                  </a:lnTo>
                  <a:lnTo>
                    <a:pt x="401184" y="256123"/>
                  </a:lnTo>
                  <a:lnTo>
                    <a:pt x="400360" y="239657"/>
                  </a:lnTo>
                  <a:lnTo>
                    <a:pt x="399215" y="216437"/>
                  </a:lnTo>
                  <a:lnTo>
                    <a:pt x="391596" y="170749"/>
                  </a:lnTo>
                  <a:lnTo>
                    <a:pt x="350587" y="118056"/>
                  </a:lnTo>
                  <a:lnTo>
                    <a:pt x="297763" y="85374"/>
                  </a:lnTo>
                  <a:lnTo>
                    <a:pt x="293857" y="81622"/>
                  </a:lnTo>
                  <a:lnTo>
                    <a:pt x="291685" y="75369"/>
                  </a:lnTo>
                  <a:lnTo>
                    <a:pt x="290154" y="68116"/>
                  </a:lnTo>
                  <a:lnTo>
                    <a:pt x="288175" y="613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33801" y="4717105"/>
            <a:ext cx="1748155" cy="593090"/>
            <a:chOff x="1833801" y="4717105"/>
            <a:chExt cx="1748155" cy="593090"/>
          </a:xfrm>
        </p:grpSpPr>
        <p:sp>
          <p:nvSpPr>
            <p:cNvPr id="14" name="object 14"/>
            <p:cNvSpPr/>
            <p:nvPr/>
          </p:nvSpPr>
          <p:spPr>
            <a:xfrm>
              <a:off x="1840151" y="4723455"/>
              <a:ext cx="1735455" cy="580390"/>
            </a:xfrm>
            <a:custGeom>
              <a:avLst/>
              <a:gdLst/>
              <a:ahLst/>
              <a:cxnLst/>
              <a:rect l="l" t="t" r="r" b="b"/>
              <a:pathLst>
                <a:path w="1735454" h="580389">
                  <a:moveTo>
                    <a:pt x="698439" y="0"/>
                  </a:moveTo>
                  <a:lnTo>
                    <a:pt x="631080" y="2919"/>
                  </a:lnTo>
                  <a:lnTo>
                    <a:pt x="581250" y="5862"/>
                  </a:lnTo>
                  <a:lnTo>
                    <a:pt x="541789" y="9448"/>
                  </a:lnTo>
                  <a:lnTo>
                    <a:pt x="465337" y="21017"/>
                  </a:lnTo>
                  <a:lnTo>
                    <a:pt x="414026" y="30236"/>
                  </a:lnTo>
                  <a:lnTo>
                    <a:pt x="394445" y="44604"/>
                  </a:lnTo>
                  <a:lnTo>
                    <a:pt x="372920" y="57805"/>
                  </a:lnTo>
                  <a:lnTo>
                    <a:pt x="351950" y="71006"/>
                  </a:lnTo>
                  <a:lnTo>
                    <a:pt x="334035" y="85374"/>
                  </a:lnTo>
                  <a:lnTo>
                    <a:pt x="344046" y="111550"/>
                  </a:lnTo>
                  <a:lnTo>
                    <a:pt x="353570" y="129201"/>
                  </a:lnTo>
                  <a:lnTo>
                    <a:pt x="358512" y="140057"/>
                  </a:lnTo>
                  <a:lnTo>
                    <a:pt x="354774" y="145848"/>
                  </a:lnTo>
                  <a:lnTo>
                    <a:pt x="338260" y="148304"/>
                  </a:lnTo>
                  <a:lnTo>
                    <a:pt x="304872" y="149155"/>
                  </a:lnTo>
                  <a:lnTo>
                    <a:pt x="250515" y="150131"/>
                  </a:lnTo>
                  <a:lnTo>
                    <a:pt x="171091" y="152962"/>
                  </a:lnTo>
                  <a:lnTo>
                    <a:pt x="108876" y="158297"/>
                  </a:lnTo>
                  <a:lnTo>
                    <a:pt x="68140" y="176640"/>
                  </a:lnTo>
                  <a:lnTo>
                    <a:pt x="49624" y="195649"/>
                  </a:lnTo>
                  <a:lnTo>
                    <a:pt x="38144" y="206599"/>
                  </a:lnTo>
                  <a:lnTo>
                    <a:pt x="24442" y="218549"/>
                  </a:lnTo>
                  <a:lnTo>
                    <a:pt x="8147" y="232111"/>
                  </a:lnTo>
                  <a:lnTo>
                    <a:pt x="6295" y="260958"/>
                  </a:lnTo>
                  <a:lnTo>
                    <a:pt x="8147" y="318653"/>
                  </a:lnTo>
                  <a:lnTo>
                    <a:pt x="49624" y="341497"/>
                  </a:lnTo>
                  <a:lnTo>
                    <a:pt x="102349" y="351766"/>
                  </a:lnTo>
                  <a:lnTo>
                    <a:pt x="169239" y="359617"/>
                  </a:lnTo>
                  <a:lnTo>
                    <a:pt x="226686" y="364634"/>
                  </a:lnTo>
                  <a:lnTo>
                    <a:pt x="251082" y="366398"/>
                  </a:lnTo>
                  <a:lnTo>
                    <a:pt x="238490" y="383448"/>
                  </a:lnTo>
                  <a:lnTo>
                    <a:pt x="223677" y="400081"/>
                  </a:lnTo>
                  <a:lnTo>
                    <a:pt x="191830" y="433097"/>
                  </a:lnTo>
                  <a:lnTo>
                    <a:pt x="193079" y="460666"/>
                  </a:lnTo>
                  <a:lnTo>
                    <a:pt x="218910" y="523140"/>
                  </a:lnTo>
                  <a:lnTo>
                    <a:pt x="271821" y="548708"/>
                  </a:lnTo>
                  <a:lnTo>
                    <a:pt x="312603" y="558101"/>
                  </a:lnTo>
                  <a:lnTo>
                    <a:pt x="358107" y="564493"/>
                  </a:lnTo>
                  <a:lnTo>
                    <a:pt x="406389" y="569218"/>
                  </a:lnTo>
                  <a:lnTo>
                    <a:pt x="473510" y="575332"/>
                  </a:lnTo>
                  <a:lnTo>
                    <a:pt x="514755" y="579835"/>
                  </a:lnTo>
                  <a:lnTo>
                    <a:pt x="568129" y="572789"/>
                  </a:lnTo>
                  <a:lnTo>
                    <a:pt x="608449" y="563493"/>
                  </a:lnTo>
                  <a:lnTo>
                    <a:pt x="642658" y="551696"/>
                  </a:lnTo>
                  <a:lnTo>
                    <a:pt x="677700" y="537147"/>
                  </a:lnTo>
                  <a:lnTo>
                    <a:pt x="729614" y="546485"/>
                  </a:lnTo>
                  <a:lnTo>
                    <a:pt x="781940" y="554933"/>
                  </a:lnTo>
                  <a:lnTo>
                    <a:pt x="835089" y="562492"/>
                  </a:lnTo>
                  <a:lnTo>
                    <a:pt x="889472" y="569162"/>
                  </a:lnTo>
                  <a:lnTo>
                    <a:pt x="945502" y="574943"/>
                  </a:lnTo>
                  <a:lnTo>
                    <a:pt x="1003588" y="579835"/>
                  </a:lnTo>
                  <a:lnTo>
                    <a:pt x="1069301" y="575812"/>
                  </a:lnTo>
                  <a:lnTo>
                    <a:pt x="1123410" y="570480"/>
                  </a:lnTo>
                  <a:lnTo>
                    <a:pt x="1169125" y="563271"/>
                  </a:lnTo>
                  <a:lnTo>
                    <a:pt x="1209656" y="553616"/>
                  </a:lnTo>
                  <a:lnTo>
                    <a:pt x="1248211" y="540947"/>
                  </a:lnTo>
                  <a:lnTo>
                    <a:pt x="1288001" y="524696"/>
                  </a:lnTo>
                  <a:lnTo>
                    <a:pt x="1300551" y="503995"/>
                  </a:lnTo>
                  <a:lnTo>
                    <a:pt x="1298138" y="497267"/>
                  </a:lnTo>
                  <a:lnTo>
                    <a:pt x="1293597" y="492484"/>
                  </a:lnTo>
                  <a:lnTo>
                    <a:pt x="1289672" y="489294"/>
                  </a:lnTo>
                  <a:lnTo>
                    <a:pt x="1289112" y="487345"/>
                  </a:lnTo>
                  <a:lnTo>
                    <a:pt x="1294662" y="486286"/>
                  </a:lnTo>
                  <a:lnTo>
                    <a:pt x="1309068" y="485764"/>
                  </a:lnTo>
                  <a:lnTo>
                    <a:pt x="1375439" y="484924"/>
                  </a:lnTo>
                  <a:lnTo>
                    <a:pt x="1432897" y="483902"/>
                  </a:lnTo>
                  <a:lnTo>
                    <a:pt x="1510198" y="482009"/>
                  </a:lnTo>
                  <a:lnTo>
                    <a:pt x="1568247" y="464918"/>
                  </a:lnTo>
                  <a:lnTo>
                    <a:pt x="1603520" y="443991"/>
                  </a:lnTo>
                  <a:lnTo>
                    <a:pt x="1652403" y="396634"/>
                  </a:lnTo>
                  <a:lnTo>
                    <a:pt x="1636248" y="380613"/>
                  </a:lnTo>
                  <a:lnTo>
                    <a:pt x="1620926" y="368510"/>
                  </a:lnTo>
                  <a:lnTo>
                    <a:pt x="1596160" y="358242"/>
                  </a:lnTo>
                  <a:lnTo>
                    <a:pt x="1551675" y="347723"/>
                  </a:lnTo>
                  <a:lnTo>
                    <a:pt x="1523020" y="332661"/>
                  </a:lnTo>
                  <a:lnTo>
                    <a:pt x="1520105" y="324131"/>
                  </a:lnTo>
                  <a:lnTo>
                    <a:pt x="1539516" y="319485"/>
                  </a:lnTo>
                  <a:lnTo>
                    <a:pt x="1631665" y="311260"/>
                  </a:lnTo>
                  <a:lnTo>
                    <a:pt x="1682863" y="289639"/>
                  </a:lnTo>
                  <a:lnTo>
                    <a:pt x="1705731" y="280357"/>
                  </a:lnTo>
                  <a:lnTo>
                    <a:pt x="1717489" y="272742"/>
                  </a:lnTo>
                  <a:lnTo>
                    <a:pt x="1735357" y="256123"/>
                  </a:lnTo>
                  <a:lnTo>
                    <a:pt x="1726840" y="216437"/>
                  </a:lnTo>
                  <a:lnTo>
                    <a:pt x="1693880" y="170748"/>
                  </a:lnTo>
                  <a:lnTo>
                    <a:pt x="1620046" y="142151"/>
                  </a:lnTo>
                  <a:lnTo>
                    <a:pt x="1570926" y="129510"/>
                  </a:lnTo>
                  <a:lnTo>
                    <a:pt x="1516493" y="118056"/>
                  </a:lnTo>
                  <a:lnTo>
                    <a:pt x="1458867" y="107853"/>
                  </a:lnTo>
                  <a:lnTo>
                    <a:pt x="1400164" y="98964"/>
                  </a:lnTo>
                  <a:lnTo>
                    <a:pt x="1342503" y="91450"/>
                  </a:lnTo>
                  <a:lnTo>
                    <a:pt x="1288001" y="85374"/>
                  </a:lnTo>
                  <a:lnTo>
                    <a:pt x="1271105" y="81622"/>
                  </a:lnTo>
                  <a:lnTo>
                    <a:pt x="1261708" y="75369"/>
                  </a:lnTo>
                  <a:lnTo>
                    <a:pt x="1255088" y="68115"/>
                  </a:lnTo>
                  <a:lnTo>
                    <a:pt x="1246524" y="61362"/>
                  </a:lnTo>
                  <a:lnTo>
                    <a:pt x="1201840" y="52737"/>
                  </a:lnTo>
                  <a:lnTo>
                    <a:pt x="1155246" y="45190"/>
                  </a:lnTo>
                  <a:lnTo>
                    <a:pt x="1107036" y="38566"/>
                  </a:lnTo>
                  <a:lnTo>
                    <a:pt x="1057504" y="32706"/>
                  </a:lnTo>
                  <a:lnTo>
                    <a:pt x="1006943" y="27457"/>
                  </a:lnTo>
                  <a:lnTo>
                    <a:pt x="955648" y="22660"/>
                  </a:lnTo>
                  <a:lnTo>
                    <a:pt x="800294" y="9424"/>
                  </a:lnTo>
                  <a:lnTo>
                    <a:pt x="748999" y="4876"/>
                  </a:lnTo>
                  <a:lnTo>
                    <a:pt x="698439" y="0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40151" y="4723455"/>
              <a:ext cx="1735455" cy="580390"/>
            </a:xfrm>
            <a:custGeom>
              <a:avLst/>
              <a:gdLst/>
              <a:ahLst/>
              <a:cxnLst/>
              <a:rect l="l" t="t" r="r" b="b"/>
              <a:pathLst>
                <a:path w="1735454" h="580389">
                  <a:moveTo>
                    <a:pt x="1246524" y="61362"/>
                  </a:moveTo>
                  <a:lnTo>
                    <a:pt x="1201840" y="52737"/>
                  </a:lnTo>
                  <a:lnTo>
                    <a:pt x="1155246" y="45190"/>
                  </a:lnTo>
                  <a:lnTo>
                    <a:pt x="1107036" y="38566"/>
                  </a:lnTo>
                  <a:lnTo>
                    <a:pt x="1057504" y="32706"/>
                  </a:lnTo>
                  <a:lnTo>
                    <a:pt x="1006943" y="27457"/>
                  </a:lnTo>
                  <a:lnTo>
                    <a:pt x="955648" y="22660"/>
                  </a:lnTo>
                  <a:lnTo>
                    <a:pt x="903912" y="18160"/>
                  </a:lnTo>
                  <a:lnTo>
                    <a:pt x="852030" y="13800"/>
                  </a:lnTo>
                  <a:lnTo>
                    <a:pt x="800294" y="9425"/>
                  </a:lnTo>
                  <a:lnTo>
                    <a:pt x="748999" y="4876"/>
                  </a:lnTo>
                  <a:lnTo>
                    <a:pt x="698438" y="0"/>
                  </a:lnTo>
                  <a:lnTo>
                    <a:pt x="631080" y="2919"/>
                  </a:lnTo>
                  <a:lnTo>
                    <a:pt x="581250" y="5862"/>
                  </a:lnTo>
                  <a:lnTo>
                    <a:pt x="541790" y="9448"/>
                  </a:lnTo>
                  <a:lnTo>
                    <a:pt x="465337" y="21018"/>
                  </a:lnTo>
                  <a:lnTo>
                    <a:pt x="414026" y="30236"/>
                  </a:lnTo>
                  <a:lnTo>
                    <a:pt x="394445" y="44604"/>
                  </a:lnTo>
                  <a:lnTo>
                    <a:pt x="372920" y="57805"/>
                  </a:lnTo>
                  <a:lnTo>
                    <a:pt x="351950" y="71006"/>
                  </a:lnTo>
                  <a:lnTo>
                    <a:pt x="334036" y="85374"/>
                  </a:lnTo>
                  <a:lnTo>
                    <a:pt x="344046" y="111550"/>
                  </a:lnTo>
                  <a:lnTo>
                    <a:pt x="353570" y="129201"/>
                  </a:lnTo>
                  <a:lnTo>
                    <a:pt x="358512" y="140057"/>
                  </a:lnTo>
                  <a:lnTo>
                    <a:pt x="354774" y="145848"/>
                  </a:lnTo>
                  <a:lnTo>
                    <a:pt x="338260" y="148304"/>
                  </a:lnTo>
                  <a:lnTo>
                    <a:pt x="304872" y="149155"/>
                  </a:lnTo>
                  <a:lnTo>
                    <a:pt x="250515" y="150131"/>
                  </a:lnTo>
                  <a:lnTo>
                    <a:pt x="171091" y="152962"/>
                  </a:lnTo>
                  <a:lnTo>
                    <a:pt x="155537" y="153921"/>
                  </a:lnTo>
                  <a:lnTo>
                    <a:pt x="139984" y="155297"/>
                  </a:lnTo>
                  <a:lnTo>
                    <a:pt x="124430" y="156839"/>
                  </a:lnTo>
                  <a:lnTo>
                    <a:pt x="108876" y="158298"/>
                  </a:lnTo>
                  <a:lnTo>
                    <a:pt x="78787" y="171763"/>
                  </a:lnTo>
                  <a:lnTo>
                    <a:pt x="68140" y="176640"/>
                  </a:lnTo>
                  <a:lnTo>
                    <a:pt x="63048" y="181684"/>
                  </a:lnTo>
                  <a:lnTo>
                    <a:pt x="49623" y="195649"/>
                  </a:lnTo>
                  <a:lnTo>
                    <a:pt x="38143" y="206599"/>
                  </a:lnTo>
                  <a:lnTo>
                    <a:pt x="24441" y="218549"/>
                  </a:lnTo>
                  <a:lnTo>
                    <a:pt x="12961" y="228165"/>
                  </a:lnTo>
                  <a:lnTo>
                    <a:pt x="8147" y="232111"/>
                  </a:lnTo>
                  <a:lnTo>
                    <a:pt x="6295" y="260959"/>
                  </a:lnTo>
                  <a:lnTo>
                    <a:pt x="8147" y="318653"/>
                  </a:lnTo>
                  <a:lnTo>
                    <a:pt x="49623" y="341497"/>
                  </a:lnTo>
                  <a:lnTo>
                    <a:pt x="102349" y="351766"/>
                  </a:lnTo>
                  <a:lnTo>
                    <a:pt x="169240" y="359617"/>
                  </a:lnTo>
                  <a:lnTo>
                    <a:pt x="226687" y="364634"/>
                  </a:lnTo>
                  <a:lnTo>
                    <a:pt x="251082" y="366398"/>
                  </a:lnTo>
                  <a:lnTo>
                    <a:pt x="238491" y="383448"/>
                  </a:lnTo>
                  <a:lnTo>
                    <a:pt x="223678" y="400081"/>
                  </a:lnTo>
                  <a:lnTo>
                    <a:pt x="207754" y="416547"/>
                  </a:lnTo>
                  <a:lnTo>
                    <a:pt x="191830" y="433097"/>
                  </a:lnTo>
                  <a:lnTo>
                    <a:pt x="197384" y="492237"/>
                  </a:lnTo>
                  <a:lnTo>
                    <a:pt x="271820" y="548708"/>
                  </a:lnTo>
                  <a:lnTo>
                    <a:pt x="312603" y="558102"/>
                  </a:lnTo>
                  <a:lnTo>
                    <a:pt x="358107" y="564494"/>
                  </a:lnTo>
                  <a:lnTo>
                    <a:pt x="406388" y="569218"/>
                  </a:lnTo>
                  <a:lnTo>
                    <a:pt x="455503" y="573609"/>
                  </a:lnTo>
                  <a:lnTo>
                    <a:pt x="473510" y="575332"/>
                  </a:lnTo>
                  <a:lnTo>
                    <a:pt x="492906" y="577389"/>
                  </a:lnTo>
                  <a:lnTo>
                    <a:pt x="508414" y="579112"/>
                  </a:lnTo>
                  <a:lnTo>
                    <a:pt x="514756" y="579835"/>
                  </a:lnTo>
                  <a:lnTo>
                    <a:pt x="568129" y="572789"/>
                  </a:lnTo>
                  <a:lnTo>
                    <a:pt x="608449" y="563493"/>
                  </a:lnTo>
                  <a:lnTo>
                    <a:pt x="642658" y="551696"/>
                  </a:lnTo>
                  <a:lnTo>
                    <a:pt x="677700" y="537147"/>
                  </a:lnTo>
                  <a:lnTo>
                    <a:pt x="729615" y="546485"/>
                  </a:lnTo>
                  <a:lnTo>
                    <a:pt x="781941" y="554934"/>
                  </a:lnTo>
                  <a:lnTo>
                    <a:pt x="835089" y="562493"/>
                  </a:lnTo>
                  <a:lnTo>
                    <a:pt x="889473" y="569163"/>
                  </a:lnTo>
                  <a:lnTo>
                    <a:pt x="945502" y="574943"/>
                  </a:lnTo>
                  <a:lnTo>
                    <a:pt x="1003588" y="579835"/>
                  </a:lnTo>
                  <a:lnTo>
                    <a:pt x="1069301" y="575812"/>
                  </a:lnTo>
                  <a:lnTo>
                    <a:pt x="1123410" y="570480"/>
                  </a:lnTo>
                  <a:lnTo>
                    <a:pt x="1169125" y="563271"/>
                  </a:lnTo>
                  <a:lnTo>
                    <a:pt x="1209656" y="553616"/>
                  </a:lnTo>
                  <a:lnTo>
                    <a:pt x="1248211" y="540947"/>
                  </a:lnTo>
                  <a:lnTo>
                    <a:pt x="1288000" y="524697"/>
                  </a:lnTo>
                  <a:lnTo>
                    <a:pt x="1300551" y="503995"/>
                  </a:lnTo>
                  <a:lnTo>
                    <a:pt x="1298138" y="497267"/>
                  </a:lnTo>
                  <a:lnTo>
                    <a:pt x="1293597" y="492484"/>
                  </a:lnTo>
                  <a:lnTo>
                    <a:pt x="1289672" y="489294"/>
                  </a:lnTo>
                  <a:lnTo>
                    <a:pt x="1289112" y="487346"/>
                  </a:lnTo>
                  <a:lnTo>
                    <a:pt x="1294662" y="486286"/>
                  </a:lnTo>
                  <a:lnTo>
                    <a:pt x="1309068" y="485765"/>
                  </a:lnTo>
                  <a:lnTo>
                    <a:pt x="1335079" y="485428"/>
                  </a:lnTo>
                  <a:lnTo>
                    <a:pt x="1375439" y="484925"/>
                  </a:lnTo>
                  <a:lnTo>
                    <a:pt x="1432897" y="483902"/>
                  </a:lnTo>
                  <a:lnTo>
                    <a:pt x="1510197" y="482010"/>
                  </a:lnTo>
                  <a:lnTo>
                    <a:pt x="1568246" y="464918"/>
                  </a:lnTo>
                  <a:lnTo>
                    <a:pt x="1603520" y="443991"/>
                  </a:lnTo>
                  <a:lnTo>
                    <a:pt x="1652404" y="396635"/>
                  </a:lnTo>
                  <a:lnTo>
                    <a:pt x="1636248" y="380613"/>
                  </a:lnTo>
                  <a:lnTo>
                    <a:pt x="1620926" y="368510"/>
                  </a:lnTo>
                  <a:lnTo>
                    <a:pt x="1596160" y="358242"/>
                  </a:lnTo>
                  <a:lnTo>
                    <a:pt x="1551674" y="347723"/>
                  </a:lnTo>
                  <a:lnTo>
                    <a:pt x="1523020" y="332661"/>
                  </a:lnTo>
                  <a:lnTo>
                    <a:pt x="1520105" y="324131"/>
                  </a:lnTo>
                  <a:lnTo>
                    <a:pt x="1539516" y="319485"/>
                  </a:lnTo>
                  <a:lnTo>
                    <a:pt x="1577840" y="316077"/>
                  </a:lnTo>
                  <a:lnTo>
                    <a:pt x="1631665" y="311261"/>
                  </a:lnTo>
                  <a:lnTo>
                    <a:pt x="1682863" y="289639"/>
                  </a:lnTo>
                  <a:lnTo>
                    <a:pt x="1705731" y="280357"/>
                  </a:lnTo>
                  <a:lnTo>
                    <a:pt x="1717489" y="272742"/>
                  </a:lnTo>
                  <a:lnTo>
                    <a:pt x="1735357" y="256123"/>
                  </a:lnTo>
                  <a:lnTo>
                    <a:pt x="1731793" y="239657"/>
                  </a:lnTo>
                  <a:lnTo>
                    <a:pt x="1726840" y="216437"/>
                  </a:lnTo>
                  <a:lnTo>
                    <a:pt x="1693880" y="170749"/>
                  </a:lnTo>
                  <a:lnTo>
                    <a:pt x="1620046" y="142151"/>
                  </a:lnTo>
                  <a:lnTo>
                    <a:pt x="1570926" y="129510"/>
                  </a:lnTo>
                  <a:lnTo>
                    <a:pt x="1516493" y="118056"/>
                  </a:lnTo>
                  <a:lnTo>
                    <a:pt x="1458867" y="107854"/>
                  </a:lnTo>
                  <a:lnTo>
                    <a:pt x="1400164" y="98964"/>
                  </a:lnTo>
                  <a:lnTo>
                    <a:pt x="1342502" y="91450"/>
                  </a:lnTo>
                  <a:lnTo>
                    <a:pt x="1288000" y="85374"/>
                  </a:lnTo>
                  <a:lnTo>
                    <a:pt x="1271104" y="81622"/>
                  </a:lnTo>
                  <a:lnTo>
                    <a:pt x="1261707" y="75369"/>
                  </a:lnTo>
                  <a:lnTo>
                    <a:pt x="1255088" y="68116"/>
                  </a:lnTo>
                  <a:lnTo>
                    <a:pt x="1246524" y="613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25399" y="4172711"/>
            <a:ext cx="126364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b="1" dirty="0">
                <a:latin typeface="Arial"/>
                <a:cs typeface="Arial"/>
              </a:rPr>
              <a:t>C  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82799" y="3544823"/>
            <a:ext cx="126364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b="1" dirty="0">
                <a:latin typeface="Arial"/>
                <a:cs typeface="Arial"/>
              </a:rPr>
              <a:t>C  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9799" y="4916423"/>
            <a:ext cx="5372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U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b="1" spc="-35" dirty="0">
                <a:latin typeface="Arial"/>
                <a:cs typeface="Arial"/>
              </a:rPr>
              <a:t>C5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25499" y="3258311"/>
            <a:ext cx="126364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b="1" dirty="0">
                <a:latin typeface="Arial"/>
                <a:cs typeface="Arial"/>
              </a:rPr>
              <a:t>C  3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0090" y="2218944"/>
            <a:ext cx="196215" cy="35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b="1" spc="-35" dirty="0">
                <a:latin typeface="Arial"/>
                <a:cs typeface="Arial"/>
              </a:rPr>
              <a:t>C2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10"/>
              </a:lnSpc>
            </a:pPr>
            <a:r>
              <a:rPr sz="1100" dirty="0">
                <a:latin typeface="Arial MT"/>
                <a:cs typeface="Arial MT"/>
              </a:rPr>
              <a:t>U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84240" y="3163823"/>
            <a:ext cx="334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2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U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299199" y="2516238"/>
          <a:ext cx="1771650" cy="1428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4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ts val="985"/>
                        </a:lnSpc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6441440" y="4036567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Proximity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477677" y="4349797"/>
            <a:ext cx="479425" cy="1030605"/>
            <a:chOff x="4477677" y="4349797"/>
            <a:chExt cx="479425" cy="103060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677" y="5267769"/>
              <a:ext cx="114986" cy="11225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35168" y="4957468"/>
              <a:ext cx="0" cy="311150"/>
            </a:xfrm>
            <a:custGeom>
              <a:avLst/>
              <a:gdLst/>
              <a:ahLst/>
              <a:cxnLst/>
              <a:rect l="l" t="t" r="r" b="b"/>
              <a:pathLst>
                <a:path h="311150">
                  <a:moveTo>
                    <a:pt x="0" y="310907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1753" y="5267769"/>
              <a:ext cx="114985" cy="11225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35168" y="4957468"/>
              <a:ext cx="364490" cy="311150"/>
            </a:xfrm>
            <a:custGeom>
              <a:avLst/>
              <a:gdLst/>
              <a:ahLst/>
              <a:cxnLst/>
              <a:rect l="l" t="t" r="r" b="b"/>
              <a:pathLst>
                <a:path w="364489" h="311150">
                  <a:moveTo>
                    <a:pt x="364075" y="310907"/>
                  </a:moveTo>
                  <a:lnTo>
                    <a:pt x="364075" y="0"/>
                  </a:lnTo>
                </a:path>
                <a:path w="364489" h="311150">
                  <a:moveTo>
                    <a:pt x="0" y="0"/>
                  </a:moveTo>
                  <a:lnTo>
                    <a:pt x="364075" y="0"/>
                  </a:lnTo>
                </a:path>
              </a:pathLst>
            </a:custGeom>
            <a:ln w="10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17206" y="4468843"/>
              <a:ext cx="0" cy="488950"/>
            </a:xfrm>
            <a:custGeom>
              <a:avLst/>
              <a:gdLst/>
              <a:ahLst/>
              <a:cxnLst/>
              <a:rect l="l" t="t" r="r" b="b"/>
              <a:pathLst>
                <a:path h="488950">
                  <a:moveTo>
                    <a:pt x="0" y="488624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5581" y="4349797"/>
              <a:ext cx="183249" cy="119652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5205828" y="4351636"/>
            <a:ext cx="479425" cy="1028700"/>
            <a:chOff x="5205828" y="4351636"/>
            <a:chExt cx="479425" cy="1028700"/>
          </a:xfrm>
        </p:grpSpPr>
        <p:sp>
          <p:nvSpPr>
            <p:cNvPr id="32" name="object 32"/>
            <p:cNvSpPr/>
            <p:nvPr/>
          </p:nvSpPr>
          <p:spPr>
            <a:xfrm>
              <a:off x="5206434" y="5268376"/>
              <a:ext cx="114300" cy="111125"/>
            </a:xfrm>
            <a:custGeom>
              <a:avLst/>
              <a:gdLst/>
              <a:ahLst/>
              <a:cxnLst/>
              <a:rect l="l" t="t" r="r" b="b"/>
              <a:pathLst>
                <a:path w="114300" h="111125">
                  <a:moveTo>
                    <a:pt x="56873" y="0"/>
                  </a:moveTo>
                  <a:lnTo>
                    <a:pt x="34748" y="4363"/>
                  </a:lnTo>
                  <a:lnTo>
                    <a:pt x="16668" y="16261"/>
                  </a:lnTo>
                  <a:lnTo>
                    <a:pt x="4473" y="33910"/>
                  </a:lnTo>
                  <a:lnTo>
                    <a:pt x="0" y="55521"/>
                  </a:lnTo>
                  <a:lnTo>
                    <a:pt x="4473" y="77132"/>
                  </a:lnTo>
                  <a:lnTo>
                    <a:pt x="16668" y="94781"/>
                  </a:lnTo>
                  <a:lnTo>
                    <a:pt x="34748" y="106681"/>
                  </a:lnTo>
                  <a:lnTo>
                    <a:pt x="56873" y="111044"/>
                  </a:lnTo>
                  <a:lnTo>
                    <a:pt x="79020" y="106681"/>
                  </a:lnTo>
                  <a:lnTo>
                    <a:pt x="97097" y="94781"/>
                  </a:lnTo>
                  <a:lnTo>
                    <a:pt x="109281" y="77132"/>
                  </a:lnTo>
                  <a:lnTo>
                    <a:pt x="113747" y="55521"/>
                  </a:lnTo>
                  <a:lnTo>
                    <a:pt x="109281" y="33910"/>
                  </a:lnTo>
                  <a:lnTo>
                    <a:pt x="97097" y="16261"/>
                  </a:lnTo>
                  <a:lnTo>
                    <a:pt x="79020" y="4363"/>
                  </a:lnTo>
                  <a:lnTo>
                    <a:pt x="56873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06434" y="5268375"/>
              <a:ext cx="114300" cy="111125"/>
            </a:xfrm>
            <a:custGeom>
              <a:avLst/>
              <a:gdLst/>
              <a:ahLst/>
              <a:cxnLst/>
              <a:rect l="l" t="t" r="r" b="b"/>
              <a:pathLst>
                <a:path w="114300" h="111125">
                  <a:moveTo>
                    <a:pt x="0" y="55522"/>
                  </a:moveTo>
                  <a:lnTo>
                    <a:pt x="4473" y="33910"/>
                  </a:lnTo>
                  <a:lnTo>
                    <a:pt x="16669" y="16261"/>
                  </a:lnTo>
                  <a:lnTo>
                    <a:pt x="34748" y="4363"/>
                  </a:lnTo>
                  <a:lnTo>
                    <a:pt x="56873" y="0"/>
                  </a:lnTo>
                  <a:lnTo>
                    <a:pt x="79020" y="4363"/>
                  </a:lnTo>
                  <a:lnTo>
                    <a:pt x="97097" y="16261"/>
                  </a:lnTo>
                  <a:lnTo>
                    <a:pt x="109281" y="33910"/>
                  </a:lnTo>
                  <a:lnTo>
                    <a:pt x="113747" y="55522"/>
                  </a:lnTo>
                  <a:lnTo>
                    <a:pt x="109281" y="77132"/>
                  </a:lnTo>
                  <a:lnTo>
                    <a:pt x="97097" y="94781"/>
                  </a:lnTo>
                  <a:lnTo>
                    <a:pt x="79020" y="106681"/>
                  </a:lnTo>
                  <a:lnTo>
                    <a:pt x="56873" y="111044"/>
                  </a:lnTo>
                  <a:lnTo>
                    <a:pt x="34748" y="106681"/>
                  </a:lnTo>
                  <a:lnTo>
                    <a:pt x="16669" y="94781"/>
                  </a:lnTo>
                  <a:lnTo>
                    <a:pt x="4473" y="77132"/>
                  </a:lnTo>
                  <a:lnTo>
                    <a:pt x="0" y="55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63308" y="5168434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99941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70509" y="5268376"/>
              <a:ext cx="114300" cy="111125"/>
            </a:xfrm>
            <a:custGeom>
              <a:avLst/>
              <a:gdLst/>
              <a:ahLst/>
              <a:cxnLst/>
              <a:rect l="l" t="t" r="r" b="b"/>
              <a:pathLst>
                <a:path w="114300" h="111125">
                  <a:moveTo>
                    <a:pt x="56874" y="0"/>
                  </a:moveTo>
                  <a:lnTo>
                    <a:pt x="34749" y="4363"/>
                  </a:lnTo>
                  <a:lnTo>
                    <a:pt x="16669" y="16261"/>
                  </a:lnTo>
                  <a:lnTo>
                    <a:pt x="4473" y="33910"/>
                  </a:lnTo>
                  <a:lnTo>
                    <a:pt x="0" y="55521"/>
                  </a:lnTo>
                  <a:lnTo>
                    <a:pt x="4473" y="77132"/>
                  </a:lnTo>
                  <a:lnTo>
                    <a:pt x="16669" y="94781"/>
                  </a:lnTo>
                  <a:lnTo>
                    <a:pt x="34749" y="106681"/>
                  </a:lnTo>
                  <a:lnTo>
                    <a:pt x="56874" y="111044"/>
                  </a:lnTo>
                  <a:lnTo>
                    <a:pt x="79021" y="106681"/>
                  </a:lnTo>
                  <a:lnTo>
                    <a:pt x="97098" y="94781"/>
                  </a:lnTo>
                  <a:lnTo>
                    <a:pt x="109282" y="77132"/>
                  </a:lnTo>
                  <a:lnTo>
                    <a:pt x="113748" y="55521"/>
                  </a:lnTo>
                  <a:lnTo>
                    <a:pt x="109282" y="33910"/>
                  </a:lnTo>
                  <a:lnTo>
                    <a:pt x="97098" y="16261"/>
                  </a:lnTo>
                  <a:lnTo>
                    <a:pt x="79021" y="4363"/>
                  </a:lnTo>
                  <a:lnTo>
                    <a:pt x="56874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70510" y="5268375"/>
              <a:ext cx="114300" cy="111125"/>
            </a:xfrm>
            <a:custGeom>
              <a:avLst/>
              <a:gdLst/>
              <a:ahLst/>
              <a:cxnLst/>
              <a:rect l="l" t="t" r="r" b="b"/>
              <a:pathLst>
                <a:path w="114300" h="111125">
                  <a:moveTo>
                    <a:pt x="0" y="55522"/>
                  </a:moveTo>
                  <a:lnTo>
                    <a:pt x="4473" y="33910"/>
                  </a:lnTo>
                  <a:lnTo>
                    <a:pt x="16669" y="16261"/>
                  </a:lnTo>
                  <a:lnTo>
                    <a:pt x="34748" y="4363"/>
                  </a:lnTo>
                  <a:lnTo>
                    <a:pt x="56873" y="0"/>
                  </a:lnTo>
                  <a:lnTo>
                    <a:pt x="79020" y="4363"/>
                  </a:lnTo>
                  <a:lnTo>
                    <a:pt x="97097" y="16261"/>
                  </a:lnTo>
                  <a:lnTo>
                    <a:pt x="109281" y="33910"/>
                  </a:lnTo>
                  <a:lnTo>
                    <a:pt x="113747" y="55522"/>
                  </a:lnTo>
                  <a:lnTo>
                    <a:pt x="109281" y="77132"/>
                  </a:lnTo>
                  <a:lnTo>
                    <a:pt x="97097" y="94781"/>
                  </a:lnTo>
                  <a:lnTo>
                    <a:pt x="79020" y="106681"/>
                  </a:lnTo>
                  <a:lnTo>
                    <a:pt x="56873" y="111044"/>
                  </a:lnTo>
                  <a:lnTo>
                    <a:pt x="34748" y="106681"/>
                  </a:lnTo>
                  <a:lnTo>
                    <a:pt x="16669" y="94781"/>
                  </a:lnTo>
                  <a:lnTo>
                    <a:pt x="4473" y="77132"/>
                  </a:lnTo>
                  <a:lnTo>
                    <a:pt x="0" y="555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63308" y="5168434"/>
              <a:ext cx="364490" cy="100330"/>
            </a:xfrm>
            <a:custGeom>
              <a:avLst/>
              <a:gdLst/>
              <a:ahLst/>
              <a:cxnLst/>
              <a:rect l="l" t="t" r="r" b="b"/>
              <a:pathLst>
                <a:path w="364489" h="100329">
                  <a:moveTo>
                    <a:pt x="364075" y="99941"/>
                  </a:moveTo>
                  <a:lnTo>
                    <a:pt x="364075" y="0"/>
                  </a:lnTo>
                </a:path>
                <a:path w="364489" h="100329">
                  <a:moveTo>
                    <a:pt x="0" y="0"/>
                  </a:moveTo>
                  <a:lnTo>
                    <a:pt x="364075" y="0"/>
                  </a:lnTo>
                </a:path>
              </a:pathLst>
            </a:custGeom>
            <a:ln w="10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45346" y="4470682"/>
              <a:ext cx="0" cy="697865"/>
            </a:xfrm>
            <a:custGeom>
              <a:avLst/>
              <a:gdLst/>
              <a:ahLst/>
              <a:cxnLst/>
              <a:rect l="l" t="t" r="r" b="b"/>
              <a:pathLst>
                <a:path h="697864">
                  <a:moveTo>
                    <a:pt x="0" y="697751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3721" y="4351636"/>
              <a:ext cx="183249" cy="119652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09419" y="5267769"/>
            <a:ext cx="115011" cy="112257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6673494" y="4351636"/>
            <a:ext cx="831850" cy="1028700"/>
            <a:chOff x="6673494" y="4351636"/>
            <a:chExt cx="831850" cy="1028700"/>
          </a:xfrm>
        </p:grpSpPr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3494" y="5267769"/>
              <a:ext cx="115011" cy="11225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730975" y="509070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670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7570" y="5267769"/>
              <a:ext cx="115011" cy="11225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730975" y="4824216"/>
              <a:ext cx="364490" cy="444500"/>
            </a:xfrm>
            <a:custGeom>
              <a:avLst/>
              <a:gdLst/>
              <a:ahLst/>
              <a:cxnLst/>
              <a:rect l="l" t="t" r="r" b="b"/>
              <a:pathLst>
                <a:path w="364490" h="444500">
                  <a:moveTo>
                    <a:pt x="364075" y="444159"/>
                  </a:moveTo>
                  <a:lnTo>
                    <a:pt x="364075" y="266488"/>
                  </a:lnTo>
                </a:path>
                <a:path w="364490" h="444500">
                  <a:moveTo>
                    <a:pt x="0" y="266488"/>
                  </a:moveTo>
                  <a:lnTo>
                    <a:pt x="364075" y="266488"/>
                  </a:lnTo>
                </a:path>
                <a:path w="364490" h="444500">
                  <a:moveTo>
                    <a:pt x="170673" y="266488"/>
                  </a:moveTo>
                  <a:lnTo>
                    <a:pt x="170673" y="0"/>
                  </a:lnTo>
                </a:path>
              </a:pathLst>
            </a:custGeom>
            <a:ln w="10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0281" y="5267769"/>
              <a:ext cx="114960" cy="11225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901648" y="4824216"/>
              <a:ext cx="557530" cy="444500"/>
            </a:xfrm>
            <a:custGeom>
              <a:avLst/>
              <a:gdLst/>
              <a:ahLst/>
              <a:cxnLst/>
              <a:rect l="l" t="t" r="r" b="b"/>
              <a:pathLst>
                <a:path w="557529" h="444500">
                  <a:moveTo>
                    <a:pt x="557477" y="444159"/>
                  </a:moveTo>
                  <a:lnTo>
                    <a:pt x="546113" y="0"/>
                  </a:lnTo>
                </a:path>
                <a:path w="557529" h="444500">
                  <a:moveTo>
                    <a:pt x="0" y="0"/>
                  </a:moveTo>
                  <a:lnTo>
                    <a:pt x="546113" y="0"/>
                  </a:lnTo>
                </a:path>
              </a:pathLst>
            </a:custGeom>
            <a:ln w="10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74704" y="4470682"/>
              <a:ext cx="0" cy="353695"/>
            </a:xfrm>
            <a:custGeom>
              <a:avLst/>
              <a:gdLst/>
              <a:ahLst/>
              <a:cxnLst/>
              <a:rect l="l" t="t" r="r" b="b"/>
              <a:pathLst>
                <a:path h="353695">
                  <a:moveTo>
                    <a:pt x="0" y="353533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3080" y="4351636"/>
              <a:ext cx="183249" cy="119652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852316" y="5026184"/>
            <a:ext cx="27876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spc="20" dirty="0">
                <a:latin typeface="Arial"/>
                <a:cs typeface="Arial"/>
              </a:rPr>
              <a:t>...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69360" y="5415577"/>
            <a:ext cx="1320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latin typeface="Arial"/>
                <a:cs typeface="Arial"/>
              </a:rPr>
              <a:t>p1</a:t>
            </a:r>
            <a:endParaRPr sz="7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33437" y="5415577"/>
            <a:ext cx="1320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latin typeface="Arial"/>
                <a:cs typeface="Arial"/>
              </a:rPr>
              <a:t>p2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97523" y="5415577"/>
            <a:ext cx="1320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latin typeface="Arial"/>
                <a:cs typeface="Arial"/>
              </a:rPr>
              <a:t>p3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61598" y="5415577"/>
            <a:ext cx="1320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latin typeface="Arial"/>
                <a:cs typeface="Arial"/>
              </a:rPr>
              <a:t>p4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89749" y="5415577"/>
            <a:ext cx="13208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latin typeface="Arial"/>
                <a:cs typeface="Arial"/>
              </a:rPr>
              <a:t>p9</a:t>
            </a:r>
            <a:endParaRPr sz="7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28484" y="5415577"/>
            <a:ext cx="1822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p10</a:t>
            </a:r>
            <a:endParaRPr sz="7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92560" y="5415577"/>
            <a:ext cx="1822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p11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56635" y="5415577"/>
            <a:ext cx="1822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p12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894979" y="4085132"/>
            <a:ext cx="477520" cy="1183640"/>
            <a:chOff x="5894979" y="4085132"/>
            <a:chExt cx="477520" cy="1183640"/>
          </a:xfrm>
        </p:grpSpPr>
        <p:sp>
          <p:nvSpPr>
            <p:cNvPr id="60" name="object 60"/>
            <p:cNvSpPr/>
            <p:nvPr/>
          </p:nvSpPr>
          <p:spPr>
            <a:xfrm>
              <a:off x="6082478" y="5001851"/>
              <a:ext cx="284480" cy="266700"/>
            </a:xfrm>
            <a:custGeom>
              <a:avLst/>
              <a:gdLst/>
              <a:ahLst/>
              <a:cxnLst/>
              <a:rect l="l" t="t" r="r" b="b"/>
              <a:pathLst>
                <a:path w="284479" h="266700">
                  <a:moveTo>
                    <a:pt x="284421" y="266524"/>
                  </a:moveTo>
                  <a:lnTo>
                    <a:pt x="284421" y="0"/>
                  </a:lnTo>
                </a:path>
                <a:path w="284479" h="266700">
                  <a:moveTo>
                    <a:pt x="284421" y="0"/>
                  </a:moveTo>
                  <a:lnTo>
                    <a:pt x="0" y="0"/>
                  </a:lnTo>
                </a:path>
                <a:path w="284479" h="266700">
                  <a:moveTo>
                    <a:pt x="0" y="188789"/>
                  </a:moveTo>
                  <a:lnTo>
                    <a:pt x="0" y="0"/>
                  </a:lnTo>
                </a:path>
              </a:pathLst>
            </a:custGeom>
            <a:ln w="10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00440" y="4291208"/>
              <a:ext cx="318770" cy="888365"/>
            </a:xfrm>
            <a:custGeom>
              <a:avLst/>
              <a:gdLst/>
              <a:ahLst/>
              <a:cxnLst/>
              <a:rect l="l" t="t" r="r" b="b"/>
              <a:pathLst>
                <a:path w="318770" h="888364">
                  <a:moveTo>
                    <a:pt x="318565" y="710642"/>
                  </a:moveTo>
                  <a:lnTo>
                    <a:pt x="318565" y="0"/>
                  </a:lnTo>
                </a:path>
                <a:path w="318770" h="888364">
                  <a:moveTo>
                    <a:pt x="0" y="888329"/>
                  </a:moveTo>
                  <a:lnTo>
                    <a:pt x="0" y="0"/>
                  </a:lnTo>
                </a:path>
                <a:path w="318770" h="888364">
                  <a:moveTo>
                    <a:pt x="0" y="0"/>
                  </a:moveTo>
                  <a:lnTo>
                    <a:pt x="318565" y="0"/>
                  </a:lnTo>
                </a:path>
              </a:pathLst>
            </a:custGeom>
            <a:ln w="1090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8124" y="4085132"/>
              <a:ext cx="183249" cy="206076"/>
            </a:xfrm>
            <a:prstGeom prst="rect">
              <a:avLst/>
            </a:prstGeom>
          </p:spPr>
        </p:pic>
      </p:grp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10</a:t>
            </a:fld>
            <a:endParaRPr spc="-1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1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7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42881" y="2719026"/>
          <a:ext cx="2255517" cy="2000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71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71">
                <a:tc>
                  <a:txBody>
                    <a:bodyPr/>
                    <a:lstStyle/>
                    <a:p>
                      <a:pPr marR="32384" algn="r">
                        <a:lnSpc>
                          <a:spcPts val="1260"/>
                        </a:lnSpc>
                        <a:spcBef>
                          <a:spcPts val="107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R="29845" algn="r">
                        <a:lnSpc>
                          <a:spcPts val="890"/>
                        </a:lnSpc>
                        <a:spcBef>
                          <a:spcPts val="80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21906" y="2751835"/>
            <a:ext cx="15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8771" y="4848859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8771" y="5126228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561" y="3884771"/>
            <a:ext cx="4343400" cy="2286000"/>
          </a:xfrm>
          <a:prstGeom prst="rect">
            <a:avLst/>
          </a:prstGeom>
          <a:solidFill>
            <a:srgbClr val="BEEBDF"/>
          </a:solidFill>
        </p:spPr>
        <p:txBody>
          <a:bodyPr vert="horz" wrap="square" lIns="0" tIns="31750" rIns="0" bIns="0" rtlCol="0">
            <a:spAutoFit/>
          </a:bodyPr>
          <a:lstStyle/>
          <a:p>
            <a:pPr marL="410209" indent="-343535">
              <a:lnSpc>
                <a:spcPct val="100000"/>
              </a:lnSpc>
              <a:spcBef>
                <a:spcPts val="25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MIN</a:t>
            </a:r>
            <a:endParaRPr sz="1800">
              <a:latin typeface="Arial MT"/>
              <a:cs typeface="Arial MT"/>
            </a:endParaRPr>
          </a:p>
          <a:p>
            <a:pPr marL="410209" indent="-343535">
              <a:lnSpc>
                <a:spcPct val="100000"/>
              </a:lnSpc>
              <a:spcBef>
                <a:spcPts val="36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MAX</a:t>
            </a:r>
            <a:endParaRPr sz="1800">
              <a:latin typeface="Arial MT"/>
              <a:cs typeface="Arial MT"/>
            </a:endParaRPr>
          </a:p>
          <a:p>
            <a:pPr marL="410209" indent="-343535">
              <a:lnSpc>
                <a:spcPct val="100000"/>
              </a:lnSpc>
              <a:spcBef>
                <a:spcPts val="43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v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ag</a:t>
            </a:r>
            <a:r>
              <a:rPr sz="1800" dirty="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  <a:p>
            <a:pPr marL="410209" indent="-343535">
              <a:lnSpc>
                <a:spcPct val="100000"/>
              </a:lnSpc>
              <a:spcBef>
                <a:spcPts val="34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Distance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Centroids</a:t>
            </a:r>
            <a:endParaRPr sz="1800">
              <a:latin typeface="Arial MT"/>
              <a:cs typeface="Arial MT"/>
            </a:endParaRPr>
          </a:p>
          <a:p>
            <a:pPr marL="410209" marR="139700" indent="-342900">
              <a:lnSpc>
                <a:spcPct val="102200"/>
              </a:lnSpc>
              <a:spcBef>
                <a:spcPts val="38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Other methods driven by an objective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524510">
              <a:lnSpc>
                <a:spcPct val="100000"/>
              </a:lnSpc>
              <a:spcBef>
                <a:spcPts val="350"/>
              </a:spcBef>
              <a:tabLst>
                <a:tab pos="810260" algn="l"/>
              </a:tabLst>
            </a:pPr>
            <a:r>
              <a:rPr sz="1500" dirty="0">
                <a:solidFill>
                  <a:srgbClr val="0C7B9C"/>
                </a:solidFill>
                <a:latin typeface="Arial MT"/>
                <a:cs typeface="Arial MT"/>
              </a:rPr>
              <a:t>–	</a:t>
            </a:r>
            <a:r>
              <a:rPr sz="1500" spc="-15" dirty="0">
                <a:latin typeface="Arial MT"/>
                <a:cs typeface="Arial MT"/>
              </a:rPr>
              <a:t>Ward’s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Method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squared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44850" y="3197472"/>
            <a:ext cx="800100" cy="76200"/>
          </a:xfrm>
          <a:custGeom>
            <a:avLst/>
            <a:gdLst/>
            <a:ahLst/>
            <a:cxnLst/>
            <a:rect l="l" t="t" r="r" b="b"/>
            <a:pathLst>
              <a:path w="8001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800100" h="76200">
                <a:moveTo>
                  <a:pt x="723900" y="0"/>
                </a:moveTo>
                <a:lnTo>
                  <a:pt x="723900" y="76200"/>
                </a:lnTo>
                <a:lnTo>
                  <a:pt x="774700" y="50800"/>
                </a:lnTo>
                <a:lnTo>
                  <a:pt x="736600" y="50800"/>
                </a:lnTo>
                <a:lnTo>
                  <a:pt x="736600" y="25400"/>
                </a:lnTo>
                <a:lnTo>
                  <a:pt x="774700" y="25400"/>
                </a:lnTo>
                <a:lnTo>
                  <a:pt x="723900" y="0"/>
                </a:lnTo>
                <a:close/>
              </a:path>
              <a:path w="800100" h="76200">
                <a:moveTo>
                  <a:pt x="76200" y="25400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800100" h="76200">
                <a:moveTo>
                  <a:pt x="723900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723900" y="50800"/>
                </a:lnTo>
                <a:lnTo>
                  <a:pt x="723900" y="25400"/>
                </a:lnTo>
                <a:close/>
              </a:path>
              <a:path w="800100" h="76200">
                <a:moveTo>
                  <a:pt x="774700" y="25400"/>
                </a:moveTo>
                <a:lnTo>
                  <a:pt x="736600" y="25400"/>
                </a:lnTo>
                <a:lnTo>
                  <a:pt x="736600" y="50800"/>
                </a:lnTo>
                <a:lnTo>
                  <a:pt x="774700" y="50800"/>
                </a:lnTo>
                <a:lnTo>
                  <a:pt x="800100" y="38100"/>
                </a:lnTo>
                <a:lnTo>
                  <a:pt x="77470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23590" y="2925571"/>
            <a:ext cx="805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Similarity?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5500" y="2486272"/>
            <a:ext cx="1050290" cy="1356360"/>
            <a:chOff x="2095500" y="2486272"/>
            <a:chExt cx="1050290" cy="1356360"/>
          </a:xfrm>
        </p:grpSpPr>
        <p:sp>
          <p:nvSpPr>
            <p:cNvPr id="11" name="object 11"/>
            <p:cNvSpPr/>
            <p:nvPr/>
          </p:nvSpPr>
          <p:spPr>
            <a:xfrm>
              <a:off x="2101850" y="2492622"/>
              <a:ext cx="1037590" cy="1343660"/>
            </a:xfrm>
            <a:custGeom>
              <a:avLst/>
              <a:gdLst/>
              <a:ahLst/>
              <a:cxnLst/>
              <a:rect l="l" t="t" r="r" b="b"/>
              <a:pathLst>
                <a:path w="1037589" h="1343660">
                  <a:moveTo>
                    <a:pt x="109747" y="378451"/>
                  </a:moveTo>
                  <a:lnTo>
                    <a:pt x="91165" y="420942"/>
                  </a:lnTo>
                  <a:lnTo>
                    <a:pt x="75370" y="465566"/>
                  </a:lnTo>
                  <a:lnTo>
                    <a:pt x="61854" y="511907"/>
                  </a:lnTo>
                  <a:lnTo>
                    <a:pt x="50105" y="559551"/>
                  </a:lnTo>
                  <a:lnTo>
                    <a:pt x="39613" y="608083"/>
                  </a:lnTo>
                  <a:lnTo>
                    <a:pt x="29866" y="657086"/>
                  </a:lnTo>
                  <a:lnTo>
                    <a:pt x="20356" y="706147"/>
                  </a:lnTo>
                  <a:lnTo>
                    <a:pt x="10570" y="754848"/>
                  </a:lnTo>
                  <a:lnTo>
                    <a:pt x="0" y="802775"/>
                  </a:lnTo>
                  <a:lnTo>
                    <a:pt x="6234" y="863548"/>
                  </a:lnTo>
                  <a:lnTo>
                    <a:pt x="12851" y="906375"/>
                  </a:lnTo>
                  <a:lnTo>
                    <a:pt x="21758" y="940835"/>
                  </a:lnTo>
                  <a:lnTo>
                    <a:pt x="34864" y="976505"/>
                  </a:lnTo>
                  <a:lnTo>
                    <a:pt x="54078" y="1022965"/>
                  </a:lnTo>
                  <a:lnTo>
                    <a:pt x="79775" y="1038125"/>
                  </a:lnTo>
                  <a:lnTo>
                    <a:pt x="103385" y="1054790"/>
                  </a:lnTo>
                  <a:lnTo>
                    <a:pt x="126995" y="1071024"/>
                  </a:lnTo>
                  <a:lnTo>
                    <a:pt x="152692" y="1084894"/>
                  </a:lnTo>
                  <a:lnTo>
                    <a:pt x="199507" y="1077144"/>
                  </a:lnTo>
                  <a:lnTo>
                    <a:pt x="231076" y="1069770"/>
                  </a:lnTo>
                  <a:lnTo>
                    <a:pt x="250492" y="1065944"/>
                  </a:lnTo>
                  <a:lnTo>
                    <a:pt x="260849" y="1068838"/>
                  </a:lnTo>
                  <a:lnTo>
                    <a:pt x="265241" y="1081624"/>
                  </a:lnTo>
                  <a:lnTo>
                    <a:pt x="266764" y="1107472"/>
                  </a:lnTo>
                  <a:lnTo>
                    <a:pt x="268510" y="1149555"/>
                  </a:lnTo>
                  <a:lnTo>
                    <a:pt x="273573" y="1211044"/>
                  </a:lnTo>
                  <a:lnTo>
                    <a:pt x="275288" y="1223086"/>
                  </a:lnTo>
                  <a:lnTo>
                    <a:pt x="277748" y="1235128"/>
                  </a:lnTo>
                  <a:lnTo>
                    <a:pt x="280507" y="1247169"/>
                  </a:lnTo>
                  <a:lnTo>
                    <a:pt x="283116" y="1259211"/>
                  </a:lnTo>
                  <a:lnTo>
                    <a:pt x="307198" y="1282506"/>
                  </a:lnTo>
                  <a:lnTo>
                    <a:pt x="315921" y="1290749"/>
                  </a:lnTo>
                  <a:lnTo>
                    <a:pt x="324943" y="1294691"/>
                  </a:lnTo>
                  <a:lnTo>
                    <a:pt x="349919" y="1305084"/>
                  </a:lnTo>
                  <a:lnTo>
                    <a:pt x="369503" y="1313972"/>
                  </a:lnTo>
                  <a:lnTo>
                    <a:pt x="390876" y="1324580"/>
                  </a:lnTo>
                  <a:lnTo>
                    <a:pt x="408074" y="1333468"/>
                  </a:lnTo>
                  <a:lnTo>
                    <a:pt x="415132" y="1337195"/>
                  </a:lnTo>
                  <a:lnTo>
                    <a:pt x="456091" y="1337599"/>
                  </a:lnTo>
                  <a:lnTo>
                    <a:pt x="498883" y="1342076"/>
                  </a:lnTo>
                  <a:lnTo>
                    <a:pt x="540759" y="1343140"/>
                  </a:lnTo>
                  <a:lnTo>
                    <a:pt x="578970" y="1333305"/>
                  </a:lnTo>
                  <a:lnTo>
                    <a:pt x="610769" y="1305084"/>
                  </a:lnTo>
                  <a:lnTo>
                    <a:pt x="629134" y="1264264"/>
                  </a:lnTo>
                  <a:lnTo>
                    <a:pt x="643176" y="1212478"/>
                  </a:lnTo>
                  <a:lnTo>
                    <a:pt x="652148" y="1168003"/>
                  </a:lnTo>
                  <a:lnTo>
                    <a:pt x="655304" y="1149116"/>
                  </a:lnTo>
                  <a:lnTo>
                    <a:pt x="685798" y="1158864"/>
                  </a:lnTo>
                  <a:lnTo>
                    <a:pt x="715546" y="1170332"/>
                  </a:lnTo>
                  <a:lnTo>
                    <a:pt x="744996" y="1182660"/>
                  </a:lnTo>
                  <a:lnTo>
                    <a:pt x="774595" y="1194989"/>
                  </a:lnTo>
                  <a:lnTo>
                    <a:pt x="813200" y="1194053"/>
                  </a:lnTo>
                  <a:lnTo>
                    <a:pt x="857456" y="1193007"/>
                  </a:lnTo>
                  <a:lnTo>
                    <a:pt x="903085" y="1186236"/>
                  </a:lnTo>
                  <a:lnTo>
                    <a:pt x="945814" y="1168126"/>
                  </a:lnTo>
                  <a:lnTo>
                    <a:pt x="981365" y="1133060"/>
                  </a:lnTo>
                  <a:lnTo>
                    <a:pt x="1009597" y="1066258"/>
                  </a:lnTo>
                  <a:lnTo>
                    <a:pt x="1018047" y="1028879"/>
                  </a:lnTo>
                  <a:lnTo>
                    <a:pt x="1025901" y="990854"/>
                  </a:lnTo>
                  <a:lnTo>
                    <a:pt x="1028982" y="976913"/>
                  </a:lnTo>
                  <a:lnTo>
                    <a:pt x="1032660" y="961897"/>
                  </a:lnTo>
                  <a:lnTo>
                    <a:pt x="1035742" y="949891"/>
                  </a:lnTo>
                  <a:lnTo>
                    <a:pt x="1037035" y="944981"/>
                  </a:lnTo>
                  <a:lnTo>
                    <a:pt x="1024434" y="903660"/>
                  </a:lnTo>
                  <a:lnTo>
                    <a:pt x="1007808" y="872445"/>
                  </a:lnTo>
                  <a:lnTo>
                    <a:pt x="986709" y="845960"/>
                  </a:lnTo>
                  <a:lnTo>
                    <a:pt x="960688" y="818831"/>
                  </a:lnTo>
                  <a:lnTo>
                    <a:pt x="980538" y="770573"/>
                  </a:lnTo>
                  <a:lnTo>
                    <a:pt x="998098" y="721764"/>
                  </a:lnTo>
                  <a:lnTo>
                    <a:pt x="1013367" y="671854"/>
                  </a:lnTo>
                  <a:lnTo>
                    <a:pt x="1026346" y="620293"/>
                  </a:lnTo>
                  <a:lnTo>
                    <a:pt x="1037035" y="566530"/>
                  </a:lnTo>
                  <a:lnTo>
                    <a:pt x="1028153" y="506638"/>
                  </a:lnTo>
                  <a:lnTo>
                    <a:pt x="1015607" y="458967"/>
                  </a:lnTo>
                  <a:lnTo>
                    <a:pt x="997640" y="419223"/>
                  </a:lnTo>
                  <a:lnTo>
                    <a:pt x="972497" y="383111"/>
                  </a:lnTo>
                  <a:lnTo>
                    <a:pt x="938421" y="346340"/>
                  </a:lnTo>
                  <a:lnTo>
                    <a:pt x="896125" y="337037"/>
                  </a:lnTo>
                  <a:lnTo>
                    <a:pt x="883852" y="340539"/>
                  </a:lnTo>
                  <a:lnTo>
                    <a:pt x="876046" y="344579"/>
                  </a:lnTo>
                  <a:lnTo>
                    <a:pt x="871618" y="345480"/>
                  </a:lnTo>
                  <a:lnTo>
                    <a:pt x="869480" y="339569"/>
                  </a:lnTo>
                  <a:lnTo>
                    <a:pt x="868545" y="323172"/>
                  </a:lnTo>
                  <a:lnTo>
                    <a:pt x="867724" y="292614"/>
                  </a:lnTo>
                  <a:lnTo>
                    <a:pt x="865930" y="244220"/>
                  </a:lnTo>
                  <a:lnTo>
                    <a:pt x="862075" y="174317"/>
                  </a:lnTo>
                  <a:lnTo>
                    <a:pt x="831506" y="129376"/>
                  </a:lnTo>
                  <a:lnTo>
                    <a:pt x="794079" y="102067"/>
                  </a:lnTo>
                  <a:lnTo>
                    <a:pt x="752476" y="83359"/>
                  </a:lnTo>
                  <a:lnTo>
                    <a:pt x="709382" y="64222"/>
                  </a:lnTo>
                  <a:lnTo>
                    <a:pt x="680728" y="76729"/>
                  </a:lnTo>
                  <a:lnTo>
                    <a:pt x="659081" y="88592"/>
                  </a:lnTo>
                  <a:lnTo>
                    <a:pt x="640716" y="107765"/>
                  </a:lnTo>
                  <a:lnTo>
                    <a:pt x="621902" y="142206"/>
                  </a:lnTo>
                  <a:lnTo>
                    <a:pt x="590241" y="166719"/>
                  </a:lnTo>
                  <a:lnTo>
                    <a:pt x="574981" y="161129"/>
                  </a:lnTo>
                  <a:lnTo>
                    <a:pt x="566880" y="130594"/>
                  </a:lnTo>
                  <a:lnTo>
                    <a:pt x="556690" y="80278"/>
                  </a:lnTo>
                  <a:lnTo>
                    <a:pt x="518020" y="40640"/>
                  </a:lnTo>
                  <a:lnTo>
                    <a:pt x="501419" y="22936"/>
                  </a:lnTo>
                  <a:lnTo>
                    <a:pt x="487800" y="13833"/>
                  </a:lnTo>
                  <a:lnTo>
                    <a:pt x="458076" y="0"/>
                  </a:lnTo>
                  <a:lnTo>
                    <a:pt x="428626" y="2759"/>
                  </a:lnTo>
                  <a:lnTo>
                    <a:pt x="387098" y="6594"/>
                  </a:lnTo>
                  <a:lnTo>
                    <a:pt x="342886" y="15159"/>
                  </a:lnTo>
                  <a:lnTo>
                    <a:pt x="305384" y="32111"/>
                  </a:lnTo>
                  <a:lnTo>
                    <a:pt x="275224" y="61192"/>
                  </a:lnTo>
                  <a:lnTo>
                    <a:pt x="247568" y="99622"/>
                  </a:lnTo>
                  <a:lnTo>
                    <a:pt x="222583" y="144954"/>
                  </a:lnTo>
                  <a:lnTo>
                    <a:pt x="200436" y="194738"/>
                  </a:lnTo>
                  <a:lnTo>
                    <a:pt x="181294" y="246529"/>
                  </a:lnTo>
                  <a:lnTo>
                    <a:pt x="165323" y="297879"/>
                  </a:lnTo>
                  <a:lnTo>
                    <a:pt x="152692" y="346340"/>
                  </a:lnTo>
                  <a:lnTo>
                    <a:pt x="145982" y="359421"/>
                  </a:lnTo>
                  <a:lnTo>
                    <a:pt x="134798" y="366696"/>
                  </a:lnTo>
                  <a:lnTo>
                    <a:pt x="121825" y="371821"/>
                  </a:lnTo>
                  <a:lnTo>
                    <a:pt x="109747" y="378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3343522"/>
              <a:ext cx="69850" cy="698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8450" y="2772021"/>
              <a:ext cx="69850" cy="698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3114922"/>
              <a:ext cx="69850" cy="698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8710" y="2999431"/>
              <a:ext cx="69850" cy="6985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152900" y="2514730"/>
            <a:ext cx="1270000" cy="1356360"/>
            <a:chOff x="4152900" y="2514730"/>
            <a:chExt cx="1270000" cy="1356360"/>
          </a:xfrm>
        </p:grpSpPr>
        <p:sp>
          <p:nvSpPr>
            <p:cNvPr id="17" name="object 17"/>
            <p:cNvSpPr/>
            <p:nvPr/>
          </p:nvSpPr>
          <p:spPr>
            <a:xfrm>
              <a:off x="4159250" y="2521080"/>
              <a:ext cx="1257300" cy="1343660"/>
            </a:xfrm>
            <a:custGeom>
              <a:avLst/>
              <a:gdLst/>
              <a:ahLst/>
              <a:cxnLst/>
              <a:rect l="l" t="t" r="r" b="b"/>
              <a:pathLst>
                <a:path w="1257300" h="1343660">
                  <a:moveTo>
                    <a:pt x="133057" y="964688"/>
                  </a:moveTo>
                  <a:lnTo>
                    <a:pt x="110528" y="922198"/>
                  </a:lnTo>
                  <a:lnTo>
                    <a:pt x="91379" y="877574"/>
                  </a:lnTo>
                  <a:lnTo>
                    <a:pt x="74992" y="831232"/>
                  </a:lnTo>
                  <a:lnTo>
                    <a:pt x="60747" y="783588"/>
                  </a:lnTo>
                  <a:lnTo>
                    <a:pt x="48026" y="735056"/>
                  </a:lnTo>
                  <a:lnTo>
                    <a:pt x="36210" y="686053"/>
                  </a:lnTo>
                  <a:lnTo>
                    <a:pt x="24680" y="636993"/>
                  </a:lnTo>
                  <a:lnTo>
                    <a:pt x="12816" y="588291"/>
                  </a:lnTo>
                  <a:lnTo>
                    <a:pt x="0" y="540364"/>
                  </a:lnTo>
                  <a:lnTo>
                    <a:pt x="7559" y="479592"/>
                  </a:lnTo>
                  <a:lnTo>
                    <a:pt x="15581" y="436765"/>
                  </a:lnTo>
                  <a:lnTo>
                    <a:pt x="26380" y="402305"/>
                  </a:lnTo>
                  <a:lnTo>
                    <a:pt x="42269" y="366634"/>
                  </a:lnTo>
                  <a:lnTo>
                    <a:pt x="65564" y="320174"/>
                  </a:lnTo>
                  <a:lnTo>
                    <a:pt x="96720" y="305014"/>
                  </a:lnTo>
                  <a:lnTo>
                    <a:pt x="125344" y="288350"/>
                  </a:lnTo>
                  <a:lnTo>
                    <a:pt x="153968" y="272115"/>
                  </a:lnTo>
                  <a:lnTo>
                    <a:pt x="185123" y="258246"/>
                  </a:lnTo>
                  <a:lnTo>
                    <a:pt x="236557" y="265095"/>
                  </a:lnTo>
                  <a:lnTo>
                    <a:pt x="273056" y="271926"/>
                  </a:lnTo>
                  <a:lnTo>
                    <a:pt x="297255" y="276510"/>
                  </a:lnTo>
                  <a:lnTo>
                    <a:pt x="311788" y="276620"/>
                  </a:lnTo>
                  <a:lnTo>
                    <a:pt x="319290" y="270028"/>
                  </a:lnTo>
                  <a:lnTo>
                    <a:pt x="322395" y="254508"/>
                  </a:lnTo>
                  <a:lnTo>
                    <a:pt x="323739" y="227830"/>
                  </a:lnTo>
                  <a:lnTo>
                    <a:pt x="325956" y="187769"/>
                  </a:lnTo>
                  <a:lnTo>
                    <a:pt x="331680" y="132095"/>
                  </a:lnTo>
                  <a:lnTo>
                    <a:pt x="333759" y="120054"/>
                  </a:lnTo>
                  <a:lnTo>
                    <a:pt x="336742" y="108012"/>
                  </a:lnTo>
                  <a:lnTo>
                    <a:pt x="340086" y="95970"/>
                  </a:lnTo>
                  <a:lnTo>
                    <a:pt x="343250" y="83929"/>
                  </a:lnTo>
                  <a:lnTo>
                    <a:pt x="372447" y="60634"/>
                  </a:lnTo>
                  <a:lnTo>
                    <a:pt x="383023" y="52391"/>
                  </a:lnTo>
                  <a:lnTo>
                    <a:pt x="393960" y="48449"/>
                  </a:lnTo>
                  <a:lnTo>
                    <a:pt x="424242" y="38056"/>
                  </a:lnTo>
                  <a:lnTo>
                    <a:pt x="447985" y="29168"/>
                  </a:lnTo>
                  <a:lnTo>
                    <a:pt x="473897" y="18560"/>
                  </a:lnTo>
                  <a:lnTo>
                    <a:pt x="494748" y="9672"/>
                  </a:lnTo>
                  <a:lnTo>
                    <a:pt x="503305" y="5945"/>
                  </a:lnTo>
                  <a:lnTo>
                    <a:pt x="552965" y="5541"/>
                  </a:lnTo>
                  <a:lnTo>
                    <a:pt x="604846" y="1064"/>
                  </a:lnTo>
                  <a:lnTo>
                    <a:pt x="655616" y="0"/>
                  </a:lnTo>
                  <a:lnTo>
                    <a:pt x="701943" y="9835"/>
                  </a:lnTo>
                  <a:lnTo>
                    <a:pt x="740495" y="38056"/>
                  </a:lnTo>
                  <a:lnTo>
                    <a:pt x="762762" y="78875"/>
                  </a:lnTo>
                  <a:lnTo>
                    <a:pt x="779786" y="130662"/>
                  </a:lnTo>
                  <a:lnTo>
                    <a:pt x="790663" y="175137"/>
                  </a:lnTo>
                  <a:lnTo>
                    <a:pt x="794490" y="194024"/>
                  </a:lnTo>
                  <a:lnTo>
                    <a:pt x="831460" y="184276"/>
                  </a:lnTo>
                  <a:lnTo>
                    <a:pt x="867527" y="172807"/>
                  </a:lnTo>
                  <a:lnTo>
                    <a:pt x="903232" y="160479"/>
                  </a:lnTo>
                  <a:lnTo>
                    <a:pt x="939118" y="148151"/>
                  </a:lnTo>
                  <a:lnTo>
                    <a:pt x="977507" y="149074"/>
                  </a:lnTo>
                  <a:lnTo>
                    <a:pt x="1021252" y="149425"/>
                  </a:lnTo>
                  <a:lnTo>
                    <a:pt x="1067355" y="152451"/>
                  </a:lnTo>
                  <a:lnTo>
                    <a:pt x="1112814" y="161403"/>
                  </a:lnTo>
                  <a:lnTo>
                    <a:pt x="1154632" y="179529"/>
                  </a:lnTo>
                  <a:lnTo>
                    <a:pt x="1189807" y="210079"/>
                  </a:lnTo>
                  <a:lnTo>
                    <a:pt x="1224035" y="276881"/>
                  </a:lnTo>
                  <a:lnTo>
                    <a:pt x="1234279" y="314261"/>
                  </a:lnTo>
                  <a:lnTo>
                    <a:pt x="1243801" y="352285"/>
                  </a:lnTo>
                  <a:lnTo>
                    <a:pt x="1247537" y="366226"/>
                  </a:lnTo>
                  <a:lnTo>
                    <a:pt x="1251996" y="381242"/>
                  </a:lnTo>
                  <a:lnTo>
                    <a:pt x="1255733" y="393248"/>
                  </a:lnTo>
                  <a:lnTo>
                    <a:pt x="1257300" y="398158"/>
                  </a:lnTo>
                  <a:lnTo>
                    <a:pt x="1242023" y="439479"/>
                  </a:lnTo>
                  <a:lnTo>
                    <a:pt x="1221866" y="470695"/>
                  </a:lnTo>
                  <a:lnTo>
                    <a:pt x="1196285" y="497179"/>
                  </a:lnTo>
                  <a:lnTo>
                    <a:pt x="1164738" y="524309"/>
                  </a:lnTo>
                  <a:lnTo>
                    <a:pt x="1188804" y="572567"/>
                  </a:lnTo>
                  <a:lnTo>
                    <a:pt x="1210093" y="621376"/>
                  </a:lnTo>
                  <a:lnTo>
                    <a:pt x="1228605" y="671285"/>
                  </a:lnTo>
                  <a:lnTo>
                    <a:pt x="1244341" y="722847"/>
                  </a:lnTo>
                  <a:lnTo>
                    <a:pt x="1257300" y="776610"/>
                  </a:lnTo>
                  <a:lnTo>
                    <a:pt x="1246531" y="836501"/>
                  </a:lnTo>
                  <a:lnTo>
                    <a:pt x="1231320" y="884172"/>
                  </a:lnTo>
                  <a:lnTo>
                    <a:pt x="1209538" y="923917"/>
                  </a:lnTo>
                  <a:lnTo>
                    <a:pt x="1179054" y="960028"/>
                  </a:lnTo>
                  <a:lnTo>
                    <a:pt x="1137741" y="996800"/>
                  </a:lnTo>
                  <a:lnTo>
                    <a:pt x="1089851" y="1006395"/>
                  </a:lnTo>
                  <a:lnTo>
                    <a:pt x="1075047" y="1003764"/>
                  </a:lnTo>
                  <a:lnTo>
                    <a:pt x="1065016" y="999860"/>
                  </a:lnTo>
                  <a:lnTo>
                    <a:pt x="1058766" y="997446"/>
                  </a:lnTo>
                  <a:lnTo>
                    <a:pt x="1055306" y="999281"/>
                  </a:lnTo>
                  <a:lnTo>
                    <a:pt x="1053645" y="1008127"/>
                  </a:lnTo>
                  <a:lnTo>
                    <a:pt x="1052793" y="1026743"/>
                  </a:lnTo>
                  <a:lnTo>
                    <a:pt x="1051759" y="1057890"/>
                  </a:lnTo>
                  <a:lnTo>
                    <a:pt x="1049551" y="1104330"/>
                  </a:lnTo>
                  <a:lnTo>
                    <a:pt x="1045179" y="1168823"/>
                  </a:lnTo>
                  <a:lnTo>
                    <a:pt x="1016299" y="1206475"/>
                  </a:lnTo>
                  <a:lnTo>
                    <a:pt x="981681" y="1231687"/>
                  </a:lnTo>
                  <a:lnTo>
                    <a:pt x="942990" y="1249082"/>
                  </a:lnTo>
                  <a:lnTo>
                    <a:pt x="901892" y="1263284"/>
                  </a:lnTo>
                  <a:lnTo>
                    <a:pt x="860054" y="1278918"/>
                  </a:lnTo>
                  <a:lnTo>
                    <a:pt x="825314" y="1266410"/>
                  </a:lnTo>
                  <a:lnTo>
                    <a:pt x="799070" y="1254548"/>
                  </a:lnTo>
                  <a:lnTo>
                    <a:pt x="776803" y="1235375"/>
                  </a:lnTo>
                  <a:lnTo>
                    <a:pt x="753994" y="1200934"/>
                  </a:lnTo>
                  <a:lnTo>
                    <a:pt x="715607" y="1176421"/>
                  </a:lnTo>
                  <a:lnTo>
                    <a:pt x="697107" y="1182012"/>
                  </a:lnTo>
                  <a:lnTo>
                    <a:pt x="687284" y="1212546"/>
                  </a:lnTo>
                  <a:lnTo>
                    <a:pt x="674931" y="1262862"/>
                  </a:lnTo>
                  <a:lnTo>
                    <a:pt x="634543" y="1296753"/>
                  </a:lnTo>
                  <a:lnTo>
                    <a:pt x="614241" y="1314900"/>
                  </a:lnTo>
                  <a:lnTo>
                    <a:pt x="602177" y="1324130"/>
                  </a:lnTo>
                  <a:lnTo>
                    <a:pt x="586503" y="1331268"/>
                  </a:lnTo>
                  <a:lnTo>
                    <a:pt x="555371" y="1343140"/>
                  </a:lnTo>
                  <a:lnTo>
                    <a:pt x="519666" y="1340380"/>
                  </a:lnTo>
                  <a:lnTo>
                    <a:pt x="469318" y="1336546"/>
                  </a:lnTo>
                  <a:lnTo>
                    <a:pt x="415715" y="1327980"/>
                  </a:lnTo>
                  <a:lnTo>
                    <a:pt x="370247" y="1311029"/>
                  </a:lnTo>
                  <a:lnTo>
                    <a:pt x="338090" y="1286144"/>
                  </a:lnTo>
                  <a:lnTo>
                    <a:pt x="308238" y="1253867"/>
                  </a:lnTo>
                  <a:lnTo>
                    <a:pt x="280826" y="1215838"/>
                  </a:lnTo>
                  <a:lnTo>
                    <a:pt x="255991" y="1173697"/>
                  </a:lnTo>
                  <a:lnTo>
                    <a:pt x="233868" y="1129083"/>
                  </a:lnTo>
                  <a:lnTo>
                    <a:pt x="214591" y="1083636"/>
                  </a:lnTo>
                  <a:lnTo>
                    <a:pt x="198298" y="1038995"/>
                  </a:lnTo>
                  <a:lnTo>
                    <a:pt x="185123" y="996800"/>
                  </a:lnTo>
                  <a:lnTo>
                    <a:pt x="176988" y="983719"/>
                  </a:lnTo>
                  <a:lnTo>
                    <a:pt x="163429" y="976444"/>
                  </a:lnTo>
                  <a:lnTo>
                    <a:pt x="147701" y="971319"/>
                  </a:lnTo>
                  <a:lnTo>
                    <a:pt x="133057" y="964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750" y="2886321"/>
              <a:ext cx="69850" cy="698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385" y="2885131"/>
              <a:ext cx="69850" cy="698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0100" y="3343522"/>
              <a:ext cx="69850" cy="698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0100" y="2600571"/>
              <a:ext cx="69850" cy="6985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907371" y="5210047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Proximity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11</a:t>
            </a:fld>
            <a:endParaRPr spc="-1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1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7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42881" y="2719026"/>
          <a:ext cx="2255517" cy="2000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71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71">
                <a:tc>
                  <a:txBody>
                    <a:bodyPr/>
                    <a:lstStyle/>
                    <a:p>
                      <a:pPr marR="32384" algn="r">
                        <a:lnSpc>
                          <a:spcPts val="1260"/>
                        </a:lnSpc>
                        <a:spcBef>
                          <a:spcPts val="107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R="29845" algn="r">
                        <a:lnSpc>
                          <a:spcPts val="890"/>
                        </a:lnSpc>
                        <a:spcBef>
                          <a:spcPts val="80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21906" y="2751835"/>
            <a:ext cx="15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8771" y="4848859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8771" y="5126228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327" y="3943510"/>
            <a:ext cx="419100" cy="2540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561" y="3884772"/>
            <a:ext cx="4343400" cy="2169312"/>
          </a:xfrm>
          <a:prstGeom prst="rect">
            <a:avLst/>
          </a:prstGeom>
          <a:solidFill>
            <a:srgbClr val="BEEBDF"/>
          </a:solidFill>
        </p:spPr>
        <p:txBody>
          <a:bodyPr vert="horz" wrap="square" lIns="0" tIns="825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650"/>
              </a:spcBef>
            </a:pPr>
            <a:r>
              <a:rPr sz="1400" spc="-5" dirty="0">
                <a:solidFill>
                  <a:srgbClr val="0C7B9C"/>
                </a:solidFill>
                <a:latin typeface="Lucida Sans Unicode"/>
                <a:cs typeface="Lucida Sans Unicode"/>
              </a:rPr>
              <a:t>!</a:t>
            </a:r>
            <a:endParaRPr sz="1400" dirty="0">
              <a:latin typeface="Lucida Sans Unicode"/>
              <a:cs typeface="Lucida Sans Unicode"/>
            </a:endParaRPr>
          </a:p>
          <a:p>
            <a:pPr marL="410209" indent="-343535">
              <a:lnSpc>
                <a:spcPct val="100000"/>
              </a:lnSpc>
              <a:spcBef>
                <a:spcPts val="44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MAX</a:t>
            </a:r>
            <a:endParaRPr sz="1800" dirty="0">
              <a:latin typeface="Arial MT"/>
              <a:cs typeface="Arial MT"/>
            </a:endParaRPr>
          </a:p>
          <a:p>
            <a:pPr marL="410209" indent="-343535">
              <a:lnSpc>
                <a:spcPct val="100000"/>
              </a:lnSpc>
              <a:spcBef>
                <a:spcPts val="43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v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ag</a:t>
            </a:r>
            <a:r>
              <a:rPr sz="1800" dirty="0">
                <a:latin typeface="Arial MT"/>
                <a:cs typeface="Arial MT"/>
              </a:rPr>
              <a:t>e</a:t>
            </a:r>
          </a:p>
          <a:p>
            <a:pPr marL="410209" indent="-343535">
              <a:lnSpc>
                <a:spcPct val="100000"/>
              </a:lnSpc>
              <a:spcBef>
                <a:spcPts val="34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Distance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Centroids</a:t>
            </a:r>
            <a:endParaRPr sz="1800" dirty="0">
              <a:latin typeface="Arial MT"/>
              <a:cs typeface="Arial MT"/>
            </a:endParaRPr>
          </a:p>
          <a:p>
            <a:pPr marL="410209" marR="139700" indent="-342900">
              <a:lnSpc>
                <a:spcPct val="102200"/>
              </a:lnSpc>
              <a:spcBef>
                <a:spcPts val="38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Other methods driven by an objective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</a:t>
            </a:r>
            <a:endParaRPr sz="1800" dirty="0">
              <a:latin typeface="Arial MT"/>
              <a:cs typeface="Arial MT"/>
            </a:endParaRPr>
          </a:p>
          <a:p>
            <a:pPr marL="524510">
              <a:lnSpc>
                <a:spcPct val="100000"/>
              </a:lnSpc>
              <a:spcBef>
                <a:spcPts val="350"/>
              </a:spcBef>
              <a:tabLst>
                <a:tab pos="810260" algn="l"/>
              </a:tabLst>
            </a:pPr>
            <a:r>
              <a:rPr sz="1500" dirty="0">
                <a:solidFill>
                  <a:srgbClr val="0C7B9C"/>
                </a:solidFill>
                <a:latin typeface="Arial MT"/>
                <a:cs typeface="Arial MT"/>
              </a:rPr>
              <a:t>–	</a:t>
            </a:r>
            <a:r>
              <a:rPr sz="1500" spc="-15" dirty="0">
                <a:latin typeface="Arial MT"/>
                <a:cs typeface="Arial MT"/>
              </a:rPr>
              <a:t>Ward’s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Method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squared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095500" y="2486272"/>
            <a:ext cx="3327400" cy="1384300"/>
            <a:chOff x="2095500" y="2486272"/>
            <a:chExt cx="3327400" cy="1384300"/>
          </a:xfrm>
        </p:grpSpPr>
        <p:sp>
          <p:nvSpPr>
            <p:cNvPr id="10" name="object 10"/>
            <p:cNvSpPr/>
            <p:nvPr/>
          </p:nvSpPr>
          <p:spPr>
            <a:xfrm>
              <a:off x="2101850" y="2492622"/>
              <a:ext cx="1037590" cy="1343660"/>
            </a:xfrm>
            <a:custGeom>
              <a:avLst/>
              <a:gdLst/>
              <a:ahLst/>
              <a:cxnLst/>
              <a:rect l="l" t="t" r="r" b="b"/>
              <a:pathLst>
                <a:path w="1037589" h="1343660">
                  <a:moveTo>
                    <a:pt x="109747" y="378451"/>
                  </a:moveTo>
                  <a:lnTo>
                    <a:pt x="91165" y="420942"/>
                  </a:lnTo>
                  <a:lnTo>
                    <a:pt x="75370" y="465566"/>
                  </a:lnTo>
                  <a:lnTo>
                    <a:pt x="61854" y="511907"/>
                  </a:lnTo>
                  <a:lnTo>
                    <a:pt x="50105" y="559551"/>
                  </a:lnTo>
                  <a:lnTo>
                    <a:pt x="39613" y="608083"/>
                  </a:lnTo>
                  <a:lnTo>
                    <a:pt x="29866" y="657086"/>
                  </a:lnTo>
                  <a:lnTo>
                    <a:pt x="20356" y="706147"/>
                  </a:lnTo>
                  <a:lnTo>
                    <a:pt x="10570" y="754848"/>
                  </a:lnTo>
                  <a:lnTo>
                    <a:pt x="0" y="802775"/>
                  </a:lnTo>
                  <a:lnTo>
                    <a:pt x="6234" y="863548"/>
                  </a:lnTo>
                  <a:lnTo>
                    <a:pt x="12851" y="906375"/>
                  </a:lnTo>
                  <a:lnTo>
                    <a:pt x="21758" y="940835"/>
                  </a:lnTo>
                  <a:lnTo>
                    <a:pt x="34864" y="976505"/>
                  </a:lnTo>
                  <a:lnTo>
                    <a:pt x="54078" y="1022965"/>
                  </a:lnTo>
                  <a:lnTo>
                    <a:pt x="79775" y="1038125"/>
                  </a:lnTo>
                  <a:lnTo>
                    <a:pt x="103385" y="1054790"/>
                  </a:lnTo>
                  <a:lnTo>
                    <a:pt x="126995" y="1071024"/>
                  </a:lnTo>
                  <a:lnTo>
                    <a:pt x="152692" y="1084894"/>
                  </a:lnTo>
                  <a:lnTo>
                    <a:pt x="199507" y="1077144"/>
                  </a:lnTo>
                  <a:lnTo>
                    <a:pt x="231076" y="1069770"/>
                  </a:lnTo>
                  <a:lnTo>
                    <a:pt x="250492" y="1065944"/>
                  </a:lnTo>
                  <a:lnTo>
                    <a:pt x="260849" y="1068838"/>
                  </a:lnTo>
                  <a:lnTo>
                    <a:pt x="265241" y="1081624"/>
                  </a:lnTo>
                  <a:lnTo>
                    <a:pt x="266764" y="1107472"/>
                  </a:lnTo>
                  <a:lnTo>
                    <a:pt x="268510" y="1149555"/>
                  </a:lnTo>
                  <a:lnTo>
                    <a:pt x="273573" y="1211044"/>
                  </a:lnTo>
                  <a:lnTo>
                    <a:pt x="275288" y="1223086"/>
                  </a:lnTo>
                  <a:lnTo>
                    <a:pt x="277748" y="1235128"/>
                  </a:lnTo>
                  <a:lnTo>
                    <a:pt x="280507" y="1247169"/>
                  </a:lnTo>
                  <a:lnTo>
                    <a:pt x="283116" y="1259211"/>
                  </a:lnTo>
                  <a:lnTo>
                    <a:pt x="307198" y="1282506"/>
                  </a:lnTo>
                  <a:lnTo>
                    <a:pt x="315921" y="1290749"/>
                  </a:lnTo>
                  <a:lnTo>
                    <a:pt x="324943" y="1294691"/>
                  </a:lnTo>
                  <a:lnTo>
                    <a:pt x="349919" y="1305084"/>
                  </a:lnTo>
                  <a:lnTo>
                    <a:pt x="369503" y="1313972"/>
                  </a:lnTo>
                  <a:lnTo>
                    <a:pt x="390876" y="1324580"/>
                  </a:lnTo>
                  <a:lnTo>
                    <a:pt x="408074" y="1333468"/>
                  </a:lnTo>
                  <a:lnTo>
                    <a:pt x="415132" y="1337195"/>
                  </a:lnTo>
                  <a:lnTo>
                    <a:pt x="456091" y="1337599"/>
                  </a:lnTo>
                  <a:lnTo>
                    <a:pt x="498883" y="1342076"/>
                  </a:lnTo>
                  <a:lnTo>
                    <a:pt x="540759" y="1343140"/>
                  </a:lnTo>
                  <a:lnTo>
                    <a:pt x="578970" y="1333305"/>
                  </a:lnTo>
                  <a:lnTo>
                    <a:pt x="610769" y="1305084"/>
                  </a:lnTo>
                  <a:lnTo>
                    <a:pt x="629134" y="1264264"/>
                  </a:lnTo>
                  <a:lnTo>
                    <a:pt x="643176" y="1212478"/>
                  </a:lnTo>
                  <a:lnTo>
                    <a:pt x="652148" y="1168003"/>
                  </a:lnTo>
                  <a:lnTo>
                    <a:pt x="655304" y="1149116"/>
                  </a:lnTo>
                  <a:lnTo>
                    <a:pt x="685798" y="1158864"/>
                  </a:lnTo>
                  <a:lnTo>
                    <a:pt x="715546" y="1170332"/>
                  </a:lnTo>
                  <a:lnTo>
                    <a:pt x="744996" y="1182660"/>
                  </a:lnTo>
                  <a:lnTo>
                    <a:pt x="774595" y="1194989"/>
                  </a:lnTo>
                  <a:lnTo>
                    <a:pt x="813200" y="1194053"/>
                  </a:lnTo>
                  <a:lnTo>
                    <a:pt x="857456" y="1193007"/>
                  </a:lnTo>
                  <a:lnTo>
                    <a:pt x="903085" y="1186236"/>
                  </a:lnTo>
                  <a:lnTo>
                    <a:pt x="945814" y="1168126"/>
                  </a:lnTo>
                  <a:lnTo>
                    <a:pt x="981365" y="1133060"/>
                  </a:lnTo>
                  <a:lnTo>
                    <a:pt x="1009597" y="1066258"/>
                  </a:lnTo>
                  <a:lnTo>
                    <a:pt x="1018047" y="1028879"/>
                  </a:lnTo>
                  <a:lnTo>
                    <a:pt x="1025901" y="990854"/>
                  </a:lnTo>
                  <a:lnTo>
                    <a:pt x="1028982" y="976913"/>
                  </a:lnTo>
                  <a:lnTo>
                    <a:pt x="1032660" y="961897"/>
                  </a:lnTo>
                  <a:lnTo>
                    <a:pt x="1035742" y="949891"/>
                  </a:lnTo>
                  <a:lnTo>
                    <a:pt x="1037035" y="944981"/>
                  </a:lnTo>
                  <a:lnTo>
                    <a:pt x="1024434" y="903660"/>
                  </a:lnTo>
                  <a:lnTo>
                    <a:pt x="1007808" y="872445"/>
                  </a:lnTo>
                  <a:lnTo>
                    <a:pt x="986709" y="845960"/>
                  </a:lnTo>
                  <a:lnTo>
                    <a:pt x="960688" y="818831"/>
                  </a:lnTo>
                  <a:lnTo>
                    <a:pt x="980538" y="770573"/>
                  </a:lnTo>
                  <a:lnTo>
                    <a:pt x="998098" y="721764"/>
                  </a:lnTo>
                  <a:lnTo>
                    <a:pt x="1013367" y="671854"/>
                  </a:lnTo>
                  <a:lnTo>
                    <a:pt x="1026346" y="620293"/>
                  </a:lnTo>
                  <a:lnTo>
                    <a:pt x="1037035" y="566530"/>
                  </a:lnTo>
                  <a:lnTo>
                    <a:pt x="1028153" y="506638"/>
                  </a:lnTo>
                  <a:lnTo>
                    <a:pt x="1015607" y="458967"/>
                  </a:lnTo>
                  <a:lnTo>
                    <a:pt x="997640" y="419223"/>
                  </a:lnTo>
                  <a:lnTo>
                    <a:pt x="972497" y="383111"/>
                  </a:lnTo>
                  <a:lnTo>
                    <a:pt x="938421" y="346340"/>
                  </a:lnTo>
                  <a:lnTo>
                    <a:pt x="896125" y="337037"/>
                  </a:lnTo>
                  <a:lnTo>
                    <a:pt x="883852" y="340539"/>
                  </a:lnTo>
                  <a:lnTo>
                    <a:pt x="876046" y="344579"/>
                  </a:lnTo>
                  <a:lnTo>
                    <a:pt x="871618" y="345480"/>
                  </a:lnTo>
                  <a:lnTo>
                    <a:pt x="869480" y="339569"/>
                  </a:lnTo>
                  <a:lnTo>
                    <a:pt x="868545" y="323172"/>
                  </a:lnTo>
                  <a:lnTo>
                    <a:pt x="867724" y="292614"/>
                  </a:lnTo>
                  <a:lnTo>
                    <a:pt x="865930" y="244220"/>
                  </a:lnTo>
                  <a:lnTo>
                    <a:pt x="862075" y="174317"/>
                  </a:lnTo>
                  <a:lnTo>
                    <a:pt x="831506" y="129376"/>
                  </a:lnTo>
                  <a:lnTo>
                    <a:pt x="794079" y="102067"/>
                  </a:lnTo>
                  <a:lnTo>
                    <a:pt x="752476" y="83359"/>
                  </a:lnTo>
                  <a:lnTo>
                    <a:pt x="709382" y="64222"/>
                  </a:lnTo>
                  <a:lnTo>
                    <a:pt x="680728" y="76729"/>
                  </a:lnTo>
                  <a:lnTo>
                    <a:pt x="659081" y="88592"/>
                  </a:lnTo>
                  <a:lnTo>
                    <a:pt x="640716" y="107765"/>
                  </a:lnTo>
                  <a:lnTo>
                    <a:pt x="621902" y="142206"/>
                  </a:lnTo>
                  <a:lnTo>
                    <a:pt x="590241" y="166719"/>
                  </a:lnTo>
                  <a:lnTo>
                    <a:pt x="574981" y="161129"/>
                  </a:lnTo>
                  <a:lnTo>
                    <a:pt x="566880" y="130594"/>
                  </a:lnTo>
                  <a:lnTo>
                    <a:pt x="556690" y="80278"/>
                  </a:lnTo>
                  <a:lnTo>
                    <a:pt x="518020" y="40640"/>
                  </a:lnTo>
                  <a:lnTo>
                    <a:pt x="501419" y="22936"/>
                  </a:lnTo>
                  <a:lnTo>
                    <a:pt x="487800" y="13833"/>
                  </a:lnTo>
                  <a:lnTo>
                    <a:pt x="458076" y="0"/>
                  </a:lnTo>
                  <a:lnTo>
                    <a:pt x="428626" y="2759"/>
                  </a:lnTo>
                  <a:lnTo>
                    <a:pt x="387098" y="6594"/>
                  </a:lnTo>
                  <a:lnTo>
                    <a:pt x="342886" y="15159"/>
                  </a:lnTo>
                  <a:lnTo>
                    <a:pt x="305384" y="32111"/>
                  </a:lnTo>
                  <a:lnTo>
                    <a:pt x="275224" y="61192"/>
                  </a:lnTo>
                  <a:lnTo>
                    <a:pt x="247568" y="99622"/>
                  </a:lnTo>
                  <a:lnTo>
                    <a:pt x="222583" y="144954"/>
                  </a:lnTo>
                  <a:lnTo>
                    <a:pt x="200436" y="194738"/>
                  </a:lnTo>
                  <a:lnTo>
                    <a:pt x="181294" y="246529"/>
                  </a:lnTo>
                  <a:lnTo>
                    <a:pt x="165323" y="297879"/>
                  </a:lnTo>
                  <a:lnTo>
                    <a:pt x="152692" y="346340"/>
                  </a:lnTo>
                  <a:lnTo>
                    <a:pt x="145982" y="359421"/>
                  </a:lnTo>
                  <a:lnTo>
                    <a:pt x="134798" y="366696"/>
                  </a:lnTo>
                  <a:lnTo>
                    <a:pt x="121825" y="371821"/>
                  </a:lnTo>
                  <a:lnTo>
                    <a:pt x="109747" y="378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3343522"/>
              <a:ext cx="69850" cy="698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8450" y="2772021"/>
              <a:ext cx="69850" cy="698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800" y="3114922"/>
              <a:ext cx="69850" cy="698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8710" y="2999431"/>
              <a:ext cx="69850" cy="698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59250" y="2521080"/>
              <a:ext cx="1257300" cy="1343660"/>
            </a:xfrm>
            <a:custGeom>
              <a:avLst/>
              <a:gdLst/>
              <a:ahLst/>
              <a:cxnLst/>
              <a:rect l="l" t="t" r="r" b="b"/>
              <a:pathLst>
                <a:path w="1257300" h="1343660">
                  <a:moveTo>
                    <a:pt x="133057" y="964688"/>
                  </a:moveTo>
                  <a:lnTo>
                    <a:pt x="110528" y="922198"/>
                  </a:lnTo>
                  <a:lnTo>
                    <a:pt x="91379" y="877574"/>
                  </a:lnTo>
                  <a:lnTo>
                    <a:pt x="74992" y="831232"/>
                  </a:lnTo>
                  <a:lnTo>
                    <a:pt x="60747" y="783588"/>
                  </a:lnTo>
                  <a:lnTo>
                    <a:pt x="48026" y="735056"/>
                  </a:lnTo>
                  <a:lnTo>
                    <a:pt x="36210" y="686053"/>
                  </a:lnTo>
                  <a:lnTo>
                    <a:pt x="24680" y="636993"/>
                  </a:lnTo>
                  <a:lnTo>
                    <a:pt x="12816" y="588291"/>
                  </a:lnTo>
                  <a:lnTo>
                    <a:pt x="0" y="540364"/>
                  </a:lnTo>
                  <a:lnTo>
                    <a:pt x="7559" y="479592"/>
                  </a:lnTo>
                  <a:lnTo>
                    <a:pt x="15581" y="436765"/>
                  </a:lnTo>
                  <a:lnTo>
                    <a:pt x="26380" y="402305"/>
                  </a:lnTo>
                  <a:lnTo>
                    <a:pt x="42269" y="366634"/>
                  </a:lnTo>
                  <a:lnTo>
                    <a:pt x="65564" y="320174"/>
                  </a:lnTo>
                  <a:lnTo>
                    <a:pt x="96720" y="305014"/>
                  </a:lnTo>
                  <a:lnTo>
                    <a:pt x="125344" y="288350"/>
                  </a:lnTo>
                  <a:lnTo>
                    <a:pt x="153968" y="272115"/>
                  </a:lnTo>
                  <a:lnTo>
                    <a:pt x="185123" y="258246"/>
                  </a:lnTo>
                  <a:lnTo>
                    <a:pt x="236557" y="265095"/>
                  </a:lnTo>
                  <a:lnTo>
                    <a:pt x="273056" y="271926"/>
                  </a:lnTo>
                  <a:lnTo>
                    <a:pt x="297255" y="276510"/>
                  </a:lnTo>
                  <a:lnTo>
                    <a:pt x="311788" y="276620"/>
                  </a:lnTo>
                  <a:lnTo>
                    <a:pt x="319290" y="270028"/>
                  </a:lnTo>
                  <a:lnTo>
                    <a:pt x="322395" y="254508"/>
                  </a:lnTo>
                  <a:lnTo>
                    <a:pt x="323739" y="227830"/>
                  </a:lnTo>
                  <a:lnTo>
                    <a:pt x="325956" y="187769"/>
                  </a:lnTo>
                  <a:lnTo>
                    <a:pt x="331680" y="132095"/>
                  </a:lnTo>
                  <a:lnTo>
                    <a:pt x="333759" y="120054"/>
                  </a:lnTo>
                  <a:lnTo>
                    <a:pt x="336742" y="108012"/>
                  </a:lnTo>
                  <a:lnTo>
                    <a:pt x="340086" y="95970"/>
                  </a:lnTo>
                  <a:lnTo>
                    <a:pt x="343250" y="83929"/>
                  </a:lnTo>
                  <a:lnTo>
                    <a:pt x="372447" y="60634"/>
                  </a:lnTo>
                  <a:lnTo>
                    <a:pt x="383023" y="52391"/>
                  </a:lnTo>
                  <a:lnTo>
                    <a:pt x="393960" y="48449"/>
                  </a:lnTo>
                  <a:lnTo>
                    <a:pt x="424242" y="38056"/>
                  </a:lnTo>
                  <a:lnTo>
                    <a:pt x="447985" y="29168"/>
                  </a:lnTo>
                  <a:lnTo>
                    <a:pt x="473897" y="18560"/>
                  </a:lnTo>
                  <a:lnTo>
                    <a:pt x="494748" y="9672"/>
                  </a:lnTo>
                  <a:lnTo>
                    <a:pt x="503305" y="5945"/>
                  </a:lnTo>
                  <a:lnTo>
                    <a:pt x="552965" y="5541"/>
                  </a:lnTo>
                  <a:lnTo>
                    <a:pt x="604846" y="1064"/>
                  </a:lnTo>
                  <a:lnTo>
                    <a:pt x="655616" y="0"/>
                  </a:lnTo>
                  <a:lnTo>
                    <a:pt x="701943" y="9835"/>
                  </a:lnTo>
                  <a:lnTo>
                    <a:pt x="740495" y="38056"/>
                  </a:lnTo>
                  <a:lnTo>
                    <a:pt x="762762" y="78875"/>
                  </a:lnTo>
                  <a:lnTo>
                    <a:pt x="779786" y="130662"/>
                  </a:lnTo>
                  <a:lnTo>
                    <a:pt x="790663" y="175137"/>
                  </a:lnTo>
                  <a:lnTo>
                    <a:pt x="794490" y="194024"/>
                  </a:lnTo>
                  <a:lnTo>
                    <a:pt x="831460" y="184276"/>
                  </a:lnTo>
                  <a:lnTo>
                    <a:pt x="867527" y="172807"/>
                  </a:lnTo>
                  <a:lnTo>
                    <a:pt x="903232" y="160479"/>
                  </a:lnTo>
                  <a:lnTo>
                    <a:pt x="939118" y="148151"/>
                  </a:lnTo>
                  <a:lnTo>
                    <a:pt x="977507" y="149074"/>
                  </a:lnTo>
                  <a:lnTo>
                    <a:pt x="1021252" y="149425"/>
                  </a:lnTo>
                  <a:lnTo>
                    <a:pt x="1067355" y="152451"/>
                  </a:lnTo>
                  <a:lnTo>
                    <a:pt x="1112814" y="161403"/>
                  </a:lnTo>
                  <a:lnTo>
                    <a:pt x="1154632" y="179529"/>
                  </a:lnTo>
                  <a:lnTo>
                    <a:pt x="1189807" y="210079"/>
                  </a:lnTo>
                  <a:lnTo>
                    <a:pt x="1224035" y="276881"/>
                  </a:lnTo>
                  <a:lnTo>
                    <a:pt x="1234279" y="314261"/>
                  </a:lnTo>
                  <a:lnTo>
                    <a:pt x="1243801" y="352285"/>
                  </a:lnTo>
                  <a:lnTo>
                    <a:pt x="1247537" y="366226"/>
                  </a:lnTo>
                  <a:lnTo>
                    <a:pt x="1251996" y="381242"/>
                  </a:lnTo>
                  <a:lnTo>
                    <a:pt x="1255733" y="393248"/>
                  </a:lnTo>
                  <a:lnTo>
                    <a:pt x="1257300" y="398158"/>
                  </a:lnTo>
                  <a:lnTo>
                    <a:pt x="1242023" y="439479"/>
                  </a:lnTo>
                  <a:lnTo>
                    <a:pt x="1221866" y="470695"/>
                  </a:lnTo>
                  <a:lnTo>
                    <a:pt x="1196285" y="497179"/>
                  </a:lnTo>
                  <a:lnTo>
                    <a:pt x="1164738" y="524309"/>
                  </a:lnTo>
                  <a:lnTo>
                    <a:pt x="1188804" y="572567"/>
                  </a:lnTo>
                  <a:lnTo>
                    <a:pt x="1210093" y="621376"/>
                  </a:lnTo>
                  <a:lnTo>
                    <a:pt x="1228605" y="671285"/>
                  </a:lnTo>
                  <a:lnTo>
                    <a:pt x="1244341" y="722847"/>
                  </a:lnTo>
                  <a:lnTo>
                    <a:pt x="1257300" y="776610"/>
                  </a:lnTo>
                  <a:lnTo>
                    <a:pt x="1246531" y="836501"/>
                  </a:lnTo>
                  <a:lnTo>
                    <a:pt x="1231320" y="884172"/>
                  </a:lnTo>
                  <a:lnTo>
                    <a:pt x="1209538" y="923917"/>
                  </a:lnTo>
                  <a:lnTo>
                    <a:pt x="1179054" y="960028"/>
                  </a:lnTo>
                  <a:lnTo>
                    <a:pt x="1137741" y="996800"/>
                  </a:lnTo>
                  <a:lnTo>
                    <a:pt x="1089851" y="1006395"/>
                  </a:lnTo>
                  <a:lnTo>
                    <a:pt x="1075047" y="1003764"/>
                  </a:lnTo>
                  <a:lnTo>
                    <a:pt x="1065016" y="999860"/>
                  </a:lnTo>
                  <a:lnTo>
                    <a:pt x="1058766" y="997446"/>
                  </a:lnTo>
                  <a:lnTo>
                    <a:pt x="1055306" y="999281"/>
                  </a:lnTo>
                  <a:lnTo>
                    <a:pt x="1053645" y="1008127"/>
                  </a:lnTo>
                  <a:lnTo>
                    <a:pt x="1052793" y="1026743"/>
                  </a:lnTo>
                  <a:lnTo>
                    <a:pt x="1051759" y="1057890"/>
                  </a:lnTo>
                  <a:lnTo>
                    <a:pt x="1049551" y="1104330"/>
                  </a:lnTo>
                  <a:lnTo>
                    <a:pt x="1045179" y="1168823"/>
                  </a:lnTo>
                  <a:lnTo>
                    <a:pt x="1016299" y="1206475"/>
                  </a:lnTo>
                  <a:lnTo>
                    <a:pt x="981681" y="1231687"/>
                  </a:lnTo>
                  <a:lnTo>
                    <a:pt x="942990" y="1249082"/>
                  </a:lnTo>
                  <a:lnTo>
                    <a:pt x="901892" y="1263284"/>
                  </a:lnTo>
                  <a:lnTo>
                    <a:pt x="860054" y="1278918"/>
                  </a:lnTo>
                  <a:lnTo>
                    <a:pt x="825314" y="1266410"/>
                  </a:lnTo>
                  <a:lnTo>
                    <a:pt x="799070" y="1254548"/>
                  </a:lnTo>
                  <a:lnTo>
                    <a:pt x="776803" y="1235375"/>
                  </a:lnTo>
                  <a:lnTo>
                    <a:pt x="753994" y="1200934"/>
                  </a:lnTo>
                  <a:lnTo>
                    <a:pt x="715607" y="1176421"/>
                  </a:lnTo>
                  <a:lnTo>
                    <a:pt x="697107" y="1182012"/>
                  </a:lnTo>
                  <a:lnTo>
                    <a:pt x="687284" y="1212546"/>
                  </a:lnTo>
                  <a:lnTo>
                    <a:pt x="674931" y="1262862"/>
                  </a:lnTo>
                  <a:lnTo>
                    <a:pt x="634543" y="1296753"/>
                  </a:lnTo>
                  <a:lnTo>
                    <a:pt x="614241" y="1314900"/>
                  </a:lnTo>
                  <a:lnTo>
                    <a:pt x="602177" y="1324130"/>
                  </a:lnTo>
                  <a:lnTo>
                    <a:pt x="586503" y="1331268"/>
                  </a:lnTo>
                  <a:lnTo>
                    <a:pt x="555371" y="1343140"/>
                  </a:lnTo>
                  <a:lnTo>
                    <a:pt x="519666" y="1340380"/>
                  </a:lnTo>
                  <a:lnTo>
                    <a:pt x="469318" y="1336546"/>
                  </a:lnTo>
                  <a:lnTo>
                    <a:pt x="415715" y="1327980"/>
                  </a:lnTo>
                  <a:lnTo>
                    <a:pt x="370247" y="1311029"/>
                  </a:lnTo>
                  <a:lnTo>
                    <a:pt x="338090" y="1286144"/>
                  </a:lnTo>
                  <a:lnTo>
                    <a:pt x="308238" y="1253867"/>
                  </a:lnTo>
                  <a:lnTo>
                    <a:pt x="280826" y="1215838"/>
                  </a:lnTo>
                  <a:lnTo>
                    <a:pt x="255991" y="1173697"/>
                  </a:lnTo>
                  <a:lnTo>
                    <a:pt x="233868" y="1129083"/>
                  </a:lnTo>
                  <a:lnTo>
                    <a:pt x="214591" y="1083636"/>
                  </a:lnTo>
                  <a:lnTo>
                    <a:pt x="198298" y="1038995"/>
                  </a:lnTo>
                  <a:lnTo>
                    <a:pt x="185123" y="996800"/>
                  </a:lnTo>
                  <a:lnTo>
                    <a:pt x="176988" y="983719"/>
                  </a:lnTo>
                  <a:lnTo>
                    <a:pt x="163429" y="976444"/>
                  </a:lnTo>
                  <a:lnTo>
                    <a:pt x="147701" y="971319"/>
                  </a:lnTo>
                  <a:lnTo>
                    <a:pt x="133057" y="964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8750" y="2886321"/>
              <a:ext cx="69850" cy="698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8384" y="2885131"/>
              <a:ext cx="69850" cy="698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0100" y="3343522"/>
              <a:ext cx="69850" cy="698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0100" y="2600571"/>
              <a:ext cx="69850" cy="698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59573" y="2863576"/>
              <a:ext cx="1143000" cy="175260"/>
            </a:xfrm>
            <a:custGeom>
              <a:avLst/>
              <a:gdLst/>
              <a:ahLst/>
              <a:cxnLst/>
              <a:rect l="l" t="t" r="r" b="b"/>
              <a:pathLst>
                <a:path w="1143000" h="175260">
                  <a:moveTo>
                    <a:pt x="72030" y="99136"/>
                  </a:moveTo>
                  <a:lnTo>
                    <a:pt x="0" y="144628"/>
                  </a:lnTo>
                  <a:lnTo>
                    <a:pt x="79612" y="174957"/>
                  </a:lnTo>
                  <a:lnTo>
                    <a:pt x="77211" y="150947"/>
                  </a:lnTo>
                  <a:lnTo>
                    <a:pt x="64449" y="150947"/>
                  </a:lnTo>
                  <a:lnTo>
                    <a:pt x="61922" y="125672"/>
                  </a:lnTo>
                  <a:lnTo>
                    <a:pt x="74557" y="124409"/>
                  </a:lnTo>
                  <a:lnTo>
                    <a:pt x="72030" y="99136"/>
                  </a:lnTo>
                  <a:close/>
                </a:path>
                <a:path w="1143000" h="175260">
                  <a:moveTo>
                    <a:pt x="74557" y="124409"/>
                  </a:moveTo>
                  <a:lnTo>
                    <a:pt x="61922" y="125672"/>
                  </a:lnTo>
                  <a:lnTo>
                    <a:pt x="64449" y="150947"/>
                  </a:lnTo>
                  <a:lnTo>
                    <a:pt x="77085" y="149683"/>
                  </a:lnTo>
                  <a:lnTo>
                    <a:pt x="74557" y="124409"/>
                  </a:lnTo>
                  <a:close/>
                </a:path>
                <a:path w="1143000" h="175260">
                  <a:moveTo>
                    <a:pt x="77085" y="149683"/>
                  </a:moveTo>
                  <a:lnTo>
                    <a:pt x="64449" y="150947"/>
                  </a:lnTo>
                  <a:lnTo>
                    <a:pt x="77211" y="150947"/>
                  </a:lnTo>
                  <a:lnTo>
                    <a:pt x="77085" y="149683"/>
                  </a:lnTo>
                  <a:close/>
                </a:path>
                <a:path w="1143000" h="175260">
                  <a:moveTo>
                    <a:pt x="1065913" y="25274"/>
                  </a:moveTo>
                  <a:lnTo>
                    <a:pt x="74557" y="124409"/>
                  </a:lnTo>
                  <a:lnTo>
                    <a:pt x="77085" y="149683"/>
                  </a:lnTo>
                  <a:lnTo>
                    <a:pt x="1068440" y="50548"/>
                  </a:lnTo>
                  <a:lnTo>
                    <a:pt x="1065913" y="25274"/>
                  </a:lnTo>
                  <a:close/>
                </a:path>
                <a:path w="1143000" h="175260">
                  <a:moveTo>
                    <a:pt x="1126414" y="24010"/>
                  </a:moveTo>
                  <a:lnTo>
                    <a:pt x="1078551" y="24010"/>
                  </a:lnTo>
                  <a:lnTo>
                    <a:pt x="1081078" y="49284"/>
                  </a:lnTo>
                  <a:lnTo>
                    <a:pt x="1068440" y="50548"/>
                  </a:lnTo>
                  <a:lnTo>
                    <a:pt x="1070968" y="75821"/>
                  </a:lnTo>
                  <a:lnTo>
                    <a:pt x="1142999" y="30328"/>
                  </a:lnTo>
                  <a:lnTo>
                    <a:pt x="1126414" y="24010"/>
                  </a:lnTo>
                  <a:close/>
                </a:path>
                <a:path w="1143000" h="175260">
                  <a:moveTo>
                    <a:pt x="1078551" y="24010"/>
                  </a:moveTo>
                  <a:lnTo>
                    <a:pt x="1065913" y="25274"/>
                  </a:lnTo>
                  <a:lnTo>
                    <a:pt x="1068440" y="50548"/>
                  </a:lnTo>
                  <a:lnTo>
                    <a:pt x="1081078" y="49284"/>
                  </a:lnTo>
                  <a:lnTo>
                    <a:pt x="1078551" y="24010"/>
                  </a:lnTo>
                  <a:close/>
                </a:path>
                <a:path w="1143000" h="175260">
                  <a:moveTo>
                    <a:pt x="1063386" y="0"/>
                  </a:moveTo>
                  <a:lnTo>
                    <a:pt x="1065913" y="25274"/>
                  </a:lnTo>
                  <a:lnTo>
                    <a:pt x="1078551" y="24010"/>
                  </a:lnTo>
                  <a:lnTo>
                    <a:pt x="1126414" y="24010"/>
                  </a:lnTo>
                  <a:lnTo>
                    <a:pt x="106338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07371" y="5210047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Proximity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5" dirty="0">
                <a:solidFill>
                  <a:srgbClr val="5ECCF3"/>
                </a:solidFill>
                <a:latin typeface="Verdana"/>
                <a:cs typeface="Verdana"/>
              </a:rPr>
              <a:t>12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1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7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42881" y="2719026"/>
          <a:ext cx="2255517" cy="2000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71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71">
                <a:tc>
                  <a:txBody>
                    <a:bodyPr/>
                    <a:lstStyle/>
                    <a:p>
                      <a:pPr marR="32384" algn="r">
                        <a:lnSpc>
                          <a:spcPts val="1260"/>
                        </a:lnSpc>
                        <a:spcBef>
                          <a:spcPts val="107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R="29845" algn="r">
                        <a:lnSpc>
                          <a:spcPts val="890"/>
                        </a:lnSpc>
                        <a:spcBef>
                          <a:spcPts val="80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21906" y="2751835"/>
            <a:ext cx="15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8771" y="4848859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8771" y="5126228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327" y="4261008"/>
            <a:ext cx="495300" cy="2540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561" y="3884771"/>
            <a:ext cx="4343400" cy="2216150"/>
          </a:xfrm>
          <a:prstGeom prst="rect">
            <a:avLst/>
          </a:prstGeom>
          <a:solidFill>
            <a:srgbClr val="BEEBDF"/>
          </a:solidFill>
        </p:spPr>
        <p:txBody>
          <a:bodyPr vert="horz" wrap="square" lIns="0" tIns="31750" rIns="0" bIns="0" rtlCol="0">
            <a:spAutoFit/>
          </a:bodyPr>
          <a:lstStyle/>
          <a:p>
            <a:pPr marL="410209" indent="-343535">
              <a:lnSpc>
                <a:spcPct val="100000"/>
              </a:lnSpc>
              <a:spcBef>
                <a:spcPts val="25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MIN</a:t>
            </a:r>
            <a:endParaRPr sz="18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760"/>
              </a:spcBef>
            </a:pPr>
            <a:r>
              <a:rPr sz="1400" spc="-5" dirty="0">
                <a:solidFill>
                  <a:srgbClr val="0C7B9C"/>
                </a:solidFill>
                <a:latin typeface="Lucida Sans Unicode"/>
                <a:cs typeface="Lucida Sans Unicode"/>
              </a:rPr>
              <a:t>!</a:t>
            </a:r>
            <a:endParaRPr sz="1400">
              <a:latin typeface="Lucida Sans Unicode"/>
              <a:cs typeface="Lucida Sans Unicode"/>
            </a:endParaRPr>
          </a:p>
          <a:p>
            <a:pPr marL="410209" indent="-343535">
              <a:lnSpc>
                <a:spcPct val="100000"/>
              </a:lnSpc>
              <a:spcBef>
                <a:spcPts val="509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v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ag</a:t>
            </a:r>
            <a:r>
              <a:rPr sz="1800" dirty="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  <a:p>
            <a:pPr marL="410209" indent="-343535">
              <a:lnSpc>
                <a:spcPct val="100000"/>
              </a:lnSpc>
              <a:spcBef>
                <a:spcPts val="34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Distance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Centroids</a:t>
            </a:r>
            <a:endParaRPr sz="1800">
              <a:latin typeface="Arial MT"/>
              <a:cs typeface="Arial MT"/>
            </a:endParaRPr>
          </a:p>
          <a:p>
            <a:pPr marL="410209" marR="139700" indent="-342900">
              <a:lnSpc>
                <a:spcPct val="102200"/>
              </a:lnSpc>
              <a:spcBef>
                <a:spcPts val="38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Other methods driven by an objective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524510">
              <a:lnSpc>
                <a:spcPct val="100000"/>
              </a:lnSpc>
              <a:spcBef>
                <a:spcPts val="350"/>
              </a:spcBef>
              <a:tabLst>
                <a:tab pos="810260" algn="l"/>
              </a:tabLst>
            </a:pPr>
            <a:r>
              <a:rPr sz="1500" dirty="0">
                <a:solidFill>
                  <a:srgbClr val="0C7B9C"/>
                </a:solidFill>
                <a:latin typeface="Arial MT"/>
                <a:cs typeface="Arial MT"/>
              </a:rPr>
              <a:t>–	</a:t>
            </a:r>
            <a:r>
              <a:rPr sz="1500" spc="-15" dirty="0">
                <a:latin typeface="Arial MT"/>
                <a:cs typeface="Arial MT"/>
              </a:rPr>
              <a:t>Ward’s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Method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squared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95500" y="2486272"/>
            <a:ext cx="3327400" cy="1384300"/>
            <a:chOff x="2095500" y="2486272"/>
            <a:chExt cx="3327400" cy="1384300"/>
          </a:xfrm>
        </p:grpSpPr>
        <p:sp>
          <p:nvSpPr>
            <p:cNvPr id="10" name="object 10"/>
            <p:cNvSpPr/>
            <p:nvPr/>
          </p:nvSpPr>
          <p:spPr>
            <a:xfrm>
              <a:off x="2101850" y="2492622"/>
              <a:ext cx="1037590" cy="1343660"/>
            </a:xfrm>
            <a:custGeom>
              <a:avLst/>
              <a:gdLst/>
              <a:ahLst/>
              <a:cxnLst/>
              <a:rect l="l" t="t" r="r" b="b"/>
              <a:pathLst>
                <a:path w="1037589" h="1343660">
                  <a:moveTo>
                    <a:pt x="109747" y="378451"/>
                  </a:moveTo>
                  <a:lnTo>
                    <a:pt x="91165" y="420942"/>
                  </a:lnTo>
                  <a:lnTo>
                    <a:pt x="75370" y="465566"/>
                  </a:lnTo>
                  <a:lnTo>
                    <a:pt x="61854" y="511907"/>
                  </a:lnTo>
                  <a:lnTo>
                    <a:pt x="50105" y="559551"/>
                  </a:lnTo>
                  <a:lnTo>
                    <a:pt x="39613" y="608083"/>
                  </a:lnTo>
                  <a:lnTo>
                    <a:pt x="29866" y="657086"/>
                  </a:lnTo>
                  <a:lnTo>
                    <a:pt x="20356" y="706147"/>
                  </a:lnTo>
                  <a:lnTo>
                    <a:pt x="10570" y="754848"/>
                  </a:lnTo>
                  <a:lnTo>
                    <a:pt x="0" y="802775"/>
                  </a:lnTo>
                  <a:lnTo>
                    <a:pt x="6234" y="863548"/>
                  </a:lnTo>
                  <a:lnTo>
                    <a:pt x="12851" y="906375"/>
                  </a:lnTo>
                  <a:lnTo>
                    <a:pt x="21758" y="940835"/>
                  </a:lnTo>
                  <a:lnTo>
                    <a:pt x="34864" y="976505"/>
                  </a:lnTo>
                  <a:lnTo>
                    <a:pt x="54078" y="1022965"/>
                  </a:lnTo>
                  <a:lnTo>
                    <a:pt x="79775" y="1038125"/>
                  </a:lnTo>
                  <a:lnTo>
                    <a:pt x="103385" y="1054790"/>
                  </a:lnTo>
                  <a:lnTo>
                    <a:pt x="126995" y="1071024"/>
                  </a:lnTo>
                  <a:lnTo>
                    <a:pt x="152692" y="1084894"/>
                  </a:lnTo>
                  <a:lnTo>
                    <a:pt x="199507" y="1077144"/>
                  </a:lnTo>
                  <a:lnTo>
                    <a:pt x="231076" y="1069770"/>
                  </a:lnTo>
                  <a:lnTo>
                    <a:pt x="250492" y="1065944"/>
                  </a:lnTo>
                  <a:lnTo>
                    <a:pt x="260849" y="1068838"/>
                  </a:lnTo>
                  <a:lnTo>
                    <a:pt x="265241" y="1081624"/>
                  </a:lnTo>
                  <a:lnTo>
                    <a:pt x="266764" y="1107472"/>
                  </a:lnTo>
                  <a:lnTo>
                    <a:pt x="268510" y="1149555"/>
                  </a:lnTo>
                  <a:lnTo>
                    <a:pt x="273573" y="1211044"/>
                  </a:lnTo>
                  <a:lnTo>
                    <a:pt x="275288" y="1223086"/>
                  </a:lnTo>
                  <a:lnTo>
                    <a:pt x="277748" y="1235128"/>
                  </a:lnTo>
                  <a:lnTo>
                    <a:pt x="280507" y="1247169"/>
                  </a:lnTo>
                  <a:lnTo>
                    <a:pt x="283116" y="1259211"/>
                  </a:lnTo>
                  <a:lnTo>
                    <a:pt x="307198" y="1282506"/>
                  </a:lnTo>
                  <a:lnTo>
                    <a:pt x="315921" y="1290749"/>
                  </a:lnTo>
                  <a:lnTo>
                    <a:pt x="324943" y="1294691"/>
                  </a:lnTo>
                  <a:lnTo>
                    <a:pt x="349919" y="1305084"/>
                  </a:lnTo>
                  <a:lnTo>
                    <a:pt x="369503" y="1313972"/>
                  </a:lnTo>
                  <a:lnTo>
                    <a:pt x="390876" y="1324580"/>
                  </a:lnTo>
                  <a:lnTo>
                    <a:pt x="408074" y="1333468"/>
                  </a:lnTo>
                  <a:lnTo>
                    <a:pt x="415132" y="1337195"/>
                  </a:lnTo>
                  <a:lnTo>
                    <a:pt x="456091" y="1337599"/>
                  </a:lnTo>
                  <a:lnTo>
                    <a:pt x="498883" y="1342076"/>
                  </a:lnTo>
                  <a:lnTo>
                    <a:pt x="540759" y="1343140"/>
                  </a:lnTo>
                  <a:lnTo>
                    <a:pt x="578970" y="1333305"/>
                  </a:lnTo>
                  <a:lnTo>
                    <a:pt x="610769" y="1305084"/>
                  </a:lnTo>
                  <a:lnTo>
                    <a:pt x="629134" y="1264264"/>
                  </a:lnTo>
                  <a:lnTo>
                    <a:pt x="643176" y="1212478"/>
                  </a:lnTo>
                  <a:lnTo>
                    <a:pt x="652148" y="1168003"/>
                  </a:lnTo>
                  <a:lnTo>
                    <a:pt x="655304" y="1149116"/>
                  </a:lnTo>
                  <a:lnTo>
                    <a:pt x="685798" y="1158864"/>
                  </a:lnTo>
                  <a:lnTo>
                    <a:pt x="715546" y="1170332"/>
                  </a:lnTo>
                  <a:lnTo>
                    <a:pt x="744996" y="1182660"/>
                  </a:lnTo>
                  <a:lnTo>
                    <a:pt x="774595" y="1194989"/>
                  </a:lnTo>
                  <a:lnTo>
                    <a:pt x="813200" y="1194053"/>
                  </a:lnTo>
                  <a:lnTo>
                    <a:pt x="857456" y="1193007"/>
                  </a:lnTo>
                  <a:lnTo>
                    <a:pt x="903085" y="1186236"/>
                  </a:lnTo>
                  <a:lnTo>
                    <a:pt x="945814" y="1168126"/>
                  </a:lnTo>
                  <a:lnTo>
                    <a:pt x="981365" y="1133060"/>
                  </a:lnTo>
                  <a:lnTo>
                    <a:pt x="1009597" y="1066258"/>
                  </a:lnTo>
                  <a:lnTo>
                    <a:pt x="1018047" y="1028879"/>
                  </a:lnTo>
                  <a:lnTo>
                    <a:pt x="1025901" y="990854"/>
                  </a:lnTo>
                  <a:lnTo>
                    <a:pt x="1028982" y="976913"/>
                  </a:lnTo>
                  <a:lnTo>
                    <a:pt x="1032660" y="961897"/>
                  </a:lnTo>
                  <a:lnTo>
                    <a:pt x="1035742" y="949891"/>
                  </a:lnTo>
                  <a:lnTo>
                    <a:pt x="1037035" y="944981"/>
                  </a:lnTo>
                  <a:lnTo>
                    <a:pt x="1024434" y="903660"/>
                  </a:lnTo>
                  <a:lnTo>
                    <a:pt x="1007808" y="872445"/>
                  </a:lnTo>
                  <a:lnTo>
                    <a:pt x="986709" y="845960"/>
                  </a:lnTo>
                  <a:lnTo>
                    <a:pt x="960688" y="818831"/>
                  </a:lnTo>
                  <a:lnTo>
                    <a:pt x="980538" y="770573"/>
                  </a:lnTo>
                  <a:lnTo>
                    <a:pt x="998098" y="721764"/>
                  </a:lnTo>
                  <a:lnTo>
                    <a:pt x="1013367" y="671854"/>
                  </a:lnTo>
                  <a:lnTo>
                    <a:pt x="1026346" y="620293"/>
                  </a:lnTo>
                  <a:lnTo>
                    <a:pt x="1037035" y="566530"/>
                  </a:lnTo>
                  <a:lnTo>
                    <a:pt x="1028153" y="506638"/>
                  </a:lnTo>
                  <a:lnTo>
                    <a:pt x="1015607" y="458967"/>
                  </a:lnTo>
                  <a:lnTo>
                    <a:pt x="997640" y="419223"/>
                  </a:lnTo>
                  <a:lnTo>
                    <a:pt x="972497" y="383111"/>
                  </a:lnTo>
                  <a:lnTo>
                    <a:pt x="938421" y="346340"/>
                  </a:lnTo>
                  <a:lnTo>
                    <a:pt x="896125" y="337037"/>
                  </a:lnTo>
                  <a:lnTo>
                    <a:pt x="883852" y="340539"/>
                  </a:lnTo>
                  <a:lnTo>
                    <a:pt x="876046" y="344579"/>
                  </a:lnTo>
                  <a:lnTo>
                    <a:pt x="871618" y="345480"/>
                  </a:lnTo>
                  <a:lnTo>
                    <a:pt x="869480" y="339569"/>
                  </a:lnTo>
                  <a:lnTo>
                    <a:pt x="868545" y="323172"/>
                  </a:lnTo>
                  <a:lnTo>
                    <a:pt x="867724" y="292614"/>
                  </a:lnTo>
                  <a:lnTo>
                    <a:pt x="865930" y="244220"/>
                  </a:lnTo>
                  <a:lnTo>
                    <a:pt x="862075" y="174317"/>
                  </a:lnTo>
                  <a:lnTo>
                    <a:pt x="831506" y="129376"/>
                  </a:lnTo>
                  <a:lnTo>
                    <a:pt x="794079" y="102067"/>
                  </a:lnTo>
                  <a:lnTo>
                    <a:pt x="752476" y="83359"/>
                  </a:lnTo>
                  <a:lnTo>
                    <a:pt x="709382" y="64222"/>
                  </a:lnTo>
                  <a:lnTo>
                    <a:pt x="680728" y="76729"/>
                  </a:lnTo>
                  <a:lnTo>
                    <a:pt x="659081" y="88592"/>
                  </a:lnTo>
                  <a:lnTo>
                    <a:pt x="640716" y="107765"/>
                  </a:lnTo>
                  <a:lnTo>
                    <a:pt x="621902" y="142206"/>
                  </a:lnTo>
                  <a:lnTo>
                    <a:pt x="590241" y="166719"/>
                  </a:lnTo>
                  <a:lnTo>
                    <a:pt x="574981" y="161129"/>
                  </a:lnTo>
                  <a:lnTo>
                    <a:pt x="566880" y="130594"/>
                  </a:lnTo>
                  <a:lnTo>
                    <a:pt x="556690" y="80278"/>
                  </a:lnTo>
                  <a:lnTo>
                    <a:pt x="518020" y="40640"/>
                  </a:lnTo>
                  <a:lnTo>
                    <a:pt x="501419" y="22936"/>
                  </a:lnTo>
                  <a:lnTo>
                    <a:pt x="487800" y="13833"/>
                  </a:lnTo>
                  <a:lnTo>
                    <a:pt x="458076" y="0"/>
                  </a:lnTo>
                  <a:lnTo>
                    <a:pt x="428626" y="2759"/>
                  </a:lnTo>
                  <a:lnTo>
                    <a:pt x="387098" y="6594"/>
                  </a:lnTo>
                  <a:lnTo>
                    <a:pt x="342886" y="15159"/>
                  </a:lnTo>
                  <a:lnTo>
                    <a:pt x="305384" y="32111"/>
                  </a:lnTo>
                  <a:lnTo>
                    <a:pt x="275224" y="61192"/>
                  </a:lnTo>
                  <a:lnTo>
                    <a:pt x="247568" y="99622"/>
                  </a:lnTo>
                  <a:lnTo>
                    <a:pt x="222583" y="144954"/>
                  </a:lnTo>
                  <a:lnTo>
                    <a:pt x="200436" y="194738"/>
                  </a:lnTo>
                  <a:lnTo>
                    <a:pt x="181294" y="246529"/>
                  </a:lnTo>
                  <a:lnTo>
                    <a:pt x="165323" y="297879"/>
                  </a:lnTo>
                  <a:lnTo>
                    <a:pt x="152692" y="346340"/>
                  </a:lnTo>
                  <a:lnTo>
                    <a:pt x="145982" y="359421"/>
                  </a:lnTo>
                  <a:lnTo>
                    <a:pt x="134798" y="366696"/>
                  </a:lnTo>
                  <a:lnTo>
                    <a:pt x="121825" y="371821"/>
                  </a:lnTo>
                  <a:lnTo>
                    <a:pt x="109747" y="378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3343522"/>
              <a:ext cx="69850" cy="698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8450" y="2772021"/>
              <a:ext cx="69850" cy="698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800" y="3114922"/>
              <a:ext cx="69850" cy="698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8710" y="2999431"/>
              <a:ext cx="69850" cy="698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59250" y="2521080"/>
              <a:ext cx="1257300" cy="1343660"/>
            </a:xfrm>
            <a:custGeom>
              <a:avLst/>
              <a:gdLst/>
              <a:ahLst/>
              <a:cxnLst/>
              <a:rect l="l" t="t" r="r" b="b"/>
              <a:pathLst>
                <a:path w="1257300" h="1343660">
                  <a:moveTo>
                    <a:pt x="133057" y="964688"/>
                  </a:moveTo>
                  <a:lnTo>
                    <a:pt x="110528" y="922198"/>
                  </a:lnTo>
                  <a:lnTo>
                    <a:pt x="91379" y="877574"/>
                  </a:lnTo>
                  <a:lnTo>
                    <a:pt x="74992" y="831232"/>
                  </a:lnTo>
                  <a:lnTo>
                    <a:pt x="60747" y="783588"/>
                  </a:lnTo>
                  <a:lnTo>
                    <a:pt x="48026" y="735056"/>
                  </a:lnTo>
                  <a:lnTo>
                    <a:pt x="36210" y="686053"/>
                  </a:lnTo>
                  <a:lnTo>
                    <a:pt x="24680" y="636993"/>
                  </a:lnTo>
                  <a:lnTo>
                    <a:pt x="12816" y="588291"/>
                  </a:lnTo>
                  <a:lnTo>
                    <a:pt x="0" y="540364"/>
                  </a:lnTo>
                  <a:lnTo>
                    <a:pt x="7559" y="479592"/>
                  </a:lnTo>
                  <a:lnTo>
                    <a:pt x="15581" y="436765"/>
                  </a:lnTo>
                  <a:lnTo>
                    <a:pt x="26380" y="402305"/>
                  </a:lnTo>
                  <a:lnTo>
                    <a:pt x="42269" y="366634"/>
                  </a:lnTo>
                  <a:lnTo>
                    <a:pt x="65564" y="320174"/>
                  </a:lnTo>
                  <a:lnTo>
                    <a:pt x="96720" y="305014"/>
                  </a:lnTo>
                  <a:lnTo>
                    <a:pt x="125344" y="288350"/>
                  </a:lnTo>
                  <a:lnTo>
                    <a:pt x="153968" y="272115"/>
                  </a:lnTo>
                  <a:lnTo>
                    <a:pt x="185123" y="258246"/>
                  </a:lnTo>
                  <a:lnTo>
                    <a:pt x="236557" y="265095"/>
                  </a:lnTo>
                  <a:lnTo>
                    <a:pt x="273056" y="271926"/>
                  </a:lnTo>
                  <a:lnTo>
                    <a:pt x="297255" y="276510"/>
                  </a:lnTo>
                  <a:lnTo>
                    <a:pt x="311788" y="276620"/>
                  </a:lnTo>
                  <a:lnTo>
                    <a:pt x="319290" y="270028"/>
                  </a:lnTo>
                  <a:lnTo>
                    <a:pt x="322395" y="254508"/>
                  </a:lnTo>
                  <a:lnTo>
                    <a:pt x="323739" y="227830"/>
                  </a:lnTo>
                  <a:lnTo>
                    <a:pt x="325956" y="187769"/>
                  </a:lnTo>
                  <a:lnTo>
                    <a:pt x="331680" y="132095"/>
                  </a:lnTo>
                  <a:lnTo>
                    <a:pt x="333759" y="120054"/>
                  </a:lnTo>
                  <a:lnTo>
                    <a:pt x="336742" y="108012"/>
                  </a:lnTo>
                  <a:lnTo>
                    <a:pt x="340086" y="95970"/>
                  </a:lnTo>
                  <a:lnTo>
                    <a:pt x="343250" y="83929"/>
                  </a:lnTo>
                  <a:lnTo>
                    <a:pt x="372447" y="60634"/>
                  </a:lnTo>
                  <a:lnTo>
                    <a:pt x="383023" y="52391"/>
                  </a:lnTo>
                  <a:lnTo>
                    <a:pt x="393960" y="48449"/>
                  </a:lnTo>
                  <a:lnTo>
                    <a:pt x="424242" y="38056"/>
                  </a:lnTo>
                  <a:lnTo>
                    <a:pt x="447985" y="29168"/>
                  </a:lnTo>
                  <a:lnTo>
                    <a:pt x="473897" y="18560"/>
                  </a:lnTo>
                  <a:lnTo>
                    <a:pt x="494748" y="9672"/>
                  </a:lnTo>
                  <a:lnTo>
                    <a:pt x="503305" y="5945"/>
                  </a:lnTo>
                  <a:lnTo>
                    <a:pt x="552965" y="5541"/>
                  </a:lnTo>
                  <a:lnTo>
                    <a:pt x="604846" y="1064"/>
                  </a:lnTo>
                  <a:lnTo>
                    <a:pt x="655616" y="0"/>
                  </a:lnTo>
                  <a:lnTo>
                    <a:pt x="701943" y="9835"/>
                  </a:lnTo>
                  <a:lnTo>
                    <a:pt x="740495" y="38056"/>
                  </a:lnTo>
                  <a:lnTo>
                    <a:pt x="762762" y="78875"/>
                  </a:lnTo>
                  <a:lnTo>
                    <a:pt x="779786" y="130662"/>
                  </a:lnTo>
                  <a:lnTo>
                    <a:pt x="790663" y="175137"/>
                  </a:lnTo>
                  <a:lnTo>
                    <a:pt x="794490" y="194024"/>
                  </a:lnTo>
                  <a:lnTo>
                    <a:pt x="831460" y="184276"/>
                  </a:lnTo>
                  <a:lnTo>
                    <a:pt x="867527" y="172807"/>
                  </a:lnTo>
                  <a:lnTo>
                    <a:pt x="903232" y="160479"/>
                  </a:lnTo>
                  <a:lnTo>
                    <a:pt x="939118" y="148151"/>
                  </a:lnTo>
                  <a:lnTo>
                    <a:pt x="977507" y="149074"/>
                  </a:lnTo>
                  <a:lnTo>
                    <a:pt x="1021252" y="149425"/>
                  </a:lnTo>
                  <a:lnTo>
                    <a:pt x="1067355" y="152451"/>
                  </a:lnTo>
                  <a:lnTo>
                    <a:pt x="1112814" y="161403"/>
                  </a:lnTo>
                  <a:lnTo>
                    <a:pt x="1154632" y="179529"/>
                  </a:lnTo>
                  <a:lnTo>
                    <a:pt x="1189807" y="210079"/>
                  </a:lnTo>
                  <a:lnTo>
                    <a:pt x="1224035" y="276881"/>
                  </a:lnTo>
                  <a:lnTo>
                    <a:pt x="1234279" y="314261"/>
                  </a:lnTo>
                  <a:lnTo>
                    <a:pt x="1243801" y="352285"/>
                  </a:lnTo>
                  <a:lnTo>
                    <a:pt x="1247537" y="366226"/>
                  </a:lnTo>
                  <a:lnTo>
                    <a:pt x="1251996" y="381242"/>
                  </a:lnTo>
                  <a:lnTo>
                    <a:pt x="1255733" y="393248"/>
                  </a:lnTo>
                  <a:lnTo>
                    <a:pt x="1257300" y="398158"/>
                  </a:lnTo>
                  <a:lnTo>
                    <a:pt x="1242023" y="439479"/>
                  </a:lnTo>
                  <a:lnTo>
                    <a:pt x="1221866" y="470695"/>
                  </a:lnTo>
                  <a:lnTo>
                    <a:pt x="1196285" y="497179"/>
                  </a:lnTo>
                  <a:lnTo>
                    <a:pt x="1164738" y="524309"/>
                  </a:lnTo>
                  <a:lnTo>
                    <a:pt x="1188804" y="572567"/>
                  </a:lnTo>
                  <a:lnTo>
                    <a:pt x="1210093" y="621376"/>
                  </a:lnTo>
                  <a:lnTo>
                    <a:pt x="1228605" y="671285"/>
                  </a:lnTo>
                  <a:lnTo>
                    <a:pt x="1244341" y="722847"/>
                  </a:lnTo>
                  <a:lnTo>
                    <a:pt x="1257300" y="776610"/>
                  </a:lnTo>
                  <a:lnTo>
                    <a:pt x="1246531" y="836501"/>
                  </a:lnTo>
                  <a:lnTo>
                    <a:pt x="1231320" y="884172"/>
                  </a:lnTo>
                  <a:lnTo>
                    <a:pt x="1209538" y="923917"/>
                  </a:lnTo>
                  <a:lnTo>
                    <a:pt x="1179054" y="960028"/>
                  </a:lnTo>
                  <a:lnTo>
                    <a:pt x="1137741" y="996800"/>
                  </a:lnTo>
                  <a:lnTo>
                    <a:pt x="1089851" y="1006395"/>
                  </a:lnTo>
                  <a:lnTo>
                    <a:pt x="1075047" y="1003764"/>
                  </a:lnTo>
                  <a:lnTo>
                    <a:pt x="1065016" y="999860"/>
                  </a:lnTo>
                  <a:lnTo>
                    <a:pt x="1058766" y="997446"/>
                  </a:lnTo>
                  <a:lnTo>
                    <a:pt x="1055306" y="999281"/>
                  </a:lnTo>
                  <a:lnTo>
                    <a:pt x="1053645" y="1008127"/>
                  </a:lnTo>
                  <a:lnTo>
                    <a:pt x="1052793" y="1026743"/>
                  </a:lnTo>
                  <a:lnTo>
                    <a:pt x="1051759" y="1057890"/>
                  </a:lnTo>
                  <a:lnTo>
                    <a:pt x="1049551" y="1104330"/>
                  </a:lnTo>
                  <a:lnTo>
                    <a:pt x="1045179" y="1168823"/>
                  </a:lnTo>
                  <a:lnTo>
                    <a:pt x="1016299" y="1206475"/>
                  </a:lnTo>
                  <a:lnTo>
                    <a:pt x="981681" y="1231687"/>
                  </a:lnTo>
                  <a:lnTo>
                    <a:pt x="942990" y="1249082"/>
                  </a:lnTo>
                  <a:lnTo>
                    <a:pt x="901892" y="1263284"/>
                  </a:lnTo>
                  <a:lnTo>
                    <a:pt x="860054" y="1278918"/>
                  </a:lnTo>
                  <a:lnTo>
                    <a:pt x="825314" y="1266410"/>
                  </a:lnTo>
                  <a:lnTo>
                    <a:pt x="799070" y="1254548"/>
                  </a:lnTo>
                  <a:lnTo>
                    <a:pt x="776803" y="1235375"/>
                  </a:lnTo>
                  <a:lnTo>
                    <a:pt x="753994" y="1200934"/>
                  </a:lnTo>
                  <a:lnTo>
                    <a:pt x="715607" y="1176421"/>
                  </a:lnTo>
                  <a:lnTo>
                    <a:pt x="697107" y="1182012"/>
                  </a:lnTo>
                  <a:lnTo>
                    <a:pt x="687284" y="1212546"/>
                  </a:lnTo>
                  <a:lnTo>
                    <a:pt x="674931" y="1262862"/>
                  </a:lnTo>
                  <a:lnTo>
                    <a:pt x="634543" y="1296753"/>
                  </a:lnTo>
                  <a:lnTo>
                    <a:pt x="614241" y="1314900"/>
                  </a:lnTo>
                  <a:lnTo>
                    <a:pt x="602177" y="1324130"/>
                  </a:lnTo>
                  <a:lnTo>
                    <a:pt x="586503" y="1331268"/>
                  </a:lnTo>
                  <a:lnTo>
                    <a:pt x="555371" y="1343140"/>
                  </a:lnTo>
                  <a:lnTo>
                    <a:pt x="519666" y="1340380"/>
                  </a:lnTo>
                  <a:lnTo>
                    <a:pt x="469318" y="1336546"/>
                  </a:lnTo>
                  <a:lnTo>
                    <a:pt x="415715" y="1327980"/>
                  </a:lnTo>
                  <a:lnTo>
                    <a:pt x="370247" y="1311029"/>
                  </a:lnTo>
                  <a:lnTo>
                    <a:pt x="338090" y="1286144"/>
                  </a:lnTo>
                  <a:lnTo>
                    <a:pt x="308238" y="1253867"/>
                  </a:lnTo>
                  <a:lnTo>
                    <a:pt x="280826" y="1215838"/>
                  </a:lnTo>
                  <a:lnTo>
                    <a:pt x="255991" y="1173697"/>
                  </a:lnTo>
                  <a:lnTo>
                    <a:pt x="233868" y="1129083"/>
                  </a:lnTo>
                  <a:lnTo>
                    <a:pt x="214591" y="1083636"/>
                  </a:lnTo>
                  <a:lnTo>
                    <a:pt x="198298" y="1038995"/>
                  </a:lnTo>
                  <a:lnTo>
                    <a:pt x="185123" y="996800"/>
                  </a:lnTo>
                  <a:lnTo>
                    <a:pt x="176988" y="983719"/>
                  </a:lnTo>
                  <a:lnTo>
                    <a:pt x="163429" y="976444"/>
                  </a:lnTo>
                  <a:lnTo>
                    <a:pt x="147701" y="971319"/>
                  </a:lnTo>
                  <a:lnTo>
                    <a:pt x="133057" y="964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8750" y="2886321"/>
              <a:ext cx="69850" cy="698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8384" y="2885131"/>
              <a:ext cx="69850" cy="698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0100" y="3343522"/>
              <a:ext cx="69850" cy="698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0100" y="2600571"/>
              <a:ext cx="69850" cy="698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61393" y="2902940"/>
              <a:ext cx="2971800" cy="238760"/>
            </a:xfrm>
            <a:custGeom>
              <a:avLst/>
              <a:gdLst/>
              <a:ahLst/>
              <a:cxnLst/>
              <a:rect l="l" t="t" r="r" b="b"/>
              <a:pathLst>
                <a:path w="2971800" h="238760">
                  <a:moveTo>
                    <a:pt x="73879" y="162671"/>
                  </a:moveTo>
                  <a:lnTo>
                    <a:pt x="0" y="205097"/>
                  </a:lnTo>
                  <a:lnTo>
                    <a:pt x="78267" y="238744"/>
                  </a:lnTo>
                  <a:lnTo>
                    <a:pt x="76847" y="214118"/>
                  </a:lnTo>
                  <a:lnTo>
                    <a:pt x="64128" y="214118"/>
                  </a:lnTo>
                  <a:lnTo>
                    <a:pt x="62665" y="188761"/>
                  </a:lnTo>
                  <a:lnTo>
                    <a:pt x="75342" y="188030"/>
                  </a:lnTo>
                  <a:lnTo>
                    <a:pt x="73879" y="162671"/>
                  </a:lnTo>
                  <a:close/>
                </a:path>
                <a:path w="2971800" h="238760">
                  <a:moveTo>
                    <a:pt x="75342" y="188030"/>
                  </a:moveTo>
                  <a:lnTo>
                    <a:pt x="62665" y="188761"/>
                  </a:lnTo>
                  <a:lnTo>
                    <a:pt x="64128" y="214118"/>
                  </a:lnTo>
                  <a:lnTo>
                    <a:pt x="76804" y="213386"/>
                  </a:lnTo>
                  <a:lnTo>
                    <a:pt x="75342" y="188030"/>
                  </a:lnTo>
                  <a:close/>
                </a:path>
                <a:path w="2971800" h="238760">
                  <a:moveTo>
                    <a:pt x="76804" y="213386"/>
                  </a:moveTo>
                  <a:lnTo>
                    <a:pt x="64128" y="214118"/>
                  </a:lnTo>
                  <a:lnTo>
                    <a:pt x="76847" y="214118"/>
                  </a:lnTo>
                  <a:lnTo>
                    <a:pt x="76804" y="213386"/>
                  </a:lnTo>
                  <a:close/>
                </a:path>
                <a:path w="2971800" h="238760">
                  <a:moveTo>
                    <a:pt x="2894995" y="25357"/>
                  </a:moveTo>
                  <a:lnTo>
                    <a:pt x="75342" y="188030"/>
                  </a:lnTo>
                  <a:lnTo>
                    <a:pt x="76804" y="213386"/>
                  </a:lnTo>
                  <a:lnTo>
                    <a:pt x="2896458" y="50714"/>
                  </a:lnTo>
                  <a:lnTo>
                    <a:pt x="2894995" y="25357"/>
                  </a:lnTo>
                  <a:close/>
                </a:path>
                <a:path w="2971800" h="238760">
                  <a:moveTo>
                    <a:pt x="2950816" y="24626"/>
                  </a:moveTo>
                  <a:lnTo>
                    <a:pt x="2907671" y="24626"/>
                  </a:lnTo>
                  <a:lnTo>
                    <a:pt x="2909134" y="49983"/>
                  </a:lnTo>
                  <a:lnTo>
                    <a:pt x="2896458" y="50714"/>
                  </a:lnTo>
                  <a:lnTo>
                    <a:pt x="2897921" y="76073"/>
                  </a:lnTo>
                  <a:lnTo>
                    <a:pt x="2971800" y="33647"/>
                  </a:lnTo>
                  <a:lnTo>
                    <a:pt x="2950816" y="24626"/>
                  </a:lnTo>
                  <a:close/>
                </a:path>
                <a:path w="2971800" h="238760">
                  <a:moveTo>
                    <a:pt x="2907671" y="24626"/>
                  </a:moveTo>
                  <a:lnTo>
                    <a:pt x="2894995" y="25357"/>
                  </a:lnTo>
                  <a:lnTo>
                    <a:pt x="2896458" y="50714"/>
                  </a:lnTo>
                  <a:lnTo>
                    <a:pt x="2909134" y="49983"/>
                  </a:lnTo>
                  <a:lnTo>
                    <a:pt x="2907671" y="24626"/>
                  </a:lnTo>
                  <a:close/>
                </a:path>
                <a:path w="2971800" h="238760">
                  <a:moveTo>
                    <a:pt x="2893532" y="0"/>
                  </a:moveTo>
                  <a:lnTo>
                    <a:pt x="2894995" y="25357"/>
                  </a:lnTo>
                  <a:lnTo>
                    <a:pt x="2907671" y="24626"/>
                  </a:lnTo>
                  <a:lnTo>
                    <a:pt x="2950816" y="24626"/>
                  </a:lnTo>
                  <a:lnTo>
                    <a:pt x="289353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07371" y="5210047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Proximity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5" dirty="0">
                <a:solidFill>
                  <a:srgbClr val="5ECCF3"/>
                </a:solidFill>
                <a:latin typeface="Verdana"/>
                <a:cs typeface="Verdana"/>
              </a:rPr>
              <a:t>13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1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7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42881" y="2719026"/>
          <a:ext cx="2255517" cy="2000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71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71">
                <a:tc>
                  <a:txBody>
                    <a:bodyPr/>
                    <a:lstStyle/>
                    <a:p>
                      <a:pPr marR="32384" algn="r">
                        <a:lnSpc>
                          <a:spcPts val="1260"/>
                        </a:lnSpc>
                        <a:spcBef>
                          <a:spcPts val="107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R="29845" algn="r">
                        <a:lnSpc>
                          <a:spcPts val="890"/>
                        </a:lnSpc>
                        <a:spcBef>
                          <a:spcPts val="80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21906" y="2751835"/>
            <a:ext cx="15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8771" y="4848859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8771" y="5126228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327" y="4591208"/>
            <a:ext cx="1545590" cy="2540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0"/>
              </a:lnSpc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G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ou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1800" spc="-1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v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ag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561" y="3884771"/>
            <a:ext cx="4343400" cy="2151380"/>
          </a:xfrm>
          <a:prstGeom prst="rect">
            <a:avLst/>
          </a:prstGeom>
          <a:solidFill>
            <a:srgbClr val="BEEBDF"/>
          </a:solidFill>
        </p:spPr>
        <p:txBody>
          <a:bodyPr vert="horz" wrap="square" lIns="0" tIns="31750" rIns="0" bIns="0" rtlCol="0">
            <a:spAutoFit/>
          </a:bodyPr>
          <a:lstStyle/>
          <a:p>
            <a:pPr marL="410209" indent="-343535">
              <a:lnSpc>
                <a:spcPct val="100000"/>
              </a:lnSpc>
              <a:spcBef>
                <a:spcPts val="25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MIN</a:t>
            </a:r>
            <a:endParaRPr sz="1800">
              <a:latin typeface="Arial MT"/>
              <a:cs typeface="Arial MT"/>
            </a:endParaRPr>
          </a:p>
          <a:p>
            <a:pPr marL="410209" indent="-343535">
              <a:lnSpc>
                <a:spcPct val="100000"/>
              </a:lnSpc>
              <a:spcBef>
                <a:spcPts val="36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MAX</a:t>
            </a:r>
            <a:endParaRPr sz="18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830"/>
              </a:spcBef>
            </a:pPr>
            <a:r>
              <a:rPr sz="1400" spc="-5" dirty="0">
                <a:solidFill>
                  <a:srgbClr val="0C7B9C"/>
                </a:solidFill>
                <a:latin typeface="Lucida Sans Unicode"/>
                <a:cs typeface="Lucida Sans Unicode"/>
              </a:rPr>
              <a:t>!</a:t>
            </a:r>
            <a:endParaRPr sz="1400">
              <a:latin typeface="Lucida Sans Unicode"/>
              <a:cs typeface="Lucida Sans Unicode"/>
            </a:endParaRPr>
          </a:p>
          <a:p>
            <a:pPr marL="410209" indent="-343535">
              <a:lnSpc>
                <a:spcPct val="100000"/>
              </a:lnSpc>
              <a:spcBef>
                <a:spcPts val="42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Distance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Between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Centroids</a:t>
            </a:r>
            <a:endParaRPr sz="1800">
              <a:latin typeface="Arial MT"/>
              <a:cs typeface="Arial MT"/>
            </a:endParaRPr>
          </a:p>
          <a:p>
            <a:pPr marL="410209" marR="139700" indent="-342900">
              <a:lnSpc>
                <a:spcPct val="102200"/>
              </a:lnSpc>
              <a:spcBef>
                <a:spcPts val="38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Other methods driven by an objective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524510">
              <a:lnSpc>
                <a:spcPts val="1770"/>
              </a:lnSpc>
              <a:spcBef>
                <a:spcPts val="350"/>
              </a:spcBef>
              <a:tabLst>
                <a:tab pos="810260" algn="l"/>
              </a:tabLst>
            </a:pPr>
            <a:r>
              <a:rPr sz="1500" dirty="0">
                <a:solidFill>
                  <a:srgbClr val="0C7B9C"/>
                </a:solidFill>
                <a:latin typeface="Arial MT"/>
                <a:cs typeface="Arial MT"/>
              </a:rPr>
              <a:t>–	</a:t>
            </a:r>
            <a:r>
              <a:rPr sz="1500" spc="-15" dirty="0">
                <a:latin typeface="Arial MT"/>
                <a:cs typeface="Arial MT"/>
              </a:rPr>
              <a:t>Ward’s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Method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squared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7371" y="5210047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Proximity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5500" y="2486272"/>
            <a:ext cx="3327400" cy="1384300"/>
            <a:chOff x="2095500" y="2486272"/>
            <a:chExt cx="3327400" cy="13843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5500" y="2486272"/>
              <a:ext cx="3327400" cy="13842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59100" y="2955326"/>
              <a:ext cx="2286000" cy="400050"/>
            </a:xfrm>
            <a:custGeom>
              <a:avLst/>
              <a:gdLst/>
              <a:ahLst/>
              <a:cxnLst/>
              <a:rect l="l" t="t" r="r" b="b"/>
              <a:pathLst>
                <a:path w="2286000" h="400050">
                  <a:moveTo>
                    <a:pt x="0" y="400050"/>
                  </a:moveTo>
                  <a:lnTo>
                    <a:pt x="2286000" y="0"/>
                  </a:lnTo>
                </a:path>
              </a:pathLst>
            </a:custGeom>
            <a:ln w="63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3400" y="3069626"/>
              <a:ext cx="2171700" cy="400050"/>
            </a:xfrm>
            <a:custGeom>
              <a:avLst/>
              <a:gdLst/>
              <a:ahLst/>
              <a:cxnLst/>
              <a:rect l="l" t="t" r="r" b="b"/>
              <a:pathLst>
                <a:path w="2171700" h="400050">
                  <a:moveTo>
                    <a:pt x="0" y="0"/>
                  </a:moveTo>
                  <a:lnTo>
                    <a:pt x="1543050" y="342900"/>
                  </a:lnTo>
                </a:path>
                <a:path w="2171700" h="400050">
                  <a:moveTo>
                    <a:pt x="0" y="0"/>
                  </a:moveTo>
                  <a:lnTo>
                    <a:pt x="1143000" y="114300"/>
                  </a:lnTo>
                </a:path>
                <a:path w="2171700" h="400050">
                  <a:moveTo>
                    <a:pt x="0" y="0"/>
                  </a:moveTo>
                  <a:lnTo>
                    <a:pt x="1543050" y="400050"/>
                  </a:lnTo>
                </a:path>
                <a:path w="2171700" h="400050">
                  <a:moveTo>
                    <a:pt x="0" y="0"/>
                  </a:moveTo>
                  <a:lnTo>
                    <a:pt x="2171700" y="114300"/>
                  </a:lnTo>
                </a:path>
              </a:pathLst>
            </a:custGeom>
            <a:ln w="63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3300" y="3126776"/>
              <a:ext cx="2971800" cy="457200"/>
            </a:xfrm>
            <a:custGeom>
              <a:avLst/>
              <a:gdLst/>
              <a:ahLst/>
              <a:cxnLst/>
              <a:rect l="l" t="t" r="r" b="b"/>
              <a:pathLst>
                <a:path w="2971800" h="457200">
                  <a:moveTo>
                    <a:pt x="0" y="0"/>
                  </a:moveTo>
                  <a:lnTo>
                    <a:pt x="2343150" y="285750"/>
                  </a:lnTo>
                </a:path>
                <a:path w="2971800" h="457200">
                  <a:moveTo>
                    <a:pt x="0" y="0"/>
                  </a:moveTo>
                  <a:lnTo>
                    <a:pt x="2971800" y="171450"/>
                  </a:lnTo>
                </a:path>
                <a:path w="2971800" h="457200">
                  <a:moveTo>
                    <a:pt x="0" y="0"/>
                  </a:moveTo>
                  <a:lnTo>
                    <a:pt x="2343150" y="457200"/>
                  </a:lnTo>
                </a:path>
                <a:path w="2971800" h="457200">
                  <a:moveTo>
                    <a:pt x="0" y="0"/>
                  </a:moveTo>
                  <a:lnTo>
                    <a:pt x="1943100" y="171450"/>
                  </a:lnTo>
                </a:path>
              </a:pathLst>
            </a:custGeom>
            <a:ln w="63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1950" y="2783876"/>
              <a:ext cx="2343150" cy="628650"/>
            </a:xfrm>
            <a:custGeom>
              <a:avLst/>
              <a:gdLst/>
              <a:ahLst/>
              <a:cxnLst/>
              <a:rect l="l" t="t" r="r" b="b"/>
              <a:pathLst>
                <a:path w="2343150" h="628650">
                  <a:moveTo>
                    <a:pt x="0" y="0"/>
                  </a:moveTo>
                  <a:lnTo>
                    <a:pt x="1714500" y="628650"/>
                  </a:lnTo>
                </a:path>
                <a:path w="2343150" h="628650">
                  <a:moveTo>
                    <a:pt x="0" y="0"/>
                  </a:moveTo>
                  <a:lnTo>
                    <a:pt x="1314450" y="171450"/>
                  </a:lnTo>
                </a:path>
                <a:path w="2343150" h="628650">
                  <a:moveTo>
                    <a:pt x="0" y="0"/>
                  </a:moveTo>
                  <a:lnTo>
                    <a:pt x="1714500" y="114300"/>
                  </a:lnTo>
                </a:path>
                <a:path w="2343150" h="628650">
                  <a:moveTo>
                    <a:pt x="0" y="0"/>
                  </a:moveTo>
                  <a:lnTo>
                    <a:pt x="2343150" y="171450"/>
                  </a:lnTo>
                </a:path>
              </a:pathLst>
            </a:custGeom>
            <a:ln w="63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352290" y="6057391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5" dirty="0">
                <a:solidFill>
                  <a:srgbClr val="5ECCF3"/>
                </a:solidFill>
                <a:latin typeface="Verdana"/>
                <a:cs typeface="Verdana"/>
              </a:rPr>
              <a:t>14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5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800" b="0" spc="3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1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75" dirty="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42881" y="2719026"/>
          <a:ext cx="2255517" cy="2000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  <a:spcBef>
                          <a:spcPts val="35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71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71">
                <a:tc>
                  <a:txBody>
                    <a:bodyPr/>
                    <a:lstStyle/>
                    <a:p>
                      <a:pPr marR="32384" algn="r">
                        <a:lnSpc>
                          <a:spcPts val="1260"/>
                        </a:lnSpc>
                        <a:spcBef>
                          <a:spcPts val="107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2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p5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R="29845" algn="r">
                        <a:lnSpc>
                          <a:spcPts val="890"/>
                        </a:lnSpc>
                        <a:spcBef>
                          <a:spcPts val="80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21906" y="2751835"/>
            <a:ext cx="15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8771" y="4848859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8771" y="5126228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327" y="4908708"/>
            <a:ext cx="2895600" cy="2540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55"/>
              </a:lnSpc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Distance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Between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Centroids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561" y="3884771"/>
            <a:ext cx="4343400" cy="2150110"/>
          </a:xfrm>
          <a:prstGeom prst="rect">
            <a:avLst/>
          </a:prstGeom>
          <a:solidFill>
            <a:srgbClr val="BEEBDF"/>
          </a:solidFill>
        </p:spPr>
        <p:txBody>
          <a:bodyPr vert="horz" wrap="square" lIns="0" tIns="31750" rIns="0" bIns="0" rtlCol="0">
            <a:spAutoFit/>
          </a:bodyPr>
          <a:lstStyle/>
          <a:p>
            <a:pPr marL="410209" indent="-343535">
              <a:lnSpc>
                <a:spcPct val="100000"/>
              </a:lnSpc>
              <a:spcBef>
                <a:spcPts val="25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MIN</a:t>
            </a:r>
            <a:endParaRPr sz="1800">
              <a:latin typeface="Arial MT"/>
              <a:cs typeface="Arial MT"/>
            </a:endParaRPr>
          </a:p>
          <a:p>
            <a:pPr marL="410209" indent="-343535">
              <a:lnSpc>
                <a:spcPct val="100000"/>
              </a:lnSpc>
              <a:spcBef>
                <a:spcPts val="36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MAX</a:t>
            </a:r>
            <a:endParaRPr sz="1800">
              <a:latin typeface="Arial MT"/>
              <a:cs typeface="Arial MT"/>
            </a:endParaRPr>
          </a:p>
          <a:p>
            <a:pPr marL="410209" indent="-343535">
              <a:lnSpc>
                <a:spcPct val="100000"/>
              </a:lnSpc>
              <a:spcBef>
                <a:spcPts val="430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v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spc="-5" dirty="0">
                <a:latin typeface="Arial MT"/>
                <a:cs typeface="Arial MT"/>
              </a:rPr>
              <a:t>ag</a:t>
            </a:r>
            <a:r>
              <a:rPr sz="1800" dirty="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740"/>
              </a:spcBef>
            </a:pPr>
            <a:r>
              <a:rPr sz="1400" spc="-5" dirty="0">
                <a:solidFill>
                  <a:srgbClr val="0C7B9C"/>
                </a:solidFill>
                <a:latin typeface="Lucida Sans Unicode"/>
                <a:cs typeface="Lucida Sans Unicode"/>
              </a:rPr>
              <a:t>!</a:t>
            </a:r>
            <a:endParaRPr sz="1400">
              <a:latin typeface="Lucida Sans Unicode"/>
              <a:cs typeface="Lucida Sans Unicode"/>
            </a:endParaRPr>
          </a:p>
          <a:p>
            <a:pPr marL="410209" marR="139700" indent="-342900">
              <a:lnSpc>
                <a:spcPct val="102200"/>
              </a:lnSpc>
              <a:spcBef>
                <a:spcPts val="459"/>
              </a:spcBef>
              <a:buClr>
                <a:srgbClr val="0C7B9C"/>
              </a:buClr>
              <a:buSzPct val="77777"/>
              <a:buFont typeface="Lucida Sans Unicode"/>
              <a:buChar char="●"/>
              <a:tabLst>
                <a:tab pos="410209" algn="l"/>
                <a:tab pos="410845" algn="l"/>
              </a:tabLst>
            </a:pPr>
            <a:r>
              <a:rPr sz="1800" spc="-5" dirty="0">
                <a:latin typeface="Arial MT"/>
                <a:cs typeface="Arial MT"/>
              </a:rPr>
              <a:t>Other methods driven by an objective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524510">
              <a:lnSpc>
                <a:spcPts val="1760"/>
              </a:lnSpc>
              <a:spcBef>
                <a:spcPts val="350"/>
              </a:spcBef>
              <a:tabLst>
                <a:tab pos="810260" algn="l"/>
              </a:tabLst>
            </a:pPr>
            <a:r>
              <a:rPr sz="1500" dirty="0">
                <a:solidFill>
                  <a:srgbClr val="0C7B9C"/>
                </a:solidFill>
                <a:latin typeface="Arial MT"/>
                <a:cs typeface="Arial MT"/>
              </a:rPr>
              <a:t>–	</a:t>
            </a:r>
            <a:r>
              <a:rPr sz="1500" spc="-15" dirty="0">
                <a:latin typeface="Arial MT"/>
                <a:cs typeface="Arial MT"/>
              </a:rPr>
              <a:t>Ward’s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Method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squared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95500" y="2486272"/>
            <a:ext cx="3327400" cy="1384300"/>
            <a:chOff x="2095500" y="2486272"/>
            <a:chExt cx="3327400" cy="1384300"/>
          </a:xfrm>
        </p:grpSpPr>
        <p:sp>
          <p:nvSpPr>
            <p:cNvPr id="10" name="object 10"/>
            <p:cNvSpPr/>
            <p:nvPr/>
          </p:nvSpPr>
          <p:spPr>
            <a:xfrm>
              <a:off x="2101850" y="2492622"/>
              <a:ext cx="1037590" cy="1343660"/>
            </a:xfrm>
            <a:custGeom>
              <a:avLst/>
              <a:gdLst/>
              <a:ahLst/>
              <a:cxnLst/>
              <a:rect l="l" t="t" r="r" b="b"/>
              <a:pathLst>
                <a:path w="1037589" h="1343660">
                  <a:moveTo>
                    <a:pt x="109747" y="378451"/>
                  </a:moveTo>
                  <a:lnTo>
                    <a:pt x="91165" y="420942"/>
                  </a:lnTo>
                  <a:lnTo>
                    <a:pt x="75370" y="465566"/>
                  </a:lnTo>
                  <a:lnTo>
                    <a:pt x="61854" y="511907"/>
                  </a:lnTo>
                  <a:lnTo>
                    <a:pt x="50105" y="559551"/>
                  </a:lnTo>
                  <a:lnTo>
                    <a:pt x="39613" y="608083"/>
                  </a:lnTo>
                  <a:lnTo>
                    <a:pt x="29866" y="657086"/>
                  </a:lnTo>
                  <a:lnTo>
                    <a:pt x="20356" y="706147"/>
                  </a:lnTo>
                  <a:lnTo>
                    <a:pt x="10570" y="754848"/>
                  </a:lnTo>
                  <a:lnTo>
                    <a:pt x="0" y="802775"/>
                  </a:lnTo>
                  <a:lnTo>
                    <a:pt x="6234" y="863548"/>
                  </a:lnTo>
                  <a:lnTo>
                    <a:pt x="12851" y="906375"/>
                  </a:lnTo>
                  <a:lnTo>
                    <a:pt x="21758" y="940835"/>
                  </a:lnTo>
                  <a:lnTo>
                    <a:pt x="34864" y="976505"/>
                  </a:lnTo>
                  <a:lnTo>
                    <a:pt x="54078" y="1022965"/>
                  </a:lnTo>
                  <a:lnTo>
                    <a:pt x="79775" y="1038125"/>
                  </a:lnTo>
                  <a:lnTo>
                    <a:pt x="103385" y="1054790"/>
                  </a:lnTo>
                  <a:lnTo>
                    <a:pt x="126995" y="1071024"/>
                  </a:lnTo>
                  <a:lnTo>
                    <a:pt x="152692" y="1084894"/>
                  </a:lnTo>
                  <a:lnTo>
                    <a:pt x="199507" y="1077144"/>
                  </a:lnTo>
                  <a:lnTo>
                    <a:pt x="231076" y="1069770"/>
                  </a:lnTo>
                  <a:lnTo>
                    <a:pt x="250492" y="1065944"/>
                  </a:lnTo>
                  <a:lnTo>
                    <a:pt x="260849" y="1068838"/>
                  </a:lnTo>
                  <a:lnTo>
                    <a:pt x="265241" y="1081624"/>
                  </a:lnTo>
                  <a:lnTo>
                    <a:pt x="266764" y="1107472"/>
                  </a:lnTo>
                  <a:lnTo>
                    <a:pt x="268510" y="1149555"/>
                  </a:lnTo>
                  <a:lnTo>
                    <a:pt x="273573" y="1211044"/>
                  </a:lnTo>
                  <a:lnTo>
                    <a:pt x="275288" y="1223086"/>
                  </a:lnTo>
                  <a:lnTo>
                    <a:pt x="277748" y="1235128"/>
                  </a:lnTo>
                  <a:lnTo>
                    <a:pt x="280507" y="1247169"/>
                  </a:lnTo>
                  <a:lnTo>
                    <a:pt x="283116" y="1259211"/>
                  </a:lnTo>
                  <a:lnTo>
                    <a:pt x="307198" y="1282506"/>
                  </a:lnTo>
                  <a:lnTo>
                    <a:pt x="315921" y="1290749"/>
                  </a:lnTo>
                  <a:lnTo>
                    <a:pt x="324943" y="1294691"/>
                  </a:lnTo>
                  <a:lnTo>
                    <a:pt x="349919" y="1305084"/>
                  </a:lnTo>
                  <a:lnTo>
                    <a:pt x="369503" y="1313972"/>
                  </a:lnTo>
                  <a:lnTo>
                    <a:pt x="390876" y="1324580"/>
                  </a:lnTo>
                  <a:lnTo>
                    <a:pt x="408074" y="1333468"/>
                  </a:lnTo>
                  <a:lnTo>
                    <a:pt x="415132" y="1337195"/>
                  </a:lnTo>
                  <a:lnTo>
                    <a:pt x="456091" y="1337599"/>
                  </a:lnTo>
                  <a:lnTo>
                    <a:pt x="498883" y="1342076"/>
                  </a:lnTo>
                  <a:lnTo>
                    <a:pt x="540759" y="1343140"/>
                  </a:lnTo>
                  <a:lnTo>
                    <a:pt x="578970" y="1333305"/>
                  </a:lnTo>
                  <a:lnTo>
                    <a:pt x="610769" y="1305084"/>
                  </a:lnTo>
                  <a:lnTo>
                    <a:pt x="629134" y="1264264"/>
                  </a:lnTo>
                  <a:lnTo>
                    <a:pt x="643176" y="1212478"/>
                  </a:lnTo>
                  <a:lnTo>
                    <a:pt x="652148" y="1168003"/>
                  </a:lnTo>
                  <a:lnTo>
                    <a:pt x="655304" y="1149116"/>
                  </a:lnTo>
                  <a:lnTo>
                    <a:pt x="685798" y="1158864"/>
                  </a:lnTo>
                  <a:lnTo>
                    <a:pt x="715546" y="1170332"/>
                  </a:lnTo>
                  <a:lnTo>
                    <a:pt x="744996" y="1182660"/>
                  </a:lnTo>
                  <a:lnTo>
                    <a:pt x="774595" y="1194989"/>
                  </a:lnTo>
                  <a:lnTo>
                    <a:pt x="813200" y="1194053"/>
                  </a:lnTo>
                  <a:lnTo>
                    <a:pt x="857456" y="1193007"/>
                  </a:lnTo>
                  <a:lnTo>
                    <a:pt x="903085" y="1186236"/>
                  </a:lnTo>
                  <a:lnTo>
                    <a:pt x="945814" y="1168126"/>
                  </a:lnTo>
                  <a:lnTo>
                    <a:pt x="981365" y="1133060"/>
                  </a:lnTo>
                  <a:lnTo>
                    <a:pt x="1009597" y="1066258"/>
                  </a:lnTo>
                  <a:lnTo>
                    <a:pt x="1018047" y="1028879"/>
                  </a:lnTo>
                  <a:lnTo>
                    <a:pt x="1025901" y="990854"/>
                  </a:lnTo>
                  <a:lnTo>
                    <a:pt x="1028982" y="976913"/>
                  </a:lnTo>
                  <a:lnTo>
                    <a:pt x="1032660" y="961897"/>
                  </a:lnTo>
                  <a:lnTo>
                    <a:pt x="1035742" y="949891"/>
                  </a:lnTo>
                  <a:lnTo>
                    <a:pt x="1037035" y="944981"/>
                  </a:lnTo>
                  <a:lnTo>
                    <a:pt x="1024434" y="903660"/>
                  </a:lnTo>
                  <a:lnTo>
                    <a:pt x="1007808" y="872445"/>
                  </a:lnTo>
                  <a:lnTo>
                    <a:pt x="986709" y="845960"/>
                  </a:lnTo>
                  <a:lnTo>
                    <a:pt x="960688" y="818831"/>
                  </a:lnTo>
                  <a:lnTo>
                    <a:pt x="980538" y="770573"/>
                  </a:lnTo>
                  <a:lnTo>
                    <a:pt x="998098" y="721764"/>
                  </a:lnTo>
                  <a:lnTo>
                    <a:pt x="1013367" y="671854"/>
                  </a:lnTo>
                  <a:lnTo>
                    <a:pt x="1026346" y="620293"/>
                  </a:lnTo>
                  <a:lnTo>
                    <a:pt x="1037035" y="566530"/>
                  </a:lnTo>
                  <a:lnTo>
                    <a:pt x="1028153" y="506638"/>
                  </a:lnTo>
                  <a:lnTo>
                    <a:pt x="1015607" y="458967"/>
                  </a:lnTo>
                  <a:lnTo>
                    <a:pt x="997640" y="419223"/>
                  </a:lnTo>
                  <a:lnTo>
                    <a:pt x="972497" y="383111"/>
                  </a:lnTo>
                  <a:lnTo>
                    <a:pt x="938421" y="346340"/>
                  </a:lnTo>
                  <a:lnTo>
                    <a:pt x="896125" y="337037"/>
                  </a:lnTo>
                  <a:lnTo>
                    <a:pt x="883852" y="340539"/>
                  </a:lnTo>
                  <a:lnTo>
                    <a:pt x="876046" y="344579"/>
                  </a:lnTo>
                  <a:lnTo>
                    <a:pt x="871618" y="345480"/>
                  </a:lnTo>
                  <a:lnTo>
                    <a:pt x="869480" y="339569"/>
                  </a:lnTo>
                  <a:lnTo>
                    <a:pt x="868545" y="323172"/>
                  </a:lnTo>
                  <a:lnTo>
                    <a:pt x="867724" y="292614"/>
                  </a:lnTo>
                  <a:lnTo>
                    <a:pt x="865930" y="244220"/>
                  </a:lnTo>
                  <a:lnTo>
                    <a:pt x="862075" y="174317"/>
                  </a:lnTo>
                  <a:lnTo>
                    <a:pt x="831506" y="129376"/>
                  </a:lnTo>
                  <a:lnTo>
                    <a:pt x="794079" y="102067"/>
                  </a:lnTo>
                  <a:lnTo>
                    <a:pt x="752476" y="83359"/>
                  </a:lnTo>
                  <a:lnTo>
                    <a:pt x="709382" y="64222"/>
                  </a:lnTo>
                  <a:lnTo>
                    <a:pt x="680728" y="76729"/>
                  </a:lnTo>
                  <a:lnTo>
                    <a:pt x="659081" y="88592"/>
                  </a:lnTo>
                  <a:lnTo>
                    <a:pt x="640716" y="107765"/>
                  </a:lnTo>
                  <a:lnTo>
                    <a:pt x="621902" y="142206"/>
                  </a:lnTo>
                  <a:lnTo>
                    <a:pt x="590241" y="166719"/>
                  </a:lnTo>
                  <a:lnTo>
                    <a:pt x="574981" y="161129"/>
                  </a:lnTo>
                  <a:lnTo>
                    <a:pt x="566880" y="130594"/>
                  </a:lnTo>
                  <a:lnTo>
                    <a:pt x="556690" y="80278"/>
                  </a:lnTo>
                  <a:lnTo>
                    <a:pt x="518020" y="40640"/>
                  </a:lnTo>
                  <a:lnTo>
                    <a:pt x="501419" y="22936"/>
                  </a:lnTo>
                  <a:lnTo>
                    <a:pt x="487800" y="13833"/>
                  </a:lnTo>
                  <a:lnTo>
                    <a:pt x="458076" y="0"/>
                  </a:lnTo>
                  <a:lnTo>
                    <a:pt x="428626" y="2759"/>
                  </a:lnTo>
                  <a:lnTo>
                    <a:pt x="387098" y="6594"/>
                  </a:lnTo>
                  <a:lnTo>
                    <a:pt x="342886" y="15159"/>
                  </a:lnTo>
                  <a:lnTo>
                    <a:pt x="305384" y="32111"/>
                  </a:lnTo>
                  <a:lnTo>
                    <a:pt x="275224" y="61192"/>
                  </a:lnTo>
                  <a:lnTo>
                    <a:pt x="247568" y="99622"/>
                  </a:lnTo>
                  <a:lnTo>
                    <a:pt x="222583" y="144954"/>
                  </a:lnTo>
                  <a:lnTo>
                    <a:pt x="200436" y="194738"/>
                  </a:lnTo>
                  <a:lnTo>
                    <a:pt x="181294" y="246529"/>
                  </a:lnTo>
                  <a:lnTo>
                    <a:pt x="165323" y="297879"/>
                  </a:lnTo>
                  <a:lnTo>
                    <a:pt x="152692" y="346340"/>
                  </a:lnTo>
                  <a:lnTo>
                    <a:pt x="145982" y="359421"/>
                  </a:lnTo>
                  <a:lnTo>
                    <a:pt x="134798" y="366696"/>
                  </a:lnTo>
                  <a:lnTo>
                    <a:pt x="121825" y="371821"/>
                  </a:lnTo>
                  <a:lnTo>
                    <a:pt x="109747" y="378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3343522"/>
              <a:ext cx="69850" cy="698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8450" y="2772021"/>
              <a:ext cx="69850" cy="698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00" y="3114922"/>
              <a:ext cx="69850" cy="698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8710" y="2999431"/>
              <a:ext cx="69850" cy="698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59250" y="2521080"/>
              <a:ext cx="1257300" cy="1343660"/>
            </a:xfrm>
            <a:custGeom>
              <a:avLst/>
              <a:gdLst/>
              <a:ahLst/>
              <a:cxnLst/>
              <a:rect l="l" t="t" r="r" b="b"/>
              <a:pathLst>
                <a:path w="1257300" h="1343660">
                  <a:moveTo>
                    <a:pt x="133057" y="964688"/>
                  </a:moveTo>
                  <a:lnTo>
                    <a:pt x="110528" y="922198"/>
                  </a:lnTo>
                  <a:lnTo>
                    <a:pt x="91379" y="877574"/>
                  </a:lnTo>
                  <a:lnTo>
                    <a:pt x="74992" y="831232"/>
                  </a:lnTo>
                  <a:lnTo>
                    <a:pt x="60747" y="783588"/>
                  </a:lnTo>
                  <a:lnTo>
                    <a:pt x="48026" y="735056"/>
                  </a:lnTo>
                  <a:lnTo>
                    <a:pt x="36210" y="686053"/>
                  </a:lnTo>
                  <a:lnTo>
                    <a:pt x="24680" y="636993"/>
                  </a:lnTo>
                  <a:lnTo>
                    <a:pt x="12816" y="588291"/>
                  </a:lnTo>
                  <a:lnTo>
                    <a:pt x="0" y="540364"/>
                  </a:lnTo>
                  <a:lnTo>
                    <a:pt x="7559" y="479592"/>
                  </a:lnTo>
                  <a:lnTo>
                    <a:pt x="15581" y="436765"/>
                  </a:lnTo>
                  <a:lnTo>
                    <a:pt x="26380" y="402305"/>
                  </a:lnTo>
                  <a:lnTo>
                    <a:pt x="42269" y="366634"/>
                  </a:lnTo>
                  <a:lnTo>
                    <a:pt x="65564" y="320174"/>
                  </a:lnTo>
                  <a:lnTo>
                    <a:pt x="96720" y="305014"/>
                  </a:lnTo>
                  <a:lnTo>
                    <a:pt x="125344" y="288350"/>
                  </a:lnTo>
                  <a:lnTo>
                    <a:pt x="153968" y="272115"/>
                  </a:lnTo>
                  <a:lnTo>
                    <a:pt x="185123" y="258246"/>
                  </a:lnTo>
                  <a:lnTo>
                    <a:pt x="236557" y="265095"/>
                  </a:lnTo>
                  <a:lnTo>
                    <a:pt x="273056" y="271926"/>
                  </a:lnTo>
                  <a:lnTo>
                    <a:pt x="297255" y="276510"/>
                  </a:lnTo>
                  <a:lnTo>
                    <a:pt x="311788" y="276620"/>
                  </a:lnTo>
                  <a:lnTo>
                    <a:pt x="319290" y="270028"/>
                  </a:lnTo>
                  <a:lnTo>
                    <a:pt x="322395" y="254508"/>
                  </a:lnTo>
                  <a:lnTo>
                    <a:pt x="323739" y="227830"/>
                  </a:lnTo>
                  <a:lnTo>
                    <a:pt x="325956" y="187769"/>
                  </a:lnTo>
                  <a:lnTo>
                    <a:pt x="331680" y="132095"/>
                  </a:lnTo>
                  <a:lnTo>
                    <a:pt x="333759" y="120054"/>
                  </a:lnTo>
                  <a:lnTo>
                    <a:pt x="336742" y="108012"/>
                  </a:lnTo>
                  <a:lnTo>
                    <a:pt x="340086" y="95970"/>
                  </a:lnTo>
                  <a:lnTo>
                    <a:pt x="343250" y="83929"/>
                  </a:lnTo>
                  <a:lnTo>
                    <a:pt x="372447" y="60634"/>
                  </a:lnTo>
                  <a:lnTo>
                    <a:pt x="383023" y="52391"/>
                  </a:lnTo>
                  <a:lnTo>
                    <a:pt x="393960" y="48449"/>
                  </a:lnTo>
                  <a:lnTo>
                    <a:pt x="424242" y="38056"/>
                  </a:lnTo>
                  <a:lnTo>
                    <a:pt x="447985" y="29168"/>
                  </a:lnTo>
                  <a:lnTo>
                    <a:pt x="473897" y="18560"/>
                  </a:lnTo>
                  <a:lnTo>
                    <a:pt x="494748" y="9672"/>
                  </a:lnTo>
                  <a:lnTo>
                    <a:pt x="503305" y="5945"/>
                  </a:lnTo>
                  <a:lnTo>
                    <a:pt x="552965" y="5541"/>
                  </a:lnTo>
                  <a:lnTo>
                    <a:pt x="604846" y="1064"/>
                  </a:lnTo>
                  <a:lnTo>
                    <a:pt x="655616" y="0"/>
                  </a:lnTo>
                  <a:lnTo>
                    <a:pt x="701943" y="9835"/>
                  </a:lnTo>
                  <a:lnTo>
                    <a:pt x="740495" y="38056"/>
                  </a:lnTo>
                  <a:lnTo>
                    <a:pt x="762762" y="78875"/>
                  </a:lnTo>
                  <a:lnTo>
                    <a:pt x="779786" y="130662"/>
                  </a:lnTo>
                  <a:lnTo>
                    <a:pt x="790663" y="175137"/>
                  </a:lnTo>
                  <a:lnTo>
                    <a:pt x="794490" y="194024"/>
                  </a:lnTo>
                  <a:lnTo>
                    <a:pt x="831460" y="184276"/>
                  </a:lnTo>
                  <a:lnTo>
                    <a:pt x="867527" y="172807"/>
                  </a:lnTo>
                  <a:lnTo>
                    <a:pt x="903232" y="160479"/>
                  </a:lnTo>
                  <a:lnTo>
                    <a:pt x="939118" y="148151"/>
                  </a:lnTo>
                  <a:lnTo>
                    <a:pt x="977507" y="149074"/>
                  </a:lnTo>
                  <a:lnTo>
                    <a:pt x="1021252" y="149425"/>
                  </a:lnTo>
                  <a:lnTo>
                    <a:pt x="1067355" y="152451"/>
                  </a:lnTo>
                  <a:lnTo>
                    <a:pt x="1112814" y="161403"/>
                  </a:lnTo>
                  <a:lnTo>
                    <a:pt x="1154632" y="179529"/>
                  </a:lnTo>
                  <a:lnTo>
                    <a:pt x="1189807" y="210079"/>
                  </a:lnTo>
                  <a:lnTo>
                    <a:pt x="1224035" y="276881"/>
                  </a:lnTo>
                  <a:lnTo>
                    <a:pt x="1234279" y="314261"/>
                  </a:lnTo>
                  <a:lnTo>
                    <a:pt x="1243801" y="352285"/>
                  </a:lnTo>
                  <a:lnTo>
                    <a:pt x="1247537" y="366226"/>
                  </a:lnTo>
                  <a:lnTo>
                    <a:pt x="1251996" y="381242"/>
                  </a:lnTo>
                  <a:lnTo>
                    <a:pt x="1255733" y="393248"/>
                  </a:lnTo>
                  <a:lnTo>
                    <a:pt x="1257300" y="398158"/>
                  </a:lnTo>
                  <a:lnTo>
                    <a:pt x="1242023" y="439479"/>
                  </a:lnTo>
                  <a:lnTo>
                    <a:pt x="1221866" y="470695"/>
                  </a:lnTo>
                  <a:lnTo>
                    <a:pt x="1196285" y="497179"/>
                  </a:lnTo>
                  <a:lnTo>
                    <a:pt x="1164738" y="524309"/>
                  </a:lnTo>
                  <a:lnTo>
                    <a:pt x="1188804" y="572567"/>
                  </a:lnTo>
                  <a:lnTo>
                    <a:pt x="1210093" y="621376"/>
                  </a:lnTo>
                  <a:lnTo>
                    <a:pt x="1228605" y="671285"/>
                  </a:lnTo>
                  <a:lnTo>
                    <a:pt x="1244341" y="722847"/>
                  </a:lnTo>
                  <a:lnTo>
                    <a:pt x="1257300" y="776610"/>
                  </a:lnTo>
                  <a:lnTo>
                    <a:pt x="1246531" y="836501"/>
                  </a:lnTo>
                  <a:lnTo>
                    <a:pt x="1231320" y="884172"/>
                  </a:lnTo>
                  <a:lnTo>
                    <a:pt x="1209538" y="923917"/>
                  </a:lnTo>
                  <a:lnTo>
                    <a:pt x="1179054" y="960028"/>
                  </a:lnTo>
                  <a:lnTo>
                    <a:pt x="1137741" y="996800"/>
                  </a:lnTo>
                  <a:lnTo>
                    <a:pt x="1089851" y="1006395"/>
                  </a:lnTo>
                  <a:lnTo>
                    <a:pt x="1075047" y="1003764"/>
                  </a:lnTo>
                  <a:lnTo>
                    <a:pt x="1065016" y="999860"/>
                  </a:lnTo>
                  <a:lnTo>
                    <a:pt x="1058766" y="997446"/>
                  </a:lnTo>
                  <a:lnTo>
                    <a:pt x="1055306" y="999281"/>
                  </a:lnTo>
                  <a:lnTo>
                    <a:pt x="1053645" y="1008127"/>
                  </a:lnTo>
                  <a:lnTo>
                    <a:pt x="1052793" y="1026743"/>
                  </a:lnTo>
                  <a:lnTo>
                    <a:pt x="1051759" y="1057890"/>
                  </a:lnTo>
                  <a:lnTo>
                    <a:pt x="1049551" y="1104330"/>
                  </a:lnTo>
                  <a:lnTo>
                    <a:pt x="1045179" y="1168823"/>
                  </a:lnTo>
                  <a:lnTo>
                    <a:pt x="1016299" y="1206475"/>
                  </a:lnTo>
                  <a:lnTo>
                    <a:pt x="981681" y="1231687"/>
                  </a:lnTo>
                  <a:lnTo>
                    <a:pt x="942990" y="1249082"/>
                  </a:lnTo>
                  <a:lnTo>
                    <a:pt x="901892" y="1263284"/>
                  </a:lnTo>
                  <a:lnTo>
                    <a:pt x="860054" y="1278918"/>
                  </a:lnTo>
                  <a:lnTo>
                    <a:pt x="825314" y="1266410"/>
                  </a:lnTo>
                  <a:lnTo>
                    <a:pt x="799070" y="1254548"/>
                  </a:lnTo>
                  <a:lnTo>
                    <a:pt x="776803" y="1235375"/>
                  </a:lnTo>
                  <a:lnTo>
                    <a:pt x="753994" y="1200934"/>
                  </a:lnTo>
                  <a:lnTo>
                    <a:pt x="715607" y="1176421"/>
                  </a:lnTo>
                  <a:lnTo>
                    <a:pt x="697107" y="1182012"/>
                  </a:lnTo>
                  <a:lnTo>
                    <a:pt x="687284" y="1212546"/>
                  </a:lnTo>
                  <a:lnTo>
                    <a:pt x="674931" y="1262862"/>
                  </a:lnTo>
                  <a:lnTo>
                    <a:pt x="634543" y="1296753"/>
                  </a:lnTo>
                  <a:lnTo>
                    <a:pt x="614241" y="1314900"/>
                  </a:lnTo>
                  <a:lnTo>
                    <a:pt x="602177" y="1324130"/>
                  </a:lnTo>
                  <a:lnTo>
                    <a:pt x="586503" y="1331268"/>
                  </a:lnTo>
                  <a:lnTo>
                    <a:pt x="555371" y="1343140"/>
                  </a:lnTo>
                  <a:lnTo>
                    <a:pt x="519666" y="1340380"/>
                  </a:lnTo>
                  <a:lnTo>
                    <a:pt x="469318" y="1336546"/>
                  </a:lnTo>
                  <a:lnTo>
                    <a:pt x="415715" y="1327980"/>
                  </a:lnTo>
                  <a:lnTo>
                    <a:pt x="370247" y="1311029"/>
                  </a:lnTo>
                  <a:lnTo>
                    <a:pt x="338090" y="1286144"/>
                  </a:lnTo>
                  <a:lnTo>
                    <a:pt x="308238" y="1253867"/>
                  </a:lnTo>
                  <a:lnTo>
                    <a:pt x="280826" y="1215838"/>
                  </a:lnTo>
                  <a:lnTo>
                    <a:pt x="255991" y="1173697"/>
                  </a:lnTo>
                  <a:lnTo>
                    <a:pt x="233868" y="1129083"/>
                  </a:lnTo>
                  <a:lnTo>
                    <a:pt x="214591" y="1083636"/>
                  </a:lnTo>
                  <a:lnTo>
                    <a:pt x="198298" y="1038995"/>
                  </a:lnTo>
                  <a:lnTo>
                    <a:pt x="185123" y="996800"/>
                  </a:lnTo>
                  <a:lnTo>
                    <a:pt x="176988" y="983719"/>
                  </a:lnTo>
                  <a:lnTo>
                    <a:pt x="163429" y="976444"/>
                  </a:lnTo>
                  <a:lnTo>
                    <a:pt x="147701" y="971319"/>
                  </a:lnTo>
                  <a:lnTo>
                    <a:pt x="133057" y="964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750" y="2886321"/>
              <a:ext cx="69850" cy="698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384" y="2885131"/>
              <a:ext cx="69850" cy="698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0100" y="3343522"/>
              <a:ext cx="69850" cy="698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0100" y="2600571"/>
              <a:ext cx="69850" cy="698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16200" y="3136223"/>
              <a:ext cx="2171700" cy="76200"/>
            </a:xfrm>
            <a:custGeom>
              <a:avLst/>
              <a:gdLst/>
              <a:ahLst/>
              <a:cxnLst/>
              <a:rect l="l" t="t" r="r" b="b"/>
              <a:pathLst>
                <a:path w="2171700" h="76200">
                  <a:moveTo>
                    <a:pt x="76200" y="0"/>
                  </a:moveTo>
                  <a:lnTo>
                    <a:pt x="0" y="38101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2171700" h="76200">
                  <a:moveTo>
                    <a:pt x="2095500" y="0"/>
                  </a:moveTo>
                  <a:lnTo>
                    <a:pt x="2095500" y="76200"/>
                  </a:lnTo>
                  <a:lnTo>
                    <a:pt x="2146300" y="50800"/>
                  </a:lnTo>
                  <a:lnTo>
                    <a:pt x="2108200" y="50800"/>
                  </a:lnTo>
                  <a:lnTo>
                    <a:pt x="2108200" y="25400"/>
                  </a:lnTo>
                  <a:lnTo>
                    <a:pt x="2146300" y="25400"/>
                  </a:lnTo>
                  <a:lnTo>
                    <a:pt x="2095500" y="0"/>
                  </a:lnTo>
                  <a:close/>
                </a:path>
                <a:path w="2171700" h="76200">
                  <a:moveTo>
                    <a:pt x="76200" y="25400"/>
                  </a:moveTo>
                  <a:lnTo>
                    <a:pt x="63500" y="25400"/>
                  </a:lnTo>
                  <a:lnTo>
                    <a:pt x="63500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  <a:path w="2171700" h="76200">
                  <a:moveTo>
                    <a:pt x="2095500" y="25400"/>
                  </a:moveTo>
                  <a:lnTo>
                    <a:pt x="76200" y="25400"/>
                  </a:lnTo>
                  <a:lnTo>
                    <a:pt x="76200" y="50800"/>
                  </a:lnTo>
                  <a:lnTo>
                    <a:pt x="2095500" y="50800"/>
                  </a:lnTo>
                  <a:lnTo>
                    <a:pt x="2095500" y="25400"/>
                  </a:lnTo>
                  <a:close/>
                </a:path>
                <a:path w="2171700" h="76200">
                  <a:moveTo>
                    <a:pt x="2146300" y="25400"/>
                  </a:moveTo>
                  <a:lnTo>
                    <a:pt x="2108200" y="25400"/>
                  </a:lnTo>
                  <a:lnTo>
                    <a:pt x="2108200" y="50800"/>
                  </a:lnTo>
                  <a:lnTo>
                    <a:pt x="2146300" y="50800"/>
                  </a:lnTo>
                  <a:lnTo>
                    <a:pt x="2171700" y="38100"/>
                  </a:lnTo>
                  <a:lnTo>
                    <a:pt x="2146300" y="2540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07371" y="5210047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Proximity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15</a:t>
            </a:fld>
            <a:endParaRPr spc="-125" dirty="0"/>
          </a:p>
        </p:txBody>
      </p:sp>
      <p:sp>
        <p:nvSpPr>
          <p:cNvPr id="22" name="object 22"/>
          <p:cNvSpPr txBox="1"/>
          <p:nvPr/>
        </p:nvSpPr>
        <p:spPr>
          <a:xfrm>
            <a:off x="2574925" y="3082151"/>
            <a:ext cx="10223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25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6625" y="3082151"/>
            <a:ext cx="10223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25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endParaRPr sz="10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843" y="2529125"/>
            <a:ext cx="3218117" cy="2402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50740" y="2177288"/>
            <a:ext cx="3441700" cy="303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198120" indent="-306070" algn="just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770" algn="l"/>
              </a:tabLst>
            </a:pP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350" dirty="0">
                <a:solidFill>
                  <a:srgbClr val="212745"/>
                </a:solidFill>
                <a:latin typeface="Trebuchet MS"/>
                <a:cs typeface="Trebuchet MS"/>
              </a:rPr>
              <a:t>’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nput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ns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5 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points.</a:t>
            </a:r>
            <a:endParaRPr sz="1500">
              <a:latin typeface="Trebuchet MS"/>
              <a:cs typeface="Trebuchet MS"/>
            </a:endParaRPr>
          </a:p>
          <a:p>
            <a:pPr marL="318770" marR="141605" indent="-306070" algn="just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770" algn="l"/>
              </a:tabLst>
            </a:pP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dissimilarity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matrix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given 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on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500" spc="-4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left.</a:t>
            </a:r>
            <a:endParaRPr sz="1500">
              <a:latin typeface="Trebuchet MS"/>
              <a:cs typeface="Trebuchet MS"/>
            </a:endParaRPr>
          </a:p>
          <a:p>
            <a:pPr marL="318770" marR="46990" indent="-306070" algn="just">
              <a:lnSpc>
                <a:spcPct val="100000"/>
              </a:lnSpc>
              <a:spcBef>
                <a:spcPts val="101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770" algn="l"/>
              </a:tabLst>
            </a:pP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3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nd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5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um 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20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22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m 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together.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ECCF3"/>
              </a:buClr>
              <a:buFont typeface="Cambria"/>
              <a:buChar char="◾"/>
            </a:pPr>
            <a:endParaRPr sz="1450">
              <a:latin typeface="Trebuchet MS"/>
              <a:cs typeface="Trebuchet MS"/>
            </a:endParaRPr>
          </a:p>
          <a:p>
            <a:pPr marL="318770" marR="5080" indent="-306070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350" dirty="0">
                <a:solidFill>
                  <a:srgbClr val="212745"/>
                </a:solidFill>
                <a:latin typeface="Trebuchet MS"/>
                <a:cs typeface="Trebuchet MS"/>
              </a:rPr>
              <a:t>’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upp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ll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he 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“</a:t>
            </a:r>
            <a:r>
              <a:rPr sz="1500" spc="10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x”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6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)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2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 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22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16</a:t>
            </a:fld>
            <a:endParaRPr spc="-1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0740" y="2168144"/>
            <a:ext cx="3538854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65405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21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500" spc="-22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500" spc="-17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ur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be 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merged.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ECCF3"/>
              </a:buClr>
              <a:buFont typeface="Cambria"/>
              <a:buChar char="◾"/>
            </a:pPr>
            <a:endParaRPr sz="1550">
              <a:latin typeface="Trebuchet MS"/>
              <a:cs typeface="Trebuchet MS"/>
            </a:endParaRPr>
          </a:p>
          <a:p>
            <a:pPr marL="318770" marR="236854" indent="-306070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b="1" spc="50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500" b="1" spc="-165" dirty="0">
                <a:solidFill>
                  <a:srgbClr val="212745"/>
                </a:solidFill>
                <a:latin typeface="Verdana"/>
                <a:cs typeface="Verdana"/>
              </a:rPr>
              <a:t>ch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55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500" b="1" spc="-8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500" b="1" spc="-25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500" b="1" spc="-25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254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500" b="1" spc="-14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500" b="1" spc="-19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500" b="1" spc="-10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500" b="1" spc="-17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b="1" spc="-10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500" b="1" spc="-15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b="1" spc="-7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500" b="1" spc="-265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500" b="1" spc="-17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500" b="1" spc="-114" dirty="0">
                <a:solidFill>
                  <a:srgbClr val="212745"/>
                </a:solidFill>
                <a:latin typeface="Verdana"/>
                <a:cs typeface="Verdana"/>
              </a:rPr>
              <a:t>d  </a:t>
            </a:r>
            <a:r>
              <a:rPr sz="1500" b="1" spc="-204" dirty="0">
                <a:solidFill>
                  <a:srgbClr val="212745"/>
                </a:solidFill>
                <a:latin typeface="Verdana"/>
                <a:cs typeface="Verdana"/>
              </a:rPr>
              <a:t>next?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ECCF3"/>
              </a:buClr>
              <a:buFont typeface="Cambria"/>
              <a:buChar char="◾"/>
            </a:pPr>
            <a:endParaRPr sz="1300">
              <a:latin typeface="Verdana"/>
              <a:cs typeface="Verdana"/>
            </a:endParaRPr>
          </a:p>
          <a:p>
            <a:pPr marL="318770" marR="5080" indent="-306070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p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unt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ft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w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h 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only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one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cluster.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574" y="2564311"/>
            <a:ext cx="3231333" cy="24590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17</a:t>
            </a:fld>
            <a:endParaRPr spc="-1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260" dirty="0">
                <a:solidFill>
                  <a:srgbClr val="FFFFFF"/>
                </a:solidFill>
                <a:latin typeface="Trebuchet MS"/>
                <a:cs typeface="Trebuchet MS"/>
              </a:rPr>
              <a:t>E: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DEN</a:t>
            </a:r>
            <a:r>
              <a:rPr sz="2800" b="0" spc="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11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001" y="2319943"/>
            <a:ext cx="2607656" cy="28916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1834" y="2305607"/>
            <a:ext cx="2280392" cy="27364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1523" y="5420359"/>
            <a:ext cx="2230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95" dirty="0">
                <a:latin typeface="Verdana"/>
                <a:cs typeface="Verdana"/>
              </a:rPr>
              <a:t>R</a:t>
            </a:r>
            <a:r>
              <a:rPr sz="900" spc="-114" dirty="0">
                <a:latin typeface="Verdana"/>
                <a:cs typeface="Verdana"/>
              </a:rPr>
              <a:t>e</a:t>
            </a:r>
            <a:r>
              <a:rPr sz="900" spc="-155" dirty="0">
                <a:latin typeface="Verdana"/>
                <a:cs typeface="Verdana"/>
              </a:rPr>
              <a:t>f:</a:t>
            </a:r>
            <a:r>
              <a:rPr sz="900" spc="-65" dirty="0">
                <a:latin typeface="Verdana"/>
                <a:cs typeface="Verdana"/>
              </a:rPr>
              <a:t> </a:t>
            </a:r>
            <a:r>
              <a:rPr sz="900" spc="-90" dirty="0">
                <a:latin typeface="Verdana"/>
                <a:cs typeface="Verdana"/>
              </a:rPr>
              <a:t>ht</a:t>
            </a:r>
            <a:r>
              <a:rPr sz="900" spc="-55" dirty="0">
                <a:latin typeface="Verdana"/>
                <a:cs typeface="Verdana"/>
              </a:rPr>
              <a:t>t</a:t>
            </a:r>
            <a:r>
              <a:rPr sz="900" spc="-120" dirty="0">
                <a:latin typeface="Verdana"/>
                <a:cs typeface="Verdana"/>
              </a:rPr>
              <a:t>ps</a:t>
            </a:r>
            <a:r>
              <a:rPr sz="900" spc="-215" dirty="0">
                <a:latin typeface="Verdana"/>
                <a:cs typeface="Verdana"/>
              </a:rPr>
              <a:t>:</a:t>
            </a:r>
            <a:r>
              <a:rPr sz="900" spc="-165" dirty="0">
                <a:latin typeface="Verdana"/>
                <a:cs typeface="Verdana"/>
              </a:rPr>
              <a:t>//</a:t>
            </a:r>
            <a:r>
              <a:rPr sz="900" spc="-50" dirty="0">
                <a:latin typeface="Verdana"/>
                <a:cs typeface="Verdana"/>
              </a:rPr>
              <a:t>o</a:t>
            </a:r>
            <a:r>
              <a:rPr sz="900" spc="-85" dirty="0">
                <a:latin typeface="Verdana"/>
                <a:cs typeface="Verdana"/>
              </a:rPr>
              <a:t>nl</a:t>
            </a:r>
            <a:r>
              <a:rPr sz="900" spc="-50" dirty="0">
                <a:latin typeface="Verdana"/>
                <a:cs typeface="Verdana"/>
              </a:rPr>
              <a:t>i</a:t>
            </a:r>
            <a:r>
              <a:rPr sz="900" spc="-120" dirty="0">
                <a:latin typeface="Verdana"/>
                <a:cs typeface="Verdana"/>
              </a:rPr>
              <a:t>ne</a:t>
            </a:r>
            <a:r>
              <a:rPr sz="900" spc="-135" dirty="0">
                <a:latin typeface="Verdana"/>
                <a:cs typeface="Verdana"/>
              </a:rPr>
              <a:t>.</a:t>
            </a:r>
            <a:r>
              <a:rPr sz="900" spc="-125" dirty="0">
                <a:latin typeface="Verdana"/>
                <a:cs typeface="Verdana"/>
              </a:rPr>
              <a:t>s</a:t>
            </a:r>
            <a:r>
              <a:rPr sz="900" spc="-55" dirty="0">
                <a:latin typeface="Verdana"/>
                <a:cs typeface="Verdana"/>
              </a:rPr>
              <a:t>t</a:t>
            </a:r>
            <a:r>
              <a:rPr sz="900" spc="-160" dirty="0">
                <a:latin typeface="Verdana"/>
                <a:cs typeface="Verdana"/>
              </a:rPr>
              <a:t>a</a:t>
            </a:r>
            <a:r>
              <a:rPr sz="900" spc="-55" dirty="0">
                <a:latin typeface="Verdana"/>
                <a:cs typeface="Verdana"/>
              </a:rPr>
              <a:t>t</a:t>
            </a:r>
            <a:r>
              <a:rPr sz="900" spc="-135" dirty="0">
                <a:latin typeface="Verdana"/>
                <a:cs typeface="Verdana"/>
              </a:rPr>
              <a:t>.</a:t>
            </a:r>
            <a:r>
              <a:rPr sz="900" spc="-120" dirty="0">
                <a:latin typeface="Verdana"/>
                <a:cs typeface="Verdana"/>
              </a:rPr>
              <a:t>ps</a:t>
            </a:r>
            <a:r>
              <a:rPr sz="900" spc="-125" dirty="0">
                <a:latin typeface="Verdana"/>
                <a:cs typeface="Verdana"/>
              </a:rPr>
              <a:t>u.</a:t>
            </a:r>
            <a:r>
              <a:rPr sz="900" spc="-114" dirty="0">
                <a:latin typeface="Verdana"/>
                <a:cs typeface="Verdana"/>
              </a:rPr>
              <a:t>e</a:t>
            </a:r>
            <a:r>
              <a:rPr sz="900" spc="-105" dirty="0">
                <a:latin typeface="Verdana"/>
                <a:cs typeface="Verdana"/>
              </a:rPr>
              <a:t>d</a:t>
            </a:r>
            <a:r>
              <a:rPr sz="900" spc="-125" dirty="0">
                <a:latin typeface="Verdana"/>
                <a:cs typeface="Verdana"/>
              </a:rPr>
              <a:t>u</a:t>
            </a:r>
            <a:r>
              <a:rPr sz="900" spc="-165" dirty="0">
                <a:latin typeface="Verdana"/>
                <a:cs typeface="Verdana"/>
              </a:rPr>
              <a:t>/</a:t>
            </a:r>
            <a:r>
              <a:rPr sz="900" spc="-125" dirty="0">
                <a:latin typeface="Verdana"/>
                <a:cs typeface="Verdana"/>
              </a:rPr>
              <a:t>s</a:t>
            </a:r>
            <a:r>
              <a:rPr sz="900" spc="-55" dirty="0">
                <a:latin typeface="Verdana"/>
                <a:cs typeface="Verdana"/>
              </a:rPr>
              <a:t>t</a:t>
            </a:r>
            <a:r>
              <a:rPr sz="900" spc="-160" dirty="0">
                <a:latin typeface="Verdana"/>
                <a:cs typeface="Verdana"/>
              </a:rPr>
              <a:t>a</a:t>
            </a:r>
            <a:r>
              <a:rPr sz="900" spc="-55" dirty="0">
                <a:latin typeface="Verdana"/>
                <a:cs typeface="Verdana"/>
              </a:rPr>
              <a:t>t</a:t>
            </a:r>
            <a:r>
              <a:rPr sz="900" spc="-145" dirty="0">
                <a:latin typeface="Verdana"/>
                <a:cs typeface="Verdana"/>
              </a:rPr>
              <a:t>555</a:t>
            </a:r>
            <a:r>
              <a:rPr sz="900" spc="-110" dirty="0">
                <a:latin typeface="Verdana"/>
                <a:cs typeface="Verdana"/>
              </a:rPr>
              <a:t>/</a:t>
            </a:r>
            <a:r>
              <a:rPr sz="900" spc="-85" dirty="0">
                <a:latin typeface="Verdana"/>
                <a:cs typeface="Verdana"/>
              </a:rPr>
              <a:t>no</a:t>
            </a:r>
            <a:r>
              <a:rPr sz="900" spc="-105" dirty="0">
                <a:latin typeface="Verdana"/>
                <a:cs typeface="Verdana"/>
              </a:rPr>
              <a:t>d</a:t>
            </a:r>
            <a:r>
              <a:rPr sz="900" spc="-114" dirty="0">
                <a:latin typeface="Verdana"/>
                <a:cs typeface="Verdana"/>
              </a:rPr>
              <a:t>e</a:t>
            </a:r>
            <a:r>
              <a:rPr sz="900" spc="-165" dirty="0">
                <a:latin typeface="Verdana"/>
                <a:cs typeface="Verdana"/>
              </a:rPr>
              <a:t>/</a:t>
            </a:r>
            <a:r>
              <a:rPr sz="900" spc="-135" dirty="0">
                <a:latin typeface="Verdana"/>
                <a:cs typeface="Verdana"/>
              </a:rPr>
              <a:t>86/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18</a:t>
            </a:fld>
            <a:endParaRPr spc="-1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HIERARCHICAL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CLUSTERING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39" y="2610611"/>
            <a:ext cx="13544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0" dirty="0">
                <a:latin typeface="Verdana"/>
                <a:cs typeface="Verdana"/>
              </a:rPr>
              <a:t>D</a:t>
            </a:r>
            <a:r>
              <a:rPr sz="1400" spc="-110" dirty="0">
                <a:latin typeface="Verdana"/>
                <a:cs typeface="Verdana"/>
              </a:rPr>
              <a:t>e</a:t>
            </a:r>
            <a:r>
              <a:rPr sz="1400" spc="-21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d</a:t>
            </a:r>
            <a:r>
              <a:rPr sz="1400" spc="-105" dirty="0">
                <a:latin typeface="Verdana"/>
                <a:cs typeface="Verdana"/>
              </a:rPr>
              <a:t>o</a:t>
            </a:r>
            <a:r>
              <a:rPr sz="1400" spc="-300" dirty="0">
                <a:latin typeface="Verdana"/>
                <a:cs typeface="Verdana"/>
              </a:rPr>
              <a:t>g</a:t>
            </a:r>
            <a:r>
              <a:rPr sz="1400" spc="-65" dirty="0">
                <a:latin typeface="Verdana"/>
                <a:cs typeface="Verdana"/>
              </a:rPr>
              <a:t>r</a:t>
            </a:r>
            <a:r>
              <a:rPr sz="1400" spc="-270" dirty="0">
                <a:latin typeface="Verdana"/>
                <a:cs typeface="Verdana"/>
              </a:rPr>
              <a:t>a</a:t>
            </a:r>
            <a:r>
              <a:rPr sz="1400" spc="-285" dirty="0">
                <a:latin typeface="Verdana"/>
                <a:cs typeface="Verdana"/>
              </a:rPr>
              <a:t>m</a:t>
            </a:r>
            <a:r>
              <a:rPr sz="1400" spc="-165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c</a:t>
            </a:r>
            <a:r>
              <a:rPr sz="1400" spc="-195" dirty="0">
                <a:latin typeface="Verdana"/>
                <a:cs typeface="Verdana"/>
              </a:rPr>
              <a:t>u</a:t>
            </a:r>
            <a:r>
              <a:rPr sz="1400" spc="-110" dirty="0">
                <a:latin typeface="Verdana"/>
                <a:cs typeface="Verdana"/>
              </a:rPr>
              <a:t>t</a:t>
            </a:r>
            <a:r>
              <a:rPr sz="1400" spc="-200" dirty="0">
                <a:latin typeface="Verdana"/>
                <a:cs typeface="Verdana"/>
              </a:rPr>
              <a:t>-</a:t>
            </a:r>
            <a:r>
              <a:rPr sz="1400" spc="-165" dirty="0">
                <a:latin typeface="Verdana"/>
                <a:cs typeface="Verdana"/>
              </a:rPr>
              <a:t>o</a:t>
            </a:r>
            <a:r>
              <a:rPr sz="1400" spc="-100" dirty="0">
                <a:latin typeface="Verdana"/>
                <a:cs typeface="Verdana"/>
              </a:rPr>
              <a:t>f</a:t>
            </a:r>
            <a:r>
              <a:rPr sz="1400" spc="-145" dirty="0">
                <a:latin typeface="Verdana"/>
                <a:cs typeface="Verdana"/>
              </a:rPr>
              <a:t>f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5674" y="2257836"/>
            <a:ext cx="4869226" cy="35046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19</a:t>
            </a:fld>
            <a:endParaRPr spc="-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2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32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0" spc="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0" spc="2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200" b="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200" b="0" spc="12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200" b="0" spc="-465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32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200" b="0" spc="-45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200" b="0" spc="3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2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200" b="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b="0" spc="3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200" b="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2</a:t>
            </a:fld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3002533"/>
            <a:ext cx="2460625" cy="156210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6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80" dirty="0">
                <a:solidFill>
                  <a:srgbClr val="212745"/>
                </a:solidFill>
                <a:latin typeface="Trebuchet MS"/>
                <a:cs typeface="Trebuchet MS"/>
              </a:rPr>
              <a:t>Agglomerative</a:t>
            </a:r>
            <a:endParaRPr sz="16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60" dirty="0">
                <a:solidFill>
                  <a:srgbClr val="212745"/>
                </a:solidFill>
                <a:latin typeface="Trebuchet MS"/>
                <a:cs typeface="Trebuchet MS"/>
              </a:rPr>
              <a:t>Divisive</a:t>
            </a:r>
            <a:endParaRPr sz="16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45" dirty="0">
                <a:solidFill>
                  <a:srgbClr val="212745"/>
                </a:solidFill>
                <a:latin typeface="Trebuchet MS"/>
                <a:cs typeface="Trebuchet MS"/>
              </a:rPr>
              <a:t>Dendrogram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45" dirty="0">
                <a:solidFill>
                  <a:srgbClr val="FFFFFF"/>
                </a:solidFill>
                <a:latin typeface="Trebuchet MS"/>
                <a:cs typeface="Trebuchet MS"/>
              </a:rPr>
              <a:t>READING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5" dirty="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125" dirty="0">
                <a:solidFill>
                  <a:srgbClr val="5ECCF3"/>
                </a:solidFill>
                <a:latin typeface="Verdana"/>
                <a:cs typeface="Verdana"/>
              </a:rPr>
              <a:t>36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2056891"/>
            <a:ext cx="7370445" cy="223329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9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800" spc="-18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nb</a:t>
            </a:r>
            <a:r>
              <a:rPr sz="1800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pt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10: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75" dirty="0">
                <a:solidFill>
                  <a:srgbClr val="212745"/>
                </a:solidFill>
                <a:latin typeface="Trebuchet MS"/>
                <a:cs typeface="Trebuchet MS"/>
              </a:rPr>
              <a:t>n,</a:t>
            </a:r>
            <a:r>
              <a:rPr sz="1800" spc="-22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mbe</a:t>
            </a:r>
            <a:r>
              <a:rPr sz="18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ei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0" dirty="0">
                <a:solidFill>
                  <a:srgbClr val="212745"/>
                </a:solidFill>
                <a:latin typeface="Trebuchet MS"/>
                <a:cs typeface="Trebuchet MS"/>
              </a:rPr>
              <a:t>Articles</a:t>
            </a:r>
            <a:r>
              <a:rPr sz="18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on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Hierarchical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clustering: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u="sng" spc="-12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600" u="sng" spc="-12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  <a:hlinkClick r:id="rId2"/>
              </a:rPr>
              <a:t>www.kdnuggets.com/2019/09/hierarchical-clustering.html</a:t>
            </a:r>
            <a:endParaRPr sz="1600">
              <a:latin typeface="Trebuchet MS"/>
              <a:cs typeface="Trebuchet MS"/>
            </a:endParaRPr>
          </a:p>
          <a:p>
            <a:pPr marL="641985" marR="5080" lvl="1" indent="-306070">
              <a:lnSpc>
                <a:spcPts val="1900"/>
              </a:lnSpc>
              <a:spcBef>
                <a:spcPts val="106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u="sng" spc="-100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https://towardsdatascience.com/machine-learning-algorithms-part-12-hierarchical- </a:t>
            </a:r>
            <a:r>
              <a:rPr sz="1600" spc="-470" dirty="0">
                <a:solidFill>
                  <a:srgbClr val="56C7AA"/>
                </a:solidFill>
                <a:latin typeface="Trebuchet MS"/>
                <a:cs typeface="Trebuchet MS"/>
              </a:rPr>
              <a:t> </a:t>
            </a:r>
            <a:r>
              <a:rPr sz="1600" u="sng" spc="-85" dirty="0">
                <a:solidFill>
                  <a:srgbClr val="56C7AA"/>
                </a:solidFill>
                <a:uFill>
                  <a:solidFill>
                    <a:srgbClr val="56C7AA"/>
                  </a:solidFill>
                </a:uFill>
                <a:latin typeface="Trebuchet MS"/>
                <a:cs typeface="Trebuchet MS"/>
              </a:rPr>
              <a:t>agglomerative-clustering-example-in-python-1e18e0075019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46" y="5141973"/>
            <a:ext cx="8239125" cy="1259205"/>
          </a:xfrm>
          <a:custGeom>
            <a:avLst/>
            <a:gdLst/>
            <a:ahLst/>
            <a:cxnLst/>
            <a:rect l="l" t="t" r="r" b="b"/>
            <a:pathLst>
              <a:path w="8239125" h="1259204">
                <a:moveTo>
                  <a:pt x="8238706" y="0"/>
                </a:moveTo>
                <a:lnTo>
                  <a:pt x="0" y="0"/>
                </a:lnTo>
                <a:lnTo>
                  <a:pt x="0" y="1258826"/>
                </a:lnTo>
                <a:lnTo>
                  <a:pt x="8238706" y="1258826"/>
                </a:lnTo>
                <a:lnTo>
                  <a:pt x="8238706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6330" y="3082544"/>
            <a:ext cx="54895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125" dirty="0">
                <a:solidFill>
                  <a:srgbClr val="000000"/>
                </a:solidFill>
                <a:latin typeface="Trebuchet MS"/>
                <a:cs typeface="Trebuchet MS"/>
              </a:rPr>
              <a:t>HIERARCHICAL</a:t>
            </a:r>
            <a:r>
              <a:rPr sz="3300" b="0" spc="-1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300" b="0" spc="100" dirty="0">
                <a:solidFill>
                  <a:srgbClr val="000000"/>
                </a:solidFill>
                <a:latin typeface="Trebuchet MS"/>
                <a:cs typeface="Trebuchet MS"/>
              </a:rPr>
              <a:t>CLUSTERING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3</a:t>
            </a:fld>
            <a:endParaRPr spc="-1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HIERARCHICAL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CLUSTERING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2495803"/>
            <a:ext cx="6318250" cy="119761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70" dirty="0">
                <a:solidFill>
                  <a:srgbClr val="212745"/>
                </a:solidFill>
                <a:latin typeface="Trebuchet MS"/>
                <a:cs typeface="Trebuchet MS"/>
              </a:rPr>
              <a:t>Produces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nested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organized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hierarchical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endParaRPr sz="18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19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be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800" spc="-14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1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z</a:t>
            </a:r>
            <a:r>
              <a:rPr sz="1800" spc="-12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9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1800" spc="-12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800" spc="-85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800" spc="-100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1800" spc="-40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800" spc="15" dirty="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sz="1800" spc="-150" dirty="0">
                <a:solidFill>
                  <a:srgbClr val="C00000"/>
                </a:solidFill>
                <a:latin typeface="Trebuchet MS"/>
                <a:cs typeface="Trebuchet MS"/>
              </a:rPr>
              <a:t>g</a:t>
            </a:r>
            <a:r>
              <a:rPr sz="1800" spc="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800" spc="-19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114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tree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like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diagram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records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sequences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merges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splits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5251" y="4120942"/>
            <a:ext cx="2406650" cy="1580515"/>
          </a:xfrm>
          <a:custGeom>
            <a:avLst/>
            <a:gdLst/>
            <a:ahLst/>
            <a:cxnLst/>
            <a:rect l="l" t="t" r="r" b="b"/>
            <a:pathLst>
              <a:path w="2406650" h="1580514">
                <a:moveTo>
                  <a:pt x="0" y="1579933"/>
                </a:moveTo>
                <a:lnTo>
                  <a:pt x="2398553" y="1579933"/>
                </a:lnTo>
              </a:path>
              <a:path w="2406650" h="1580514">
                <a:moveTo>
                  <a:pt x="2402362" y="1579933"/>
                </a:moveTo>
                <a:lnTo>
                  <a:pt x="2406231" y="1579933"/>
                </a:lnTo>
              </a:path>
              <a:path w="2406650" h="1580514">
                <a:moveTo>
                  <a:pt x="0" y="1579933"/>
                </a:moveTo>
                <a:lnTo>
                  <a:pt x="0" y="3803"/>
                </a:lnTo>
              </a:path>
              <a:path w="2406650" h="1580514">
                <a:moveTo>
                  <a:pt x="0" y="0"/>
                </a:moveTo>
                <a:lnTo>
                  <a:pt x="3988" y="0"/>
                </a:lnTo>
              </a:path>
              <a:path w="2406650" h="1580514">
                <a:moveTo>
                  <a:pt x="201269" y="1579933"/>
                </a:moveTo>
                <a:lnTo>
                  <a:pt x="201269" y="1560604"/>
                </a:lnTo>
              </a:path>
              <a:path w="2406650" h="1580514">
                <a:moveTo>
                  <a:pt x="201269" y="1556764"/>
                </a:moveTo>
                <a:lnTo>
                  <a:pt x="205079" y="1556764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8463" y="5678214"/>
            <a:ext cx="77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8727" y="5677707"/>
            <a:ext cx="4445" cy="23495"/>
          </a:xfrm>
          <a:custGeom>
            <a:avLst/>
            <a:gdLst/>
            <a:ahLst/>
            <a:cxnLst/>
            <a:rect l="l" t="t" r="r" b="b"/>
            <a:pathLst>
              <a:path w="4444" h="23495">
                <a:moveTo>
                  <a:pt x="0" y="23168"/>
                </a:moveTo>
                <a:lnTo>
                  <a:pt x="0" y="3839"/>
                </a:lnTo>
              </a:path>
              <a:path w="4444" h="23495">
                <a:moveTo>
                  <a:pt x="0" y="0"/>
                </a:moveTo>
                <a:lnTo>
                  <a:pt x="3988" y="0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6860" y="5678214"/>
            <a:ext cx="77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latin typeface="Arial MT"/>
                <a:cs typeface="Arial MT"/>
              </a:rPr>
              <a:t>3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07242" y="5677707"/>
            <a:ext cx="4445" cy="23495"/>
          </a:xfrm>
          <a:custGeom>
            <a:avLst/>
            <a:gdLst/>
            <a:ahLst/>
            <a:cxnLst/>
            <a:rect l="l" t="t" r="r" b="b"/>
            <a:pathLst>
              <a:path w="4444" h="23495">
                <a:moveTo>
                  <a:pt x="0" y="23168"/>
                </a:moveTo>
                <a:lnTo>
                  <a:pt x="0" y="3839"/>
                </a:lnTo>
              </a:path>
              <a:path w="4444" h="23495">
                <a:moveTo>
                  <a:pt x="0" y="0"/>
                </a:moveTo>
                <a:lnTo>
                  <a:pt x="3869" y="0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69185" y="5678214"/>
            <a:ext cx="77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latin typeface="Arial MT"/>
                <a:cs typeface="Arial MT"/>
              </a:rPr>
              <a:t>2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09627" y="5677707"/>
            <a:ext cx="3810" cy="23495"/>
          </a:xfrm>
          <a:custGeom>
            <a:avLst/>
            <a:gdLst/>
            <a:ahLst/>
            <a:cxnLst/>
            <a:rect l="l" t="t" r="r" b="b"/>
            <a:pathLst>
              <a:path w="3810" h="23495">
                <a:moveTo>
                  <a:pt x="0" y="23168"/>
                </a:moveTo>
                <a:lnTo>
                  <a:pt x="0" y="3839"/>
                </a:lnTo>
              </a:path>
              <a:path w="3810" h="23495">
                <a:moveTo>
                  <a:pt x="0" y="0"/>
                </a:moveTo>
                <a:lnTo>
                  <a:pt x="3809" y="0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67582" y="5678214"/>
            <a:ext cx="77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latin typeface="Arial MT"/>
                <a:cs typeface="Arial MT"/>
              </a:rPr>
              <a:t>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08024" y="5677707"/>
            <a:ext cx="3810" cy="23495"/>
          </a:xfrm>
          <a:custGeom>
            <a:avLst/>
            <a:gdLst/>
            <a:ahLst/>
            <a:cxnLst/>
            <a:rect l="l" t="t" r="r" b="b"/>
            <a:pathLst>
              <a:path w="3810" h="23495">
                <a:moveTo>
                  <a:pt x="0" y="23168"/>
                </a:moveTo>
                <a:lnTo>
                  <a:pt x="0" y="3839"/>
                </a:lnTo>
              </a:path>
              <a:path w="3810" h="23495">
                <a:moveTo>
                  <a:pt x="0" y="0"/>
                </a:moveTo>
                <a:lnTo>
                  <a:pt x="3809" y="0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69967" y="5678214"/>
            <a:ext cx="77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latin typeface="Arial MT"/>
                <a:cs typeface="Arial MT"/>
              </a:rPr>
              <a:t>4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06361" y="5677707"/>
            <a:ext cx="4445" cy="23495"/>
          </a:xfrm>
          <a:custGeom>
            <a:avLst/>
            <a:gdLst/>
            <a:ahLst/>
            <a:cxnLst/>
            <a:rect l="l" t="t" r="r" b="b"/>
            <a:pathLst>
              <a:path w="4445" h="23495">
                <a:moveTo>
                  <a:pt x="0" y="23168"/>
                </a:moveTo>
                <a:lnTo>
                  <a:pt x="0" y="3839"/>
                </a:lnTo>
              </a:path>
              <a:path w="4445" h="23495">
                <a:moveTo>
                  <a:pt x="0" y="0"/>
                </a:moveTo>
                <a:lnTo>
                  <a:pt x="3988" y="0"/>
                </a:lnTo>
              </a:path>
            </a:pathLst>
          </a:custGeom>
          <a:ln w="3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68304" y="5678214"/>
            <a:ext cx="77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latin typeface="Arial MT"/>
                <a:cs typeface="Arial MT"/>
              </a:rPr>
              <a:t>6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05251" y="4192605"/>
            <a:ext cx="2203450" cy="1510665"/>
            <a:chOff x="1805251" y="4192605"/>
            <a:chExt cx="2203450" cy="1510665"/>
          </a:xfrm>
        </p:grpSpPr>
        <p:sp>
          <p:nvSpPr>
            <p:cNvPr id="17" name="object 17"/>
            <p:cNvSpPr/>
            <p:nvPr/>
          </p:nvSpPr>
          <p:spPr>
            <a:xfrm>
              <a:off x="1805251" y="4283502"/>
              <a:ext cx="31115" cy="1417955"/>
            </a:xfrm>
            <a:custGeom>
              <a:avLst/>
              <a:gdLst/>
              <a:ahLst/>
              <a:cxnLst/>
              <a:rect l="l" t="t" r="r" b="b"/>
              <a:pathLst>
                <a:path w="31114" h="1417954">
                  <a:moveTo>
                    <a:pt x="0" y="1417372"/>
                  </a:moveTo>
                  <a:lnTo>
                    <a:pt x="23345" y="1417372"/>
                  </a:lnTo>
                </a:path>
                <a:path w="31114" h="1417954">
                  <a:moveTo>
                    <a:pt x="27184" y="1417372"/>
                  </a:moveTo>
                  <a:lnTo>
                    <a:pt x="31030" y="1417372"/>
                  </a:lnTo>
                </a:path>
                <a:path w="31114" h="1417954">
                  <a:moveTo>
                    <a:pt x="0" y="1061041"/>
                  </a:moveTo>
                  <a:lnTo>
                    <a:pt x="23345" y="1061041"/>
                  </a:lnTo>
                </a:path>
                <a:path w="31114" h="1417954">
                  <a:moveTo>
                    <a:pt x="27184" y="1061041"/>
                  </a:moveTo>
                  <a:lnTo>
                    <a:pt x="31030" y="1061041"/>
                  </a:lnTo>
                </a:path>
                <a:path w="31114" h="1417954">
                  <a:moveTo>
                    <a:pt x="0" y="708668"/>
                  </a:moveTo>
                  <a:lnTo>
                    <a:pt x="23345" y="708668"/>
                  </a:lnTo>
                </a:path>
                <a:path w="31114" h="1417954">
                  <a:moveTo>
                    <a:pt x="27184" y="708668"/>
                  </a:moveTo>
                  <a:lnTo>
                    <a:pt x="31030" y="708668"/>
                  </a:lnTo>
                </a:path>
                <a:path w="31114" h="1417954">
                  <a:moveTo>
                    <a:pt x="0" y="356325"/>
                  </a:moveTo>
                  <a:lnTo>
                    <a:pt x="23345" y="356325"/>
                  </a:lnTo>
                </a:path>
                <a:path w="31114" h="1417954">
                  <a:moveTo>
                    <a:pt x="27184" y="356325"/>
                  </a:moveTo>
                  <a:lnTo>
                    <a:pt x="31030" y="356325"/>
                  </a:lnTo>
                </a:path>
                <a:path w="31114" h="1417954">
                  <a:moveTo>
                    <a:pt x="0" y="0"/>
                  </a:moveTo>
                  <a:lnTo>
                    <a:pt x="23345" y="0"/>
                  </a:lnTo>
                </a:path>
                <a:path w="31114" h="1417954">
                  <a:moveTo>
                    <a:pt x="27184" y="0"/>
                  </a:moveTo>
                  <a:lnTo>
                    <a:pt x="31030" y="0"/>
                  </a:lnTo>
                </a:path>
              </a:pathLst>
            </a:custGeom>
            <a:ln w="3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6520" y="4492721"/>
              <a:ext cx="1602105" cy="1208405"/>
            </a:xfrm>
            <a:custGeom>
              <a:avLst/>
              <a:gdLst/>
              <a:ahLst/>
              <a:cxnLst/>
              <a:rect l="l" t="t" r="r" b="b"/>
              <a:pathLst>
                <a:path w="1602104" h="1208404">
                  <a:moveTo>
                    <a:pt x="0" y="1208154"/>
                  </a:moveTo>
                  <a:lnTo>
                    <a:pt x="0" y="851822"/>
                  </a:lnTo>
                  <a:lnTo>
                    <a:pt x="402206" y="851822"/>
                  </a:lnTo>
                  <a:lnTo>
                    <a:pt x="402206" y="1208154"/>
                  </a:lnTo>
                </a:path>
                <a:path w="1602104" h="1208404">
                  <a:moveTo>
                    <a:pt x="800722" y="1208154"/>
                  </a:moveTo>
                  <a:lnTo>
                    <a:pt x="800722" y="666052"/>
                  </a:lnTo>
                  <a:lnTo>
                    <a:pt x="1203107" y="666052"/>
                  </a:lnTo>
                  <a:lnTo>
                    <a:pt x="1203107" y="1208154"/>
                  </a:lnTo>
                </a:path>
                <a:path w="1602104" h="1208404">
                  <a:moveTo>
                    <a:pt x="1001855" y="666052"/>
                  </a:moveTo>
                  <a:lnTo>
                    <a:pt x="1001855" y="0"/>
                  </a:lnTo>
                  <a:lnTo>
                    <a:pt x="1601503" y="0"/>
                  </a:lnTo>
                  <a:lnTo>
                    <a:pt x="1601503" y="1208154"/>
                  </a:lnTo>
                </a:path>
              </a:pathLst>
            </a:custGeom>
            <a:ln w="383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07594" y="4446241"/>
              <a:ext cx="1099185" cy="898525"/>
            </a:xfrm>
            <a:custGeom>
              <a:avLst/>
              <a:gdLst/>
              <a:ahLst/>
              <a:cxnLst/>
              <a:rect l="l" t="t" r="r" b="b"/>
              <a:pathLst>
                <a:path w="1099185" h="898525">
                  <a:moveTo>
                    <a:pt x="0" y="898302"/>
                  </a:moveTo>
                  <a:lnTo>
                    <a:pt x="0" y="0"/>
                  </a:lnTo>
                  <a:lnTo>
                    <a:pt x="1098641" y="0"/>
                  </a:lnTo>
                  <a:lnTo>
                    <a:pt x="1098641" y="46479"/>
                  </a:lnTo>
                </a:path>
              </a:pathLst>
            </a:custGeom>
            <a:ln w="383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57004" y="4194525"/>
              <a:ext cx="1249680" cy="1506855"/>
            </a:xfrm>
            <a:custGeom>
              <a:avLst/>
              <a:gdLst/>
              <a:ahLst/>
              <a:cxnLst/>
              <a:rect l="l" t="t" r="r" b="b"/>
              <a:pathLst>
                <a:path w="1249679" h="1506854">
                  <a:moveTo>
                    <a:pt x="0" y="251716"/>
                  </a:moveTo>
                  <a:lnTo>
                    <a:pt x="0" y="0"/>
                  </a:lnTo>
                  <a:lnTo>
                    <a:pt x="1249357" y="0"/>
                  </a:lnTo>
                  <a:lnTo>
                    <a:pt x="1249357" y="1506350"/>
                  </a:lnTo>
                </a:path>
              </a:pathLst>
            </a:custGeom>
            <a:ln w="383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20806" y="5608571"/>
            <a:ext cx="774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15" dirty="0">
                <a:latin typeface="Arial MT"/>
                <a:cs typeface="Arial MT"/>
              </a:rPr>
              <a:t>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93138" y="5252240"/>
            <a:ext cx="205104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0</a:t>
            </a:r>
            <a:r>
              <a:rPr sz="700" spc="-20" dirty="0">
                <a:latin typeface="Arial MT"/>
                <a:cs typeface="Arial MT"/>
              </a:rPr>
              <a:t>.</a:t>
            </a:r>
            <a:r>
              <a:rPr sz="700" spc="30" dirty="0">
                <a:latin typeface="Arial MT"/>
                <a:cs typeface="Arial MT"/>
              </a:rPr>
              <a:t>0</a:t>
            </a:r>
            <a:r>
              <a:rPr sz="700" spc="15" dirty="0">
                <a:latin typeface="Arial MT"/>
                <a:cs typeface="Arial MT"/>
              </a:rPr>
              <a:t>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43525" y="4899891"/>
            <a:ext cx="15494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30" dirty="0">
                <a:latin typeface="Arial MT"/>
                <a:cs typeface="Arial MT"/>
              </a:rPr>
              <a:t>0</a:t>
            </a:r>
            <a:r>
              <a:rPr sz="700" spc="-20" dirty="0">
                <a:latin typeface="Arial MT"/>
                <a:cs typeface="Arial MT"/>
              </a:rPr>
              <a:t>.</a:t>
            </a:r>
            <a:r>
              <a:rPr sz="700" spc="15" dirty="0">
                <a:latin typeface="Arial MT"/>
                <a:cs typeface="Arial MT"/>
              </a:rPr>
              <a:t>1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3138" y="4547548"/>
            <a:ext cx="205104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latin typeface="Arial MT"/>
                <a:cs typeface="Arial MT"/>
              </a:rPr>
              <a:t>0</a:t>
            </a:r>
            <a:r>
              <a:rPr sz="700" spc="-20" dirty="0">
                <a:latin typeface="Arial MT"/>
                <a:cs typeface="Arial MT"/>
              </a:rPr>
              <a:t>.</a:t>
            </a:r>
            <a:r>
              <a:rPr sz="700" spc="30" dirty="0">
                <a:latin typeface="Arial MT"/>
                <a:cs typeface="Arial MT"/>
              </a:rPr>
              <a:t>1</a:t>
            </a:r>
            <a:r>
              <a:rPr sz="700" spc="15" dirty="0">
                <a:latin typeface="Arial MT"/>
                <a:cs typeface="Arial MT"/>
              </a:rPr>
              <a:t>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43525" y="4191222"/>
            <a:ext cx="15494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30" dirty="0">
                <a:latin typeface="Arial MT"/>
                <a:cs typeface="Arial MT"/>
              </a:rPr>
              <a:t>0</a:t>
            </a:r>
            <a:r>
              <a:rPr sz="700" spc="-20" dirty="0">
                <a:latin typeface="Arial MT"/>
                <a:cs typeface="Arial MT"/>
              </a:rPr>
              <a:t>.</a:t>
            </a:r>
            <a:r>
              <a:rPr sz="700" spc="15" dirty="0">
                <a:latin typeface="Arial MT"/>
                <a:cs typeface="Arial MT"/>
              </a:rPr>
              <a:t>2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85658" y="4225816"/>
            <a:ext cx="859155" cy="1429385"/>
            <a:chOff x="5885658" y="4225816"/>
            <a:chExt cx="859155" cy="142938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9967" y="5125953"/>
              <a:ext cx="65580" cy="653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2073" y="4886534"/>
              <a:ext cx="65668" cy="652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2973" y="4529039"/>
              <a:ext cx="65659" cy="652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94800" y="5474314"/>
              <a:ext cx="65659" cy="6528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5658" y="5589540"/>
              <a:ext cx="63899" cy="6528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80401" y="4225816"/>
              <a:ext cx="64076" cy="6525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070373" y="5403343"/>
            <a:ext cx="882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31376" y="5603791"/>
            <a:ext cx="882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50093" y="4460892"/>
            <a:ext cx="882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latin typeface="Times New Roman"/>
                <a:cs typeface="Times New Roman"/>
              </a:rPr>
              <a:t>4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49756" y="4760849"/>
            <a:ext cx="128905" cy="461009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665"/>
              </a:spcBef>
            </a:pPr>
            <a:r>
              <a:rPr sz="950" b="1" spc="15" dirty="0">
                <a:latin typeface="Times New Roman"/>
                <a:cs typeface="Times New Roman"/>
              </a:rPr>
              <a:t>5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950" b="1" spc="1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70020" y="4164023"/>
            <a:ext cx="882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latin typeface="Times New Roman"/>
                <a:cs typeface="Times New Roman"/>
              </a:rPr>
              <a:t>6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56977" y="3996343"/>
            <a:ext cx="2080260" cy="2115185"/>
          </a:xfrm>
          <a:custGeom>
            <a:avLst/>
            <a:gdLst/>
            <a:ahLst/>
            <a:cxnLst/>
            <a:rect l="l" t="t" r="r" b="b"/>
            <a:pathLst>
              <a:path w="2080259" h="2115185">
                <a:moveTo>
                  <a:pt x="851195" y="1035509"/>
                </a:moveTo>
                <a:lnTo>
                  <a:pt x="861899" y="973294"/>
                </a:lnTo>
                <a:lnTo>
                  <a:pt x="897902" y="917433"/>
                </a:lnTo>
                <a:lnTo>
                  <a:pt x="952570" y="870837"/>
                </a:lnTo>
                <a:lnTo>
                  <a:pt x="1022896" y="836597"/>
                </a:lnTo>
                <a:lnTo>
                  <a:pt x="1061995" y="825654"/>
                </a:lnTo>
                <a:lnTo>
                  <a:pt x="1102599" y="819565"/>
                </a:lnTo>
                <a:lnTo>
                  <a:pt x="1144794" y="816476"/>
                </a:lnTo>
                <a:lnTo>
                  <a:pt x="1186901" y="819565"/>
                </a:lnTo>
                <a:lnTo>
                  <a:pt x="1227592" y="825654"/>
                </a:lnTo>
                <a:lnTo>
                  <a:pt x="1267930" y="836597"/>
                </a:lnTo>
                <a:lnTo>
                  <a:pt x="1303933" y="852217"/>
                </a:lnTo>
                <a:lnTo>
                  <a:pt x="1338256" y="870837"/>
                </a:lnTo>
                <a:lnTo>
                  <a:pt x="1392924" y="917433"/>
                </a:lnTo>
                <a:lnTo>
                  <a:pt x="1427424" y="973294"/>
                </a:lnTo>
                <a:lnTo>
                  <a:pt x="1439896" y="1035509"/>
                </a:lnTo>
                <a:lnTo>
                  <a:pt x="1436800" y="1066661"/>
                </a:lnTo>
                <a:lnTo>
                  <a:pt x="1413358" y="1125788"/>
                </a:lnTo>
                <a:lnTo>
                  <a:pt x="1368067" y="1178649"/>
                </a:lnTo>
                <a:lnTo>
                  <a:pt x="1303933" y="1219155"/>
                </a:lnTo>
                <a:lnTo>
                  <a:pt x="1267930" y="1234686"/>
                </a:lnTo>
                <a:lnTo>
                  <a:pt x="1227592" y="1245629"/>
                </a:lnTo>
                <a:lnTo>
                  <a:pt x="1186901" y="1251807"/>
                </a:lnTo>
                <a:lnTo>
                  <a:pt x="1144794" y="1253307"/>
                </a:lnTo>
                <a:lnTo>
                  <a:pt x="1102599" y="1251807"/>
                </a:lnTo>
                <a:lnTo>
                  <a:pt x="1061995" y="1245629"/>
                </a:lnTo>
                <a:lnTo>
                  <a:pt x="1022896" y="1234686"/>
                </a:lnTo>
                <a:lnTo>
                  <a:pt x="985301" y="1219155"/>
                </a:lnTo>
                <a:lnTo>
                  <a:pt x="922936" y="1178649"/>
                </a:lnTo>
                <a:lnTo>
                  <a:pt x="877733" y="1125788"/>
                </a:lnTo>
                <a:lnTo>
                  <a:pt x="854203" y="1066661"/>
                </a:lnTo>
                <a:lnTo>
                  <a:pt x="851195" y="1035509"/>
                </a:lnTo>
              </a:path>
              <a:path w="2080259" h="2115185">
                <a:moveTo>
                  <a:pt x="733897" y="449273"/>
                </a:moveTo>
                <a:lnTo>
                  <a:pt x="768370" y="429153"/>
                </a:lnTo>
                <a:lnTo>
                  <a:pt x="805700" y="415121"/>
                </a:lnTo>
                <a:lnTo>
                  <a:pt x="844826" y="405943"/>
                </a:lnTo>
                <a:lnTo>
                  <a:pt x="888525" y="401090"/>
                </a:lnTo>
                <a:lnTo>
                  <a:pt x="932225" y="404443"/>
                </a:lnTo>
                <a:lnTo>
                  <a:pt x="977605" y="410532"/>
                </a:lnTo>
                <a:lnTo>
                  <a:pt x="1022896" y="424564"/>
                </a:lnTo>
                <a:lnTo>
                  <a:pt x="1069691" y="443184"/>
                </a:lnTo>
                <a:lnTo>
                  <a:pt x="1115071" y="466394"/>
                </a:lnTo>
                <a:lnTo>
                  <a:pt x="1160363" y="494457"/>
                </a:lnTo>
                <a:lnTo>
                  <a:pt x="1204062" y="527109"/>
                </a:lnTo>
                <a:lnTo>
                  <a:pt x="1244665" y="564526"/>
                </a:lnTo>
                <a:lnTo>
                  <a:pt x="1283765" y="604856"/>
                </a:lnTo>
                <a:lnTo>
                  <a:pt x="1321095" y="649951"/>
                </a:lnTo>
                <a:lnTo>
                  <a:pt x="1354002" y="696634"/>
                </a:lnTo>
                <a:lnTo>
                  <a:pt x="1382132" y="744818"/>
                </a:lnTo>
                <a:lnTo>
                  <a:pt x="1406989" y="796091"/>
                </a:lnTo>
                <a:lnTo>
                  <a:pt x="1428927" y="847363"/>
                </a:lnTo>
                <a:lnTo>
                  <a:pt x="1444496" y="898812"/>
                </a:lnTo>
                <a:lnTo>
                  <a:pt x="1455465" y="951673"/>
                </a:lnTo>
                <a:lnTo>
                  <a:pt x="1463161" y="1001357"/>
                </a:lnTo>
                <a:lnTo>
                  <a:pt x="1464931" y="1051129"/>
                </a:lnTo>
                <a:lnTo>
                  <a:pt x="1460065" y="1099313"/>
                </a:lnTo>
                <a:lnTo>
                  <a:pt x="1452458" y="1144408"/>
                </a:lnTo>
                <a:lnTo>
                  <a:pt x="1439896" y="1186503"/>
                </a:lnTo>
                <a:lnTo>
                  <a:pt x="1421055" y="1223744"/>
                </a:lnTo>
                <a:lnTo>
                  <a:pt x="1399293" y="1257896"/>
                </a:lnTo>
                <a:lnTo>
                  <a:pt x="1372667" y="1287459"/>
                </a:lnTo>
                <a:lnTo>
                  <a:pt x="1341529" y="1313996"/>
                </a:lnTo>
                <a:lnTo>
                  <a:pt x="1307030" y="1334152"/>
                </a:lnTo>
                <a:lnTo>
                  <a:pt x="1269699" y="1348165"/>
                </a:lnTo>
                <a:lnTo>
                  <a:pt x="1230600" y="1357590"/>
                </a:lnTo>
                <a:lnTo>
                  <a:pt x="1188493" y="1360653"/>
                </a:lnTo>
                <a:lnTo>
                  <a:pt x="1143202" y="1359126"/>
                </a:lnTo>
                <a:lnTo>
                  <a:pt x="1097733" y="1351236"/>
                </a:lnTo>
                <a:lnTo>
                  <a:pt x="1052530" y="1338749"/>
                </a:lnTo>
                <a:lnTo>
                  <a:pt x="1005735" y="1320129"/>
                </a:lnTo>
                <a:lnTo>
                  <a:pt x="960266" y="1296902"/>
                </a:lnTo>
                <a:lnTo>
                  <a:pt x="915063" y="1268839"/>
                </a:lnTo>
                <a:lnTo>
                  <a:pt x="871364" y="1234686"/>
                </a:lnTo>
                <a:lnTo>
                  <a:pt x="830761" y="1198946"/>
                </a:lnTo>
                <a:lnTo>
                  <a:pt x="791653" y="1156939"/>
                </a:lnTo>
                <a:lnTo>
                  <a:pt x="755853" y="1113345"/>
                </a:lnTo>
                <a:lnTo>
                  <a:pt x="722911" y="1066661"/>
                </a:lnTo>
                <a:lnTo>
                  <a:pt x="693268" y="1016889"/>
                </a:lnTo>
                <a:lnTo>
                  <a:pt x="668455" y="967205"/>
                </a:lnTo>
                <a:lnTo>
                  <a:pt x="646499" y="915932"/>
                </a:lnTo>
                <a:lnTo>
                  <a:pt x="630903" y="862895"/>
                </a:lnTo>
                <a:lnTo>
                  <a:pt x="619925" y="811622"/>
                </a:lnTo>
                <a:lnTo>
                  <a:pt x="613777" y="760438"/>
                </a:lnTo>
                <a:lnTo>
                  <a:pt x="612238" y="712166"/>
                </a:lnTo>
                <a:lnTo>
                  <a:pt x="615308" y="663982"/>
                </a:lnTo>
                <a:lnTo>
                  <a:pt x="622995" y="618887"/>
                </a:lnTo>
                <a:lnTo>
                  <a:pt x="637051" y="576793"/>
                </a:lnTo>
                <a:lnTo>
                  <a:pt x="654398" y="539552"/>
                </a:lnTo>
                <a:lnTo>
                  <a:pt x="676142" y="503899"/>
                </a:lnTo>
                <a:lnTo>
                  <a:pt x="702715" y="474248"/>
                </a:lnTo>
                <a:lnTo>
                  <a:pt x="733897" y="449273"/>
                </a:lnTo>
              </a:path>
              <a:path w="2080259" h="2115185">
                <a:moveTo>
                  <a:pt x="391982" y="1631214"/>
                </a:moveTo>
                <a:lnTo>
                  <a:pt x="402960" y="1570526"/>
                </a:lnTo>
                <a:lnTo>
                  <a:pt x="438759" y="1512908"/>
                </a:lnTo>
                <a:lnTo>
                  <a:pt x="493436" y="1466251"/>
                </a:lnTo>
                <a:lnTo>
                  <a:pt x="563709" y="1432072"/>
                </a:lnTo>
                <a:lnTo>
                  <a:pt x="602791" y="1421341"/>
                </a:lnTo>
                <a:lnTo>
                  <a:pt x="643420" y="1414987"/>
                </a:lnTo>
                <a:lnTo>
                  <a:pt x="685580" y="1413452"/>
                </a:lnTo>
                <a:lnTo>
                  <a:pt x="727749" y="1414987"/>
                </a:lnTo>
                <a:lnTo>
                  <a:pt x="768370" y="1421341"/>
                </a:lnTo>
                <a:lnTo>
                  <a:pt x="807461" y="1432072"/>
                </a:lnTo>
                <a:lnTo>
                  <a:pt x="844826" y="1447630"/>
                </a:lnTo>
                <a:lnTo>
                  <a:pt x="879237" y="1466251"/>
                </a:lnTo>
                <a:lnTo>
                  <a:pt x="933905" y="1512908"/>
                </a:lnTo>
                <a:lnTo>
                  <a:pt x="968228" y="1570526"/>
                </a:lnTo>
                <a:lnTo>
                  <a:pt x="980701" y="1631214"/>
                </a:lnTo>
                <a:lnTo>
                  <a:pt x="977605" y="1662322"/>
                </a:lnTo>
                <a:lnTo>
                  <a:pt x="954163" y="1723002"/>
                </a:lnTo>
                <a:lnTo>
                  <a:pt x="908871" y="1774265"/>
                </a:lnTo>
                <a:lnTo>
                  <a:pt x="844826" y="1816325"/>
                </a:lnTo>
                <a:lnTo>
                  <a:pt x="807461" y="1830127"/>
                </a:lnTo>
                <a:lnTo>
                  <a:pt x="768370" y="1841078"/>
                </a:lnTo>
                <a:lnTo>
                  <a:pt x="727749" y="1848968"/>
                </a:lnTo>
                <a:lnTo>
                  <a:pt x="685580" y="1850503"/>
                </a:lnTo>
                <a:lnTo>
                  <a:pt x="643420" y="1848968"/>
                </a:lnTo>
                <a:lnTo>
                  <a:pt x="602791" y="1841078"/>
                </a:lnTo>
                <a:lnTo>
                  <a:pt x="563709" y="1830127"/>
                </a:lnTo>
                <a:lnTo>
                  <a:pt x="526158" y="1816325"/>
                </a:lnTo>
                <a:lnTo>
                  <a:pt x="463793" y="1774265"/>
                </a:lnTo>
                <a:lnTo>
                  <a:pt x="418555" y="1723002"/>
                </a:lnTo>
                <a:lnTo>
                  <a:pt x="395051" y="1662322"/>
                </a:lnTo>
                <a:lnTo>
                  <a:pt x="391982" y="1631214"/>
                </a:lnTo>
              </a:path>
              <a:path w="2080259" h="2115185">
                <a:moveTo>
                  <a:pt x="0" y="1001357"/>
                </a:moveTo>
                <a:lnTo>
                  <a:pt x="7686" y="920521"/>
                </a:lnTo>
                <a:lnTo>
                  <a:pt x="21741" y="841274"/>
                </a:lnTo>
                <a:lnTo>
                  <a:pt x="40627" y="761938"/>
                </a:lnTo>
                <a:lnTo>
                  <a:pt x="67201" y="685692"/>
                </a:lnTo>
                <a:lnTo>
                  <a:pt x="96844" y="611210"/>
                </a:lnTo>
                <a:lnTo>
                  <a:pt x="134174" y="538052"/>
                </a:lnTo>
                <a:lnTo>
                  <a:pt x="176334" y="469659"/>
                </a:lnTo>
                <a:lnTo>
                  <a:pt x="223333" y="404443"/>
                </a:lnTo>
                <a:lnTo>
                  <a:pt x="274719" y="342228"/>
                </a:lnTo>
                <a:lnTo>
                  <a:pt x="330935" y="284601"/>
                </a:lnTo>
                <a:lnTo>
                  <a:pt x="391982" y="231740"/>
                </a:lnTo>
                <a:lnTo>
                  <a:pt x="455885" y="183557"/>
                </a:lnTo>
                <a:lnTo>
                  <a:pt x="523079" y="139962"/>
                </a:lnTo>
                <a:lnTo>
                  <a:pt x="593352" y="102721"/>
                </a:lnTo>
                <a:lnTo>
                  <a:pt x="666694" y="70069"/>
                </a:lnTo>
                <a:lnTo>
                  <a:pt x="743336" y="43594"/>
                </a:lnTo>
                <a:lnTo>
                  <a:pt x="819792" y="23474"/>
                </a:lnTo>
                <a:lnTo>
                  <a:pt x="897902" y="9442"/>
                </a:lnTo>
                <a:lnTo>
                  <a:pt x="977605" y="1500"/>
                </a:lnTo>
                <a:lnTo>
                  <a:pt x="1057130" y="0"/>
                </a:lnTo>
                <a:lnTo>
                  <a:pt x="1136833" y="3088"/>
                </a:lnTo>
                <a:lnTo>
                  <a:pt x="1216535" y="14031"/>
                </a:lnTo>
                <a:lnTo>
                  <a:pt x="1294557" y="31063"/>
                </a:lnTo>
                <a:lnTo>
                  <a:pt x="1371163" y="52772"/>
                </a:lnTo>
                <a:lnTo>
                  <a:pt x="1446089" y="82335"/>
                </a:lnTo>
                <a:lnTo>
                  <a:pt x="1517830" y="116576"/>
                </a:lnTo>
                <a:lnTo>
                  <a:pt x="1586563" y="155494"/>
                </a:lnTo>
                <a:lnTo>
                  <a:pt x="1653793" y="200677"/>
                </a:lnTo>
                <a:lnTo>
                  <a:pt x="1716157" y="250361"/>
                </a:lnTo>
                <a:lnTo>
                  <a:pt x="1774098" y="306222"/>
                </a:lnTo>
                <a:lnTo>
                  <a:pt x="1828767" y="365437"/>
                </a:lnTo>
                <a:lnTo>
                  <a:pt x="1878658" y="427652"/>
                </a:lnTo>
                <a:lnTo>
                  <a:pt x="1923861" y="495957"/>
                </a:lnTo>
                <a:lnTo>
                  <a:pt x="1962960" y="566115"/>
                </a:lnTo>
                <a:lnTo>
                  <a:pt x="1997460" y="639008"/>
                </a:lnTo>
                <a:lnTo>
                  <a:pt x="2025590" y="713755"/>
                </a:lnTo>
                <a:lnTo>
                  <a:pt x="2048855" y="791502"/>
                </a:lnTo>
                <a:lnTo>
                  <a:pt x="2064424" y="870837"/>
                </a:lnTo>
                <a:lnTo>
                  <a:pt x="2075393" y="951673"/>
                </a:lnTo>
                <a:lnTo>
                  <a:pt x="2080258" y="1032509"/>
                </a:lnTo>
                <a:lnTo>
                  <a:pt x="2080258" y="1113345"/>
                </a:lnTo>
                <a:lnTo>
                  <a:pt x="2072297" y="1194180"/>
                </a:lnTo>
                <a:lnTo>
                  <a:pt x="2058320" y="1273428"/>
                </a:lnTo>
                <a:lnTo>
                  <a:pt x="2039655" y="1352772"/>
                </a:lnTo>
                <a:lnTo>
                  <a:pt x="2013029" y="1429010"/>
                </a:lnTo>
                <a:lnTo>
                  <a:pt x="1983395" y="1503712"/>
                </a:lnTo>
                <a:lnTo>
                  <a:pt x="1945888" y="1576659"/>
                </a:lnTo>
                <a:lnTo>
                  <a:pt x="1903692" y="1645228"/>
                </a:lnTo>
                <a:lnTo>
                  <a:pt x="1856897" y="1710514"/>
                </a:lnTo>
                <a:lnTo>
                  <a:pt x="1805325" y="1772730"/>
                </a:lnTo>
                <a:lnTo>
                  <a:pt x="1749064" y="1830127"/>
                </a:lnTo>
                <a:lnTo>
                  <a:pt x="1688027" y="1883146"/>
                </a:lnTo>
                <a:lnTo>
                  <a:pt x="1624159" y="1931339"/>
                </a:lnTo>
                <a:lnTo>
                  <a:pt x="1556929" y="1974934"/>
                </a:lnTo>
                <a:lnTo>
                  <a:pt x="1486692" y="2012175"/>
                </a:lnTo>
                <a:lnTo>
                  <a:pt x="1413358" y="2044818"/>
                </a:lnTo>
                <a:lnTo>
                  <a:pt x="1336664" y="2071328"/>
                </a:lnTo>
                <a:lnTo>
                  <a:pt x="1260234" y="2091482"/>
                </a:lnTo>
                <a:lnTo>
                  <a:pt x="1182124" y="2105502"/>
                </a:lnTo>
                <a:lnTo>
                  <a:pt x="1102599" y="2113170"/>
                </a:lnTo>
                <a:lnTo>
                  <a:pt x="1022896" y="2114704"/>
                </a:lnTo>
                <a:lnTo>
                  <a:pt x="943194" y="2111636"/>
                </a:lnTo>
                <a:lnTo>
                  <a:pt x="863668" y="2100683"/>
                </a:lnTo>
                <a:lnTo>
                  <a:pt x="785496" y="2083594"/>
                </a:lnTo>
                <a:lnTo>
                  <a:pt x="708863" y="2061903"/>
                </a:lnTo>
                <a:lnTo>
                  <a:pt x="633982" y="2032331"/>
                </a:lnTo>
                <a:lnTo>
                  <a:pt x="562170" y="1998161"/>
                </a:lnTo>
                <a:lnTo>
                  <a:pt x="493436" y="1959384"/>
                </a:lnTo>
                <a:lnTo>
                  <a:pt x="426242" y="1914254"/>
                </a:lnTo>
                <a:lnTo>
                  <a:pt x="363869" y="1864526"/>
                </a:lnTo>
                <a:lnTo>
                  <a:pt x="306122" y="1808444"/>
                </a:lnTo>
                <a:lnTo>
                  <a:pt x="251436" y="1749291"/>
                </a:lnTo>
                <a:lnTo>
                  <a:pt x="201368" y="1687076"/>
                </a:lnTo>
                <a:lnTo>
                  <a:pt x="156130" y="1618727"/>
                </a:lnTo>
                <a:lnTo>
                  <a:pt x="117048" y="1548843"/>
                </a:lnTo>
                <a:lnTo>
                  <a:pt x="82787" y="1475667"/>
                </a:lnTo>
                <a:lnTo>
                  <a:pt x="54684" y="1400965"/>
                </a:lnTo>
                <a:lnTo>
                  <a:pt x="31180" y="1323191"/>
                </a:lnTo>
                <a:lnTo>
                  <a:pt x="15591" y="1243864"/>
                </a:lnTo>
                <a:lnTo>
                  <a:pt x="4612" y="1163029"/>
                </a:lnTo>
                <a:lnTo>
                  <a:pt x="0" y="1082193"/>
                </a:lnTo>
                <a:lnTo>
                  <a:pt x="0" y="1001357"/>
                </a:lnTo>
              </a:path>
              <a:path w="2080259" h="2115185">
                <a:moveTo>
                  <a:pt x="76418" y="1128876"/>
                </a:moveTo>
                <a:lnTo>
                  <a:pt x="79497" y="1058983"/>
                </a:lnTo>
                <a:lnTo>
                  <a:pt x="88935" y="990679"/>
                </a:lnTo>
                <a:lnTo>
                  <a:pt x="102992" y="922110"/>
                </a:lnTo>
                <a:lnTo>
                  <a:pt x="123417" y="856806"/>
                </a:lnTo>
                <a:lnTo>
                  <a:pt x="149982" y="793002"/>
                </a:lnTo>
                <a:lnTo>
                  <a:pt x="181164" y="730787"/>
                </a:lnTo>
                <a:lnTo>
                  <a:pt x="216964" y="673425"/>
                </a:lnTo>
                <a:lnTo>
                  <a:pt x="257584" y="618887"/>
                </a:lnTo>
                <a:lnTo>
                  <a:pt x="302823" y="567615"/>
                </a:lnTo>
                <a:lnTo>
                  <a:pt x="351352" y="520931"/>
                </a:lnTo>
                <a:lnTo>
                  <a:pt x="404499" y="478925"/>
                </a:lnTo>
                <a:lnTo>
                  <a:pt x="460715" y="443184"/>
                </a:lnTo>
                <a:lnTo>
                  <a:pt x="520010" y="412032"/>
                </a:lnTo>
                <a:lnTo>
                  <a:pt x="580835" y="385558"/>
                </a:lnTo>
                <a:lnTo>
                  <a:pt x="643420" y="365437"/>
                </a:lnTo>
                <a:lnTo>
                  <a:pt x="708863" y="349817"/>
                </a:lnTo>
                <a:lnTo>
                  <a:pt x="774518" y="342228"/>
                </a:lnTo>
                <a:lnTo>
                  <a:pt x="840138" y="338874"/>
                </a:lnTo>
                <a:lnTo>
                  <a:pt x="905863" y="343728"/>
                </a:lnTo>
                <a:lnTo>
                  <a:pt x="971235" y="352906"/>
                </a:lnTo>
                <a:lnTo>
                  <a:pt x="1035369" y="368438"/>
                </a:lnTo>
                <a:lnTo>
                  <a:pt x="1097733" y="390412"/>
                </a:lnTo>
                <a:lnTo>
                  <a:pt x="1158859" y="416710"/>
                </a:lnTo>
                <a:lnTo>
                  <a:pt x="1218127" y="449273"/>
                </a:lnTo>
                <a:lnTo>
                  <a:pt x="1272796" y="486779"/>
                </a:lnTo>
                <a:lnTo>
                  <a:pt x="1324191" y="530374"/>
                </a:lnTo>
                <a:lnTo>
                  <a:pt x="1372667" y="576793"/>
                </a:lnTo>
                <a:lnTo>
                  <a:pt x="1417958" y="628330"/>
                </a:lnTo>
                <a:lnTo>
                  <a:pt x="1457058" y="684191"/>
                </a:lnTo>
                <a:lnTo>
                  <a:pt x="1493061" y="743318"/>
                </a:lnTo>
                <a:lnTo>
                  <a:pt x="1522695" y="805533"/>
                </a:lnTo>
                <a:lnTo>
                  <a:pt x="1547464" y="869249"/>
                </a:lnTo>
                <a:lnTo>
                  <a:pt x="1566394" y="936053"/>
                </a:lnTo>
                <a:lnTo>
                  <a:pt x="1580459" y="1002945"/>
                </a:lnTo>
                <a:lnTo>
                  <a:pt x="1588155" y="1071515"/>
                </a:lnTo>
                <a:lnTo>
                  <a:pt x="1589659" y="1141319"/>
                </a:lnTo>
                <a:lnTo>
                  <a:pt x="1586563" y="1211212"/>
                </a:lnTo>
                <a:lnTo>
                  <a:pt x="1577363" y="1279782"/>
                </a:lnTo>
                <a:lnTo>
                  <a:pt x="1563298" y="1346639"/>
                </a:lnTo>
                <a:lnTo>
                  <a:pt x="1541360" y="1413452"/>
                </a:lnTo>
                <a:lnTo>
                  <a:pt x="1516326" y="1477203"/>
                </a:lnTo>
                <a:lnTo>
                  <a:pt x="1485100" y="1537882"/>
                </a:lnTo>
                <a:lnTo>
                  <a:pt x="1449096" y="1597035"/>
                </a:lnTo>
                <a:lnTo>
                  <a:pt x="1408759" y="1651361"/>
                </a:lnTo>
                <a:lnTo>
                  <a:pt x="1363290" y="1701098"/>
                </a:lnTo>
                <a:lnTo>
                  <a:pt x="1314991" y="1747755"/>
                </a:lnTo>
                <a:lnTo>
                  <a:pt x="1261827" y="1789815"/>
                </a:lnTo>
                <a:lnTo>
                  <a:pt x="1205566" y="1827064"/>
                </a:lnTo>
                <a:lnTo>
                  <a:pt x="1146298" y="1858172"/>
                </a:lnTo>
                <a:lnTo>
                  <a:pt x="1085260" y="1884673"/>
                </a:lnTo>
                <a:lnTo>
                  <a:pt x="1022896" y="1904829"/>
                </a:lnTo>
                <a:lnTo>
                  <a:pt x="957259" y="1918852"/>
                </a:lnTo>
                <a:lnTo>
                  <a:pt x="891798" y="1928277"/>
                </a:lnTo>
                <a:lnTo>
                  <a:pt x="826161" y="1929803"/>
                </a:lnTo>
                <a:lnTo>
                  <a:pt x="760462" y="1926521"/>
                </a:lnTo>
                <a:lnTo>
                  <a:pt x="694807" y="1917316"/>
                </a:lnTo>
                <a:lnTo>
                  <a:pt x="630903" y="1901767"/>
                </a:lnTo>
                <a:lnTo>
                  <a:pt x="566779" y="1880075"/>
                </a:lnTo>
                <a:lnTo>
                  <a:pt x="505954" y="1853565"/>
                </a:lnTo>
                <a:lnTo>
                  <a:pt x="448198" y="1820931"/>
                </a:lnTo>
                <a:lnTo>
                  <a:pt x="393521" y="1781934"/>
                </a:lnTo>
                <a:lnTo>
                  <a:pt x="340374" y="1740086"/>
                </a:lnTo>
                <a:lnTo>
                  <a:pt x="292066" y="1691894"/>
                </a:lnTo>
                <a:lnTo>
                  <a:pt x="248367" y="1640410"/>
                </a:lnTo>
                <a:lnTo>
                  <a:pt x="209276" y="1586084"/>
                </a:lnTo>
                <a:lnTo>
                  <a:pt x="173264" y="1526931"/>
                </a:lnTo>
                <a:lnTo>
                  <a:pt x="143613" y="1464715"/>
                </a:lnTo>
                <a:lnTo>
                  <a:pt x="118578" y="1400965"/>
                </a:lnTo>
                <a:lnTo>
                  <a:pt x="99913" y="1334152"/>
                </a:lnTo>
                <a:lnTo>
                  <a:pt x="85866" y="1265838"/>
                </a:lnTo>
                <a:lnTo>
                  <a:pt x="77958" y="1197446"/>
                </a:lnTo>
                <a:lnTo>
                  <a:pt x="76418" y="11288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346828" y="5544647"/>
            <a:ext cx="9525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4</a:t>
            </a:fld>
            <a:endParaRPr spc="-125" dirty="0"/>
          </a:p>
        </p:txBody>
      </p:sp>
      <p:sp>
        <p:nvSpPr>
          <p:cNvPr id="40" name="object 40"/>
          <p:cNvSpPr txBox="1"/>
          <p:nvPr/>
        </p:nvSpPr>
        <p:spPr>
          <a:xfrm>
            <a:off x="6228026" y="4709753"/>
            <a:ext cx="9525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48586" y="4613385"/>
            <a:ext cx="9525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85550" y="4613385"/>
            <a:ext cx="9525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85517" y="4132960"/>
            <a:ext cx="9525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10" dirty="0">
                <a:solidFill>
                  <a:srgbClr val="FFFFFF"/>
                </a:solidFill>
                <a:latin typeface="Trebuchet MS"/>
                <a:cs typeface="Trebuchet MS"/>
              </a:rPr>
              <a:t>HIERARCHICAL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CLUSTERING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5</a:t>
            </a:fld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878839" y="1748434"/>
            <a:ext cx="7008495" cy="433514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Trebuchet MS"/>
                <a:cs typeface="Trebuchet MS"/>
              </a:rPr>
              <a:t>main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types</a:t>
            </a:r>
            <a:r>
              <a:rPr sz="18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hierarchical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clustering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10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85" dirty="0">
                <a:solidFill>
                  <a:srgbClr val="C00000"/>
                </a:solidFill>
                <a:latin typeface="Trebuchet MS"/>
                <a:cs typeface="Trebuchet MS"/>
              </a:rPr>
              <a:t>Agglomerative:</a:t>
            </a:r>
            <a:endParaRPr sz="1500">
              <a:latin typeface="Trebuchet MS"/>
              <a:cs typeface="Trebuchet MS"/>
            </a:endParaRPr>
          </a:p>
          <a:p>
            <a:pPr marL="872490" lvl="2" indent="-173990">
              <a:lnSpc>
                <a:spcPct val="100000"/>
              </a:lnSpc>
              <a:spcBef>
                <a:spcPts val="79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872490" algn="l"/>
              </a:tabLst>
            </a:pPr>
            <a:r>
              <a:rPr sz="1400" spc="-28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50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  <a:p>
            <a:pPr marL="872490" lvl="2" indent="-17399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872490" algn="l"/>
              </a:tabLst>
            </a:pP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At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each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step,</a:t>
            </a:r>
            <a:r>
              <a:rPr sz="1400" spc="-25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merge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closest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pair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of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clusters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until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only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one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cluster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(or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k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clusters)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left</a:t>
            </a:r>
            <a:endParaRPr sz="1400">
              <a:latin typeface="Verdana"/>
              <a:cs typeface="Verdana"/>
            </a:endParaRPr>
          </a:p>
          <a:p>
            <a:pPr marL="872490" lvl="2" indent="-173990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872490" algn="l"/>
              </a:tabLst>
            </a:pP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Also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known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29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AGNES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(AGglomerative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NESting)</a:t>
            </a:r>
            <a:endParaRPr sz="1400">
              <a:latin typeface="Verdana"/>
              <a:cs typeface="Verdana"/>
            </a:endParaRPr>
          </a:p>
          <a:p>
            <a:pPr marL="642620" lvl="1" indent="-306070">
              <a:lnSpc>
                <a:spcPct val="100000"/>
              </a:lnSpc>
              <a:spcBef>
                <a:spcPts val="10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75" dirty="0">
                <a:solidFill>
                  <a:srgbClr val="C00000"/>
                </a:solidFill>
                <a:latin typeface="Trebuchet MS"/>
                <a:cs typeface="Trebuchet MS"/>
              </a:rPr>
              <a:t>Divisive:</a:t>
            </a:r>
            <a:endParaRPr sz="1500">
              <a:latin typeface="Trebuchet MS"/>
              <a:cs typeface="Trebuchet MS"/>
            </a:endParaRPr>
          </a:p>
          <a:p>
            <a:pPr marL="872490" lvl="2" indent="-173990">
              <a:lnSpc>
                <a:spcPct val="100000"/>
              </a:lnSpc>
              <a:spcBef>
                <a:spcPts val="8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872490" algn="l"/>
              </a:tabLst>
            </a:pPr>
            <a:r>
              <a:rPr sz="1400" spc="-28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,</a:t>
            </a:r>
            <a:r>
              <a:rPr sz="1400" spc="-26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ll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-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54" dirty="0">
                <a:solidFill>
                  <a:srgbClr val="212745"/>
                </a:solidFill>
                <a:latin typeface="Verdana"/>
                <a:cs typeface="Verdana"/>
              </a:rPr>
              <a:t>v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  <a:p>
            <a:pPr marL="872490" marR="5080" lvl="2" indent="-173990">
              <a:lnSpc>
                <a:spcPts val="1580"/>
              </a:lnSpc>
              <a:spcBef>
                <a:spcPts val="107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872490" algn="l"/>
              </a:tabLst>
            </a:pPr>
            <a:r>
              <a:rPr sz="1400" spc="-75" dirty="0">
                <a:solidFill>
                  <a:srgbClr val="212745"/>
                </a:solidFill>
                <a:latin typeface="Verdana"/>
                <a:cs typeface="Verdana"/>
              </a:rPr>
              <a:t>At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each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step, 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split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2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cluster until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each 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cluster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contains </a:t>
            </a:r>
            <a:r>
              <a:rPr sz="1400" spc="-229" dirty="0">
                <a:solidFill>
                  <a:srgbClr val="212745"/>
                </a:solidFill>
                <a:latin typeface="Verdana"/>
                <a:cs typeface="Verdana"/>
              </a:rPr>
              <a:t>an</a:t>
            </a:r>
            <a:r>
              <a:rPr sz="1400" spc="-2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0" dirty="0">
                <a:solidFill>
                  <a:srgbClr val="212745"/>
                </a:solidFill>
                <a:latin typeface="Verdana"/>
                <a:cs typeface="Verdana"/>
              </a:rPr>
              <a:t>individual 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point 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(or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there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are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k </a:t>
            </a:r>
            <a:r>
              <a:rPr sz="1400" spc="-48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clusters)</a:t>
            </a:r>
            <a:endParaRPr sz="1400">
              <a:latin typeface="Verdana"/>
              <a:cs typeface="Verdana"/>
            </a:endParaRPr>
          </a:p>
          <a:p>
            <a:pPr marL="872490" lvl="2" indent="-173990">
              <a:lnSpc>
                <a:spcPct val="100000"/>
              </a:lnSpc>
              <a:spcBef>
                <a:spcPts val="81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872490" algn="l"/>
              </a:tabLst>
            </a:pP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Also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known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29" dirty="0">
                <a:solidFill>
                  <a:srgbClr val="212745"/>
                </a:solidFill>
                <a:latin typeface="Verdana"/>
                <a:cs typeface="Verdana"/>
              </a:rPr>
              <a:t>as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200" spc="95" dirty="0">
                <a:solidFill>
                  <a:srgbClr val="212745"/>
                </a:solidFill>
                <a:latin typeface="Trebuchet MS"/>
                <a:cs typeface="Trebuchet MS"/>
              </a:rPr>
              <a:t>DIANA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12745"/>
                </a:solidFill>
                <a:latin typeface="Trebuchet MS"/>
                <a:cs typeface="Trebuchet MS"/>
              </a:rPr>
              <a:t>(DIvisive</a:t>
            </a:r>
            <a:r>
              <a:rPr sz="1200" spc="-1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12745"/>
                </a:solidFill>
                <a:latin typeface="Trebuchet MS"/>
                <a:cs typeface="Trebuchet MS"/>
              </a:rPr>
              <a:t>ANAlysis</a:t>
            </a:r>
            <a:r>
              <a:rPr sz="1200" spc="-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212745"/>
                </a:solidFill>
                <a:latin typeface="Trebuchet MS"/>
                <a:cs typeface="Trebuchet MS"/>
              </a:rPr>
              <a:t>Clustering)</a:t>
            </a:r>
            <a:endParaRPr sz="12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600">
              <a:latin typeface="Trebuchet MS"/>
              <a:cs typeface="Trebuchet MS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5ECCF3"/>
              </a:buClr>
              <a:buFont typeface="Cambria"/>
              <a:buChar char="◾"/>
            </a:pPr>
            <a:endParaRPr sz="13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Traditional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hierarchical</a:t>
            </a:r>
            <a:r>
              <a:rPr sz="18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Trebuchet MS"/>
                <a:cs typeface="Trebuchet MS"/>
              </a:rPr>
              <a:t>algorithms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Trebuchet MS"/>
                <a:cs typeface="Trebuchet MS"/>
              </a:rPr>
              <a:t>use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Trebuchet MS"/>
                <a:cs typeface="Trebuchet MS"/>
              </a:rPr>
              <a:t>similarity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8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Trebuchet MS"/>
                <a:cs typeface="Trebuchet MS"/>
              </a:rPr>
              <a:t>distance</a:t>
            </a:r>
            <a:r>
              <a:rPr sz="18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Trebuchet MS"/>
                <a:cs typeface="Trebuchet MS"/>
              </a:rPr>
              <a:t>matrix</a:t>
            </a:r>
            <a:endParaRPr sz="18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83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30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204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lit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AGGLOMERATIVE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CLUSTERING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30" dirty="0">
                <a:solidFill>
                  <a:srgbClr val="FFFFFF"/>
                </a:solidFill>
                <a:latin typeface="Trebuchet MS"/>
                <a:cs typeface="Trebuchet MS"/>
              </a:rPr>
              <a:t>ALGORITHM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6</a:t>
            </a:fld>
            <a:endParaRPr spc="-1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412115" algn="l"/>
                <a:tab pos="412750" algn="l"/>
              </a:tabLst>
            </a:pPr>
            <a:r>
              <a:rPr spc="-200" dirty="0"/>
              <a:t>K</a:t>
            </a:r>
            <a:r>
              <a:rPr spc="-240" dirty="0"/>
              <a:t>e</a:t>
            </a:r>
            <a:r>
              <a:rPr spc="-254" dirty="0"/>
              <a:t>y</a:t>
            </a:r>
            <a:r>
              <a:rPr spc="-125" dirty="0"/>
              <a:t> </a:t>
            </a:r>
            <a:r>
              <a:rPr spc="-385" dirty="0"/>
              <a:t>I</a:t>
            </a:r>
            <a:r>
              <a:rPr spc="-210" dirty="0"/>
              <a:t>d</a:t>
            </a:r>
            <a:r>
              <a:rPr spc="-215" dirty="0"/>
              <a:t>e</a:t>
            </a:r>
            <a:r>
              <a:rPr spc="-260" dirty="0"/>
              <a:t>a</a:t>
            </a:r>
            <a:r>
              <a:rPr spc="-240" dirty="0"/>
              <a:t>:</a:t>
            </a:r>
            <a:r>
              <a:rPr spc="-300" dirty="0"/>
              <a:t> </a:t>
            </a:r>
            <a:r>
              <a:rPr spc="-195" dirty="0"/>
              <a:t>S</a:t>
            </a:r>
            <a:r>
              <a:rPr spc="-235" dirty="0"/>
              <a:t>u</a:t>
            </a:r>
            <a:r>
              <a:rPr spc="-170" dirty="0"/>
              <a:t>cc</a:t>
            </a:r>
            <a:r>
              <a:rPr spc="-200" dirty="0"/>
              <a:t>e</a:t>
            </a:r>
            <a:r>
              <a:rPr spc="-310" dirty="0"/>
              <a:t>ss</a:t>
            </a:r>
            <a:r>
              <a:rPr spc="-135" dirty="0"/>
              <a:t>i</a:t>
            </a:r>
            <a:r>
              <a:rPr spc="-300" dirty="0"/>
              <a:t>v</a:t>
            </a:r>
            <a:r>
              <a:rPr spc="-215" dirty="0"/>
              <a:t>e</a:t>
            </a:r>
            <a:r>
              <a:rPr spc="-150" dirty="0"/>
              <a:t>l</a:t>
            </a:r>
            <a:r>
              <a:rPr spc="-254" dirty="0"/>
              <a:t>y</a:t>
            </a:r>
            <a:r>
              <a:rPr spc="-125" dirty="0"/>
              <a:t> </a:t>
            </a:r>
            <a:r>
              <a:rPr spc="-185" dirty="0"/>
              <a:t>m</a:t>
            </a:r>
            <a:r>
              <a:rPr spc="-215" dirty="0"/>
              <a:t>e</a:t>
            </a:r>
            <a:r>
              <a:rPr spc="-85" dirty="0"/>
              <a:t>r</a:t>
            </a:r>
            <a:r>
              <a:rPr spc="-315" dirty="0"/>
              <a:t>g</a:t>
            </a:r>
            <a:r>
              <a:rPr spc="-204" dirty="0"/>
              <a:t>e</a:t>
            </a:r>
            <a:r>
              <a:rPr spc="-125" dirty="0"/>
              <a:t> </a:t>
            </a:r>
            <a:r>
              <a:rPr spc="-185" dirty="0"/>
              <a:t>c</a:t>
            </a:r>
            <a:r>
              <a:rPr spc="-114" dirty="0"/>
              <a:t>l</a:t>
            </a:r>
            <a:r>
              <a:rPr spc="-165" dirty="0"/>
              <a:t>o</a:t>
            </a:r>
            <a:r>
              <a:rPr spc="-310" dirty="0"/>
              <a:t>s</a:t>
            </a:r>
            <a:r>
              <a:rPr spc="-215" dirty="0"/>
              <a:t>e</a:t>
            </a:r>
            <a:r>
              <a:rPr spc="-310" dirty="0"/>
              <a:t>s</a:t>
            </a:r>
            <a:r>
              <a:rPr spc="-90" dirty="0"/>
              <a:t>t</a:t>
            </a:r>
            <a:r>
              <a:rPr spc="-125" dirty="0"/>
              <a:t> </a:t>
            </a:r>
            <a:r>
              <a:rPr spc="-185" dirty="0"/>
              <a:t>c</a:t>
            </a:r>
            <a:r>
              <a:rPr spc="-114" dirty="0"/>
              <a:t>l</a:t>
            </a:r>
            <a:r>
              <a:rPr spc="-235" dirty="0"/>
              <a:t>u</a:t>
            </a:r>
            <a:r>
              <a:rPr spc="-310" dirty="0"/>
              <a:t>s</a:t>
            </a:r>
            <a:r>
              <a:rPr spc="-100" dirty="0"/>
              <a:t>t</a:t>
            </a:r>
            <a:r>
              <a:rPr spc="-215" dirty="0"/>
              <a:t>e</a:t>
            </a:r>
            <a:r>
              <a:rPr spc="-85" dirty="0"/>
              <a:t>r</a:t>
            </a:r>
            <a:r>
              <a:rPr spc="-300" dirty="0"/>
              <a:t>s</a:t>
            </a:r>
          </a:p>
          <a:p>
            <a:pPr>
              <a:lnSpc>
                <a:spcPct val="100000"/>
              </a:lnSpc>
              <a:spcBef>
                <a:spcPts val="55"/>
              </a:spcBef>
              <a:buChar char="◾"/>
            </a:pPr>
            <a:endParaRPr spc="-300" dirty="0"/>
          </a:p>
          <a:p>
            <a:pPr marL="412750" indent="-400050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412115" algn="l"/>
                <a:tab pos="412750" algn="l"/>
              </a:tabLst>
            </a:pPr>
            <a:r>
              <a:rPr sz="1500" b="0" dirty="0">
                <a:latin typeface="Trebuchet MS"/>
                <a:cs typeface="Trebuchet MS"/>
              </a:rPr>
              <a:t>B</a:t>
            </a:r>
            <a:r>
              <a:rPr sz="1500" b="0" spc="-155" dirty="0">
                <a:latin typeface="Trebuchet MS"/>
                <a:cs typeface="Trebuchet MS"/>
              </a:rPr>
              <a:t>a</a:t>
            </a:r>
            <a:r>
              <a:rPr sz="1500" b="0" spc="-35" dirty="0">
                <a:latin typeface="Trebuchet MS"/>
                <a:cs typeface="Trebuchet MS"/>
              </a:rPr>
              <a:t>s</a:t>
            </a:r>
            <a:r>
              <a:rPr sz="1500" b="0" spc="-105" dirty="0">
                <a:latin typeface="Trebuchet MS"/>
                <a:cs typeface="Trebuchet MS"/>
              </a:rPr>
              <a:t>i</a:t>
            </a:r>
            <a:r>
              <a:rPr sz="1500" b="0" spc="-90" dirty="0">
                <a:latin typeface="Trebuchet MS"/>
                <a:cs typeface="Trebuchet MS"/>
              </a:rPr>
              <a:t>c</a:t>
            </a:r>
            <a:r>
              <a:rPr sz="1500" b="0" spc="-35" dirty="0">
                <a:latin typeface="Trebuchet MS"/>
                <a:cs typeface="Trebuchet MS"/>
              </a:rPr>
              <a:t> </a:t>
            </a:r>
            <a:r>
              <a:rPr sz="1500" b="0" spc="-155" dirty="0">
                <a:latin typeface="Trebuchet MS"/>
                <a:cs typeface="Trebuchet MS"/>
              </a:rPr>
              <a:t>a</a:t>
            </a:r>
            <a:r>
              <a:rPr sz="1500" b="0" spc="-120" dirty="0">
                <a:latin typeface="Trebuchet MS"/>
                <a:cs typeface="Trebuchet MS"/>
              </a:rPr>
              <a:t>l</a:t>
            </a:r>
            <a:r>
              <a:rPr sz="1500" b="0" spc="-135" dirty="0">
                <a:latin typeface="Trebuchet MS"/>
                <a:cs typeface="Trebuchet MS"/>
              </a:rPr>
              <a:t>g</a:t>
            </a:r>
            <a:r>
              <a:rPr sz="1500" b="0" spc="15" dirty="0">
                <a:latin typeface="Trebuchet MS"/>
                <a:cs typeface="Trebuchet MS"/>
              </a:rPr>
              <a:t>or</a:t>
            </a:r>
            <a:r>
              <a:rPr sz="1500" b="0" spc="-105" dirty="0">
                <a:latin typeface="Trebuchet MS"/>
                <a:cs typeface="Trebuchet MS"/>
              </a:rPr>
              <a:t>i</a:t>
            </a:r>
            <a:r>
              <a:rPr sz="1500" b="0" spc="-100" dirty="0">
                <a:latin typeface="Trebuchet MS"/>
                <a:cs typeface="Trebuchet MS"/>
              </a:rPr>
              <a:t>t</a:t>
            </a:r>
            <a:r>
              <a:rPr sz="1500" b="0" spc="-80" dirty="0">
                <a:latin typeface="Trebuchet MS"/>
                <a:cs typeface="Trebuchet MS"/>
              </a:rPr>
              <a:t>hm</a:t>
            </a:r>
            <a:endParaRPr sz="1500">
              <a:latin typeface="Trebuchet MS"/>
              <a:cs typeface="Trebuchet MS"/>
            </a:endParaRPr>
          </a:p>
          <a:p>
            <a:pPr marL="755650" lvl="1" indent="-400050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85714"/>
              <a:buFont typeface="Trebuchet MS"/>
              <a:buAutoNum type="arabicPeriod"/>
              <a:tabLst>
                <a:tab pos="755015" algn="l"/>
                <a:tab pos="755650" algn="l"/>
              </a:tabLst>
            </a:pP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5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x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x</a:t>
            </a:r>
            <a:endParaRPr sz="1400">
              <a:latin typeface="Verdana"/>
              <a:cs typeface="Verdana"/>
            </a:endParaRPr>
          </a:p>
          <a:p>
            <a:pPr marL="755650" lvl="1" indent="-400050">
              <a:lnSpc>
                <a:spcPct val="100000"/>
              </a:lnSpc>
              <a:spcBef>
                <a:spcPts val="720"/>
              </a:spcBef>
              <a:buClr>
                <a:srgbClr val="5ECCF3"/>
              </a:buClr>
              <a:buSzPct val="85714"/>
              <a:buFont typeface="Trebuchet MS"/>
              <a:buAutoNum type="arabicPeriod"/>
              <a:tabLst>
                <a:tab pos="755015" algn="l"/>
                <a:tab pos="755650" algn="l"/>
              </a:tabLst>
            </a:pP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Le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b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  <a:p>
            <a:pPr marL="755650" lvl="1" indent="-400050">
              <a:lnSpc>
                <a:spcPct val="100000"/>
              </a:lnSpc>
              <a:spcBef>
                <a:spcPts val="625"/>
              </a:spcBef>
              <a:buClr>
                <a:srgbClr val="5ECCF3"/>
              </a:buClr>
              <a:buSzPct val="85714"/>
              <a:buAutoNum type="arabicPeriod"/>
              <a:tabLst>
                <a:tab pos="755015" algn="l"/>
                <a:tab pos="755650" algn="l"/>
              </a:tabLst>
            </a:pPr>
            <a:r>
              <a:rPr sz="1400" b="1" spc="-20" dirty="0">
                <a:solidFill>
                  <a:srgbClr val="212745"/>
                </a:solidFill>
                <a:latin typeface="Trebuchet MS"/>
                <a:cs typeface="Trebuchet MS"/>
              </a:rPr>
              <a:t>Repeat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832" y="3919220"/>
            <a:ext cx="141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0" dirty="0">
                <a:solidFill>
                  <a:srgbClr val="5ECCF3"/>
                </a:solidFill>
                <a:latin typeface="Trebuchet MS"/>
                <a:cs typeface="Trebuchet MS"/>
              </a:rPr>
              <a:t>4.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spc="-80" dirty="0">
                <a:solidFill>
                  <a:srgbClr val="5ECCF3"/>
                </a:solidFill>
                <a:latin typeface="Trebuchet MS"/>
                <a:cs typeface="Trebuchet MS"/>
              </a:rPr>
              <a:t>5.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4332" y="3802379"/>
            <a:ext cx="21761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30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w</a:t>
            </a:r>
            <a:r>
              <a:rPr sz="1400" spc="-80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s 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d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15" dirty="0">
                <a:solidFill>
                  <a:srgbClr val="212745"/>
                </a:solidFill>
                <a:latin typeface="Verdana"/>
                <a:cs typeface="Verdana"/>
              </a:rPr>
              <a:t>h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212745"/>
                </a:solidFill>
                <a:latin typeface="Verdana"/>
                <a:cs typeface="Verdana"/>
              </a:rPr>
              <a:t>p</a:t>
            </a:r>
            <a:r>
              <a:rPr sz="1400" spc="-10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x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6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x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932" y="4503420"/>
            <a:ext cx="7571740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  <a:tabLst>
                <a:tab pos="755015" algn="l"/>
              </a:tabLst>
            </a:pPr>
            <a:r>
              <a:rPr sz="1200" b="1" spc="-75" dirty="0">
                <a:solidFill>
                  <a:srgbClr val="5ECCF3"/>
                </a:solidFill>
                <a:latin typeface="Trebuchet MS"/>
                <a:cs typeface="Trebuchet MS"/>
              </a:rPr>
              <a:t>6</a:t>
            </a:r>
            <a:r>
              <a:rPr sz="1200" b="1" spc="-65" dirty="0">
                <a:solidFill>
                  <a:srgbClr val="5ECCF3"/>
                </a:solidFill>
                <a:latin typeface="Trebuchet MS"/>
                <a:cs typeface="Trebuchet MS"/>
              </a:rPr>
              <a:t>.</a:t>
            </a:r>
            <a:r>
              <a:rPr sz="1200" b="1" dirty="0">
                <a:solidFill>
                  <a:srgbClr val="5ECCF3"/>
                </a:solidFill>
                <a:latin typeface="Trebuchet MS"/>
                <a:cs typeface="Trebuchet MS"/>
              </a:rPr>
              <a:t>	</a:t>
            </a:r>
            <a:r>
              <a:rPr sz="1400" b="1" spc="55" dirty="0">
                <a:solidFill>
                  <a:srgbClr val="212745"/>
                </a:solidFill>
                <a:latin typeface="Trebuchet MS"/>
                <a:cs typeface="Trebuchet MS"/>
              </a:rPr>
              <a:t>U</a:t>
            </a:r>
            <a:r>
              <a:rPr sz="1400" b="1" spc="6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400" b="1" spc="-1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400" b="1" spc="-6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400" b="1" spc="-35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400" b="1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o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05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45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270" dirty="0">
                <a:solidFill>
                  <a:srgbClr val="212745"/>
                </a:solidFill>
                <a:latin typeface="Verdana"/>
                <a:cs typeface="Verdana"/>
              </a:rPr>
              <a:t>g</a:t>
            </a:r>
            <a:r>
              <a:rPr sz="1400" spc="-12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16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u</a:t>
            </a:r>
            <a:r>
              <a:rPr sz="1400" spc="-210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r>
              <a:rPr sz="1400" spc="-110" dirty="0">
                <a:solidFill>
                  <a:srgbClr val="212745"/>
                </a:solidFill>
                <a:latin typeface="Verdana"/>
                <a:cs typeface="Verdana"/>
              </a:rPr>
              <a:t>t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Verdana"/>
                <a:cs typeface="Verdana"/>
              </a:rPr>
              <a:t>r</a:t>
            </a:r>
            <a:r>
              <a:rPr sz="1400" spc="-185" dirty="0">
                <a:solidFill>
                  <a:srgbClr val="212745"/>
                </a:solidFill>
                <a:latin typeface="Verdana"/>
                <a:cs typeface="Verdana"/>
              </a:rPr>
              <a:t>e</a:t>
            </a:r>
            <a:r>
              <a:rPr sz="1400" spc="-330" dirty="0">
                <a:solidFill>
                  <a:srgbClr val="212745"/>
                </a:solidFill>
                <a:latin typeface="Verdana"/>
                <a:cs typeface="Verdana"/>
              </a:rPr>
              <a:t>m</a:t>
            </a:r>
            <a:r>
              <a:rPr sz="1400" spc="-250" dirty="0">
                <a:solidFill>
                  <a:srgbClr val="212745"/>
                </a:solidFill>
                <a:latin typeface="Verdana"/>
                <a:cs typeface="Verdana"/>
              </a:rPr>
              <a:t>a</a:t>
            </a:r>
            <a:r>
              <a:rPr sz="1400" spc="-114" dirty="0">
                <a:solidFill>
                  <a:srgbClr val="212745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solidFill>
                  <a:srgbClr val="212745"/>
                </a:solidFill>
                <a:latin typeface="Verdana"/>
                <a:cs typeface="Verdana"/>
              </a:rPr>
              <a:t>n</a:t>
            </a:r>
            <a:r>
              <a:rPr sz="1400" spc="-195" dirty="0">
                <a:solidFill>
                  <a:srgbClr val="212745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Verdana"/>
              <a:cs typeface="Verdana"/>
            </a:endParaRPr>
          </a:p>
          <a:p>
            <a:pPr marL="412750" indent="-400050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412115" algn="l"/>
                <a:tab pos="412750" algn="l"/>
              </a:tabLst>
            </a:pP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Key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operation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computation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proximity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two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500">
              <a:latin typeface="Trebuchet MS"/>
              <a:cs typeface="Trebuchet MS"/>
            </a:endParaRPr>
          </a:p>
          <a:p>
            <a:pPr marL="755650" lvl="1" indent="-400050">
              <a:lnSpc>
                <a:spcPct val="100000"/>
              </a:lnSpc>
              <a:spcBef>
                <a:spcPts val="700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755015" algn="l"/>
                <a:tab pos="755650" algn="l"/>
              </a:tabLst>
            </a:pPr>
            <a:r>
              <a:rPr sz="1400" spc="-140" dirty="0">
                <a:solidFill>
                  <a:srgbClr val="212745"/>
                </a:solidFill>
                <a:latin typeface="Verdana"/>
                <a:cs typeface="Verdana"/>
              </a:rPr>
              <a:t>Different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12745"/>
                </a:solidFill>
                <a:latin typeface="Verdana"/>
                <a:cs typeface="Verdana"/>
              </a:rPr>
              <a:t>approaches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Verdana"/>
                <a:cs typeface="Verdana"/>
              </a:rPr>
              <a:t>to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defining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distance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between</a:t>
            </a:r>
            <a:r>
              <a:rPr sz="1400" spc="-130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12745"/>
                </a:solidFill>
                <a:latin typeface="Verdana"/>
                <a:cs typeface="Verdana"/>
              </a:rPr>
              <a:t>clusters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75" dirty="0">
                <a:solidFill>
                  <a:srgbClr val="212745"/>
                </a:solidFill>
                <a:latin typeface="Verdana"/>
                <a:cs typeface="Verdana"/>
              </a:rPr>
              <a:t>distinguish</a:t>
            </a:r>
            <a:r>
              <a:rPr sz="1400" spc="-13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12745"/>
                </a:solidFill>
                <a:latin typeface="Verdana"/>
                <a:cs typeface="Verdana"/>
              </a:rPr>
              <a:t>the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12745"/>
                </a:solidFill>
                <a:latin typeface="Verdana"/>
                <a:cs typeface="Verdana"/>
              </a:rPr>
              <a:t>different</a:t>
            </a:r>
            <a:r>
              <a:rPr sz="1400" spc="-125" dirty="0">
                <a:solidFill>
                  <a:srgbClr val="212745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Verdana"/>
                <a:cs typeface="Verdana"/>
              </a:rPr>
              <a:t>algorithms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2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2448559"/>
            <a:ext cx="50520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Start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individual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points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and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proximity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matrix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9550" y="4153693"/>
            <a:ext cx="355600" cy="412750"/>
            <a:chOff x="1479550" y="4153693"/>
            <a:chExt cx="355600" cy="412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000" y="4153693"/>
              <a:ext cx="184150" cy="1841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9550" y="4382293"/>
              <a:ext cx="184150" cy="18415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4050" y="4953793"/>
            <a:ext cx="184150" cy="1841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800" y="3525043"/>
            <a:ext cx="184150" cy="1841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4839493"/>
            <a:ext cx="184150" cy="1841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3525043"/>
            <a:ext cx="184150" cy="1841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800" y="3067843"/>
            <a:ext cx="184150" cy="1841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250" y="4839493"/>
            <a:ext cx="184150" cy="1841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800" y="4668043"/>
            <a:ext cx="184150" cy="1841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6850" y="3124993"/>
            <a:ext cx="184150" cy="1841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6950" y="3925093"/>
            <a:ext cx="184150" cy="1841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0" y="3239293"/>
            <a:ext cx="184150" cy="1841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075395" y="2451542"/>
            <a:ext cx="2080260" cy="1708150"/>
            <a:chOff x="6075395" y="2451542"/>
            <a:chExt cx="2080260" cy="1708150"/>
          </a:xfrm>
        </p:grpSpPr>
        <p:sp>
          <p:nvSpPr>
            <p:cNvPr id="18" name="object 18"/>
            <p:cNvSpPr/>
            <p:nvPr/>
          </p:nvSpPr>
          <p:spPr>
            <a:xfrm>
              <a:off x="6288755" y="2451542"/>
              <a:ext cx="0" cy="1708150"/>
            </a:xfrm>
            <a:custGeom>
              <a:avLst/>
              <a:gdLst/>
              <a:ahLst/>
              <a:cxnLst/>
              <a:rect l="l" t="t" r="r" b="b"/>
              <a:pathLst>
                <a:path h="1708150">
                  <a:moveTo>
                    <a:pt x="0" y="0"/>
                  </a:moveTo>
                  <a:lnTo>
                    <a:pt x="1" y="17076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75395" y="2646706"/>
              <a:ext cx="2080260" cy="0"/>
            </a:xfrm>
            <a:custGeom>
              <a:avLst/>
              <a:gdLst/>
              <a:ahLst/>
              <a:cxnLst/>
              <a:rect l="l" t="t" r="r" b="b"/>
              <a:pathLst>
                <a:path w="2080259">
                  <a:moveTo>
                    <a:pt x="0" y="0"/>
                  </a:moveTo>
                  <a:lnTo>
                    <a:pt x="208026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39910" y="2451542"/>
              <a:ext cx="0" cy="1708150"/>
            </a:xfrm>
            <a:custGeom>
              <a:avLst/>
              <a:gdLst/>
              <a:ahLst/>
              <a:cxnLst/>
              <a:rect l="l" t="t" r="r" b="b"/>
              <a:pathLst>
                <a:path h="1708150">
                  <a:moveTo>
                    <a:pt x="0" y="0"/>
                  </a:moveTo>
                  <a:lnTo>
                    <a:pt x="1" y="17076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92176" y="2451542"/>
              <a:ext cx="0" cy="1708150"/>
            </a:xfrm>
            <a:custGeom>
              <a:avLst/>
              <a:gdLst/>
              <a:ahLst/>
              <a:cxnLst/>
              <a:rect l="l" t="t" r="r" b="b"/>
              <a:pathLst>
                <a:path h="1708150">
                  <a:moveTo>
                    <a:pt x="0" y="0"/>
                  </a:moveTo>
                  <a:lnTo>
                    <a:pt x="1" y="17076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4444" y="2451542"/>
              <a:ext cx="0" cy="1708150"/>
            </a:xfrm>
            <a:custGeom>
              <a:avLst/>
              <a:gdLst/>
              <a:ahLst/>
              <a:cxnLst/>
              <a:rect l="l" t="t" r="r" b="b"/>
              <a:pathLst>
                <a:path h="1708150">
                  <a:moveTo>
                    <a:pt x="0" y="0"/>
                  </a:moveTo>
                  <a:lnTo>
                    <a:pt x="1" y="17076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96709" y="2451542"/>
              <a:ext cx="0" cy="1708150"/>
            </a:xfrm>
            <a:custGeom>
              <a:avLst/>
              <a:gdLst/>
              <a:ahLst/>
              <a:cxnLst/>
              <a:rect l="l" t="t" r="r" b="b"/>
              <a:pathLst>
                <a:path h="1708150">
                  <a:moveTo>
                    <a:pt x="0" y="0"/>
                  </a:moveTo>
                  <a:lnTo>
                    <a:pt x="1" y="17076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48975" y="2451542"/>
              <a:ext cx="0" cy="1708150"/>
            </a:xfrm>
            <a:custGeom>
              <a:avLst/>
              <a:gdLst/>
              <a:ahLst/>
              <a:cxnLst/>
              <a:rect l="l" t="t" r="r" b="b"/>
              <a:pathLst>
                <a:path h="1708150">
                  <a:moveTo>
                    <a:pt x="0" y="0"/>
                  </a:moveTo>
                  <a:lnTo>
                    <a:pt x="1" y="17076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75395" y="2909976"/>
              <a:ext cx="2080260" cy="0"/>
            </a:xfrm>
            <a:custGeom>
              <a:avLst/>
              <a:gdLst/>
              <a:ahLst/>
              <a:cxnLst/>
              <a:rect l="l" t="t" r="r" b="b"/>
              <a:pathLst>
                <a:path w="2080259">
                  <a:moveTo>
                    <a:pt x="0" y="0"/>
                  </a:moveTo>
                  <a:lnTo>
                    <a:pt x="208026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75395" y="3173247"/>
              <a:ext cx="2080260" cy="0"/>
            </a:xfrm>
            <a:custGeom>
              <a:avLst/>
              <a:gdLst/>
              <a:ahLst/>
              <a:cxnLst/>
              <a:rect l="l" t="t" r="r" b="b"/>
              <a:pathLst>
                <a:path w="2080259">
                  <a:moveTo>
                    <a:pt x="0" y="0"/>
                  </a:moveTo>
                  <a:lnTo>
                    <a:pt x="208026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75395" y="3436517"/>
              <a:ext cx="2080260" cy="0"/>
            </a:xfrm>
            <a:custGeom>
              <a:avLst/>
              <a:gdLst/>
              <a:ahLst/>
              <a:cxnLst/>
              <a:rect l="l" t="t" r="r" b="b"/>
              <a:pathLst>
                <a:path w="2080259">
                  <a:moveTo>
                    <a:pt x="0" y="0"/>
                  </a:moveTo>
                  <a:lnTo>
                    <a:pt x="208026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75395" y="3699786"/>
              <a:ext cx="2080260" cy="0"/>
            </a:xfrm>
            <a:custGeom>
              <a:avLst/>
              <a:gdLst/>
              <a:ahLst/>
              <a:cxnLst/>
              <a:rect l="l" t="t" r="r" b="b"/>
              <a:pathLst>
                <a:path w="2080259">
                  <a:moveTo>
                    <a:pt x="0" y="0"/>
                  </a:moveTo>
                  <a:lnTo>
                    <a:pt x="208026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75395" y="3964072"/>
              <a:ext cx="2080260" cy="0"/>
            </a:xfrm>
            <a:custGeom>
              <a:avLst/>
              <a:gdLst/>
              <a:ahLst/>
              <a:cxnLst/>
              <a:rect l="l" t="t" r="r" b="b"/>
              <a:pathLst>
                <a:path w="2080259">
                  <a:moveTo>
                    <a:pt x="0" y="0"/>
                  </a:moveTo>
                  <a:lnTo>
                    <a:pt x="208026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00795" y="2715767"/>
            <a:ext cx="1797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latin typeface="Arial"/>
                <a:cs typeface="Arial"/>
              </a:rPr>
              <a:t>p1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00795" y="3788664"/>
            <a:ext cx="1797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5" dirty="0">
                <a:latin typeface="Arial"/>
                <a:cs typeface="Arial"/>
              </a:rPr>
              <a:t>p5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00795" y="2932176"/>
            <a:ext cx="179705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500"/>
              </a:lnSpc>
              <a:spcBef>
                <a:spcPts val="100"/>
              </a:spcBef>
            </a:pPr>
            <a:r>
              <a:rPr sz="1100" b="1" spc="-35" dirty="0">
                <a:latin typeface="Arial"/>
                <a:cs typeface="Arial"/>
              </a:rPr>
              <a:t>p2  p3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100" b="1" spc="-35" dirty="0">
                <a:latin typeface="Arial"/>
                <a:cs typeface="Arial"/>
              </a:rPr>
              <a:t>p4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20835" y="2471928"/>
            <a:ext cx="15132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  <a:tab pos="705485" algn="l"/>
                <a:tab pos="1078865" algn="l"/>
              </a:tabLst>
            </a:pPr>
            <a:r>
              <a:rPr sz="1100" b="1" spc="-20" dirty="0">
                <a:latin typeface="Arial"/>
                <a:cs typeface="Arial"/>
              </a:rPr>
              <a:t>p1	p2	p3	p4</a:t>
            </a:r>
            <a:r>
              <a:rPr sz="1100" b="1" spc="45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p5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27715" y="2483611"/>
            <a:ext cx="15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27715" y="2663444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54135" y="3890264"/>
            <a:ext cx="57150" cy="6381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900" b="1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900" b="1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900" b="1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00845" y="4313935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Proximity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5831" y="5283489"/>
            <a:ext cx="109081" cy="10609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1218" y="5283489"/>
            <a:ext cx="109056" cy="10609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46605" y="5283489"/>
            <a:ext cx="109056" cy="10609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93547" y="5283489"/>
            <a:ext cx="109105" cy="10609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38934" y="5283489"/>
            <a:ext cx="109105" cy="10609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84321" y="5283489"/>
            <a:ext cx="109105" cy="10609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18927" y="5283489"/>
            <a:ext cx="109056" cy="10609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91992" y="5283489"/>
            <a:ext cx="109056" cy="106093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5959254" y="5054478"/>
            <a:ext cx="2654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15" dirty="0">
                <a:latin typeface="Arial"/>
                <a:cs typeface="Arial"/>
              </a:rPr>
              <a:t>...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7</a:t>
            </a:fld>
            <a:endParaRPr spc="-125" dirty="0"/>
          </a:p>
        </p:txBody>
      </p:sp>
      <p:sp>
        <p:nvSpPr>
          <p:cNvPr id="47" name="object 47"/>
          <p:cNvSpPr txBox="1"/>
          <p:nvPr/>
        </p:nvSpPr>
        <p:spPr>
          <a:xfrm>
            <a:off x="4647289" y="5422485"/>
            <a:ext cx="126364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15" dirty="0">
                <a:latin typeface="Arial"/>
                <a:cs typeface="Arial"/>
              </a:rPr>
              <a:t>p1</a:t>
            </a:r>
            <a:endParaRPr sz="6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92676" y="5422485"/>
            <a:ext cx="126364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15" dirty="0">
                <a:latin typeface="Arial"/>
                <a:cs typeface="Arial"/>
              </a:rPr>
              <a:t>p2</a:t>
            </a:r>
            <a:endParaRPr sz="6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38073" y="5422485"/>
            <a:ext cx="126364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15" dirty="0">
                <a:latin typeface="Arial"/>
                <a:cs typeface="Arial"/>
              </a:rPr>
              <a:t>p3</a:t>
            </a:r>
            <a:endParaRPr sz="6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83459" y="5422485"/>
            <a:ext cx="126364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15" dirty="0">
                <a:latin typeface="Arial"/>
                <a:cs typeface="Arial"/>
              </a:rPr>
              <a:t>p4</a:t>
            </a:r>
            <a:endParaRPr sz="6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74233" y="5422485"/>
            <a:ext cx="126364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15" dirty="0">
                <a:latin typeface="Arial"/>
                <a:cs typeface="Arial"/>
              </a:rPr>
              <a:t>p9</a:t>
            </a:r>
            <a:endParaRPr sz="6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95581" y="5422485"/>
            <a:ext cx="17462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15" dirty="0">
                <a:latin typeface="Arial"/>
                <a:cs typeface="Arial"/>
              </a:rPr>
              <a:t>p10</a:t>
            </a:r>
            <a:endParaRPr sz="6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40967" y="5422485"/>
            <a:ext cx="17462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15" dirty="0">
                <a:latin typeface="Arial"/>
                <a:cs typeface="Arial"/>
              </a:rPr>
              <a:t>p11</a:t>
            </a:r>
            <a:endParaRPr sz="6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72125" y="5422485"/>
            <a:ext cx="17462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b="1" spc="15" dirty="0">
                <a:latin typeface="Arial"/>
                <a:cs typeface="Arial"/>
              </a:rPr>
              <a:t>p12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50" dirty="0">
                <a:solidFill>
                  <a:srgbClr val="FFFFFF"/>
                </a:solidFill>
                <a:latin typeface="Trebuchet MS"/>
                <a:cs typeface="Trebuchet MS"/>
              </a:rPr>
              <a:t>INTERMEDIATE</a:t>
            </a:r>
            <a:r>
              <a:rPr sz="2800" b="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80" dirty="0">
                <a:solidFill>
                  <a:srgbClr val="FFFFFF"/>
                </a:solidFill>
                <a:latin typeface="Trebuchet MS"/>
                <a:cs typeface="Trebuchet MS"/>
              </a:rPr>
              <a:t>SITUATION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2240" y="3765551"/>
            <a:ext cx="414020" cy="593090"/>
            <a:chOff x="1602240" y="3765551"/>
            <a:chExt cx="414020" cy="593090"/>
          </a:xfrm>
        </p:grpSpPr>
        <p:sp>
          <p:nvSpPr>
            <p:cNvPr id="4" name="object 4"/>
            <p:cNvSpPr/>
            <p:nvPr/>
          </p:nvSpPr>
          <p:spPr>
            <a:xfrm>
              <a:off x="1608589" y="3771901"/>
              <a:ext cx="401320" cy="580390"/>
            </a:xfrm>
            <a:custGeom>
              <a:avLst/>
              <a:gdLst/>
              <a:ahLst/>
              <a:cxnLst/>
              <a:rect l="l" t="t" r="r" b="b"/>
              <a:pathLst>
                <a:path w="401319" h="580389">
                  <a:moveTo>
                    <a:pt x="161467" y="0"/>
                  </a:moveTo>
                  <a:lnTo>
                    <a:pt x="112442" y="17382"/>
                  </a:lnTo>
                  <a:lnTo>
                    <a:pt x="91189" y="44604"/>
                  </a:lnTo>
                  <a:lnTo>
                    <a:pt x="86212" y="57805"/>
                  </a:lnTo>
                  <a:lnTo>
                    <a:pt x="81364" y="71006"/>
                  </a:lnTo>
                  <a:lnTo>
                    <a:pt x="77223" y="85374"/>
                  </a:lnTo>
                  <a:lnTo>
                    <a:pt x="81739" y="129201"/>
                  </a:lnTo>
                  <a:lnTo>
                    <a:pt x="82018" y="145848"/>
                  </a:lnTo>
                  <a:lnTo>
                    <a:pt x="70481" y="149155"/>
                  </a:lnTo>
                  <a:lnTo>
                    <a:pt x="39553" y="152962"/>
                  </a:lnTo>
                  <a:lnTo>
                    <a:pt x="34759" y="153851"/>
                  </a:lnTo>
                  <a:lnTo>
                    <a:pt x="29965" y="156519"/>
                  </a:lnTo>
                  <a:lnTo>
                    <a:pt x="25171" y="158297"/>
                  </a:lnTo>
                  <a:lnTo>
                    <a:pt x="18214" y="171762"/>
                  </a:lnTo>
                  <a:lnTo>
                    <a:pt x="15753" y="176640"/>
                  </a:lnTo>
                  <a:lnTo>
                    <a:pt x="14576" y="181684"/>
                  </a:lnTo>
                  <a:lnTo>
                    <a:pt x="11472" y="195649"/>
                  </a:lnTo>
                  <a:lnTo>
                    <a:pt x="8818" y="206599"/>
                  </a:lnTo>
                  <a:lnTo>
                    <a:pt x="5650" y="218549"/>
                  </a:lnTo>
                  <a:lnTo>
                    <a:pt x="2996" y="228165"/>
                  </a:lnTo>
                  <a:lnTo>
                    <a:pt x="1883" y="232111"/>
                  </a:lnTo>
                  <a:lnTo>
                    <a:pt x="1455" y="260958"/>
                  </a:lnTo>
                  <a:lnTo>
                    <a:pt x="1883" y="318653"/>
                  </a:lnTo>
                  <a:lnTo>
                    <a:pt x="23662" y="351766"/>
                  </a:lnTo>
                  <a:lnTo>
                    <a:pt x="58046" y="366398"/>
                  </a:lnTo>
                  <a:lnTo>
                    <a:pt x="55135" y="383448"/>
                  </a:lnTo>
                  <a:lnTo>
                    <a:pt x="51710" y="400081"/>
                  </a:lnTo>
                  <a:lnTo>
                    <a:pt x="44348" y="433097"/>
                  </a:lnTo>
                  <a:lnTo>
                    <a:pt x="44636" y="460666"/>
                  </a:lnTo>
                  <a:lnTo>
                    <a:pt x="50608" y="523140"/>
                  </a:lnTo>
                  <a:lnTo>
                    <a:pt x="72268" y="558101"/>
                  </a:lnTo>
                  <a:lnTo>
                    <a:pt x="110098" y="575388"/>
                  </a:lnTo>
                  <a:lnTo>
                    <a:pt x="119002" y="579835"/>
                  </a:lnTo>
                  <a:lnTo>
                    <a:pt x="131342" y="572790"/>
                  </a:lnTo>
                  <a:lnTo>
                    <a:pt x="140663" y="563493"/>
                  </a:lnTo>
                  <a:lnTo>
                    <a:pt x="148572" y="551696"/>
                  </a:lnTo>
                  <a:lnTo>
                    <a:pt x="156673" y="537147"/>
                  </a:lnTo>
                  <a:lnTo>
                    <a:pt x="290376" y="537147"/>
                  </a:lnTo>
                  <a:lnTo>
                    <a:pt x="297763" y="524696"/>
                  </a:lnTo>
                  <a:lnTo>
                    <a:pt x="300107" y="497267"/>
                  </a:lnTo>
                  <a:lnTo>
                    <a:pt x="298020" y="487345"/>
                  </a:lnTo>
                  <a:lnTo>
                    <a:pt x="308647" y="485428"/>
                  </a:lnTo>
                  <a:lnTo>
                    <a:pt x="349131" y="482009"/>
                  </a:lnTo>
                  <a:lnTo>
                    <a:pt x="370706" y="443991"/>
                  </a:lnTo>
                  <a:lnTo>
                    <a:pt x="382008" y="396634"/>
                  </a:lnTo>
                  <a:lnTo>
                    <a:pt x="378272" y="380613"/>
                  </a:lnTo>
                  <a:lnTo>
                    <a:pt x="374730" y="368510"/>
                  </a:lnTo>
                  <a:lnTo>
                    <a:pt x="369004" y="358242"/>
                  </a:lnTo>
                  <a:lnTo>
                    <a:pt x="358720" y="347723"/>
                  </a:lnTo>
                  <a:lnTo>
                    <a:pt x="351400" y="330020"/>
                  </a:lnTo>
                  <a:lnTo>
                    <a:pt x="353069" y="321488"/>
                  </a:lnTo>
                  <a:lnTo>
                    <a:pt x="362188" y="316957"/>
                  </a:lnTo>
                  <a:lnTo>
                    <a:pt x="377213" y="311260"/>
                  </a:lnTo>
                  <a:lnTo>
                    <a:pt x="389049" y="289639"/>
                  </a:lnTo>
                  <a:lnTo>
                    <a:pt x="394335" y="280357"/>
                  </a:lnTo>
                  <a:lnTo>
                    <a:pt x="397053" y="272742"/>
                  </a:lnTo>
                  <a:lnTo>
                    <a:pt x="401185" y="256123"/>
                  </a:lnTo>
                  <a:lnTo>
                    <a:pt x="399215" y="216437"/>
                  </a:lnTo>
                  <a:lnTo>
                    <a:pt x="391596" y="170748"/>
                  </a:lnTo>
                  <a:lnTo>
                    <a:pt x="350587" y="118056"/>
                  </a:lnTo>
                  <a:lnTo>
                    <a:pt x="297763" y="85374"/>
                  </a:lnTo>
                  <a:lnTo>
                    <a:pt x="293857" y="81622"/>
                  </a:lnTo>
                  <a:lnTo>
                    <a:pt x="291685" y="75369"/>
                  </a:lnTo>
                  <a:lnTo>
                    <a:pt x="290154" y="68115"/>
                  </a:lnTo>
                  <a:lnTo>
                    <a:pt x="288175" y="61362"/>
                  </a:lnTo>
                  <a:lnTo>
                    <a:pt x="258745" y="40144"/>
                  </a:lnTo>
                  <a:lnTo>
                    <a:pt x="226875" y="25012"/>
                  </a:lnTo>
                  <a:lnTo>
                    <a:pt x="193978" y="12714"/>
                  </a:lnTo>
                  <a:lnTo>
                    <a:pt x="161467" y="0"/>
                  </a:lnTo>
                  <a:close/>
                </a:path>
                <a:path w="401319" h="580389">
                  <a:moveTo>
                    <a:pt x="290376" y="537147"/>
                  </a:moveTo>
                  <a:lnTo>
                    <a:pt x="156673" y="537147"/>
                  </a:lnTo>
                  <a:lnTo>
                    <a:pt x="174705" y="550820"/>
                  </a:lnTo>
                  <a:lnTo>
                    <a:pt x="193058" y="562492"/>
                  </a:lnTo>
                  <a:lnTo>
                    <a:pt x="212054" y="572164"/>
                  </a:lnTo>
                  <a:lnTo>
                    <a:pt x="232012" y="579835"/>
                  </a:lnTo>
                  <a:lnTo>
                    <a:pt x="253747" y="573345"/>
                  </a:lnTo>
                  <a:lnTo>
                    <a:pt x="270282" y="563271"/>
                  </a:lnTo>
                  <a:lnTo>
                    <a:pt x="284119" y="547694"/>
                  </a:lnTo>
                  <a:lnTo>
                    <a:pt x="290376" y="537147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8590" y="3771901"/>
              <a:ext cx="401320" cy="580390"/>
            </a:xfrm>
            <a:custGeom>
              <a:avLst/>
              <a:gdLst/>
              <a:ahLst/>
              <a:cxnLst/>
              <a:rect l="l" t="t" r="r" b="b"/>
              <a:pathLst>
                <a:path w="401319" h="580389">
                  <a:moveTo>
                    <a:pt x="288175" y="61362"/>
                  </a:moveTo>
                  <a:lnTo>
                    <a:pt x="258745" y="40144"/>
                  </a:lnTo>
                  <a:lnTo>
                    <a:pt x="226875" y="25012"/>
                  </a:lnTo>
                  <a:lnTo>
                    <a:pt x="193978" y="12714"/>
                  </a:lnTo>
                  <a:lnTo>
                    <a:pt x="161467" y="0"/>
                  </a:lnTo>
                  <a:lnTo>
                    <a:pt x="112442" y="17383"/>
                  </a:lnTo>
                  <a:lnTo>
                    <a:pt x="91189" y="44604"/>
                  </a:lnTo>
                  <a:lnTo>
                    <a:pt x="86212" y="57805"/>
                  </a:lnTo>
                  <a:lnTo>
                    <a:pt x="81364" y="71006"/>
                  </a:lnTo>
                  <a:lnTo>
                    <a:pt x="77223" y="85374"/>
                  </a:lnTo>
                  <a:lnTo>
                    <a:pt x="81739" y="129201"/>
                  </a:lnTo>
                  <a:lnTo>
                    <a:pt x="82017" y="145848"/>
                  </a:lnTo>
                  <a:lnTo>
                    <a:pt x="70481" y="149155"/>
                  </a:lnTo>
                  <a:lnTo>
                    <a:pt x="39553" y="152962"/>
                  </a:lnTo>
                  <a:lnTo>
                    <a:pt x="34759" y="153851"/>
                  </a:lnTo>
                  <a:lnTo>
                    <a:pt x="29964" y="156519"/>
                  </a:lnTo>
                  <a:lnTo>
                    <a:pt x="25170" y="158298"/>
                  </a:lnTo>
                  <a:lnTo>
                    <a:pt x="18214" y="171763"/>
                  </a:lnTo>
                  <a:lnTo>
                    <a:pt x="15752" y="176640"/>
                  </a:lnTo>
                  <a:lnTo>
                    <a:pt x="14575" y="181684"/>
                  </a:lnTo>
                  <a:lnTo>
                    <a:pt x="11472" y="195649"/>
                  </a:lnTo>
                  <a:lnTo>
                    <a:pt x="8818" y="206599"/>
                  </a:lnTo>
                  <a:lnTo>
                    <a:pt x="5650" y="218549"/>
                  </a:lnTo>
                  <a:lnTo>
                    <a:pt x="2996" y="228165"/>
                  </a:lnTo>
                  <a:lnTo>
                    <a:pt x="1883" y="232111"/>
                  </a:lnTo>
                  <a:lnTo>
                    <a:pt x="1455" y="260959"/>
                  </a:lnTo>
                  <a:lnTo>
                    <a:pt x="1883" y="318653"/>
                  </a:lnTo>
                  <a:lnTo>
                    <a:pt x="23661" y="351766"/>
                  </a:lnTo>
                  <a:lnTo>
                    <a:pt x="58045" y="366398"/>
                  </a:lnTo>
                  <a:lnTo>
                    <a:pt x="55135" y="383448"/>
                  </a:lnTo>
                  <a:lnTo>
                    <a:pt x="51710" y="400081"/>
                  </a:lnTo>
                  <a:lnTo>
                    <a:pt x="48029" y="416547"/>
                  </a:lnTo>
                  <a:lnTo>
                    <a:pt x="44347" y="433097"/>
                  </a:lnTo>
                  <a:lnTo>
                    <a:pt x="45631" y="492237"/>
                  </a:lnTo>
                  <a:lnTo>
                    <a:pt x="62840" y="548708"/>
                  </a:lnTo>
                  <a:lnTo>
                    <a:pt x="105304" y="573609"/>
                  </a:lnTo>
                  <a:lnTo>
                    <a:pt x="110098" y="575388"/>
                  </a:lnTo>
                  <a:lnTo>
                    <a:pt x="119002" y="579835"/>
                  </a:lnTo>
                  <a:lnTo>
                    <a:pt x="131341" y="572789"/>
                  </a:lnTo>
                  <a:lnTo>
                    <a:pt x="140662" y="563493"/>
                  </a:lnTo>
                  <a:lnTo>
                    <a:pt x="148571" y="551696"/>
                  </a:lnTo>
                  <a:lnTo>
                    <a:pt x="156672" y="537147"/>
                  </a:lnTo>
                  <a:lnTo>
                    <a:pt x="174705" y="550821"/>
                  </a:lnTo>
                  <a:lnTo>
                    <a:pt x="193058" y="562493"/>
                  </a:lnTo>
                  <a:lnTo>
                    <a:pt x="212053" y="572164"/>
                  </a:lnTo>
                  <a:lnTo>
                    <a:pt x="232012" y="579835"/>
                  </a:lnTo>
                  <a:lnTo>
                    <a:pt x="253747" y="573345"/>
                  </a:lnTo>
                  <a:lnTo>
                    <a:pt x="270281" y="563271"/>
                  </a:lnTo>
                  <a:lnTo>
                    <a:pt x="284119" y="547694"/>
                  </a:lnTo>
                  <a:lnTo>
                    <a:pt x="297763" y="524697"/>
                  </a:lnTo>
                  <a:lnTo>
                    <a:pt x="300107" y="497267"/>
                  </a:lnTo>
                  <a:lnTo>
                    <a:pt x="298020" y="487346"/>
                  </a:lnTo>
                  <a:lnTo>
                    <a:pt x="308647" y="485428"/>
                  </a:lnTo>
                  <a:lnTo>
                    <a:pt x="349131" y="482010"/>
                  </a:lnTo>
                  <a:lnTo>
                    <a:pt x="370706" y="443991"/>
                  </a:lnTo>
                  <a:lnTo>
                    <a:pt x="382007" y="396635"/>
                  </a:lnTo>
                  <a:lnTo>
                    <a:pt x="378272" y="380613"/>
                  </a:lnTo>
                  <a:lnTo>
                    <a:pt x="374730" y="368510"/>
                  </a:lnTo>
                  <a:lnTo>
                    <a:pt x="369004" y="358242"/>
                  </a:lnTo>
                  <a:lnTo>
                    <a:pt x="358720" y="347723"/>
                  </a:lnTo>
                  <a:lnTo>
                    <a:pt x="351400" y="330020"/>
                  </a:lnTo>
                  <a:lnTo>
                    <a:pt x="353070" y="321488"/>
                  </a:lnTo>
                  <a:lnTo>
                    <a:pt x="362187" y="316958"/>
                  </a:lnTo>
                  <a:lnTo>
                    <a:pt x="377213" y="311261"/>
                  </a:lnTo>
                  <a:lnTo>
                    <a:pt x="389049" y="289639"/>
                  </a:lnTo>
                  <a:lnTo>
                    <a:pt x="394335" y="280357"/>
                  </a:lnTo>
                  <a:lnTo>
                    <a:pt x="397054" y="272742"/>
                  </a:lnTo>
                  <a:lnTo>
                    <a:pt x="401184" y="256123"/>
                  </a:lnTo>
                  <a:lnTo>
                    <a:pt x="400360" y="239657"/>
                  </a:lnTo>
                  <a:lnTo>
                    <a:pt x="399215" y="216437"/>
                  </a:lnTo>
                  <a:lnTo>
                    <a:pt x="391596" y="170749"/>
                  </a:lnTo>
                  <a:lnTo>
                    <a:pt x="350587" y="118056"/>
                  </a:lnTo>
                  <a:lnTo>
                    <a:pt x="297763" y="85374"/>
                  </a:lnTo>
                  <a:lnTo>
                    <a:pt x="293857" y="81622"/>
                  </a:lnTo>
                  <a:lnTo>
                    <a:pt x="291685" y="75369"/>
                  </a:lnTo>
                  <a:lnTo>
                    <a:pt x="290154" y="68116"/>
                  </a:lnTo>
                  <a:lnTo>
                    <a:pt x="288175" y="613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279650" y="2908300"/>
            <a:ext cx="698500" cy="572770"/>
            <a:chOff x="2279650" y="2908300"/>
            <a:chExt cx="698500" cy="572770"/>
          </a:xfrm>
        </p:grpSpPr>
        <p:sp>
          <p:nvSpPr>
            <p:cNvPr id="7" name="object 7"/>
            <p:cNvSpPr/>
            <p:nvPr/>
          </p:nvSpPr>
          <p:spPr>
            <a:xfrm>
              <a:off x="2286000" y="2914650"/>
              <a:ext cx="685800" cy="560070"/>
            </a:xfrm>
            <a:custGeom>
              <a:avLst/>
              <a:gdLst/>
              <a:ahLst/>
              <a:cxnLst/>
              <a:rect l="l" t="t" r="r" b="b"/>
              <a:pathLst>
                <a:path w="685800" h="560070">
                  <a:moveTo>
                    <a:pt x="667101" y="445349"/>
                  </a:moveTo>
                  <a:lnTo>
                    <a:pt x="172501" y="445349"/>
                  </a:lnTo>
                  <a:lnTo>
                    <a:pt x="176413" y="461446"/>
                  </a:lnTo>
                  <a:lnTo>
                    <a:pt x="180916" y="504601"/>
                  </a:lnTo>
                  <a:lnTo>
                    <a:pt x="181968" y="511291"/>
                  </a:lnTo>
                  <a:lnTo>
                    <a:pt x="185124" y="517980"/>
                  </a:lnTo>
                  <a:lnTo>
                    <a:pt x="187227" y="524671"/>
                  </a:lnTo>
                  <a:lnTo>
                    <a:pt x="203152" y="534377"/>
                  </a:lnTo>
                  <a:lnTo>
                    <a:pt x="208921" y="537811"/>
                  </a:lnTo>
                  <a:lnTo>
                    <a:pt x="214887" y="539454"/>
                  </a:lnTo>
                  <a:lnTo>
                    <a:pt x="231405" y="543784"/>
                  </a:lnTo>
                  <a:lnTo>
                    <a:pt x="244356" y="547488"/>
                  </a:lnTo>
                  <a:lnTo>
                    <a:pt x="258490" y="551908"/>
                  </a:lnTo>
                  <a:lnTo>
                    <a:pt x="274551" y="557164"/>
                  </a:lnTo>
                  <a:lnTo>
                    <a:pt x="308649" y="557761"/>
                  </a:lnTo>
                  <a:lnTo>
                    <a:pt x="376888" y="557164"/>
                  </a:lnTo>
                  <a:lnTo>
                    <a:pt x="416052" y="526777"/>
                  </a:lnTo>
                  <a:lnTo>
                    <a:pt x="431271" y="486668"/>
                  </a:lnTo>
                  <a:lnTo>
                    <a:pt x="433358" y="478798"/>
                  </a:lnTo>
                  <a:lnTo>
                    <a:pt x="637131" y="478798"/>
                  </a:lnTo>
                  <a:lnTo>
                    <a:pt x="648985" y="472108"/>
                  </a:lnTo>
                  <a:lnTo>
                    <a:pt x="660095" y="458952"/>
                  </a:lnTo>
                  <a:lnTo>
                    <a:pt x="667101" y="445349"/>
                  </a:lnTo>
                  <a:close/>
                </a:path>
                <a:path w="685800" h="560070">
                  <a:moveTo>
                    <a:pt x="637131" y="478798"/>
                  </a:moveTo>
                  <a:lnTo>
                    <a:pt x="433358" y="478798"/>
                  </a:lnTo>
                  <a:lnTo>
                    <a:pt x="453524" y="482860"/>
                  </a:lnTo>
                  <a:lnTo>
                    <a:pt x="473196" y="487638"/>
                  </a:lnTo>
                  <a:lnTo>
                    <a:pt x="512246" y="497912"/>
                  </a:lnTo>
                  <a:lnTo>
                    <a:pt x="544853" y="497509"/>
                  </a:lnTo>
                  <a:lnTo>
                    <a:pt x="582193" y="496120"/>
                  </a:lnTo>
                  <a:lnTo>
                    <a:pt x="618744" y="489176"/>
                  </a:lnTo>
                  <a:lnTo>
                    <a:pt x="637131" y="478798"/>
                  </a:lnTo>
                  <a:close/>
                </a:path>
                <a:path w="685800" h="560070">
                  <a:moveTo>
                    <a:pt x="302930" y="0"/>
                  </a:moveTo>
                  <a:lnTo>
                    <a:pt x="255991" y="2747"/>
                  </a:lnTo>
                  <a:lnTo>
                    <a:pt x="201952" y="13379"/>
                  </a:lnTo>
                  <a:lnTo>
                    <a:pt x="168129" y="37196"/>
                  </a:lnTo>
                  <a:lnTo>
                    <a:pt x="139631" y="70601"/>
                  </a:lnTo>
                  <a:lnTo>
                    <a:pt x="117050" y="108127"/>
                  </a:lnTo>
                  <a:lnTo>
                    <a:pt x="100976" y="144308"/>
                  </a:lnTo>
                  <a:lnTo>
                    <a:pt x="96538" y="149759"/>
                  </a:lnTo>
                  <a:lnTo>
                    <a:pt x="89143" y="152790"/>
                  </a:lnTo>
                  <a:lnTo>
                    <a:pt x="80564" y="154925"/>
                  </a:lnTo>
                  <a:lnTo>
                    <a:pt x="72576" y="157688"/>
                  </a:lnTo>
                  <a:lnTo>
                    <a:pt x="47480" y="198752"/>
                  </a:lnTo>
                  <a:lnTo>
                    <a:pt x="29583" y="243221"/>
                  </a:lnTo>
                  <a:lnTo>
                    <a:pt x="15038" y="289124"/>
                  </a:lnTo>
                  <a:lnTo>
                    <a:pt x="0" y="334490"/>
                  </a:lnTo>
                  <a:lnTo>
                    <a:pt x="11175" y="385021"/>
                  </a:lnTo>
                  <a:lnTo>
                    <a:pt x="35761" y="426236"/>
                  </a:lnTo>
                  <a:lnTo>
                    <a:pt x="52756" y="432552"/>
                  </a:lnTo>
                  <a:lnTo>
                    <a:pt x="68369" y="439496"/>
                  </a:lnTo>
                  <a:lnTo>
                    <a:pt x="83982" y="446260"/>
                  </a:lnTo>
                  <a:lnTo>
                    <a:pt x="100976" y="452038"/>
                  </a:lnTo>
                  <a:lnTo>
                    <a:pt x="152812" y="445737"/>
                  </a:lnTo>
                  <a:lnTo>
                    <a:pt x="172501" y="445349"/>
                  </a:lnTo>
                  <a:lnTo>
                    <a:pt x="667101" y="445349"/>
                  </a:lnTo>
                  <a:lnTo>
                    <a:pt x="667655" y="444274"/>
                  </a:lnTo>
                  <a:lnTo>
                    <a:pt x="673243" y="428699"/>
                  </a:lnTo>
                  <a:lnTo>
                    <a:pt x="678436" y="412856"/>
                  </a:lnTo>
                  <a:lnTo>
                    <a:pt x="680540" y="406166"/>
                  </a:lnTo>
                  <a:lnTo>
                    <a:pt x="685800" y="393741"/>
                  </a:lnTo>
                  <a:lnTo>
                    <a:pt x="677467" y="376524"/>
                  </a:lnTo>
                  <a:lnTo>
                    <a:pt x="666472" y="363518"/>
                  </a:lnTo>
                  <a:lnTo>
                    <a:pt x="652519" y="352483"/>
                  </a:lnTo>
                  <a:lnTo>
                    <a:pt x="635311" y="341179"/>
                  </a:lnTo>
                  <a:lnTo>
                    <a:pt x="651483" y="316018"/>
                  </a:lnTo>
                  <a:lnTo>
                    <a:pt x="665289" y="290409"/>
                  </a:lnTo>
                  <a:lnTo>
                    <a:pt x="676727" y="263903"/>
                  </a:lnTo>
                  <a:lnTo>
                    <a:pt x="685800" y="236054"/>
                  </a:lnTo>
                  <a:lnTo>
                    <a:pt x="678124" y="205726"/>
                  </a:lnTo>
                  <a:lnTo>
                    <a:pt x="666209" y="182655"/>
                  </a:lnTo>
                  <a:lnTo>
                    <a:pt x="647785" y="163347"/>
                  </a:lnTo>
                  <a:lnTo>
                    <a:pt x="620585" y="144308"/>
                  </a:lnTo>
                  <a:lnTo>
                    <a:pt x="615289" y="143574"/>
                  </a:lnTo>
                  <a:lnTo>
                    <a:pt x="579336" y="143574"/>
                  </a:lnTo>
                  <a:lnTo>
                    <a:pt x="574994" y="141487"/>
                  </a:lnTo>
                  <a:lnTo>
                    <a:pt x="573833" y="121922"/>
                  </a:lnTo>
                  <a:lnTo>
                    <a:pt x="570097" y="72632"/>
                  </a:lnTo>
                  <a:lnTo>
                    <a:pt x="566679" y="69466"/>
                  </a:lnTo>
                  <a:lnTo>
                    <a:pt x="390331" y="69466"/>
                  </a:lnTo>
                  <a:lnTo>
                    <a:pt x="380240" y="67136"/>
                  </a:lnTo>
                  <a:lnTo>
                    <a:pt x="374882" y="54414"/>
                  </a:lnTo>
                  <a:lnTo>
                    <a:pt x="368143" y="33449"/>
                  </a:lnTo>
                  <a:lnTo>
                    <a:pt x="342571" y="16933"/>
                  </a:lnTo>
                  <a:lnTo>
                    <a:pt x="331592" y="9556"/>
                  </a:lnTo>
                  <a:lnTo>
                    <a:pt x="322586" y="5763"/>
                  </a:lnTo>
                  <a:lnTo>
                    <a:pt x="302930" y="0"/>
                  </a:lnTo>
                  <a:close/>
                </a:path>
                <a:path w="685800" h="560070">
                  <a:moveTo>
                    <a:pt x="592614" y="140432"/>
                  </a:moveTo>
                  <a:lnTo>
                    <a:pt x="579336" y="143574"/>
                  </a:lnTo>
                  <a:lnTo>
                    <a:pt x="615289" y="143574"/>
                  </a:lnTo>
                  <a:lnTo>
                    <a:pt x="592614" y="140432"/>
                  </a:lnTo>
                  <a:close/>
                </a:path>
                <a:path w="685800" h="560070">
                  <a:moveTo>
                    <a:pt x="469120" y="26758"/>
                  </a:moveTo>
                  <a:lnTo>
                    <a:pt x="450170" y="31970"/>
                  </a:lnTo>
                  <a:lnTo>
                    <a:pt x="435856" y="36913"/>
                  </a:lnTo>
                  <a:lnTo>
                    <a:pt x="423710" y="44901"/>
                  </a:lnTo>
                  <a:lnTo>
                    <a:pt x="411269" y="59251"/>
                  </a:lnTo>
                  <a:lnTo>
                    <a:pt x="390331" y="69466"/>
                  </a:lnTo>
                  <a:lnTo>
                    <a:pt x="566679" y="69466"/>
                  </a:lnTo>
                  <a:lnTo>
                    <a:pt x="549882" y="53906"/>
                  </a:lnTo>
                  <a:lnTo>
                    <a:pt x="525131" y="42528"/>
                  </a:lnTo>
                  <a:lnTo>
                    <a:pt x="469120" y="26758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6000" y="2914650"/>
              <a:ext cx="685800" cy="560070"/>
            </a:xfrm>
            <a:custGeom>
              <a:avLst/>
              <a:gdLst/>
              <a:ahLst/>
              <a:cxnLst/>
              <a:rect l="l" t="t" r="r" b="b"/>
              <a:pathLst>
                <a:path w="685800" h="560070">
                  <a:moveTo>
                    <a:pt x="72576" y="157688"/>
                  </a:moveTo>
                  <a:lnTo>
                    <a:pt x="47480" y="198752"/>
                  </a:lnTo>
                  <a:lnTo>
                    <a:pt x="29583" y="243222"/>
                  </a:lnTo>
                  <a:lnTo>
                    <a:pt x="15038" y="289124"/>
                  </a:lnTo>
                  <a:lnTo>
                    <a:pt x="0" y="334490"/>
                  </a:lnTo>
                  <a:lnTo>
                    <a:pt x="11175" y="385021"/>
                  </a:lnTo>
                  <a:lnTo>
                    <a:pt x="35762" y="426235"/>
                  </a:lnTo>
                  <a:lnTo>
                    <a:pt x="52756" y="432552"/>
                  </a:lnTo>
                  <a:lnTo>
                    <a:pt x="68369" y="439495"/>
                  </a:lnTo>
                  <a:lnTo>
                    <a:pt x="83982" y="446260"/>
                  </a:lnTo>
                  <a:lnTo>
                    <a:pt x="100976" y="452039"/>
                  </a:lnTo>
                  <a:lnTo>
                    <a:pt x="152812" y="445737"/>
                  </a:lnTo>
                  <a:lnTo>
                    <a:pt x="172501" y="445349"/>
                  </a:lnTo>
                  <a:lnTo>
                    <a:pt x="176413" y="461446"/>
                  </a:lnTo>
                  <a:lnTo>
                    <a:pt x="180916" y="504602"/>
                  </a:lnTo>
                  <a:lnTo>
                    <a:pt x="181968" y="511291"/>
                  </a:lnTo>
                  <a:lnTo>
                    <a:pt x="185123" y="517981"/>
                  </a:lnTo>
                  <a:lnTo>
                    <a:pt x="187227" y="524671"/>
                  </a:lnTo>
                  <a:lnTo>
                    <a:pt x="203153" y="534377"/>
                  </a:lnTo>
                  <a:lnTo>
                    <a:pt x="208921" y="537812"/>
                  </a:lnTo>
                  <a:lnTo>
                    <a:pt x="214887" y="539454"/>
                  </a:lnTo>
                  <a:lnTo>
                    <a:pt x="231404" y="543785"/>
                  </a:lnTo>
                  <a:lnTo>
                    <a:pt x="244355" y="547488"/>
                  </a:lnTo>
                  <a:lnTo>
                    <a:pt x="258489" y="551908"/>
                  </a:lnTo>
                  <a:lnTo>
                    <a:pt x="269862" y="555611"/>
                  </a:lnTo>
                  <a:lnTo>
                    <a:pt x="274530" y="557164"/>
                  </a:lnTo>
                  <a:lnTo>
                    <a:pt x="308649" y="557762"/>
                  </a:lnTo>
                  <a:lnTo>
                    <a:pt x="376887" y="557164"/>
                  </a:lnTo>
                  <a:lnTo>
                    <a:pt x="416052" y="526776"/>
                  </a:lnTo>
                  <a:lnTo>
                    <a:pt x="431271" y="486667"/>
                  </a:lnTo>
                  <a:lnTo>
                    <a:pt x="433358" y="478798"/>
                  </a:lnTo>
                  <a:lnTo>
                    <a:pt x="453524" y="482860"/>
                  </a:lnTo>
                  <a:lnTo>
                    <a:pt x="473196" y="487638"/>
                  </a:lnTo>
                  <a:lnTo>
                    <a:pt x="492672" y="492775"/>
                  </a:lnTo>
                  <a:lnTo>
                    <a:pt x="512246" y="497912"/>
                  </a:lnTo>
                  <a:lnTo>
                    <a:pt x="582193" y="496120"/>
                  </a:lnTo>
                  <a:lnTo>
                    <a:pt x="648985" y="472108"/>
                  </a:lnTo>
                  <a:lnTo>
                    <a:pt x="673243" y="428699"/>
                  </a:lnTo>
                  <a:lnTo>
                    <a:pt x="680540" y="406166"/>
                  </a:lnTo>
                  <a:lnTo>
                    <a:pt x="685800" y="393742"/>
                  </a:lnTo>
                  <a:lnTo>
                    <a:pt x="677467" y="376525"/>
                  </a:lnTo>
                  <a:lnTo>
                    <a:pt x="666472" y="363518"/>
                  </a:lnTo>
                  <a:lnTo>
                    <a:pt x="652519" y="352483"/>
                  </a:lnTo>
                  <a:lnTo>
                    <a:pt x="635311" y="341179"/>
                  </a:lnTo>
                  <a:lnTo>
                    <a:pt x="651483" y="316018"/>
                  </a:lnTo>
                  <a:lnTo>
                    <a:pt x="665289" y="290408"/>
                  </a:lnTo>
                  <a:lnTo>
                    <a:pt x="676727" y="263903"/>
                  </a:lnTo>
                  <a:lnTo>
                    <a:pt x="685800" y="236054"/>
                  </a:lnTo>
                  <a:lnTo>
                    <a:pt x="678124" y="205726"/>
                  </a:lnTo>
                  <a:lnTo>
                    <a:pt x="666209" y="182655"/>
                  </a:lnTo>
                  <a:lnTo>
                    <a:pt x="647785" y="163347"/>
                  </a:lnTo>
                  <a:lnTo>
                    <a:pt x="620585" y="144308"/>
                  </a:lnTo>
                  <a:lnTo>
                    <a:pt x="592615" y="140432"/>
                  </a:lnTo>
                  <a:lnTo>
                    <a:pt x="579336" y="143574"/>
                  </a:lnTo>
                  <a:lnTo>
                    <a:pt x="574994" y="141487"/>
                  </a:lnTo>
                  <a:lnTo>
                    <a:pt x="570097" y="72632"/>
                  </a:lnTo>
                  <a:lnTo>
                    <a:pt x="525131" y="42528"/>
                  </a:lnTo>
                  <a:lnTo>
                    <a:pt x="469120" y="26759"/>
                  </a:lnTo>
                  <a:lnTo>
                    <a:pt x="450171" y="31970"/>
                  </a:lnTo>
                  <a:lnTo>
                    <a:pt x="435856" y="36913"/>
                  </a:lnTo>
                  <a:lnTo>
                    <a:pt x="423710" y="44902"/>
                  </a:lnTo>
                  <a:lnTo>
                    <a:pt x="411269" y="59252"/>
                  </a:lnTo>
                  <a:lnTo>
                    <a:pt x="390331" y="69466"/>
                  </a:lnTo>
                  <a:lnTo>
                    <a:pt x="380240" y="67136"/>
                  </a:lnTo>
                  <a:lnTo>
                    <a:pt x="374882" y="54414"/>
                  </a:lnTo>
                  <a:lnTo>
                    <a:pt x="368144" y="33449"/>
                  </a:lnTo>
                  <a:lnTo>
                    <a:pt x="342571" y="16933"/>
                  </a:lnTo>
                  <a:lnTo>
                    <a:pt x="331592" y="9556"/>
                  </a:lnTo>
                  <a:lnTo>
                    <a:pt x="322586" y="5763"/>
                  </a:lnTo>
                  <a:lnTo>
                    <a:pt x="302930" y="0"/>
                  </a:lnTo>
                  <a:lnTo>
                    <a:pt x="283454" y="1149"/>
                  </a:lnTo>
                  <a:lnTo>
                    <a:pt x="255991" y="2747"/>
                  </a:lnTo>
                  <a:lnTo>
                    <a:pt x="201953" y="13379"/>
                  </a:lnTo>
                  <a:lnTo>
                    <a:pt x="168130" y="37197"/>
                  </a:lnTo>
                  <a:lnTo>
                    <a:pt x="139631" y="70601"/>
                  </a:lnTo>
                  <a:lnTo>
                    <a:pt x="117050" y="108126"/>
                  </a:lnTo>
                  <a:lnTo>
                    <a:pt x="100976" y="144308"/>
                  </a:lnTo>
                  <a:lnTo>
                    <a:pt x="96539" y="149758"/>
                  </a:lnTo>
                  <a:lnTo>
                    <a:pt x="89143" y="152790"/>
                  </a:lnTo>
                  <a:lnTo>
                    <a:pt x="80564" y="154925"/>
                  </a:lnTo>
                  <a:lnTo>
                    <a:pt x="72576" y="157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51250" y="3136900"/>
            <a:ext cx="516890" cy="584200"/>
            <a:chOff x="3651250" y="3136900"/>
            <a:chExt cx="516890" cy="584200"/>
          </a:xfrm>
        </p:grpSpPr>
        <p:sp>
          <p:nvSpPr>
            <p:cNvPr id="10" name="object 10"/>
            <p:cNvSpPr/>
            <p:nvPr/>
          </p:nvSpPr>
          <p:spPr>
            <a:xfrm>
              <a:off x="3657600" y="3143250"/>
              <a:ext cx="504190" cy="571500"/>
            </a:xfrm>
            <a:custGeom>
              <a:avLst/>
              <a:gdLst/>
              <a:ahLst/>
              <a:cxnLst/>
              <a:rect l="l" t="t" r="r" b="b"/>
              <a:pathLst>
                <a:path w="504189" h="571500">
                  <a:moveTo>
                    <a:pt x="212449" y="0"/>
                  </a:moveTo>
                  <a:lnTo>
                    <a:pt x="164389" y="16325"/>
                  </a:lnTo>
                  <a:lnTo>
                    <a:pt x="129877" y="54344"/>
                  </a:lnTo>
                  <a:lnTo>
                    <a:pt x="126934" y="81380"/>
                  </a:lnTo>
                  <a:lnTo>
                    <a:pt x="129555" y="91159"/>
                  </a:lnTo>
                  <a:lnTo>
                    <a:pt x="116210" y="93049"/>
                  </a:lnTo>
                  <a:lnTo>
                    <a:pt x="65369" y="96418"/>
                  </a:lnTo>
                  <a:lnTo>
                    <a:pt x="38275" y="133890"/>
                  </a:lnTo>
                  <a:lnTo>
                    <a:pt x="24083" y="180566"/>
                  </a:lnTo>
                  <a:lnTo>
                    <a:pt x="28773" y="196357"/>
                  </a:lnTo>
                  <a:lnTo>
                    <a:pt x="33221" y="208286"/>
                  </a:lnTo>
                  <a:lnTo>
                    <a:pt x="40411" y="218407"/>
                  </a:lnTo>
                  <a:lnTo>
                    <a:pt x="53327" y="228775"/>
                  </a:lnTo>
                  <a:lnTo>
                    <a:pt x="62519" y="246223"/>
                  </a:lnTo>
                  <a:lnTo>
                    <a:pt x="60423" y="254633"/>
                  </a:lnTo>
                  <a:lnTo>
                    <a:pt x="48973" y="259097"/>
                  </a:lnTo>
                  <a:lnTo>
                    <a:pt x="30104" y="264713"/>
                  </a:lnTo>
                  <a:lnTo>
                    <a:pt x="15240" y="286023"/>
                  </a:lnTo>
                  <a:lnTo>
                    <a:pt x="8601" y="295172"/>
                  </a:lnTo>
                  <a:lnTo>
                    <a:pt x="5187" y="302677"/>
                  </a:lnTo>
                  <a:lnTo>
                    <a:pt x="0" y="319058"/>
                  </a:lnTo>
                  <a:lnTo>
                    <a:pt x="2472" y="358173"/>
                  </a:lnTo>
                  <a:lnTo>
                    <a:pt x="12042" y="403205"/>
                  </a:lnTo>
                  <a:lnTo>
                    <a:pt x="63541" y="455139"/>
                  </a:lnTo>
                  <a:lnTo>
                    <a:pt x="97314" y="473957"/>
                  </a:lnTo>
                  <a:lnTo>
                    <a:pt x="129877" y="487352"/>
                  </a:lnTo>
                  <a:lnTo>
                    <a:pt x="134782" y="491050"/>
                  </a:lnTo>
                  <a:lnTo>
                    <a:pt x="137510" y="497213"/>
                  </a:lnTo>
                  <a:lnTo>
                    <a:pt x="139432" y="504363"/>
                  </a:lnTo>
                  <a:lnTo>
                    <a:pt x="141918" y="511018"/>
                  </a:lnTo>
                  <a:lnTo>
                    <a:pt x="178876" y="531932"/>
                  </a:lnTo>
                  <a:lnTo>
                    <a:pt x="218899" y="546847"/>
                  </a:lnTo>
                  <a:lnTo>
                    <a:pt x="260212" y="558968"/>
                  </a:lnTo>
                  <a:lnTo>
                    <a:pt x="301040" y="571500"/>
                  </a:lnTo>
                  <a:lnTo>
                    <a:pt x="346519" y="562186"/>
                  </a:lnTo>
                  <a:lnTo>
                    <a:pt x="383612" y="541698"/>
                  </a:lnTo>
                  <a:lnTo>
                    <a:pt x="389297" y="527536"/>
                  </a:lnTo>
                  <a:lnTo>
                    <a:pt x="395546" y="514524"/>
                  </a:lnTo>
                  <a:lnTo>
                    <a:pt x="401634" y="501513"/>
                  </a:lnTo>
                  <a:lnTo>
                    <a:pt x="406835" y="487352"/>
                  </a:lnTo>
                  <a:lnTo>
                    <a:pt x="401164" y="444155"/>
                  </a:lnTo>
                  <a:lnTo>
                    <a:pt x="400814" y="427748"/>
                  </a:lnTo>
                  <a:lnTo>
                    <a:pt x="415302" y="424488"/>
                  </a:lnTo>
                  <a:lnTo>
                    <a:pt x="454141" y="420735"/>
                  </a:lnTo>
                  <a:lnTo>
                    <a:pt x="460162" y="419859"/>
                  </a:lnTo>
                  <a:lnTo>
                    <a:pt x="466183" y="417230"/>
                  </a:lnTo>
                  <a:lnTo>
                    <a:pt x="472203" y="415476"/>
                  </a:lnTo>
                  <a:lnTo>
                    <a:pt x="480939" y="402205"/>
                  </a:lnTo>
                  <a:lnTo>
                    <a:pt x="484030" y="397397"/>
                  </a:lnTo>
                  <a:lnTo>
                    <a:pt x="485508" y="392426"/>
                  </a:lnTo>
                  <a:lnTo>
                    <a:pt x="489405" y="378661"/>
                  </a:lnTo>
                  <a:lnTo>
                    <a:pt x="492738" y="367870"/>
                  </a:lnTo>
                  <a:lnTo>
                    <a:pt x="496717" y="356091"/>
                  </a:lnTo>
                  <a:lnTo>
                    <a:pt x="500050" y="346614"/>
                  </a:lnTo>
                  <a:lnTo>
                    <a:pt x="501448" y="342724"/>
                  </a:lnTo>
                  <a:lnTo>
                    <a:pt x="501985" y="314291"/>
                  </a:lnTo>
                  <a:lnTo>
                    <a:pt x="501447" y="257426"/>
                  </a:lnTo>
                  <a:lnTo>
                    <a:pt x="474098" y="224789"/>
                  </a:lnTo>
                  <a:lnTo>
                    <a:pt x="438001" y="212107"/>
                  </a:lnTo>
                  <a:lnTo>
                    <a:pt x="430918" y="210367"/>
                  </a:lnTo>
                  <a:lnTo>
                    <a:pt x="434573" y="193563"/>
                  </a:lnTo>
                  <a:lnTo>
                    <a:pt x="438874" y="177169"/>
                  </a:lnTo>
                  <a:lnTo>
                    <a:pt x="448120" y="144627"/>
                  </a:lnTo>
                  <a:lnTo>
                    <a:pt x="447758" y="117455"/>
                  </a:lnTo>
                  <a:lnTo>
                    <a:pt x="446508" y="86338"/>
                  </a:lnTo>
                  <a:lnTo>
                    <a:pt x="440259" y="55878"/>
                  </a:lnTo>
                  <a:lnTo>
                    <a:pt x="431844" y="42073"/>
                  </a:lnTo>
                  <a:lnTo>
                    <a:pt x="307061" y="42073"/>
                  </a:lnTo>
                  <a:lnTo>
                    <a:pt x="284416" y="28597"/>
                  </a:lnTo>
                  <a:lnTo>
                    <a:pt x="261368" y="17092"/>
                  </a:lnTo>
                  <a:lnTo>
                    <a:pt x="237513" y="7560"/>
                  </a:lnTo>
                  <a:lnTo>
                    <a:pt x="212449" y="0"/>
                  </a:lnTo>
                  <a:close/>
                </a:path>
                <a:path w="504189" h="571500">
                  <a:moveTo>
                    <a:pt x="354368" y="0"/>
                  </a:moveTo>
                  <a:lnTo>
                    <a:pt x="338872" y="6943"/>
                  </a:lnTo>
                  <a:lnTo>
                    <a:pt x="327166" y="16106"/>
                  </a:lnTo>
                  <a:lnTo>
                    <a:pt x="317235" y="27734"/>
                  </a:lnTo>
                  <a:lnTo>
                    <a:pt x="307061" y="42073"/>
                  </a:lnTo>
                  <a:lnTo>
                    <a:pt x="431844" y="42073"/>
                  </a:lnTo>
                  <a:lnTo>
                    <a:pt x="399846" y="15120"/>
                  </a:lnTo>
                  <a:lnTo>
                    <a:pt x="365549" y="4382"/>
                  </a:lnTo>
                  <a:lnTo>
                    <a:pt x="354368" y="0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3143250"/>
              <a:ext cx="504190" cy="571500"/>
            </a:xfrm>
            <a:custGeom>
              <a:avLst/>
              <a:gdLst/>
              <a:ahLst/>
              <a:cxnLst/>
              <a:rect l="l" t="t" r="r" b="b"/>
              <a:pathLst>
                <a:path w="504189" h="571500">
                  <a:moveTo>
                    <a:pt x="141919" y="511019"/>
                  </a:moveTo>
                  <a:lnTo>
                    <a:pt x="178877" y="531932"/>
                  </a:lnTo>
                  <a:lnTo>
                    <a:pt x="218899" y="546847"/>
                  </a:lnTo>
                  <a:lnTo>
                    <a:pt x="260212" y="558968"/>
                  </a:lnTo>
                  <a:lnTo>
                    <a:pt x="301041" y="571500"/>
                  </a:lnTo>
                  <a:lnTo>
                    <a:pt x="346519" y="562186"/>
                  </a:lnTo>
                  <a:lnTo>
                    <a:pt x="383612" y="541697"/>
                  </a:lnTo>
                  <a:lnTo>
                    <a:pt x="389297" y="527536"/>
                  </a:lnTo>
                  <a:lnTo>
                    <a:pt x="395546" y="514525"/>
                  </a:lnTo>
                  <a:lnTo>
                    <a:pt x="401634" y="501514"/>
                  </a:lnTo>
                  <a:lnTo>
                    <a:pt x="406835" y="487352"/>
                  </a:lnTo>
                  <a:lnTo>
                    <a:pt x="401163" y="444156"/>
                  </a:lnTo>
                  <a:lnTo>
                    <a:pt x="400814" y="427748"/>
                  </a:lnTo>
                  <a:lnTo>
                    <a:pt x="415302" y="424488"/>
                  </a:lnTo>
                  <a:lnTo>
                    <a:pt x="454141" y="420736"/>
                  </a:lnTo>
                  <a:lnTo>
                    <a:pt x="460162" y="419859"/>
                  </a:lnTo>
                  <a:lnTo>
                    <a:pt x="466183" y="417230"/>
                  </a:lnTo>
                  <a:lnTo>
                    <a:pt x="472204" y="415477"/>
                  </a:lnTo>
                  <a:lnTo>
                    <a:pt x="480939" y="402205"/>
                  </a:lnTo>
                  <a:lnTo>
                    <a:pt x="484030" y="397398"/>
                  </a:lnTo>
                  <a:lnTo>
                    <a:pt x="485509" y="392426"/>
                  </a:lnTo>
                  <a:lnTo>
                    <a:pt x="489406" y="378662"/>
                  </a:lnTo>
                  <a:lnTo>
                    <a:pt x="492739" y="367870"/>
                  </a:lnTo>
                  <a:lnTo>
                    <a:pt x="496717" y="356091"/>
                  </a:lnTo>
                  <a:lnTo>
                    <a:pt x="500050" y="346614"/>
                  </a:lnTo>
                  <a:lnTo>
                    <a:pt x="501448" y="342724"/>
                  </a:lnTo>
                  <a:lnTo>
                    <a:pt x="501985" y="314292"/>
                  </a:lnTo>
                  <a:lnTo>
                    <a:pt x="501448" y="257426"/>
                  </a:lnTo>
                  <a:lnTo>
                    <a:pt x="474099" y="224789"/>
                  </a:lnTo>
                  <a:lnTo>
                    <a:pt x="438001" y="212107"/>
                  </a:lnTo>
                  <a:lnTo>
                    <a:pt x="430918" y="210368"/>
                  </a:lnTo>
                  <a:lnTo>
                    <a:pt x="434574" y="193563"/>
                  </a:lnTo>
                  <a:lnTo>
                    <a:pt x="438874" y="177169"/>
                  </a:lnTo>
                  <a:lnTo>
                    <a:pt x="443497" y="160939"/>
                  </a:lnTo>
                  <a:lnTo>
                    <a:pt x="448120" y="144628"/>
                  </a:lnTo>
                  <a:lnTo>
                    <a:pt x="446508" y="86338"/>
                  </a:lnTo>
                  <a:lnTo>
                    <a:pt x="424897" y="30678"/>
                  </a:lnTo>
                  <a:lnTo>
                    <a:pt x="385829" y="10463"/>
                  </a:lnTo>
                  <a:lnTo>
                    <a:pt x="365549" y="4382"/>
                  </a:lnTo>
                  <a:lnTo>
                    <a:pt x="354368" y="0"/>
                  </a:lnTo>
                  <a:lnTo>
                    <a:pt x="338872" y="6943"/>
                  </a:lnTo>
                  <a:lnTo>
                    <a:pt x="327167" y="16106"/>
                  </a:lnTo>
                  <a:lnTo>
                    <a:pt x="317235" y="27734"/>
                  </a:lnTo>
                  <a:lnTo>
                    <a:pt x="307061" y="42073"/>
                  </a:lnTo>
                  <a:lnTo>
                    <a:pt x="284416" y="28596"/>
                  </a:lnTo>
                  <a:lnTo>
                    <a:pt x="261368" y="17092"/>
                  </a:lnTo>
                  <a:lnTo>
                    <a:pt x="237513" y="7560"/>
                  </a:lnTo>
                  <a:lnTo>
                    <a:pt x="212448" y="0"/>
                  </a:lnTo>
                  <a:lnTo>
                    <a:pt x="185153" y="6395"/>
                  </a:lnTo>
                  <a:lnTo>
                    <a:pt x="164389" y="16325"/>
                  </a:lnTo>
                  <a:lnTo>
                    <a:pt x="147012" y="31678"/>
                  </a:lnTo>
                  <a:lnTo>
                    <a:pt x="129877" y="54345"/>
                  </a:lnTo>
                  <a:lnTo>
                    <a:pt x="126934" y="81380"/>
                  </a:lnTo>
                  <a:lnTo>
                    <a:pt x="129555" y="91159"/>
                  </a:lnTo>
                  <a:lnTo>
                    <a:pt x="116209" y="93049"/>
                  </a:lnTo>
                  <a:lnTo>
                    <a:pt x="65368" y="96418"/>
                  </a:lnTo>
                  <a:lnTo>
                    <a:pt x="38275" y="133890"/>
                  </a:lnTo>
                  <a:lnTo>
                    <a:pt x="24083" y="180565"/>
                  </a:lnTo>
                  <a:lnTo>
                    <a:pt x="28773" y="196357"/>
                  </a:lnTo>
                  <a:lnTo>
                    <a:pt x="33222" y="208286"/>
                  </a:lnTo>
                  <a:lnTo>
                    <a:pt x="40412" y="218407"/>
                  </a:lnTo>
                  <a:lnTo>
                    <a:pt x="53327" y="228775"/>
                  </a:lnTo>
                  <a:lnTo>
                    <a:pt x="62519" y="246223"/>
                  </a:lnTo>
                  <a:lnTo>
                    <a:pt x="60423" y="254633"/>
                  </a:lnTo>
                  <a:lnTo>
                    <a:pt x="48972" y="259097"/>
                  </a:lnTo>
                  <a:lnTo>
                    <a:pt x="30104" y="264713"/>
                  </a:lnTo>
                  <a:lnTo>
                    <a:pt x="15240" y="286023"/>
                  </a:lnTo>
                  <a:lnTo>
                    <a:pt x="8601" y="295172"/>
                  </a:lnTo>
                  <a:lnTo>
                    <a:pt x="5187" y="302678"/>
                  </a:lnTo>
                  <a:lnTo>
                    <a:pt x="0" y="319058"/>
                  </a:lnTo>
                  <a:lnTo>
                    <a:pt x="1034" y="335287"/>
                  </a:lnTo>
                  <a:lnTo>
                    <a:pt x="2472" y="358173"/>
                  </a:lnTo>
                  <a:lnTo>
                    <a:pt x="12041" y="403205"/>
                  </a:lnTo>
                  <a:lnTo>
                    <a:pt x="63541" y="455140"/>
                  </a:lnTo>
                  <a:lnTo>
                    <a:pt x="97314" y="473958"/>
                  </a:lnTo>
                  <a:lnTo>
                    <a:pt x="129877" y="487352"/>
                  </a:lnTo>
                  <a:lnTo>
                    <a:pt x="134783" y="491050"/>
                  </a:lnTo>
                  <a:lnTo>
                    <a:pt x="137511" y="497213"/>
                  </a:lnTo>
                  <a:lnTo>
                    <a:pt x="139433" y="504363"/>
                  </a:lnTo>
                  <a:lnTo>
                    <a:pt x="141919" y="5110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9932" y="2479040"/>
            <a:ext cx="4077335" cy="127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After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merging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steps,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have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some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00">
              <a:latin typeface="Trebuchet MS"/>
              <a:cs typeface="Trebuchet MS"/>
            </a:endParaRPr>
          </a:p>
          <a:p>
            <a:pPr marL="1888489" marR="2078989" algn="ctr">
              <a:lnSpc>
                <a:spcPts val="1300"/>
              </a:lnSpc>
              <a:spcBef>
                <a:spcPts val="1220"/>
              </a:spcBef>
            </a:pPr>
            <a:r>
              <a:rPr sz="1100" b="1" dirty="0">
                <a:latin typeface="Arial"/>
                <a:cs typeface="Arial"/>
              </a:rPr>
              <a:t>C  3</a:t>
            </a:r>
            <a:endParaRPr sz="1100">
              <a:latin typeface="Arial"/>
              <a:cs typeface="Arial"/>
            </a:endParaRPr>
          </a:p>
          <a:p>
            <a:pPr marL="3145790">
              <a:lnSpc>
                <a:spcPts val="905"/>
              </a:lnSpc>
            </a:pPr>
            <a:r>
              <a:rPr sz="1100" b="1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  <a:p>
            <a:pPr marL="3145790">
              <a:lnSpc>
                <a:spcPts val="131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20102" y="4565651"/>
            <a:ext cx="582295" cy="593090"/>
            <a:chOff x="2120102" y="4565651"/>
            <a:chExt cx="582295" cy="593090"/>
          </a:xfrm>
        </p:grpSpPr>
        <p:sp>
          <p:nvSpPr>
            <p:cNvPr id="14" name="object 14"/>
            <p:cNvSpPr/>
            <p:nvPr/>
          </p:nvSpPr>
          <p:spPr>
            <a:xfrm>
              <a:off x="2126452" y="4572001"/>
              <a:ext cx="569595" cy="580390"/>
            </a:xfrm>
            <a:custGeom>
              <a:avLst/>
              <a:gdLst/>
              <a:ahLst/>
              <a:cxnLst/>
              <a:rect l="l" t="t" r="r" b="b"/>
              <a:pathLst>
                <a:path w="569594" h="580389">
                  <a:moveTo>
                    <a:pt x="229057" y="0"/>
                  </a:moveTo>
                  <a:lnTo>
                    <a:pt x="177684" y="9448"/>
                  </a:lnTo>
                  <a:lnTo>
                    <a:pt x="135783" y="30236"/>
                  </a:lnTo>
                  <a:lnTo>
                    <a:pt x="129361" y="44604"/>
                  </a:lnTo>
                  <a:lnTo>
                    <a:pt x="122301" y="57805"/>
                  </a:lnTo>
                  <a:lnTo>
                    <a:pt x="115424" y="71006"/>
                  </a:lnTo>
                  <a:lnTo>
                    <a:pt x="109549" y="85374"/>
                  </a:lnTo>
                  <a:lnTo>
                    <a:pt x="115956" y="129201"/>
                  </a:lnTo>
                  <a:lnTo>
                    <a:pt x="116350" y="145848"/>
                  </a:lnTo>
                  <a:lnTo>
                    <a:pt x="99985" y="149155"/>
                  </a:lnTo>
                  <a:lnTo>
                    <a:pt x="56110" y="152962"/>
                  </a:lnTo>
                  <a:lnTo>
                    <a:pt x="49309" y="153851"/>
                  </a:lnTo>
                  <a:lnTo>
                    <a:pt x="42508" y="156519"/>
                  </a:lnTo>
                  <a:lnTo>
                    <a:pt x="35706" y="158297"/>
                  </a:lnTo>
                  <a:lnTo>
                    <a:pt x="25838" y="171762"/>
                  </a:lnTo>
                  <a:lnTo>
                    <a:pt x="22346" y="176640"/>
                  </a:lnTo>
                  <a:lnTo>
                    <a:pt x="20676" y="181684"/>
                  </a:lnTo>
                  <a:lnTo>
                    <a:pt x="16273" y="195649"/>
                  </a:lnTo>
                  <a:lnTo>
                    <a:pt x="12509" y="206599"/>
                  </a:lnTo>
                  <a:lnTo>
                    <a:pt x="8015" y="218549"/>
                  </a:lnTo>
                  <a:lnTo>
                    <a:pt x="4251" y="228165"/>
                  </a:lnTo>
                  <a:lnTo>
                    <a:pt x="2672" y="232111"/>
                  </a:lnTo>
                  <a:lnTo>
                    <a:pt x="2064" y="260958"/>
                  </a:lnTo>
                  <a:lnTo>
                    <a:pt x="2671" y="318653"/>
                  </a:lnTo>
                  <a:lnTo>
                    <a:pt x="33565" y="351766"/>
                  </a:lnTo>
                  <a:lnTo>
                    <a:pt x="74343" y="364634"/>
                  </a:lnTo>
                  <a:lnTo>
                    <a:pt x="82344" y="366398"/>
                  </a:lnTo>
                  <a:lnTo>
                    <a:pt x="78215" y="383448"/>
                  </a:lnTo>
                  <a:lnTo>
                    <a:pt x="73356" y="400081"/>
                  </a:lnTo>
                  <a:lnTo>
                    <a:pt x="68134" y="416547"/>
                  </a:lnTo>
                  <a:lnTo>
                    <a:pt x="62912" y="433097"/>
                  </a:lnTo>
                  <a:lnTo>
                    <a:pt x="64733" y="492237"/>
                  </a:lnTo>
                  <a:lnTo>
                    <a:pt x="89145" y="548708"/>
                  </a:lnTo>
                  <a:lnTo>
                    <a:pt x="133277" y="569218"/>
                  </a:lnTo>
                  <a:lnTo>
                    <a:pt x="156187" y="575388"/>
                  </a:lnTo>
                  <a:lnTo>
                    <a:pt x="168817" y="579835"/>
                  </a:lnTo>
                  <a:lnTo>
                    <a:pt x="186322" y="572790"/>
                  </a:lnTo>
                  <a:lnTo>
                    <a:pt x="199545" y="563493"/>
                  </a:lnTo>
                  <a:lnTo>
                    <a:pt x="210764" y="551696"/>
                  </a:lnTo>
                  <a:lnTo>
                    <a:pt x="222256" y="537147"/>
                  </a:lnTo>
                  <a:lnTo>
                    <a:pt x="411929" y="537147"/>
                  </a:lnTo>
                  <a:lnTo>
                    <a:pt x="422408" y="524696"/>
                  </a:lnTo>
                  <a:lnTo>
                    <a:pt x="426349" y="501048"/>
                  </a:lnTo>
                  <a:lnTo>
                    <a:pt x="423154" y="489821"/>
                  </a:lnTo>
                  <a:lnTo>
                    <a:pt x="425276" y="486150"/>
                  </a:lnTo>
                  <a:lnTo>
                    <a:pt x="495279" y="482009"/>
                  </a:lnTo>
                  <a:lnTo>
                    <a:pt x="525886" y="443991"/>
                  </a:lnTo>
                  <a:lnTo>
                    <a:pt x="541918" y="396634"/>
                  </a:lnTo>
                  <a:lnTo>
                    <a:pt x="536619" y="380613"/>
                  </a:lnTo>
                  <a:lnTo>
                    <a:pt x="531594" y="368510"/>
                  </a:lnTo>
                  <a:lnTo>
                    <a:pt x="523471" y="358242"/>
                  </a:lnTo>
                  <a:lnTo>
                    <a:pt x="508882" y="347723"/>
                  </a:lnTo>
                  <a:lnTo>
                    <a:pt x="498498" y="330020"/>
                  </a:lnTo>
                  <a:lnTo>
                    <a:pt x="500866" y="321488"/>
                  </a:lnTo>
                  <a:lnTo>
                    <a:pt x="513801" y="316957"/>
                  </a:lnTo>
                  <a:lnTo>
                    <a:pt x="535115" y="311260"/>
                  </a:lnTo>
                  <a:lnTo>
                    <a:pt x="551906" y="289639"/>
                  </a:lnTo>
                  <a:lnTo>
                    <a:pt x="559406" y="280357"/>
                  </a:lnTo>
                  <a:lnTo>
                    <a:pt x="563262" y="272742"/>
                  </a:lnTo>
                  <a:lnTo>
                    <a:pt x="569122" y="256123"/>
                  </a:lnTo>
                  <a:lnTo>
                    <a:pt x="566329" y="216437"/>
                  </a:lnTo>
                  <a:lnTo>
                    <a:pt x="555519" y="170748"/>
                  </a:lnTo>
                  <a:lnTo>
                    <a:pt x="497344" y="118056"/>
                  </a:lnTo>
                  <a:lnTo>
                    <a:pt x="459193" y="98964"/>
                  </a:lnTo>
                  <a:lnTo>
                    <a:pt x="422408" y="85374"/>
                  </a:lnTo>
                  <a:lnTo>
                    <a:pt x="416867" y="81622"/>
                  </a:lnTo>
                  <a:lnTo>
                    <a:pt x="413786" y="75369"/>
                  </a:lnTo>
                  <a:lnTo>
                    <a:pt x="411615" y="68115"/>
                  </a:lnTo>
                  <a:lnTo>
                    <a:pt x="408806" y="61362"/>
                  </a:lnTo>
                  <a:lnTo>
                    <a:pt x="367057" y="40144"/>
                  </a:lnTo>
                  <a:lnTo>
                    <a:pt x="321847" y="25012"/>
                  </a:lnTo>
                  <a:lnTo>
                    <a:pt x="275179" y="12714"/>
                  </a:lnTo>
                  <a:lnTo>
                    <a:pt x="229057" y="0"/>
                  </a:lnTo>
                  <a:close/>
                </a:path>
                <a:path w="569594" h="580389">
                  <a:moveTo>
                    <a:pt x="411929" y="537147"/>
                  </a:moveTo>
                  <a:lnTo>
                    <a:pt x="222256" y="537147"/>
                  </a:lnTo>
                  <a:lnTo>
                    <a:pt x="247837" y="550820"/>
                  </a:lnTo>
                  <a:lnTo>
                    <a:pt x="273873" y="562492"/>
                  </a:lnTo>
                  <a:lnTo>
                    <a:pt x="300821" y="572164"/>
                  </a:lnTo>
                  <a:lnTo>
                    <a:pt x="329134" y="579835"/>
                  </a:lnTo>
                  <a:lnTo>
                    <a:pt x="359967" y="573345"/>
                  </a:lnTo>
                  <a:lnTo>
                    <a:pt x="383423" y="563271"/>
                  </a:lnTo>
                  <a:lnTo>
                    <a:pt x="403052" y="547694"/>
                  </a:lnTo>
                  <a:lnTo>
                    <a:pt x="411929" y="537147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26452" y="4572001"/>
              <a:ext cx="569595" cy="580390"/>
            </a:xfrm>
            <a:custGeom>
              <a:avLst/>
              <a:gdLst/>
              <a:ahLst/>
              <a:cxnLst/>
              <a:rect l="l" t="t" r="r" b="b"/>
              <a:pathLst>
                <a:path w="569594" h="580389">
                  <a:moveTo>
                    <a:pt x="408806" y="61362"/>
                  </a:moveTo>
                  <a:lnTo>
                    <a:pt x="367057" y="40144"/>
                  </a:lnTo>
                  <a:lnTo>
                    <a:pt x="321847" y="25012"/>
                  </a:lnTo>
                  <a:lnTo>
                    <a:pt x="275179" y="12714"/>
                  </a:lnTo>
                  <a:lnTo>
                    <a:pt x="229057" y="0"/>
                  </a:lnTo>
                  <a:lnTo>
                    <a:pt x="177683" y="9448"/>
                  </a:lnTo>
                  <a:lnTo>
                    <a:pt x="135783" y="30236"/>
                  </a:lnTo>
                  <a:lnTo>
                    <a:pt x="129361" y="44604"/>
                  </a:lnTo>
                  <a:lnTo>
                    <a:pt x="122301" y="57805"/>
                  </a:lnTo>
                  <a:lnTo>
                    <a:pt x="115424" y="71006"/>
                  </a:lnTo>
                  <a:lnTo>
                    <a:pt x="109549" y="85374"/>
                  </a:lnTo>
                  <a:lnTo>
                    <a:pt x="115956" y="129201"/>
                  </a:lnTo>
                  <a:lnTo>
                    <a:pt x="116350" y="145848"/>
                  </a:lnTo>
                  <a:lnTo>
                    <a:pt x="99985" y="149155"/>
                  </a:lnTo>
                  <a:lnTo>
                    <a:pt x="56110" y="152962"/>
                  </a:lnTo>
                  <a:lnTo>
                    <a:pt x="49309" y="153851"/>
                  </a:lnTo>
                  <a:lnTo>
                    <a:pt x="42508" y="156519"/>
                  </a:lnTo>
                  <a:lnTo>
                    <a:pt x="35706" y="158298"/>
                  </a:lnTo>
                  <a:lnTo>
                    <a:pt x="25838" y="171763"/>
                  </a:lnTo>
                  <a:lnTo>
                    <a:pt x="22347" y="176640"/>
                  </a:lnTo>
                  <a:lnTo>
                    <a:pt x="20677" y="181684"/>
                  </a:lnTo>
                  <a:lnTo>
                    <a:pt x="16274" y="195649"/>
                  </a:lnTo>
                  <a:lnTo>
                    <a:pt x="12509" y="206599"/>
                  </a:lnTo>
                  <a:lnTo>
                    <a:pt x="8015" y="218549"/>
                  </a:lnTo>
                  <a:lnTo>
                    <a:pt x="4250" y="228165"/>
                  </a:lnTo>
                  <a:lnTo>
                    <a:pt x="2671" y="232111"/>
                  </a:lnTo>
                  <a:lnTo>
                    <a:pt x="2064" y="260959"/>
                  </a:lnTo>
                  <a:lnTo>
                    <a:pt x="2671" y="318653"/>
                  </a:lnTo>
                  <a:lnTo>
                    <a:pt x="33566" y="351766"/>
                  </a:lnTo>
                  <a:lnTo>
                    <a:pt x="74343" y="364634"/>
                  </a:lnTo>
                  <a:lnTo>
                    <a:pt x="82344" y="366398"/>
                  </a:lnTo>
                  <a:lnTo>
                    <a:pt x="78214" y="383448"/>
                  </a:lnTo>
                  <a:lnTo>
                    <a:pt x="73356" y="400081"/>
                  </a:lnTo>
                  <a:lnTo>
                    <a:pt x="68134" y="416547"/>
                  </a:lnTo>
                  <a:lnTo>
                    <a:pt x="62911" y="433097"/>
                  </a:lnTo>
                  <a:lnTo>
                    <a:pt x="64733" y="492237"/>
                  </a:lnTo>
                  <a:lnTo>
                    <a:pt x="89145" y="548708"/>
                  </a:lnTo>
                  <a:lnTo>
                    <a:pt x="133278" y="569218"/>
                  </a:lnTo>
                  <a:lnTo>
                    <a:pt x="156186" y="575388"/>
                  </a:lnTo>
                  <a:lnTo>
                    <a:pt x="168817" y="579835"/>
                  </a:lnTo>
                  <a:lnTo>
                    <a:pt x="186322" y="572789"/>
                  </a:lnTo>
                  <a:lnTo>
                    <a:pt x="199545" y="563493"/>
                  </a:lnTo>
                  <a:lnTo>
                    <a:pt x="210764" y="551696"/>
                  </a:lnTo>
                  <a:lnTo>
                    <a:pt x="222256" y="537147"/>
                  </a:lnTo>
                  <a:lnTo>
                    <a:pt x="247837" y="550821"/>
                  </a:lnTo>
                  <a:lnTo>
                    <a:pt x="273873" y="562493"/>
                  </a:lnTo>
                  <a:lnTo>
                    <a:pt x="300820" y="572164"/>
                  </a:lnTo>
                  <a:lnTo>
                    <a:pt x="329134" y="579835"/>
                  </a:lnTo>
                  <a:lnTo>
                    <a:pt x="359967" y="573345"/>
                  </a:lnTo>
                  <a:lnTo>
                    <a:pt x="383423" y="563271"/>
                  </a:lnTo>
                  <a:lnTo>
                    <a:pt x="403052" y="547694"/>
                  </a:lnTo>
                  <a:lnTo>
                    <a:pt x="422409" y="524697"/>
                  </a:lnTo>
                  <a:lnTo>
                    <a:pt x="426349" y="501048"/>
                  </a:lnTo>
                  <a:lnTo>
                    <a:pt x="423155" y="489821"/>
                  </a:lnTo>
                  <a:lnTo>
                    <a:pt x="425277" y="486150"/>
                  </a:lnTo>
                  <a:lnTo>
                    <a:pt x="495280" y="482010"/>
                  </a:lnTo>
                  <a:lnTo>
                    <a:pt x="525885" y="443991"/>
                  </a:lnTo>
                  <a:lnTo>
                    <a:pt x="541917" y="396635"/>
                  </a:lnTo>
                  <a:lnTo>
                    <a:pt x="536619" y="380613"/>
                  </a:lnTo>
                  <a:lnTo>
                    <a:pt x="531594" y="368510"/>
                  </a:lnTo>
                  <a:lnTo>
                    <a:pt x="523472" y="358242"/>
                  </a:lnTo>
                  <a:lnTo>
                    <a:pt x="508882" y="347723"/>
                  </a:lnTo>
                  <a:lnTo>
                    <a:pt x="498498" y="330020"/>
                  </a:lnTo>
                  <a:lnTo>
                    <a:pt x="500866" y="321488"/>
                  </a:lnTo>
                  <a:lnTo>
                    <a:pt x="513801" y="316958"/>
                  </a:lnTo>
                  <a:lnTo>
                    <a:pt x="535116" y="311261"/>
                  </a:lnTo>
                  <a:lnTo>
                    <a:pt x="551906" y="289639"/>
                  </a:lnTo>
                  <a:lnTo>
                    <a:pt x="559406" y="280357"/>
                  </a:lnTo>
                  <a:lnTo>
                    <a:pt x="563262" y="272742"/>
                  </a:lnTo>
                  <a:lnTo>
                    <a:pt x="569122" y="256123"/>
                  </a:lnTo>
                  <a:lnTo>
                    <a:pt x="567953" y="239657"/>
                  </a:lnTo>
                  <a:lnTo>
                    <a:pt x="566329" y="216437"/>
                  </a:lnTo>
                  <a:lnTo>
                    <a:pt x="555520" y="170749"/>
                  </a:lnTo>
                  <a:lnTo>
                    <a:pt x="497344" y="118056"/>
                  </a:lnTo>
                  <a:lnTo>
                    <a:pt x="459193" y="98964"/>
                  </a:lnTo>
                  <a:lnTo>
                    <a:pt x="422409" y="85374"/>
                  </a:lnTo>
                  <a:lnTo>
                    <a:pt x="416867" y="81622"/>
                  </a:lnTo>
                  <a:lnTo>
                    <a:pt x="413785" y="75369"/>
                  </a:lnTo>
                  <a:lnTo>
                    <a:pt x="411615" y="68116"/>
                  </a:lnTo>
                  <a:lnTo>
                    <a:pt x="408806" y="613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079750" y="4508500"/>
            <a:ext cx="516890" cy="584200"/>
            <a:chOff x="3079750" y="4508500"/>
            <a:chExt cx="516890" cy="584200"/>
          </a:xfrm>
        </p:grpSpPr>
        <p:sp>
          <p:nvSpPr>
            <p:cNvPr id="17" name="object 17"/>
            <p:cNvSpPr/>
            <p:nvPr/>
          </p:nvSpPr>
          <p:spPr>
            <a:xfrm>
              <a:off x="3086100" y="4514850"/>
              <a:ext cx="504190" cy="571500"/>
            </a:xfrm>
            <a:custGeom>
              <a:avLst/>
              <a:gdLst/>
              <a:ahLst/>
              <a:cxnLst/>
              <a:rect l="l" t="t" r="r" b="b"/>
              <a:pathLst>
                <a:path w="504189" h="571500">
                  <a:moveTo>
                    <a:pt x="212449" y="0"/>
                  </a:moveTo>
                  <a:lnTo>
                    <a:pt x="164389" y="16325"/>
                  </a:lnTo>
                  <a:lnTo>
                    <a:pt x="129877" y="54344"/>
                  </a:lnTo>
                  <a:lnTo>
                    <a:pt x="126934" y="81380"/>
                  </a:lnTo>
                  <a:lnTo>
                    <a:pt x="129555" y="91159"/>
                  </a:lnTo>
                  <a:lnTo>
                    <a:pt x="116210" y="93049"/>
                  </a:lnTo>
                  <a:lnTo>
                    <a:pt x="65369" y="96418"/>
                  </a:lnTo>
                  <a:lnTo>
                    <a:pt x="38275" y="133890"/>
                  </a:lnTo>
                  <a:lnTo>
                    <a:pt x="24083" y="180566"/>
                  </a:lnTo>
                  <a:lnTo>
                    <a:pt x="28773" y="196357"/>
                  </a:lnTo>
                  <a:lnTo>
                    <a:pt x="33221" y="208286"/>
                  </a:lnTo>
                  <a:lnTo>
                    <a:pt x="40411" y="218407"/>
                  </a:lnTo>
                  <a:lnTo>
                    <a:pt x="53327" y="228775"/>
                  </a:lnTo>
                  <a:lnTo>
                    <a:pt x="62519" y="246223"/>
                  </a:lnTo>
                  <a:lnTo>
                    <a:pt x="60423" y="254632"/>
                  </a:lnTo>
                  <a:lnTo>
                    <a:pt x="48973" y="259097"/>
                  </a:lnTo>
                  <a:lnTo>
                    <a:pt x="30104" y="264712"/>
                  </a:lnTo>
                  <a:lnTo>
                    <a:pt x="15240" y="286023"/>
                  </a:lnTo>
                  <a:lnTo>
                    <a:pt x="8601" y="295172"/>
                  </a:lnTo>
                  <a:lnTo>
                    <a:pt x="5187" y="302677"/>
                  </a:lnTo>
                  <a:lnTo>
                    <a:pt x="0" y="319058"/>
                  </a:lnTo>
                  <a:lnTo>
                    <a:pt x="2472" y="358173"/>
                  </a:lnTo>
                  <a:lnTo>
                    <a:pt x="12042" y="403205"/>
                  </a:lnTo>
                  <a:lnTo>
                    <a:pt x="63541" y="455139"/>
                  </a:lnTo>
                  <a:lnTo>
                    <a:pt x="97314" y="473957"/>
                  </a:lnTo>
                  <a:lnTo>
                    <a:pt x="129877" y="487352"/>
                  </a:lnTo>
                  <a:lnTo>
                    <a:pt x="134782" y="491050"/>
                  </a:lnTo>
                  <a:lnTo>
                    <a:pt x="137510" y="497213"/>
                  </a:lnTo>
                  <a:lnTo>
                    <a:pt x="139432" y="504363"/>
                  </a:lnTo>
                  <a:lnTo>
                    <a:pt x="141918" y="511018"/>
                  </a:lnTo>
                  <a:lnTo>
                    <a:pt x="178876" y="531932"/>
                  </a:lnTo>
                  <a:lnTo>
                    <a:pt x="218899" y="546847"/>
                  </a:lnTo>
                  <a:lnTo>
                    <a:pt x="260212" y="558968"/>
                  </a:lnTo>
                  <a:lnTo>
                    <a:pt x="301040" y="571500"/>
                  </a:lnTo>
                  <a:lnTo>
                    <a:pt x="346519" y="562186"/>
                  </a:lnTo>
                  <a:lnTo>
                    <a:pt x="383612" y="541698"/>
                  </a:lnTo>
                  <a:lnTo>
                    <a:pt x="389297" y="527536"/>
                  </a:lnTo>
                  <a:lnTo>
                    <a:pt x="395546" y="514524"/>
                  </a:lnTo>
                  <a:lnTo>
                    <a:pt x="401634" y="501513"/>
                  </a:lnTo>
                  <a:lnTo>
                    <a:pt x="406835" y="487352"/>
                  </a:lnTo>
                  <a:lnTo>
                    <a:pt x="401164" y="444155"/>
                  </a:lnTo>
                  <a:lnTo>
                    <a:pt x="400814" y="427748"/>
                  </a:lnTo>
                  <a:lnTo>
                    <a:pt x="415302" y="424488"/>
                  </a:lnTo>
                  <a:lnTo>
                    <a:pt x="454141" y="420735"/>
                  </a:lnTo>
                  <a:lnTo>
                    <a:pt x="460162" y="419859"/>
                  </a:lnTo>
                  <a:lnTo>
                    <a:pt x="466183" y="417230"/>
                  </a:lnTo>
                  <a:lnTo>
                    <a:pt x="472203" y="415476"/>
                  </a:lnTo>
                  <a:lnTo>
                    <a:pt x="480939" y="402205"/>
                  </a:lnTo>
                  <a:lnTo>
                    <a:pt x="484030" y="397397"/>
                  </a:lnTo>
                  <a:lnTo>
                    <a:pt x="485508" y="392426"/>
                  </a:lnTo>
                  <a:lnTo>
                    <a:pt x="489405" y="378661"/>
                  </a:lnTo>
                  <a:lnTo>
                    <a:pt x="492738" y="367870"/>
                  </a:lnTo>
                  <a:lnTo>
                    <a:pt x="496717" y="356091"/>
                  </a:lnTo>
                  <a:lnTo>
                    <a:pt x="500050" y="346614"/>
                  </a:lnTo>
                  <a:lnTo>
                    <a:pt x="501448" y="342724"/>
                  </a:lnTo>
                  <a:lnTo>
                    <a:pt x="501985" y="314291"/>
                  </a:lnTo>
                  <a:lnTo>
                    <a:pt x="501447" y="257426"/>
                  </a:lnTo>
                  <a:lnTo>
                    <a:pt x="474098" y="224789"/>
                  </a:lnTo>
                  <a:lnTo>
                    <a:pt x="438001" y="212107"/>
                  </a:lnTo>
                  <a:lnTo>
                    <a:pt x="430918" y="210367"/>
                  </a:lnTo>
                  <a:lnTo>
                    <a:pt x="434573" y="193563"/>
                  </a:lnTo>
                  <a:lnTo>
                    <a:pt x="438874" y="177169"/>
                  </a:lnTo>
                  <a:lnTo>
                    <a:pt x="448120" y="144627"/>
                  </a:lnTo>
                  <a:lnTo>
                    <a:pt x="447758" y="117455"/>
                  </a:lnTo>
                  <a:lnTo>
                    <a:pt x="446508" y="86338"/>
                  </a:lnTo>
                  <a:lnTo>
                    <a:pt x="440259" y="55878"/>
                  </a:lnTo>
                  <a:lnTo>
                    <a:pt x="431844" y="42073"/>
                  </a:lnTo>
                  <a:lnTo>
                    <a:pt x="307061" y="42073"/>
                  </a:lnTo>
                  <a:lnTo>
                    <a:pt x="284416" y="28597"/>
                  </a:lnTo>
                  <a:lnTo>
                    <a:pt x="261368" y="17092"/>
                  </a:lnTo>
                  <a:lnTo>
                    <a:pt x="237513" y="7560"/>
                  </a:lnTo>
                  <a:lnTo>
                    <a:pt x="212449" y="0"/>
                  </a:lnTo>
                  <a:close/>
                </a:path>
                <a:path w="504189" h="571500">
                  <a:moveTo>
                    <a:pt x="354368" y="0"/>
                  </a:moveTo>
                  <a:lnTo>
                    <a:pt x="338872" y="6943"/>
                  </a:lnTo>
                  <a:lnTo>
                    <a:pt x="327166" y="16106"/>
                  </a:lnTo>
                  <a:lnTo>
                    <a:pt x="317235" y="27734"/>
                  </a:lnTo>
                  <a:lnTo>
                    <a:pt x="307061" y="42073"/>
                  </a:lnTo>
                  <a:lnTo>
                    <a:pt x="431844" y="42073"/>
                  </a:lnTo>
                  <a:lnTo>
                    <a:pt x="399846" y="15120"/>
                  </a:lnTo>
                  <a:lnTo>
                    <a:pt x="365549" y="4382"/>
                  </a:lnTo>
                  <a:lnTo>
                    <a:pt x="354368" y="0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86100" y="4514850"/>
              <a:ext cx="504190" cy="571500"/>
            </a:xfrm>
            <a:custGeom>
              <a:avLst/>
              <a:gdLst/>
              <a:ahLst/>
              <a:cxnLst/>
              <a:rect l="l" t="t" r="r" b="b"/>
              <a:pathLst>
                <a:path w="504189" h="571500">
                  <a:moveTo>
                    <a:pt x="141919" y="511019"/>
                  </a:moveTo>
                  <a:lnTo>
                    <a:pt x="178877" y="531932"/>
                  </a:lnTo>
                  <a:lnTo>
                    <a:pt x="218899" y="546847"/>
                  </a:lnTo>
                  <a:lnTo>
                    <a:pt x="260212" y="558968"/>
                  </a:lnTo>
                  <a:lnTo>
                    <a:pt x="301041" y="571500"/>
                  </a:lnTo>
                  <a:lnTo>
                    <a:pt x="346519" y="562186"/>
                  </a:lnTo>
                  <a:lnTo>
                    <a:pt x="383612" y="541697"/>
                  </a:lnTo>
                  <a:lnTo>
                    <a:pt x="389297" y="527536"/>
                  </a:lnTo>
                  <a:lnTo>
                    <a:pt x="395546" y="514525"/>
                  </a:lnTo>
                  <a:lnTo>
                    <a:pt x="401634" y="501514"/>
                  </a:lnTo>
                  <a:lnTo>
                    <a:pt x="406835" y="487352"/>
                  </a:lnTo>
                  <a:lnTo>
                    <a:pt x="401163" y="444156"/>
                  </a:lnTo>
                  <a:lnTo>
                    <a:pt x="400814" y="427748"/>
                  </a:lnTo>
                  <a:lnTo>
                    <a:pt x="415302" y="424488"/>
                  </a:lnTo>
                  <a:lnTo>
                    <a:pt x="454141" y="420736"/>
                  </a:lnTo>
                  <a:lnTo>
                    <a:pt x="460162" y="419859"/>
                  </a:lnTo>
                  <a:lnTo>
                    <a:pt x="466183" y="417230"/>
                  </a:lnTo>
                  <a:lnTo>
                    <a:pt x="472204" y="415477"/>
                  </a:lnTo>
                  <a:lnTo>
                    <a:pt x="480939" y="402205"/>
                  </a:lnTo>
                  <a:lnTo>
                    <a:pt x="484030" y="397398"/>
                  </a:lnTo>
                  <a:lnTo>
                    <a:pt x="485509" y="392426"/>
                  </a:lnTo>
                  <a:lnTo>
                    <a:pt x="489406" y="378662"/>
                  </a:lnTo>
                  <a:lnTo>
                    <a:pt x="492739" y="367870"/>
                  </a:lnTo>
                  <a:lnTo>
                    <a:pt x="496717" y="356091"/>
                  </a:lnTo>
                  <a:lnTo>
                    <a:pt x="500050" y="346614"/>
                  </a:lnTo>
                  <a:lnTo>
                    <a:pt x="501448" y="342724"/>
                  </a:lnTo>
                  <a:lnTo>
                    <a:pt x="501985" y="314292"/>
                  </a:lnTo>
                  <a:lnTo>
                    <a:pt x="501448" y="257426"/>
                  </a:lnTo>
                  <a:lnTo>
                    <a:pt x="474099" y="224789"/>
                  </a:lnTo>
                  <a:lnTo>
                    <a:pt x="438001" y="212107"/>
                  </a:lnTo>
                  <a:lnTo>
                    <a:pt x="430918" y="210368"/>
                  </a:lnTo>
                  <a:lnTo>
                    <a:pt x="434574" y="193563"/>
                  </a:lnTo>
                  <a:lnTo>
                    <a:pt x="438874" y="177169"/>
                  </a:lnTo>
                  <a:lnTo>
                    <a:pt x="443497" y="160939"/>
                  </a:lnTo>
                  <a:lnTo>
                    <a:pt x="448120" y="144628"/>
                  </a:lnTo>
                  <a:lnTo>
                    <a:pt x="446508" y="86338"/>
                  </a:lnTo>
                  <a:lnTo>
                    <a:pt x="424897" y="30678"/>
                  </a:lnTo>
                  <a:lnTo>
                    <a:pt x="385829" y="10463"/>
                  </a:lnTo>
                  <a:lnTo>
                    <a:pt x="365549" y="4382"/>
                  </a:lnTo>
                  <a:lnTo>
                    <a:pt x="354368" y="0"/>
                  </a:lnTo>
                  <a:lnTo>
                    <a:pt x="338872" y="6943"/>
                  </a:lnTo>
                  <a:lnTo>
                    <a:pt x="327167" y="16106"/>
                  </a:lnTo>
                  <a:lnTo>
                    <a:pt x="317235" y="27734"/>
                  </a:lnTo>
                  <a:lnTo>
                    <a:pt x="307061" y="42073"/>
                  </a:lnTo>
                  <a:lnTo>
                    <a:pt x="284416" y="28596"/>
                  </a:lnTo>
                  <a:lnTo>
                    <a:pt x="261368" y="17092"/>
                  </a:lnTo>
                  <a:lnTo>
                    <a:pt x="237513" y="7560"/>
                  </a:lnTo>
                  <a:lnTo>
                    <a:pt x="212448" y="0"/>
                  </a:lnTo>
                  <a:lnTo>
                    <a:pt x="185153" y="6395"/>
                  </a:lnTo>
                  <a:lnTo>
                    <a:pt x="164389" y="16325"/>
                  </a:lnTo>
                  <a:lnTo>
                    <a:pt x="147012" y="31678"/>
                  </a:lnTo>
                  <a:lnTo>
                    <a:pt x="129877" y="54345"/>
                  </a:lnTo>
                  <a:lnTo>
                    <a:pt x="126934" y="81380"/>
                  </a:lnTo>
                  <a:lnTo>
                    <a:pt x="129555" y="91159"/>
                  </a:lnTo>
                  <a:lnTo>
                    <a:pt x="116209" y="93049"/>
                  </a:lnTo>
                  <a:lnTo>
                    <a:pt x="65368" y="96418"/>
                  </a:lnTo>
                  <a:lnTo>
                    <a:pt x="38275" y="133890"/>
                  </a:lnTo>
                  <a:lnTo>
                    <a:pt x="24083" y="180565"/>
                  </a:lnTo>
                  <a:lnTo>
                    <a:pt x="28773" y="196357"/>
                  </a:lnTo>
                  <a:lnTo>
                    <a:pt x="33222" y="208286"/>
                  </a:lnTo>
                  <a:lnTo>
                    <a:pt x="40412" y="218407"/>
                  </a:lnTo>
                  <a:lnTo>
                    <a:pt x="53327" y="228775"/>
                  </a:lnTo>
                  <a:lnTo>
                    <a:pt x="62519" y="246223"/>
                  </a:lnTo>
                  <a:lnTo>
                    <a:pt x="60423" y="254633"/>
                  </a:lnTo>
                  <a:lnTo>
                    <a:pt x="48972" y="259097"/>
                  </a:lnTo>
                  <a:lnTo>
                    <a:pt x="30104" y="264713"/>
                  </a:lnTo>
                  <a:lnTo>
                    <a:pt x="15240" y="286023"/>
                  </a:lnTo>
                  <a:lnTo>
                    <a:pt x="8601" y="295172"/>
                  </a:lnTo>
                  <a:lnTo>
                    <a:pt x="5187" y="302678"/>
                  </a:lnTo>
                  <a:lnTo>
                    <a:pt x="0" y="319058"/>
                  </a:lnTo>
                  <a:lnTo>
                    <a:pt x="1034" y="335287"/>
                  </a:lnTo>
                  <a:lnTo>
                    <a:pt x="2472" y="358173"/>
                  </a:lnTo>
                  <a:lnTo>
                    <a:pt x="12041" y="403205"/>
                  </a:lnTo>
                  <a:lnTo>
                    <a:pt x="63541" y="455140"/>
                  </a:lnTo>
                  <a:lnTo>
                    <a:pt x="97314" y="473958"/>
                  </a:lnTo>
                  <a:lnTo>
                    <a:pt x="129877" y="487352"/>
                  </a:lnTo>
                  <a:lnTo>
                    <a:pt x="134783" y="491050"/>
                  </a:lnTo>
                  <a:lnTo>
                    <a:pt x="137511" y="497213"/>
                  </a:lnTo>
                  <a:lnTo>
                    <a:pt x="139433" y="504363"/>
                  </a:lnTo>
                  <a:lnTo>
                    <a:pt x="141919" y="5110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36089" y="4020311"/>
            <a:ext cx="126364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b="1" dirty="0">
                <a:latin typeface="Arial"/>
                <a:cs typeface="Arial"/>
              </a:rPr>
              <a:t>C  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4739" y="4764023"/>
            <a:ext cx="126364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b="1" dirty="0">
                <a:latin typeface="Arial"/>
                <a:cs typeface="Arial"/>
              </a:rPr>
              <a:t>C  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79140" y="4706111"/>
            <a:ext cx="126364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b="1" dirty="0">
                <a:latin typeface="Arial"/>
                <a:cs typeface="Arial"/>
              </a:rPr>
              <a:t>C  5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450133" y="2255130"/>
          <a:ext cx="2060573" cy="1643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2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300"/>
                        </a:lnSpc>
                        <a:spcBef>
                          <a:spcPts val="27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00"/>
                        </a:lnSpc>
                        <a:spcBef>
                          <a:spcPts val="27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300"/>
                        </a:lnSpc>
                        <a:spcBef>
                          <a:spcPts val="27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300"/>
                        </a:lnSpc>
                        <a:spcBef>
                          <a:spcPts val="27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300"/>
                        </a:lnSpc>
                        <a:spcBef>
                          <a:spcPts val="27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27"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8255" algn="r">
                        <a:lnSpc>
                          <a:spcPts val="1305"/>
                        </a:lnSpc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27"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8255" algn="r">
                        <a:lnSpc>
                          <a:spcPts val="894"/>
                        </a:lnSpc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8255" algn="r">
                        <a:lnSpc>
                          <a:spcPts val="1310"/>
                        </a:lnSpc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6708140" y="3945128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Proximity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97105" y="4350285"/>
            <a:ext cx="479425" cy="1031240"/>
            <a:chOff x="4597105" y="4350285"/>
            <a:chExt cx="479425" cy="103124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7105" y="5269101"/>
              <a:ext cx="114987" cy="11235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54596" y="4958507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199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181" y="5269101"/>
              <a:ext cx="114986" cy="11235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654596" y="4958507"/>
              <a:ext cx="364490" cy="311785"/>
            </a:xfrm>
            <a:custGeom>
              <a:avLst/>
              <a:gdLst/>
              <a:ahLst/>
              <a:cxnLst/>
              <a:rect l="l" t="t" r="r" b="b"/>
              <a:pathLst>
                <a:path w="364489" h="311785">
                  <a:moveTo>
                    <a:pt x="364075" y="311199"/>
                  </a:moveTo>
                  <a:lnTo>
                    <a:pt x="364075" y="0"/>
                  </a:lnTo>
                </a:path>
                <a:path w="364489" h="311785">
                  <a:moveTo>
                    <a:pt x="0" y="0"/>
                  </a:moveTo>
                  <a:lnTo>
                    <a:pt x="364075" y="0"/>
                  </a:lnTo>
                </a:path>
              </a:pathLst>
            </a:custGeom>
            <a:ln w="1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36634" y="4469439"/>
              <a:ext cx="0" cy="489584"/>
            </a:xfrm>
            <a:custGeom>
              <a:avLst/>
              <a:gdLst/>
              <a:ahLst/>
              <a:cxnLst/>
              <a:rect l="l" t="t" r="r" b="b"/>
              <a:pathLst>
                <a:path h="489585">
                  <a:moveTo>
                    <a:pt x="0" y="489067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009" y="4350285"/>
              <a:ext cx="183250" cy="11976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5325256" y="4352176"/>
            <a:ext cx="479425" cy="1029335"/>
            <a:chOff x="5325256" y="4352176"/>
            <a:chExt cx="479425" cy="1029335"/>
          </a:xfrm>
        </p:grpSpPr>
        <p:sp>
          <p:nvSpPr>
            <p:cNvPr id="32" name="object 32"/>
            <p:cNvSpPr/>
            <p:nvPr/>
          </p:nvSpPr>
          <p:spPr>
            <a:xfrm>
              <a:off x="5325863" y="5269708"/>
              <a:ext cx="114300" cy="111760"/>
            </a:xfrm>
            <a:custGeom>
              <a:avLst/>
              <a:gdLst/>
              <a:ahLst/>
              <a:cxnLst/>
              <a:rect l="l" t="t" r="r" b="b"/>
              <a:pathLst>
                <a:path w="114300" h="111760">
                  <a:moveTo>
                    <a:pt x="56874" y="0"/>
                  </a:moveTo>
                  <a:lnTo>
                    <a:pt x="34749" y="4366"/>
                  </a:lnTo>
                  <a:lnTo>
                    <a:pt x="16669" y="16276"/>
                  </a:lnTo>
                  <a:lnTo>
                    <a:pt x="4473" y="33940"/>
                  </a:lnTo>
                  <a:lnTo>
                    <a:pt x="0" y="55572"/>
                  </a:lnTo>
                  <a:lnTo>
                    <a:pt x="4473" y="77201"/>
                  </a:lnTo>
                  <a:lnTo>
                    <a:pt x="16669" y="94866"/>
                  </a:lnTo>
                  <a:lnTo>
                    <a:pt x="34749" y="106777"/>
                  </a:lnTo>
                  <a:lnTo>
                    <a:pt x="56874" y="111145"/>
                  </a:lnTo>
                  <a:lnTo>
                    <a:pt x="79021" y="106777"/>
                  </a:lnTo>
                  <a:lnTo>
                    <a:pt x="97098" y="94866"/>
                  </a:lnTo>
                  <a:lnTo>
                    <a:pt x="109282" y="77201"/>
                  </a:lnTo>
                  <a:lnTo>
                    <a:pt x="113748" y="55572"/>
                  </a:lnTo>
                  <a:lnTo>
                    <a:pt x="109282" y="33940"/>
                  </a:lnTo>
                  <a:lnTo>
                    <a:pt x="97098" y="16276"/>
                  </a:lnTo>
                  <a:lnTo>
                    <a:pt x="79021" y="4366"/>
                  </a:lnTo>
                  <a:lnTo>
                    <a:pt x="56874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25863" y="5269707"/>
              <a:ext cx="114300" cy="111760"/>
            </a:xfrm>
            <a:custGeom>
              <a:avLst/>
              <a:gdLst/>
              <a:ahLst/>
              <a:cxnLst/>
              <a:rect l="l" t="t" r="r" b="b"/>
              <a:pathLst>
                <a:path w="114300" h="111760">
                  <a:moveTo>
                    <a:pt x="0" y="55572"/>
                  </a:moveTo>
                  <a:lnTo>
                    <a:pt x="4473" y="33941"/>
                  </a:lnTo>
                  <a:lnTo>
                    <a:pt x="16669" y="16276"/>
                  </a:lnTo>
                  <a:lnTo>
                    <a:pt x="34748" y="4367"/>
                  </a:lnTo>
                  <a:lnTo>
                    <a:pt x="56873" y="0"/>
                  </a:lnTo>
                  <a:lnTo>
                    <a:pt x="79020" y="4367"/>
                  </a:lnTo>
                  <a:lnTo>
                    <a:pt x="97097" y="16276"/>
                  </a:lnTo>
                  <a:lnTo>
                    <a:pt x="109281" y="33941"/>
                  </a:lnTo>
                  <a:lnTo>
                    <a:pt x="113747" y="55572"/>
                  </a:lnTo>
                  <a:lnTo>
                    <a:pt x="109281" y="77202"/>
                  </a:lnTo>
                  <a:lnTo>
                    <a:pt x="97097" y="94867"/>
                  </a:lnTo>
                  <a:lnTo>
                    <a:pt x="79020" y="106777"/>
                  </a:lnTo>
                  <a:lnTo>
                    <a:pt x="56873" y="111145"/>
                  </a:lnTo>
                  <a:lnTo>
                    <a:pt x="34748" y="106777"/>
                  </a:lnTo>
                  <a:lnTo>
                    <a:pt x="16669" y="94867"/>
                  </a:lnTo>
                  <a:lnTo>
                    <a:pt x="4473" y="77202"/>
                  </a:lnTo>
                  <a:lnTo>
                    <a:pt x="0" y="555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82737" y="5169675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100032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89939" y="5269708"/>
              <a:ext cx="114300" cy="111760"/>
            </a:xfrm>
            <a:custGeom>
              <a:avLst/>
              <a:gdLst/>
              <a:ahLst/>
              <a:cxnLst/>
              <a:rect l="l" t="t" r="r" b="b"/>
              <a:pathLst>
                <a:path w="114300" h="111760">
                  <a:moveTo>
                    <a:pt x="56873" y="0"/>
                  </a:moveTo>
                  <a:lnTo>
                    <a:pt x="34748" y="4366"/>
                  </a:lnTo>
                  <a:lnTo>
                    <a:pt x="16668" y="16276"/>
                  </a:lnTo>
                  <a:lnTo>
                    <a:pt x="4473" y="33940"/>
                  </a:lnTo>
                  <a:lnTo>
                    <a:pt x="0" y="55572"/>
                  </a:lnTo>
                  <a:lnTo>
                    <a:pt x="4473" y="77201"/>
                  </a:lnTo>
                  <a:lnTo>
                    <a:pt x="16668" y="94866"/>
                  </a:lnTo>
                  <a:lnTo>
                    <a:pt x="34748" y="106777"/>
                  </a:lnTo>
                  <a:lnTo>
                    <a:pt x="56873" y="111145"/>
                  </a:lnTo>
                  <a:lnTo>
                    <a:pt x="79020" y="106777"/>
                  </a:lnTo>
                  <a:lnTo>
                    <a:pt x="97097" y="94866"/>
                  </a:lnTo>
                  <a:lnTo>
                    <a:pt x="109281" y="77201"/>
                  </a:lnTo>
                  <a:lnTo>
                    <a:pt x="113747" y="55572"/>
                  </a:lnTo>
                  <a:lnTo>
                    <a:pt x="109281" y="33940"/>
                  </a:lnTo>
                  <a:lnTo>
                    <a:pt x="97097" y="16276"/>
                  </a:lnTo>
                  <a:lnTo>
                    <a:pt x="79020" y="4366"/>
                  </a:lnTo>
                  <a:lnTo>
                    <a:pt x="56873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89938" y="5269707"/>
              <a:ext cx="114300" cy="111760"/>
            </a:xfrm>
            <a:custGeom>
              <a:avLst/>
              <a:gdLst/>
              <a:ahLst/>
              <a:cxnLst/>
              <a:rect l="l" t="t" r="r" b="b"/>
              <a:pathLst>
                <a:path w="114300" h="111760">
                  <a:moveTo>
                    <a:pt x="0" y="55572"/>
                  </a:moveTo>
                  <a:lnTo>
                    <a:pt x="4473" y="33941"/>
                  </a:lnTo>
                  <a:lnTo>
                    <a:pt x="16669" y="16276"/>
                  </a:lnTo>
                  <a:lnTo>
                    <a:pt x="34748" y="4367"/>
                  </a:lnTo>
                  <a:lnTo>
                    <a:pt x="56873" y="0"/>
                  </a:lnTo>
                  <a:lnTo>
                    <a:pt x="79020" y="4367"/>
                  </a:lnTo>
                  <a:lnTo>
                    <a:pt x="97097" y="16276"/>
                  </a:lnTo>
                  <a:lnTo>
                    <a:pt x="109281" y="33941"/>
                  </a:lnTo>
                  <a:lnTo>
                    <a:pt x="113747" y="55572"/>
                  </a:lnTo>
                  <a:lnTo>
                    <a:pt x="109281" y="77202"/>
                  </a:lnTo>
                  <a:lnTo>
                    <a:pt x="97097" y="94867"/>
                  </a:lnTo>
                  <a:lnTo>
                    <a:pt x="79020" y="106777"/>
                  </a:lnTo>
                  <a:lnTo>
                    <a:pt x="56873" y="111145"/>
                  </a:lnTo>
                  <a:lnTo>
                    <a:pt x="34748" y="106777"/>
                  </a:lnTo>
                  <a:lnTo>
                    <a:pt x="16669" y="94867"/>
                  </a:lnTo>
                  <a:lnTo>
                    <a:pt x="4473" y="77202"/>
                  </a:lnTo>
                  <a:lnTo>
                    <a:pt x="0" y="555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82737" y="5169675"/>
              <a:ext cx="364490" cy="100330"/>
            </a:xfrm>
            <a:custGeom>
              <a:avLst/>
              <a:gdLst/>
              <a:ahLst/>
              <a:cxnLst/>
              <a:rect l="l" t="t" r="r" b="b"/>
              <a:pathLst>
                <a:path w="364489" h="100329">
                  <a:moveTo>
                    <a:pt x="364075" y="100032"/>
                  </a:moveTo>
                  <a:lnTo>
                    <a:pt x="364075" y="0"/>
                  </a:lnTo>
                </a:path>
                <a:path w="364489" h="100329">
                  <a:moveTo>
                    <a:pt x="0" y="0"/>
                  </a:moveTo>
                  <a:lnTo>
                    <a:pt x="364075" y="0"/>
                  </a:lnTo>
                </a:path>
              </a:pathLst>
            </a:custGeom>
            <a:ln w="1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64774" y="4471331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698344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3149" y="4352176"/>
              <a:ext cx="183250" cy="119760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8847" y="5269101"/>
            <a:ext cx="115011" cy="112358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6792923" y="4352176"/>
            <a:ext cx="831850" cy="1029335"/>
            <a:chOff x="6792923" y="4352176"/>
            <a:chExt cx="831850" cy="1029335"/>
          </a:xfrm>
        </p:grpSpPr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2923" y="5269101"/>
              <a:ext cx="115011" cy="11235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850403" y="5091875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177832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6998" y="5269101"/>
              <a:ext cx="115011" cy="11235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850403" y="4825134"/>
              <a:ext cx="364490" cy="445134"/>
            </a:xfrm>
            <a:custGeom>
              <a:avLst/>
              <a:gdLst/>
              <a:ahLst/>
              <a:cxnLst/>
              <a:rect l="l" t="t" r="r" b="b"/>
              <a:pathLst>
                <a:path w="364490" h="445135">
                  <a:moveTo>
                    <a:pt x="364075" y="444572"/>
                  </a:moveTo>
                  <a:lnTo>
                    <a:pt x="364075" y="266740"/>
                  </a:lnTo>
                </a:path>
                <a:path w="364490" h="445135">
                  <a:moveTo>
                    <a:pt x="0" y="266740"/>
                  </a:moveTo>
                  <a:lnTo>
                    <a:pt x="364075" y="266740"/>
                  </a:lnTo>
                </a:path>
                <a:path w="364490" h="445135">
                  <a:moveTo>
                    <a:pt x="170673" y="266740"/>
                  </a:moveTo>
                  <a:lnTo>
                    <a:pt x="170673" y="0"/>
                  </a:lnTo>
                </a:path>
              </a:pathLst>
            </a:custGeom>
            <a:ln w="1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9709" y="5269101"/>
              <a:ext cx="114960" cy="11235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021076" y="4825134"/>
              <a:ext cx="557530" cy="445134"/>
            </a:xfrm>
            <a:custGeom>
              <a:avLst/>
              <a:gdLst/>
              <a:ahLst/>
              <a:cxnLst/>
              <a:rect l="l" t="t" r="r" b="b"/>
              <a:pathLst>
                <a:path w="557529" h="445135">
                  <a:moveTo>
                    <a:pt x="557477" y="444572"/>
                  </a:moveTo>
                  <a:lnTo>
                    <a:pt x="546113" y="0"/>
                  </a:lnTo>
                </a:path>
                <a:path w="557529" h="445135">
                  <a:moveTo>
                    <a:pt x="0" y="0"/>
                  </a:moveTo>
                  <a:lnTo>
                    <a:pt x="546113" y="0"/>
                  </a:lnTo>
                </a:path>
              </a:pathLst>
            </a:custGeom>
            <a:ln w="1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94133" y="4471331"/>
              <a:ext cx="0" cy="354330"/>
            </a:xfrm>
            <a:custGeom>
              <a:avLst/>
              <a:gdLst/>
              <a:ahLst/>
              <a:cxnLst/>
              <a:rect l="l" t="t" r="r" b="b"/>
              <a:pathLst>
                <a:path h="354329">
                  <a:moveTo>
                    <a:pt x="0" y="353803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2508" y="4352176"/>
              <a:ext cx="183250" cy="11976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971744" y="5027308"/>
            <a:ext cx="278765" cy="381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spc="20" dirty="0">
                <a:latin typeface="Arial"/>
                <a:cs typeface="Arial"/>
              </a:rPr>
              <a:t>...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88788" y="5417054"/>
            <a:ext cx="13208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p1</a:t>
            </a:r>
            <a:endParaRPr sz="7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52865" y="5417054"/>
            <a:ext cx="13208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p2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16951" y="5417054"/>
            <a:ext cx="13208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p3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81026" y="5417054"/>
            <a:ext cx="13208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p4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09177" y="5417054"/>
            <a:ext cx="13208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p9</a:t>
            </a:r>
            <a:endParaRPr sz="7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47912" y="5417054"/>
            <a:ext cx="18224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p10</a:t>
            </a:r>
            <a:endParaRPr sz="7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11988" y="5417054"/>
            <a:ext cx="18224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p11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76063" y="5417054"/>
            <a:ext cx="18224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p12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928243" y="4352176"/>
            <a:ext cx="183515" cy="828675"/>
            <a:chOff x="5928243" y="4352176"/>
            <a:chExt cx="183515" cy="828675"/>
          </a:xfrm>
        </p:grpSpPr>
        <p:sp>
          <p:nvSpPr>
            <p:cNvPr id="60" name="object 60"/>
            <p:cNvSpPr/>
            <p:nvPr/>
          </p:nvSpPr>
          <p:spPr>
            <a:xfrm>
              <a:off x="6019869" y="4471331"/>
              <a:ext cx="0" cy="709930"/>
            </a:xfrm>
            <a:custGeom>
              <a:avLst/>
              <a:gdLst/>
              <a:ahLst/>
              <a:cxnLst/>
              <a:rect l="l" t="t" r="r" b="b"/>
              <a:pathLst>
                <a:path h="709929">
                  <a:moveTo>
                    <a:pt x="0" y="709457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8243" y="4352176"/>
              <a:ext cx="183250" cy="119760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6196445" y="4352176"/>
            <a:ext cx="295910" cy="917575"/>
            <a:chOff x="6196445" y="4352176"/>
            <a:chExt cx="295910" cy="917575"/>
          </a:xfrm>
        </p:grpSpPr>
        <p:sp>
          <p:nvSpPr>
            <p:cNvPr id="63" name="object 63"/>
            <p:cNvSpPr/>
            <p:nvPr/>
          </p:nvSpPr>
          <p:spPr>
            <a:xfrm>
              <a:off x="6201906" y="5002982"/>
              <a:ext cx="284480" cy="267335"/>
            </a:xfrm>
            <a:custGeom>
              <a:avLst/>
              <a:gdLst/>
              <a:ahLst/>
              <a:cxnLst/>
              <a:rect l="l" t="t" r="r" b="b"/>
              <a:pathLst>
                <a:path w="284479" h="267335">
                  <a:moveTo>
                    <a:pt x="284421" y="266725"/>
                  </a:moveTo>
                  <a:lnTo>
                    <a:pt x="284421" y="0"/>
                  </a:lnTo>
                </a:path>
                <a:path w="284479" h="267335">
                  <a:moveTo>
                    <a:pt x="284421" y="0"/>
                  </a:moveTo>
                  <a:lnTo>
                    <a:pt x="0" y="0"/>
                  </a:lnTo>
                </a:path>
                <a:path w="284479" h="267335">
                  <a:moveTo>
                    <a:pt x="0" y="188920"/>
                  </a:moveTo>
                  <a:lnTo>
                    <a:pt x="0" y="0"/>
                  </a:lnTo>
                </a:path>
              </a:pathLst>
            </a:custGeom>
            <a:ln w="1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38435" y="4471331"/>
              <a:ext cx="0" cy="532130"/>
            </a:xfrm>
            <a:custGeom>
              <a:avLst/>
              <a:gdLst/>
              <a:ahLst/>
              <a:cxnLst/>
              <a:rect l="l" t="t" r="r" b="b"/>
              <a:pathLst>
                <a:path h="532129">
                  <a:moveTo>
                    <a:pt x="0" y="531651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6810" y="4352176"/>
              <a:ext cx="183250" cy="119760"/>
            </a:xfrm>
            <a:prstGeom prst="rect">
              <a:avLst/>
            </a:prstGeom>
          </p:spPr>
        </p:pic>
      </p:grp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8</a:t>
            </a:fld>
            <a:endParaRPr spc="-1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sz="2800" b="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2240" y="3816351"/>
            <a:ext cx="1994535" cy="1418590"/>
            <a:chOff x="1602240" y="3816351"/>
            <a:chExt cx="1994535" cy="1418590"/>
          </a:xfrm>
        </p:grpSpPr>
        <p:sp>
          <p:nvSpPr>
            <p:cNvPr id="4" name="object 4"/>
            <p:cNvSpPr/>
            <p:nvPr/>
          </p:nvSpPr>
          <p:spPr>
            <a:xfrm>
              <a:off x="1608589" y="3822701"/>
              <a:ext cx="401320" cy="580390"/>
            </a:xfrm>
            <a:custGeom>
              <a:avLst/>
              <a:gdLst/>
              <a:ahLst/>
              <a:cxnLst/>
              <a:rect l="l" t="t" r="r" b="b"/>
              <a:pathLst>
                <a:path w="401319" h="580389">
                  <a:moveTo>
                    <a:pt x="161467" y="0"/>
                  </a:moveTo>
                  <a:lnTo>
                    <a:pt x="112442" y="17382"/>
                  </a:lnTo>
                  <a:lnTo>
                    <a:pt x="91189" y="44604"/>
                  </a:lnTo>
                  <a:lnTo>
                    <a:pt x="86212" y="57805"/>
                  </a:lnTo>
                  <a:lnTo>
                    <a:pt x="81364" y="71006"/>
                  </a:lnTo>
                  <a:lnTo>
                    <a:pt x="77223" y="85374"/>
                  </a:lnTo>
                  <a:lnTo>
                    <a:pt x="81739" y="129200"/>
                  </a:lnTo>
                  <a:lnTo>
                    <a:pt x="82018" y="145847"/>
                  </a:lnTo>
                  <a:lnTo>
                    <a:pt x="70481" y="149154"/>
                  </a:lnTo>
                  <a:lnTo>
                    <a:pt x="39553" y="152962"/>
                  </a:lnTo>
                  <a:lnTo>
                    <a:pt x="34759" y="153851"/>
                  </a:lnTo>
                  <a:lnTo>
                    <a:pt x="29965" y="156519"/>
                  </a:lnTo>
                  <a:lnTo>
                    <a:pt x="25171" y="158297"/>
                  </a:lnTo>
                  <a:lnTo>
                    <a:pt x="18214" y="171762"/>
                  </a:lnTo>
                  <a:lnTo>
                    <a:pt x="15753" y="176640"/>
                  </a:lnTo>
                  <a:lnTo>
                    <a:pt x="14576" y="181684"/>
                  </a:lnTo>
                  <a:lnTo>
                    <a:pt x="11472" y="195649"/>
                  </a:lnTo>
                  <a:lnTo>
                    <a:pt x="8818" y="206599"/>
                  </a:lnTo>
                  <a:lnTo>
                    <a:pt x="5650" y="218549"/>
                  </a:lnTo>
                  <a:lnTo>
                    <a:pt x="2996" y="228165"/>
                  </a:lnTo>
                  <a:lnTo>
                    <a:pt x="1883" y="232111"/>
                  </a:lnTo>
                  <a:lnTo>
                    <a:pt x="1455" y="260958"/>
                  </a:lnTo>
                  <a:lnTo>
                    <a:pt x="1883" y="318653"/>
                  </a:lnTo>
                  <a:lnTo>
                    <a:pt x="23662" y="351766"/>
                  </a:lnTo>
                  <a:lnTo>
                    <a:pt x="58046" y="366398"/>
                  </a:lnTo>
                  <a:lnTo>
                    <a:pt x="55135" y="383448"/>
                  </a:lnTo>
                  <a:lnTo>
                    <a:pt x="51710" y="400081"/>
                  </a:lnTo>
                  <a:lnTo>
                    <a:pt x="44348" y="433096"/>
                  </a:lnTo>
                  <a:lnTo>
                    <a:pt x="44636" y="460665"/>
                  </a:lnTo>
                  <a:lnTo>
                    <a:pt x="50608" y="523140"/>
                  </a:lnTo>
                  <a:lnTo>
                    <a:pt x="72268" y="558101"/>
                  </a:lnTo>
                  <a:lnTo>
                    <a:pt x="110098" y="575387"/>
                  </a:lnTo>
                  <a:lnTo>
                    <a:pt x="119002" y="579835"/>
                  </a:lnTo>
                  <a:lnTo>
                    <a:pt x="131342" y="572789"/>
                  </a:lnTo>
                  <a:lnTo>
                    <a:pt x="140663" y="563493"/>
                  </a:lnTo>
                  <a:lnTo>
                    <a:pt x="148572" y="551696"/>
                  </a:lnTo>
                  <a:lnTo>
                    <a:pt x="156673" y="537147"/>
                  </a:lnTo>
                  <a:lnTo>
                    <a:pt x="290376" y="537147"/>
                  </a:lnTo>
                  <a:lnTo>
                    <a:pt x="297763" y="524696"/>
                  </a:lnTo>
                  <a:lnTo>
                    <a:pt x="300107" y="497266"/>
                  </a:lnTo>
                  <a:lnTo>
                    <a:pt x="298020" y="487345"/>
                  </a:lnTo>
                  <a:lnTo>
                    <a:pt x="308647" y="485427"/>
                  </a:lnTo>
                  <a:lnTo>
                    <a:pt x="349131" y="482009"/>
                  </a:lnTo>
                  <a:lnTo>
                    <a:pt x="370706" y="443991"/>
                  </a:lnTo>
                  <a:lnTo>
                    <a:pt x="382008" y="396634"/>
                  </a:lnTo>
                  <a:lnTo>
                    <a:pt x="378272" y="380613"/>
                  </a:lnTo>
                  <a:lnTo>
                    <a:pt x="374730" y="368510"/>
                  </a:lnTo>
                  <a:lnTo>
                    <a:pt x="369004" y="358241"/>
                  </a:lnTo>
                  <a:lnTo>
                    <a:pt x="358720" y="347722"/>
                  </a:lnTo>
                  <a:lnTo>
                    <a:pt x="351400" y="330019"/>
                  </a:lnTo>
                  <a:lnTo>
                    <a:pt x="353069" y="321487"/>
                  </a:lnTo>
                  <a:lnTo>
                    <a:pt x="362188" y="316957"/>
                  </a:lnTo>
                  <a:lnTo>
                    <a:pt x="377213" y="311260"/>
                  </a:lnTo>
                  <a:lnTo>
                    <a:pt x="389049" y="289638"/>
                  </a:lnTo>
                  <a:lnTo>
                    <a:pt x="394335" y="280356"/>
                  </a:lnTo>
                  <a:lnTo>
                    <a:pt x="397053" y="272742"/>
                  </a:lnTo>
                  <a:lnTo>
                    <a:pt x="401185" y="256123"/>
                  </a:lnTo>
                  <a:lnTo>
                    <a:pt x="399215" y="216437"/>
                  </a:lnTo>
                  <a:lnTo>
                    <a:pt x="391596" y="170748"/>
                  </a:lnTo>
                  <a:lnTo>
                    <a:pt x="350587" y="118056"/>
                  </a:lnTo>
                  <a:lnTo>
                    <a:pt x="297763" y="85374"/>
                  </a:lnTo>
                  <a:lnTo>
                    <a:pt x="293857" y="81622"/>
                  </a:lnTo>
                  <a:lnTo>
                    <a:pt x="291685" y="75369"/>
                  </a:lnTo>
                  <a:lnTo>
                    <a:pt x="290154" y="68115"/>
                  </a:lnTo>
                  <a:lnTo>
                    <a:pt x="288175" y="61362"/>
                  </a:lnTo>
                  <a:lnTo>
                    <a:pt x="258745" y="40143"/>
                  </a:lnTo>
                  <a:lnTo>
                    <a:pt x="226875" y="25011"/>
                  </a:lnTo>
                  <a:lnTo>
                    <a:pt x="193978" y="12714"/>
                  </a:lnTo>
                  <a:lnTo>
                    <a:pt x="161467" y="0"/>
                  </a:lnTo>
                  <a:close/>
                </a:path>
                <a:path w="401319" h="580389">
                  <a:moveTo>
                    <a:pt x="290376" y="537147"/>
                  </a:moveTo>
                  <a:lnTo>
                    <a:pt x="156673" y="537147"/>
                  </a:lnTo>
                  <a:lnTo>
                    <a:pt x="174705" y="550820"/>
                  </a:lnTo>
                  <a:lnTo>
                    <a:pt x="193058" y="562492"/>
                  </a:lnTo>
                  <a:lnTo>
                    <a:pt x="212054" y="572164"/>
                  </a:lnTo>
                  <a:lnTo>
                    <a:pt x="232012" y="579835"/>
                  </a:lnTo>
                  <a:lnTo>
                    <a:pt x="253747" y="573345"/>
                  </a:lnTo>
                  <a:lnTo>
                    <a:pt x="270282" y="563271"/>
                  </a:lnTo>
                  <a:lnTo>
                    <a:pt x="284119" y="547693"/>
                  </a:lnTo>
                  <a:lnTo>
                    <a:pt x="290376" y="537147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8590" y="3822701"/>
              <a:ext cx="401320" cy="580390"/>
            </a:xfrm>
            <a:custGeom>
              <a:avLst/>
              <a:gdLst/>
              <a:ahLst/>
              <a:cxnLst/>
              <a:rect l="l" t="t" r="r" b="b"/>
              <a:pathLst>
                <a:path w="401319" h="580389">
                  <a:moveTo>
                    <a:pt x="288175" y="61362"/>
                  </a:moveTo>
                  <a:lnTo>
                    <a:pt x="258745" y="40144"/>
                  </a:lnTo>
                  <a:lnTo>
                    <a:pt x="226875" y="25012"/>
                  </a:lnTo>
                  <a:lnTo>
                    <a:pt x="193978" y="12714"/>
                  </a:lnTo>
                  <a:lnTo>
                    <a:pt x="161467" y="0"/>
                  </a:lnTo>
                  <a:lnTo>
                    <a:pt x="112442" y="17383"/>
                  </a:lnTo>
                  <a:lnTo>
                    <a:pt x="91189" y="44604"/>
                  </a:lnTo>
                  <a:lnTo>
                    <a:pt x="86212" y="57805"/>
                  </a:lnTo>
                  <a:lnTo>
                    <a:pt x="81364" y="71006"/>
                  </a:lnTo>
                  <a:lnTo>
                    <a:pt x="77223" y="85374"/>
                  </a:lnTo>
                  <a:lnTo>
                    <a:pt x="81739" y="129201"/>
                  </a:lnTo>
                  <a:lnTo>
                    <a:pt x="82017" y="145848"/>
                  </a:lnTo>
                  <a:lnTo>
                    <a:pt x="70481" y="149155"/>
                  </a:lnTo>
                  <a:lnTo>
                    <a:pt x="39553" y="152962"/>
                  </a:lnTo>
                  <a:lnTo>
                    <a:pt x="34759" y="153851"/>
                  </a:lnTo>
                  <a:lnTo>
                    <a:pt x="29964" y="156519"/>
                  </a:lnTo>
                  <a:lnTo>
                    <a:pt x="25170" y="158298"/>
                  </a:lnTo>
                  <a:lnTo>
                    <a:pt x="18214" y="171763"/>
                  </a:lnTo>
                  <a:lnTo>
                    <a:pt x="15752" y="176640"/>
                  </a:lnTo>
                  <a:lnTo>
                    <a:pt x="14575" y="181684"/>
                  </a:lnTo>
                  <a:lnTo>
                    <a:pt x="11472" y="195649"/>
                  </a:lnTo>
                  <a:lnTo>
                    <a:pt x="8818" y="206599"/>
                  </a:lnTo>
                  <a:lnTo>
                    <a:pt x="5650" y="218549"/>
                  </a:lnTo>
                  <a:lnTo>
                    <a:pt x="2996" y="228165"/>
                  </a:lnTo>
                  <a:lnTo>
                    <a:pt x="1883" y="232111"/>
                  </a:lnTo>
                  <a:lnTo>
                    <a:pt x="1455" y="260959"/>
                  </a:lnTo>
                  <a:lnTo>
                    <a:pt x="1883" y="318653"/>
                  </a:lnTo>
                  <a:lnTo>
                    <a:pt x="23661" y="351766"/>
                  </a:lnTo>
                  <a:lnTo>
                    <a:pt x="58045" y="366398"/>
                  </a:lnTo>
                  <a:lnTo>
                    <a:pt x="55135" y="383448"/>
                  </a:lnTo>
                  <a:lnTo>
                    <a:pt x="51710" y="400081"/>
                  </a:lnTo>
                  <a:lnTo>
                    <a:pt x="48029" y="416547"/>
                  </a:lnTo>
                  <a:lnTo>
                    <a:pt x="44347" y="433097"/>
                  </a:lnTo>
                  <a:lnTo>
                    <a:pt x="45631" y="492237"/>
                  </a:lnTo>
                  <a:lnTo>
                    <a:pt x="62840" y="548708"/>
                  </a:lnTo>
                  <a:lnTo>
                    <a:pt x="105304" y="573609"/>
                  </a:lnTo>
                  <a:lnTo>
                    <a:pt x="110098" y="575388"/>
                  </a:lnTo>
                  <a:lnTo>
                    <a:pt x="119002" y="579835"/>
                  </a:lnTo>
                  <a:lnTo>
                    <a:pt x="131341" y="572789"/>
                  </a:lnTo>
                  <a:lnTo>
                    <a:pt x="140662" y="563493"/>
                  </a:lnTo>
                  <a:lnTo>
                    <a:pt x="148571" y="551696"/>
                  </a:lnTo>
                  <a:lnTo>
                    <a:pt x="156672" y="537147"/>
                  </a:lnTo>
                  <a:lnTo>
                    <a:pt x="174705" y="550821"/>
                  </a:lnTo>
                  <a:lnTo>
                    <a:pt x="193058" y="562493"/>
                  </a:lnTo>
                  <a:lnTo>
                    <a:pt x="212053" y="572164"/>
                  </a:lnTo>
                  <a:lnTo>
                    <a:pt x="232012" y="579835"/>
                  </a:lnTo>
                  <a:lnTo>
                    <a:pt x="253747" y="573345"/>
                  </a:lnTo>
                  <a:lnTo>
                    <a:pt x="270281" y="563271"/>
                  </a:lnTo>
                  <a:lnTo>
                    <a:pt x="284119" y="547694"/>
                  </a:lnTo>
                  <a:lnTo>
                    <a:pt x="297763" y="524697"/>
                  </a:lnTo>
                  <a:lnTo>
                    <a:pt x="300107" y="497267"/>
                  </a:lnTo>
                  <a:lnTo>
                    <a:pt x="298020" y="487346"/>
                  </a:lnTo>
                  <a:lnTo>
                    <a:pt x="308647" y="485428"/>
                  </a:lnTo>
                  <a:lnTo>
                    <a:pt x="349131" y="482010"/>
                  </a:lnTo>
                  <a:lnTo>
                    <a:pt x="370706" y="443991"/>
                  </a:lnTo>
                  <a:lnTo>
                    <a:pt x="382007" y="396635"/>
                  </a:lnTo>
                  <a:lnTo>
                    <a:pt x="378272" y="380613"/>
                  </a:lnTo>
                  <a:lnTo>
                    <a:pt x="374730" y="368510"/>
                  </a:lnTo>
                  <a:lnTo>
                    <a:pt x="369004" y="358242"/>
                  </a:lnTo>
                  <a:lnTo>
                    <a:pt x="358720" y="347723"/>
                  </a:lnTo>
                  <a:lnTo>
                    <a:pt x="351400" y="330020"/>
                  </a:lnTo>
                  <a:lnTo>
                    <a:pt x="353070" y="321488"/>
                  </a:lnTo>
                  <a:lnTo>
                    <a:pt x="362187" y="316958"/>
                  </a:lnTo>
                  <a:lnTo>
                    <a:pt x="377213" y="311261"/>
                  </a:lnTo>
                  <a:lnTo>
                    <a:pt x="389049" y="289639"/>
                  </a:lnTo>
                  <a:lnTo>
                    <a:pt x="394335" y="280357"/>
                  </a:lnTo>
                  <a:lnTo>
                    <a:pt x="397054" y="272742"/>
                  </a:lnTo>
                  <a:lnTo>
                    <a:pt x="401184" y="256123"/>
                  </a:lnTo>
                  <a:lnTo>
                    <a:pt x="400360" y="239657"/>
                  </a:lnTo>
                  <a:lnTo>
                    <a:pt x="399215" y="216437"/>
                  </a:lnTo>
                  <a:lnTo>
                    <a:pt x="391596" y="170749"/>
                  </a:lnTo>
                  <a:lnTo>
                    <a:pt x="350587" y="118056"/>
                  </a:lnTo>
                  <a:lnTo>
                    <a:pt x="297763" y="85374"/>
                  </a:lnTo>
                  <a:lnTo>
                    <a:pt x="293857" y="81622"/>
                  </a:lnTo>
                  <a:lnTo>
                    <a:pt x="291685" y="75369"/>
                  </a:lnTo>
                  <a:lnTo>
                    <a:pt x="290154" y="68116"/>
                  </a:lnTo>
                  <a:lnTo>
                    <a:pt x="288175" y="613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6452" y="4648201"/>
              <a:ext cx="569595" cy="580390"/>
            </a:xfrm>
            <a:custGeom>
              <a:avLst/>
              <a:gdLst/>
              <a:ahLst/>
              <a:cxnLst/>
              <a:rect l="l" t="t" r="r" b="b"/>
              <a:pathLst>
                <a:path w="569594" h="580389">
                  <a:moveTo>
                    <a:pt x="229057" y="0"/>
                  </a:moveTo>
                  <a:lnTo>
                    <a:pt x="177684" y="9449"/>
                  </a:lnTo>
                  <a:lnTo>
                    <a:pt x="135783" y="30237"/>
                  </a:lnTo>
                  <a:lnTo>
                    <a:pt x="129361" y="44605"/>
                  </a:lnTo>
                  <a:lnTo>
                    <a:pt x="122301" y="57806"/>
                  </a:lnTo>
                  <a:lnTo>
                    <a:pt x="115424" y="71006"/>
                  </a:lnTo>
                  <a:lnTo>
                    <a:pt x="109549" y="85374"/>
                  </a:lnTo>
                  <a:lnTo>
                    <a:pt x="115956" y="129201"/>
                  </a:lnTo>
                  <a:lnTo>
                    <a:pt x="116350" y="145848"/>
                  </a:lnTo>
                  <a:lnTo>
                    <a:pt x="99985" y="149155"/>
                  </a:lnTo>
                  <a:lnTo>
                    <a:pt x="56110" y="152962"/>
                  </a:lnTo>
                  <a:lnTo>
                    <a:pt x="49309" y="153852"/>
                  </a:lnTo>
                  <a:lnTo>
                    <a:pt x="42508" y="156519"/>
                  </a:lnTo>
                  <a:lnTo>
                    <a:pt x="35706" y="158299"/>
                  </a:lnTo>
                  <a:lnTo>
                    <a:pt x="25838" y="171764"/>
                  </a:lnTo>
                  <a:lnTo>
                    <a:pt x="22346" y="176641"/>
                  </a:lnTo>
                  <a:lnTo>
                    <a:pt x="20676" y="181684"/>
                  </a:lnTo>
                  <a:lnTo>
                    <a:pt x="16273" y="195649"/>
                  </a:lnTo>
                  <a:lnTo>
                    <a:pt x="12509" y="206599"/>
                  </a:lnTo>
                  <a:lnTo>
                    <a:pt x="8015" y="218550"/>
                  </a:lnTo>
                  <a:lnTo>
                    <a:pt x="4251" y="228166"/>
                  </a:lnTo>
                  <a:lnTo>
                    <a:pt x="2672" y="232112"/>
                  </a:lnTo>
                  <a:lnTo>
                    <a:pt x="2064" y="260959"/>
                  </a:lnTo>
                  <a:lnTo>
                    <a:pt x="2671" y="318653"/>
                  </a:lnTo>
                  <a:lnTo>
                    <a:pt x="33565" y="351767"/>
                  </a:lnTo>
                  <a:lnTo>
                    <a:pt x="74343" y="364634"/>
                  </a:lnTo>
                  <a:lnTo>
                    <a:pt x="82344" y="366398"/>
                  </a:lnTo>
                  <a:lnTo>
                    <a:pt x="78215" y="383449"/>
                  </a:lnTo>
                  <a:lnTo>
                    <a:pt x="73356" y="400082"/>
                  </a:lnTo>
                  <a:lnTo>
                    <a:pt x="62912" y="433097"/>
                  </a:lnTo>
                  <a:lnTo>
                    <a:pt x="63322" y="460666"/>
                  </a:lnTo>
                  <a:lnTo>
                    <a:pt x="71793" y="523141"/>
                  </a:lnTo>
                  <a:lnTo>
                    <a:pt x="102520" y="558103"/>
                  </a:lnTo>
                  <a:lnTo>
                    <a:pt x="149385" y="573610"/>
                  </a:lnTo>
                  <a:lnTo>
                    <a:pt x="156187" y="575388"/>
                  </a:lnTo>
                  <a:lnTo>
                    <a:pt x="168817" y="579835"/>
                  </a:lnTo>
                  <a:lnTo>
                    <a:pt x="186322" y="572790"/>
                  </a:lnTo>
                  <a:lnTo>
                    <a:pt x="199545" y="563493"/>
                  </a:lnTo>
                  <a:lnTo>
                    <a:pt x="210764" y="551696"/>
                  </a:lnTo>
                  <a:lnTo>
                    <a:pt x="222256" y="537147"/>
                  </a:lnTo>
                  <a:lnTo>
                    <a:pt x="411929" y="537147"/>
                  </a:lnTo>
                  <a:lnTo>
                    <a:pt x="422408" y="524697"/>
                  </a:lnTo>
                  <a:lnTo>
                    <a:pt x="426349" y="501049"/>
                  </a:lnTo>
                  <a:lnTo>
                    <a:pt x="423154" y="489822"/>
                  </a:lnTo>
                  <a:lnTo>
                    <a:pt x="425276" y="486151"/>
                  </a:lnTo>
                  <a:lnTo>
                    <a:pt x="495279" y="482010"/>
                  </a:lnTo>
                  <a:lnTo>
                    <a:pt x="525886" y="443992"/>
                  </a:lnTo>
                  <a:lnTo>
                    <a:pt x="541918" y="396636"/>
                  </a:lnTo>
                  <a:lnTo>
                    <a:pt x="536619" y="380614"/>
                  </a:lnTo>
                  <a:lnTo>
                    <a:pt x="531594" y="368511"/>
                  </a:lnTo>
                  <a:lnTo>
                    <a:pt x="523471" y="358242"/>
                  </a:lnTo>
                  <a:lnTo>
                    <a:pt x="508882" y="347723"/>
                  </a:lnTo>
                  <a:lnTo>
                    <a:pt x="498498" y="330020"/>
                  </a:lnTo>
                  <a:lnTo>
                    <a:pt x="500866" y="321488"/>
                  </a:lnTo>
                  <a:lnTo>
                    <a:pt x="513801" y="316958"/>
                  </a:lnTo>
                  <a:lnTo>
                    <a:pt x="535115" y="311261"/>
                  </a:lnTo>
                  <a:lnTo>
                    <a:pt x="551906" y="289640"/>
                  </a:lnTo>
                  <a:lnTo>
                    <a:pt x="559406" y="280357"/>
                  </a:lnTo>
                  <a:lnTo>
                    <a:pt x="563262" y="272743"/>
                  </a:lnTo>
                  <a:lnTo>
                    <a:pt x="569122" y="256123"/>
                  </a:lnTo>
                  <a:lnTo>
                    <a:pt x="566329" y="216438"/>
                  </a:lnTo>
                  <a:lnTo>
                    <a:pt x="555519" y="170748"/>
                  </a:lnTo>
                  <a:lnTo>
                    <a:pt x="497344" y="118057"/>
                  </a:lnTo>
                  <a:lnTo>
                    <a:pt x="459193" y="98964"/>
                  </a:lnTo>
                  <a:lnTo>
                    <a:pt x="422408" y="85374"/>
                  </a:lnTo>
                  <a:lnTo>
                    <a:pt x="416867" y="81623"/>
                  </a:lnTo>
                  <a:lnTo>
                    <a:pt x="413786" y="75370"/>
                  </a:lnTo>
                  <a:lnTo>
                    <a:pt x="411615" y="68116"/>
                  </a:lnTo>
                  <a:lnTo>
                    <a:pt x="408806" y="61363"/>
                  </a:lnTo>
                  <a:lnTo>
                    <a:pt x="367057" y="40145"/>
                  </a:lnTo>
                  <a:lnTo>
                    <a:pt x="321847" y="25012"/>
                  </a:lnTo>
                  <a:lnTo>
                    <a:pt x="275179" y="12714"/>
                  </a:lnTo>
                  <a:lnTo>
                    <a:pt x="229057" y="0"/>
                  </a:lnTo>
                  <a:close/>
                </a:path>
                <a:path w="569594" h="580389">
                  <a:moveTo>
                    <a:pt x="411929" y="537147"/>
                  </a:moveTo>
                  <a:lnTo>
                    <a:pt x="222256" y="537147"/>
                  </a:lnTo>
                  <a:lnTo>
                    <a:pt x="247837" y="550821"/>
                  </a:lnTo>
                  <a:lnTo>
                    <a:pt x="273873" y="562493"/>
                  </a:lnTo>
                  <a:lnTo>
                    <a:pt x="300821" y="572165"/>
                  </a:lnTo>
                  <a:lnTo>
                    <a:pt x="329134" y="579835"/>
                  </a:lnTo>
                  <a:lnTo>
                    <a:pt x="359967" y="573345"/>
                  </a:lnTo>
                  <a:lnTo>
                    <a:pt x="383423" y="563271"/>
                  </a:lnTo>
                  <a:lnTo>
                    <a:pt x="403052" y="547694"/>
                  </a:lnTo>
                  <a:lnTo>
                    <a:pt x="411929" y="537147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6452" y="4648201"/>
              <a:ext cx="569595" cy="580390"/>
            </a:xfrm>
            <a:custGeom>
              <a:avLst/>
              <a:gdLst/>
              <a:ahLst/>
              <a:cxnLst/>
              <a:rect l="l" t="t" r="r" b="b"/>
              <a:pathLst>
                <a:path w="569594" h="580389">
                  <a:moveTo>
                    <a:pt x="408806" y="61362"/>
                  </a:moveTo>
                  <a:lnTo>
                    <a:pt x="367057" y="40144"/>
                  </a:lnTo>
                  <a:lnTo>
                    <a:pt x="321847" y="25012"/>
                  </a:lnTo>
                  <a:lnTo>
                    <a:pt x="275179" y="12714"/>
                  </a:lnTo>
                  <a:lnTo>
                    <a:pt x="229057" y="0"/>
                  </a:lnTo>
                  <a:lnTo>
                    <a:pt x="177683" y="9448"/>
                  </a:lnTo>
                  <a:lnTo>
                    <a:pt x="135783" y="30236"/>
                  </a:lnTo>
                  <a:lnTo>
                    <a:pt x="129361" y="44604"/>
                  </a:lnTo>
                  <a:lnTo>
                    <a:pt x="122301" y="57805"/>
                  </a:lnTo>
                  <a:lnTo>
                    <a:pt x="115424" y="71006"/>
                  </a:lnTo>
                  <a:lnTo>
                    <a:pt x="109549" y="85374"/>
                  </a:lnTo>
                  <a:lnTo>
                    <a:pt x="115956" y="129201"/>
                  </a:lnTo>
                  <a:lnTo>
                    <a:pt x="116350" y="145848"/>
                  </a:lnTo>
                  <a:lnTo>
                    <a:pt x="99985" y="149155"/>
                  </a:lnTo>
                  <a:lnTo>
                    <a:pt x="56110" y="152962"/>
                  </a:lnTo>
                  <a:lnTo>
                    <a:pt x="49309" y="153851"/>
                  </a:lnTo>
                  <a:lnTo>
                    <a:pt x="42508" y="156519"/>
                  </a:lnTo>
                  <a:lnTo>
                    <a:pt x="35706" y="158298"/>
                  </a:lnTo>
                  <a:lnTo>
                    <a:pt x="25838" y="171763"/>
                  </a:lnTo>
                  <a:lnTo>
                    <a:pt x="22347" y="176640"/>
                  </a:lnTo>
                  <a:lnTo>
                    <a:pt x="20677" y="181684"/>
                  </a:lnTo>
                  <a:lnTo>
                    <a:pt x="16274" y="195649"/>
                  </a:lnTo>
                  <a:lnTo>
                    <a:pt x="12509" y="206599"/>
                  </a:lnTo>
                  <a:lnTo>
                    <a:pt x="8015" y="218549"/>
                  </a:lnTo>
                  <a:lnTo>
                    <a:pt x="4250" y="228165"/>
                  </a:lnTo>
                  <a:lnTo>
                    <a:pt x="2671" y="232111"/>
                  </a:lnTo>
                  <a:lnTo>
                    <a:pt x="2064" y="260959"/>
                  </a:lnTo>
                  <a:lnTo>
                    <a:pt x="2671" y="318653"/>
                  </a:lnTo>
                  <a:lnTo>
                    <a:pt x="33566" y="351766"/>
                  </a:lnTo>
                  <a:lnTo>
                    <a:pt x="74343" y="364634"/>
                  </a:lnTo>
                  <a:lnTo>
                    <a:pt x="82344" y="366398"/>
                  </a:lnTo>
                  <a:lnTo>
                    <a:pt x="78214" y="383448"/>
                  </a:lnTo>
                  <a:lnTo>
                    <a:pt x="73356" y="400081"/>
                  </a:lnTo>
                  <a:lnTo>
                    <a:pt x="68134" y="416547"/>
                  </a:lnTo>
                  <a:lnTo>
                    <a:pt x="62911" y="433097"/>
                  </a:lnTo>
                  <a:lnTo>
                    <a:pt x="64733" y="492237"/>
                  </a:lnTo>
                  <a:lnTo>
                    <a:pt x="89145" y="548708"/>
                  </a:lnTo>
                  <a:lnTo>
                    <a:pt x="133278" y="569218"/>
                  </a:lnTo>
                  <a:lnTo>
                    <a:pt x="156186" y="575388"/>
                  </a:lnTo>
                  <a:lnTo>
                    <a:pt x="168817" y="579835"/>
                  </a:lnTo>
                  <a:lnTo>
                    <a:pt x="186322" y="572789"/>
                  </a:lnTo>
                  <a:lnTo>
                    <a:pt x="199545" y="563493"/>
                  </a:lnTo>
                  <a:lnTo>
                    <a:pt x="210764" y="551696"/>
                  </a:lnTo>
                  <a:lnTo>
                    <a:pt x="222256" y="537147"/>
                  </a:lnTo>
                  <a:lnTo>
                    <a:pt x="247837" y="550821"/>
                  </a:lnTo>
                  <a:lnTo>
                    <a:pt x="273873" y="562493"/>
                  </a:lnTo>
                  <a:lnTo>
                    <a:pt x="300820" y="572164"/>
                  </a:lnTo>
                  <a:lnTo>
                    <a:pt x="329134" y="579835"/>
                  </a:lnTo>
                  <a:lnTo>
                    <a:pt x="359967" y="573345"/>
                  </a:lnTo>
                  <a:lnTo>
                    <a:pt x="383423" y="563271"/>
                  </a:lnTo>
                  <a:lnTo>
                    <a:pt x="403052" y="547694"/>
                  </a:lnTo>
                  <a:lnTo>
                    <a:pt x="422409" y="524697"/>
                  </a:lnTo>
                  <a:lnTo>
                    <a:pt x="426349" y="501048"/>
                  </a:lnTo>
                  <a:lnTo>
                    <a:pt x="423155" y="489821"/>
                  </a:lnTo>
                  <a:lnTo>
                    <a:pt x="425277" y="486150"/>
                  </a:lnTo>
                  <a:lnTo>
                    <a:pt x="495280" y="482010"/>
                  </a:lnTo>
                  <a:lnTo>
                    <a:pt x="525885" y="443991"/>
                  </a:lnTo>
                  <a:lnTo>
                    <a:pt x="541917" y="396635"/>
                  </a:lnTo>
                  <a:lnTo>
                    <a:pt x="536619" y="380613"/>
                  </a:lnTo>
                  <a:lnTo>
                    <a:pt x="531594" y="368510"/>
                  </a:lnTo>
                  <a:lnTo>
                    <a:pt x="523472" y="358242"/>
                  </a:lnTo>
                  <a:lnTo>
                    <a:pt x="508882" y="347723"/>
                  </a:lnTo>
                  <a:lnTo>
                    <a:pt x="498498" y="330020"/>
                  </a:lnTo>
                  <a:lnTo>
                    <a:pt x="500866" y="321488"/>
                  </a:lnTo>
                  <a:lnTo>
                    <a:pt x="513801" y="316958"/>
                  </a:lnTo>
                  <a:lnTo>
                    <a:pt x="535116" y="311261"/>
                  </a:lnTo>
                  <a:lnTo>
                    <a:pt x="551906" y="289639"/>
                  </a:lnTo>
                  <a:lnTo>
                    <a:pt x="559406" y="280357"/>
                  </a:lnTo>
                  <a:lnTo>
                    <a:pt x="563262" y="272742"/>
                  </a:lnTo>
                  <a:lnTo>
                    <a:pt x="569122" y="256123"/>
                  </a:lnTo>
                  <a:lnTo>
                    <a:pt x="567953" y="239657"/>
                  </a:lnTo>
                  <a:lnTo>
                    <a:pt x="566329" y="216437"/>
                  </a:lnTo>
                  <a:lnTo>
                    <a:pt x="555520" y="170749"/>
                  </a:lnTo>
                  <a:lnTo>
                    <a:pt x="497344" y="118056"/>
                  </a:lnTo>
                  <a:lnTo>
                    <a:pt x="459193" y="98964"/>
                  </a:lnTo>
                  <a:lnTo>
                    <a:pt x="422409" y="85374"/>
                  </a:lnTo>
                  <a:lnTo>
                    <a:pt x="416867" y="81622"/>
                  </a:lnTo>
                  <a:lnTo>
                    <a:pt x="413785" y="75369"/>
                  </a:lnTo>
                  <a:lnTo>
                    <a:pt x="411615" y="68116"/>
                  </a:lnTo>
                  <a:lnTo>
                    <a:pt x="408806" y="613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6100" y="4591051"/>
              <a:ext cx="504190" cy="571500"/>
            </a:xfrm>
            <a:custGeom>
              <a:avLst/>
              <a:gdLst/>
              <a:ahLst/>
              <a:cxnLst/>
              <a:rect l="l" t="t" r="r" b="b"/>
              <a:pathLst>
                <a:path w="504189" h="571500">
                  <a:moveTo>
                    <a:pt x="212449" y="0"/>
                  </a:moveTo>
                  <a:lnTo>
                    <a:pt x="164389" y="16325"/>
                  </a:lnTo>
                  <a:lnTo>
                    <a:pt x="129877" y="54344"/>
                  </a:lnTo>
                  <a:lnTo>
                    <a:pt x="126934" y="81380"/>
                  </a:lnTo>
                  <a:lnTo>
                    <a:pt x="129555" y="91159"/>
                  </a:lnTo>
                  <a:lnTo>
                    <a:pt x="116210" y="93049"/>
                  </a:lnTo>
                  <a:lnTo>
                    <a:pt x="65369" y="96418"/>
                  </a:lnTo>
                  <a:lnTo>
                    <a:pt x="38275" y="133890"/>
                  </a:lnTo>
                  <a:lnTo>
                    <a:pt x="24083" y="180566"/>
                  </a:lnTo>
                  <a:lnTo>
                    <a:pt x="28773" y="196357"/>
                  </a:lnTo>
                  <a:lnTo>
                    <a:pt x="33221" y="208286"/>
                  </a:lnTo>
                  <a:lnTo>
                    <a:pt x="40411" y="218407"/>
                  </a:lnTo>
                  <a:lnTo>
                    <a:pt x="53327" y="228775"/>
                  </a:lnTo>
                  <a:lnTo>
                    <a:pt x="62519" y="246223"/>
                  </a:lnTo>
                  <a:lnTo>
                    <a:pt x="60423" y="254632"/>
                  </a:lnTo>
                  <a:lnTo>
                    <a:pt x="48973" y="259097"/>
                  </a:lnTo>
                  <a:lnTo>
                    <a:pt x="30104" y="264712"/>
                  </a:lnTo>
                  <a:lnTo>
                    <a:pt x="15240" y="286023"/>
                  </a:lnTo>
                  <a:lnTo>
                    <a:pt x="8601" y="295172"/>
                  </a:lnTo>
                  <a:lnTo>
                    <a:pt x="5187" y="302677"/>
                  </a:lnTo>
                  <a:lnTo>
                    <a:pt x="0" y="319058"/>
                  </a:lnTo>
                  <a:lnTo>
                    <a:pt x="2472" y="358173"/>
                  </a:lnTo>
                  <a:lnTo>
                    <a:pt x="12042" y="403204"/>
                  </a:lnTo>
                  <a:lnTo>
                    <a:pt x="63541" y="455139"/>
                  </a:lnTo>
                  <a:lnTo>
                    <a:pt x="97314" y="473957"/>
                  </a:lnTo>
                  <a:lnTo>
                    <a:pt x="129877" y="487352"/>
                  </a:lnTo>
                  <a:lnTo>
                    <a:pt x="134782" y="491050"/>
                  </a:lnTo>
                  <a:lnTo>
                    <a:pt x="137510" y="497213"/>
                  </a:lnTo>
                  <a:lnTo>
                    <a:pt x="139432" y="504362"/>
                  </a:lnTo>
                  <a:lnTo>
                    <a:pt x="141918" y="511018"/>
                  </a:lnTo>
                  <a:lnTo>
                    <a:pt x="178876" y="531932"/>
                  </a:lnTo>
                  <a:lnTo>
                    <a:pt x="218899" y="546847"/>
                  </a:lnTo>
                  <a:lnTo>
                    <a:pt x="260212" y="558968"/>
                  </a:lnTo>
                  <a:lnTo>
                    <a:pt x="301040" y="571500"/>
                  </a:lnTo>
                  <a:lnTo>
                    <a:pt x="346519" y="562186"/>
                  </a:lnTo>
                  <a:lnTo>
                    <a:pt x="383612" y="541698"/>
                  </a:lnTo>
                  <a:lnTo>
                    <a:pt x="389297" y="527536"/>
                  </a:lnTo>
                  <a:lnTo>
                    <a:pt x="395546" y="514524"/>
                  </a:lnTo>
                  <a:lnTo>
                    <a:pt x="401634" y="501513"/>
                  </a:lnTo>
                  <a:lnTo>
                    <a:pt x="406835" y="487352"/>
                  </a:lnTo>
                  <a:lnTo>
                    <a:pt x="401164" y="444155"/>
                  </a:lnTo>
                  <a:lnTo>
                    <a:pt x="400814" y="427748"/>
                  </a:lnTo>
                  <a:lnTo>
                    <a:pt x="415302" y="424488"/>
                  </a:lnTo>
                  <a:lnTo>
                    <a:pt x="454141" y="420735"/>
                  </a:lnTo>
                  <a:lnTo>
                    <a:pt x="460162" y="419859"/>
                  </a:lnTo>
                  <a:lnTo>
                    <a:pt x="466183" y="417229"/>
                  </a:lnTo>
                  <a:lnTo>
                    <a:pt x="472203" y="415476"/>
                  </a:lnTo>
                  <a:lnTo>
                    <a:pt x="480939" y="402205"/>
                  </a:lnTo>
                  <a:lnTo>
                    <a:pt x="484030" y="397397"/>
                  </a:lnTo>
                  <a:lnTo>
                    <a:pt x="485508" y="392426"/>
                  </a:lnTo>
                  <a:lnTo>
                    <a:pt x="489405" y="378661"/>
                  </a:lnTo>
                  <a:lnTo>
                    <a:pt x="492738" y="367870"/>
                  </a:lnTo>
                  <a:lnTo>
                    <a:pt x="496717" y="356091"/>
                  </a:lnTo>
                  <a:lnTo>
                    <a:pt x="500050" y="346614"/>
                  </a:lnTo>
                  <a:lnTo>
                    <a:pt x="501448" y="342724"/>
                  </a:lnTo>
                  <a:lnTo>
                    <a:pt x="501985" y="314291"/>
                  </a:lnTo>
                  <a:lnTo>
                    <a:pt x="501447" y="257426"/>
                  </a:lnTo>
                  <a:lnTo>
                    <a:pt x="474098" y="224789"/>
                  </a:lnTo>
                  <a:lnTo>
                    <a:pt x="438001" y="212107"/>
                  </a:lnTo>
                  <a:lnTo>
                    <a:pt x="430918" y="210367"/>
                  </a:lnTo>
                  <a:lnTo>
                    <a:pt x="434573" y="193563"/>
                  </a:lnTo>
                  <a:lnTo>
                    <a:pt x="438874" y="177169"/>
                  </a:lnTo>
                  <a:lnTo>
                    <a:pt x="448120" y="144627"/>
                  </a:lnTo>
                  <a:lnTo>
                    <a:pt x="447758" y="117455"/>
                  </a:lnTo>
                  <a:lnTo>
                    <a:pt x="446508" y="86338"/>
                  </a:lnTo>
                  <a:lnTo>
                    <a:pt x="440259" y="55878"/>
                  </a:lnTo>
                  <a:lnTo>
                    <a:pt x="431844" y="42073"/>
                  </a:lnTo>
                  <a:lnTo>
                    <a:pt x="307061" y="42073"/>
                  </a:lnTo>
                  <a:lnTo>
                    <a:pt x="284416" y="28597"/>
                  </a:lnTo>
                  <a:lnTo>
                    <a:pt x="261368" y="17092"/>
                  </a:lnTo>
                  <a:lnTo>
                    <a:pt x="237513" y="7560"/>
                  </a:lnTo>
                  <a:lnTo>
                    <a:pt x="212449" y="0"/>
                  </a:lnTo>
                  <a:close/>
                </a:path>
                <a:path w="504189" h="571500">
                  <a:moveTo>
                    <a:pt x="354368" y="0"/>
                  </a:moveTo>
                  <a:lnTo>
                    <a:pt x="338872" y="6943"/>
                  </a:lnTo>
                  <a:lnTo>
                    <a:pt x="327166" y="16105"/>
                  </a:lnTo>
                  <a:lnTo>
                    <a:pt x="317235" y="27733"/>
                  </a:lnTo>
                  <a:lnTo>
                    <a:pt x="307061" y="42073"/>
                  </a:lnTo>
                  <a:lnTo>
                    <a:pt x="431844" y="42073"/>
                  </a:lnTo>
                  <a:lnTo>
                    <a:pt x="399846" y="15119"/>
                  </a:lnTo>
                  <a:lnTo>
                    <a:pt x="365549" y="4382"/>
                  </a:lnTo>
                  <a:lnTo>
                    <a:pt x="354368" y="0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6100" y="4591051"/>
              <a:ext cx="504190" cy="571500"/>
            </a:xfrm>
            <a:custGeom>
              <a:avLst/>
              <a:gdLst/>
              <a:ahLst/>
              <a:cxnLst/>
              <a:rect l="l" t="t" r="r" b="b"/>
              <a:pathLst>
                <a:path w="504189" h="571500">
                  <a:moveTo>
                    <a:pt x="141919" y="511019"/>
                  </a:moveTo>
                  <a:lnTo>
                    <a:pt x="178877" y="531932"/>
                  </a:lnTo>
                  <a:lnTo>
                    <a:pt x="218899" y="546847"/>
                  </a:lnTo>
                  <a:lnTo>
                    <a:pt x="260212" y="558968"/>
                  </a:lnTo>
                  <a:lnTo>
                    <a:pt x="301041" y="571500"/>
                  </a:lnTo>
                  <a:lnTo>
                    <a:pt x="346519" y="562186"/>
                  </a:lnTo>
                  <a:lnTo>
                    <a:pt x="383612" y="541697"/>
                  </a:lnTo>
                  <a:lnTo>
                    <a:pt x="389297" y="527536"/>
                  </a:lnTo>
                  <a:lnTo>
                    <a:pt x="395546" y="514525"/>
                  </a:lnTo>
                  <a:lnTo>
                    <a:pt x="401634" y="501514"/>
                  </a:lnTo>
                  <a:lnTo>
                    <a:pt x="406835" y="487352"/>
                  </a:lnTo>
                  <a:lnTo>
                    <a:pt x="401163" y="444156"/>
                  </a:lnTo>
                  <a:lnTo>
                    <a:pt x="400814" y="427748"/>
                  </a:lnTo>
                  <a:lnTo>
                    <a:pt x="415302" y="424488"/>
                  </a:lnTo>
                  <a:lnTo>
                    <a:pt x="454141" y="420736"/>
                  </a:lnTo>
                  <a:lnTo>
                    <a:pt x="460162" y="419859"/>
                  </a:lnTo>
                  <a:lnTo>
                    <a:pt x="466183" y="417230"/>
                  </a:lnTo>
                  <a:lnTo>
                    <a:pt x="472204" y="415477"/>
                  </a:lnTo>
                  <a:lnTo>
                    <a:pt x="480939" y="402205"/>
                  </a:lnTo>
                  <a:lnTo>
                    <a:pt x="484030" y="397398"/>
                  </a:lnTo>
                  <a:lnTo>
                    <a:pt x="485509" y="392426"/>
                  </a:lnTo>
                  <a:lnTo>
                    <a:pt x="489406" y="378662"/>
                  </a:lnTo>
                  <a:lnTo>
                    <a:pt x="492739" y="367870"/>
                  </a:lnTo>
                  <a:lnTo>
                    <a:pt x="496717" y="356091"/>
                  </a:lnTo>
                  <a:lnTo>
                    <a:pt x="500050" y="346614"/>
                  </a:lnTo>
                  <a:lnTo>
                    <a:pt x="501448" y="342724"/>
                  </a:lnTo>
                  <a:lnTo>
                    <a:pt x="501985" y="314292"/>
                  </a:lnTo>
                  <a:lnTo>
                    <a:pt x="501448" y="257426"/>
                  </a:lnTo>
                  <a:lnTo>
                    <a:pt x="474099" y="224789"/>
                  </a:lnTo>
                  <a:lnTo>
                    <a:pt x="438001" y="212107"/>
                  </a:lnTo>
                  <a:lnTo>
                    <a:pt x="430918" y="210368"/>
                  </a:lnTo>
                  <a:lnTo>
                    <a:pt x="434574" y="193563"/>
                  </a:lnTo>
                  <a:lnTo>
                    <a:pt x="438874" y="177169"/>
                  </a:lnTo>
                  <a:lnTo>
                    <a:pt x="443497" y="160939"/>
                  </a:lnTo>
                  <a:lnTo>
                    <a:pt x="448120" y="144628"/>
                  </a:lnTo>
                  <a:lnTo>
                    <a:pt x="446508" y="86338"/>
                  </a:lnTo>
                  <a:lnTo>
                    <a:pt x="424897" y="30678"/>
                  </a:lnTo>
                  <a:lnTo>
                    <a:pt x="385829" y="10463"/>
                  </a:lnTo>
                  <a:lnTo>
                    <a:pt x="365549" y="4382"/>
                  </a:lnTo>
                  <a:lnTo>
                    <a:pt x="354368" y="0"/>
                  </a:lnTo>
                  <a:lnTo>
                    <a:pt x="338872" y="6943"/>
                  </a:lnTo>
                  <a:lnTo>
                    <a:pt x="327167" y="16106"/>
                  </a:lnTo>
                  <a:lnTo>
                    <a:pt x="317235" y="27734"/>
                  </a:lnTo>
                  <a:lnTo>
                    <a:pt x="307061" y="42073"/>
                  </a:lnTo>
                  <a:lnTo>
                    <a:pt x="284416" y="28596"/>
                  </a:lnTo>
                  <a:lnTo>
                    <a:pt x="261368" y="17092"/>
                  </a:lnTo>
                  <a:lnTo>
                    <a:pt x="237513" y="7560"/>
                  </a:lnTo>
                  <a:lnTo>
                    <a:pt x="212448" y="0"/>
                  </a:lnTo>
                  <a:lnTo>
                    <a:pt x="185153" y="6395"/>
                  </a:lnTo>
                  <a:lnTo>
                    <a:pt x="164389" y="16325"/>
                  </a:lnTo>
                  <a:lnTo>
                    <a:pt x="147012" y="31678"/>
                  </a:lnTo>
                  <a:lnTo>
                    <a:pt x="129877" y="54345"/>
                  </a:lnTo>
                  <a:lnTo>
                    <a:pt x="126934" y="81380"/>
                  </a:lnTo>
                  <a:lnTo>
                    <a:pt x="129555" y="91159"/>
                  </a:lnTo>
                  <a:lnTo>
                    <a:pt x="116209" y="93049"/>
                  </a:lnTo>
                  <a:lnTo>
                    <a:pt x="65368" y="96418"/>
                  </a:lnTo>
                  <a:lnTo>
                    <a:pt x="38275" y="133890"/>
                  </a:lnTo>
                  <a:lnTo>
                    <a:pt x="24083" y="180565"/>
                  </a:lnTo>
                  <a:lnTo>
                    <a:pt x="28773" y="196357"/>
                  </a:lnTo>
                  <a:lnTo>
                    <a:pt x="33222" y="208286"/>
                  </a:lnTo>
                  <a:lnTo>
                    <a:pt x="40412" y="218407"/>
                  </a:lnTo>
                  <a:lnTo>
                    <a:pt x="53327" y="228775"/>
                  </a:lnTo>
                  <a:lnTo>
                    <a:pt x="62519" y="246223"/>
                  </a:lnTo>
                  <a:lnTo>
                    <a:pt x="60423" y="254633"/>
                  </a:lnTo>
                  <a:lnTo>
                    <a:pt x="48972" y="259097"/>
                  </a:lnTo>
                  <a:lnTo>
                    <a:pt x="30104" y="264713"/>
                  </a:lnTo>
                  <a:lnTo>
                    <a:pt x="15240" y="286023"/>
                  </a:lnTo>
                  <a:lnTo>
                    <a:pt x="8601" y="295172"/>
                  </a:lnTo>
                  <a:lnTo>
                    <a:pt x="5187" y="302678"/>
                  </a:lnTo>
                  <a:lnTo>
                    <a:pt x="0" y="319058"/>
                  </a:lnTo>
                  <a:lnTo>
                    <a:pt x="1034" y="335287"/>
                  </a:lnTo>
                  <a:lnTo>
                    <a:pt x="2472" y="358173"/>
                  </a:lnTo>
                  <a:lnTo>
                    <a:pt x="12041" y="403205"/>
                  </a:lnTo>
                  <a:lnTo>
                    <a:pt x="63541" y="455140"/>
                  </a:lnTo>
                  <a:lnTo>
                    <a:pt x="97314" y="473958"/>
                  </a:lnTo>
                  <a:lnTo>
                    <a:pt x="129877" y="487352"/>
                  </a:lnTo>
                  <a:lnTo>
                    <a:pt x="134783" y="491050"/>
                  </a:lnTo>
                  <a:lnTo>
                    <a:pt x="137511" y="497213"/>
                  </a:lnTo>
                  <a:lnTo>
                    <a:pt x="139433" y="504363"/>
                  </a:lnTo>
                  <a:lnTo>
                    <a:pt x="141919" y="5110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279650" y="3035598"/>
            <a:ext cx="698500" cy="572770"/>
            <a:chOff x="2279650" y="3035598"/>
            <a:chExt cx="698500" cy="572770"/>
          </a:xfrm>
        </p:grpSpPr>
        <p:sp>
          <p:nvSpPr>
            <p:cNvPr id="11" name="object 11"/>
            <p:cNvSpPr/>
            <p:nvPr/>
          </p:nvSpPr>
          <p:spPr>
            <a:xfrm>
              <a:off x="2286000" y="3041948"/>
              <a:ext cx="685800" cy="560070"/>
            </a:xfrm>
            <a:custGeom>
              <a:avLst/>
              <a:gdLst/>
              <a:ahLst/>
              <a:cxnLst/>
              <a:rect l="l" t="t" r="r" b="b"/>
              <a:pathLst>
                <a:path w="685800" h="560070">
                  <a:moveTo>
                    <a:pt x="667101" y="445348"/>
                  </a:moveTo>
                  <a:lnTo>
                    <a:pt x="172501" y="445348"/>
                  </a:lnTo>
                  <a:lnTo>
                    <a:pt x="176413" y="461446"/>
                  </a:lnTo>
                  <a:lnTo>
                    <a:pt x="180916" y="504601"/>
                  </a:lnTo>
                  <a:lnTo>
                    <a:pt x="181968" y="511290"/>
                  </a:lnTo>
                  <a:lnTo>
                    <a:pt x="185124" y="517980"/>
                  </a:lnTo>
                  <a:lnTo>
                    <a:pt x="187227" y="524671"/>
                  </a:lnTo>
                  <a:lnTo>
                    <a:pt x="203152" y="534377"/>
                  </a:lnTo>
                  <a:lnTo>
                    <a:pt x="208921" y="537811"/>
                  </a:lnTo>
                  <a:lnTo>
                    <a:pt x="214887" y="539454"/>
                  </a:lnTo>
                  <a:lnTo>
                    <a:pt x="231405" y="543784"/>
                  </a:lnTo>
                  <a:lnTo>
                    <a:pt x="244356" y="547488"/>
                  </a:lnTo>
                  <a:lnTo>
                    <a:pt x="258490" y="551908"/>
                  </a:lnTo>
                  <a:lnTo>
                    <a:pt x="274541" y="557164"/>
                  </a:lnTo>
                  <a:lnTo>
                    <a:pt x="308649" y="557761"/>
                  </a:lnTo>
                  <a:lnTo>
                    <a:pt x="376887" y="557164"/>
                  </a:lnTo>
                  <a:lnTo>
                    <a:pt x="416052" y="526776"/>
                  </a:lnTo>
                  <a:lnTo>
                    <a:pt x="431271" y="486667"/>
                  </a:lnTo>
                  <a:lnTo>
                    <a:pt x="433358" y="478797"/>
                  </a:lnTo>
                  <a:lnTo>
                    <a:pt x="637133" y="478797"/>
                  </a:lnTo>
                  <a:lnTo>
                    <a:pt x="648985" y="472108"/>
                  </a:lnTo>
                  <a:lnTo>
                    <a:pt x="660095" y="458952"/>
                  </a:lnTo>
                  <a:lnTo>
                    <a:pt x="667101" y="445348"/>
                  </a:lnTo>
                  <a:close/>
                </a:path>
                <a:path w="685800" h="560070">
                  <a:moveTo>
                    <a:pt x="637133" y="478797"/>
                  </a:moveTo>
                  <a:lnTo>
                    <a:pt x="433358" y="478797"/>
                  </a:lnTo>
                  <a:lnTo>
                    <a:pt x="453524" y="482859"/>
                  </a:lnTo>
                  <a:lnTo>
                    <a:pt x="473196" y="487638"/>
                  </a:lnTo>
                  <a:lnTo>
                    <a:pt x="512246" y="497911"/>
                  </a:lnTo>
                  <a:lnTo>
                    <a:pt x="544853" y="497507"/>
                  </a:lnTo>
                  <a:lnTo>
                    <a:pt x="582193" y="496119"/>
                  </a:lnTo>
                  <a:lnTo>
                    <a:pt x="618744" y="489175"/>
                  </a:lnTo>
                  <a:lnTo>
                    <a:pt x="637133" y="478797"/>
                  </a:lnTo>
                  <a:close/>
                </a:path>
                <a:path w="685800" h="560070">
                  <a:moveTo>
                    <a:pt x="302930" y="0"/>
                  </a:moveTo>
                  <a:lnTo>
                    <a:pt x="255991" y="2747"/>
                  </a:lnTo>
                  <a:lnTo>
                    <a:pt x="201952" y="13379"/>
                  </a:lnTo>
                  <a:lnTo>
                    <a:pt x="168129" y="37196"/>
                  </a:lnTo>
                  <a:lnTo>
                    <a:pt x="139631" y="70600"/>
                  </a:lnTo>
                  <a:lnTo>
                    <a:pt x="117050" y="108125"/>
                  </a:lnTo>
                  <a:lnTo>
                    <a:pt x="100976" y="144307"/>
                  </a:lnTo>
                  <a:lnTo>
                    <a:pt x="96538" y="149757"/>
                  </a:lnTo>
                  <a:lnTo>
                    <a:pt x="89143" y="152789"/>
                  </a:lnTo>
                  <a:lnTo>
                    <a:pt x="80564" y="154924"/>
                  </a:lnTo>
                  <a:lnTo>
                    <a:pt x="72576" y="157687"/>
                  </a:lnTo>
                  <a:lnTo>
                    <a:pt x="47480" y="198752"/>
                  </a:lnTo>
                  <a:lnTo>
                    <a:pt x="29583" y="243221"/>
                  </a:lnTo>
                  <a:lnTo>
                    <a:pt x="15038" y="289123"/>
                  </a:lnTo>
                  <a:lnTo>
                    <a:pt x="0" y="334488"/>
                  </a:lnTo>
                  <a:lnTo>
                    <a:pt x="11175" y="385020"/>
                  </a:lnTo>
                  <a:lnTo>
                    <a:pt x="35761" y="426234"/>
                  </a:lnTo>
                  <a:lnTo>
                    <a:pt x="52756" y="432551"/>
                  </a:lnTo>
                  <a:lnTo>
                    <a:pt x="68369" y="439494"/>
                  </a:lnTo>
                  <a:lnTo>
                    <a:pt x="83982" y="446259"/>
                  </a:lnTo>
                  <a:lnTo>
                    <a:pt x="100976" y="452038"/>
                  </a:lnTo>
                  <a:lnTo>
                    <a:pt x="152812" y="445737"/>
                  </a:lnTo>
                  <a:lnTo>
                    <a:pt x="172501" y="445348"/>
                  </a:lnTo>
                  <a:lnTo>
                    <a:pt x="667101" y="445348"/>
                  </a:lnTo>
                  <a:lnTo>
                    <a:pt x="667655" y="444273"/>
                  </a:lnTo>
                  <a:lnTo>
                    <a:pt x="673243" y="428698"/>
                  </a:lnTo>
                  <a:lnTo>
                    <a:pt x="678436" y="412855"/>
                  </a:lnTo>
                  <a:lnTo>
                    <a:pt x="680540" y="406166"/>
                  </a:lnTo>
                  <a:lnTo>
                    <a:pt x="685800" y="393741"/>
                  </a:lnTo>
                  <a:lnTo>
                    <a:pt x="677467" y="376524"/>
                  </a:lnTo>
                  <a:lnTo>
                    <a:pt x="666472" y="363518"/>
                  </a:lnTo>
                  <a:lnTo>
                    <a:pt x="652519" y="352483"/>
                  </a:lnTo>
                  <a:lnTo>
                    <a:pt x="635311" y="341179"/>
                  </a:lnTo>
                  <a:lnTo>
                    <a:pt x="651483" y="316017"/>
                  </a:lnTo>
                  <a:lnTo>
                    <a:pt x="665289" y="290408"/>
                  </a:lnTo>
                  <a:lnTo>
                    <a:pt x="676727" y="263902"/>
                  </a:lnTo>
                  <a:lnTo>
                    <a:pt x="685800" y="236053"/>
                  </a:lnTo>
                  <a:lnTo>
                    <a:pt x="678124" y="205725"/>
                  </a:lnTo>
                  <a:lnTo>
                    <a:pt x="666209" y="182654"/>
                  </a:lnTo>
                  <a:lnTo>
                    <a:pt x="647785" y="163347"/>
                  </a:lnTo>
                  <a:lnTo>
                    <a:pt x="620585" y="144307"/>
                  </a:lnTo>
                  <a:lnTo>
                    <a:pt x="615291" y="143573"/>
                  </a:lnTo>
                  <a:lnTo>
                    <a:pt x="579336" y="143573"/>
                  </a:lnTo>
                  <a:lnTo>
                    <a:pt x="574994" y="141486"/>
                  </a:lnTo>
                  <a:lnTo>
                    <a:pt x="573833" y="121921"/>
                  </a:lnTo>
                  <a:lnTo>
                    <a:pt x="570097" y="72631"/>
                  </a:lnTo>
                  <a:lnTo>
                    <a:pt x="566680" y="69465"/>
                  </a:lnTo>
                  <a:lnTo>
                    <a:pt x="390331" y="69465"/>
                  </a:lnTo>
                  <a:lnTo>
                    <a:pt x="380240" y="67136"/>
                  </a:lnTo>
                  <a:lnTo>
                    <a:pt x="374882" y="54413"/>
                  </a:lnTo>
                  <a:lnTo>
                    <a:pt x="368143" y="33447"/>
                  </a:lnTo>
                  <a:lnTo>
                    <a:pt x="342571" y="16932"/>
                  </a:lnTo>
                  <a:lnTo>
                    <a:pt x="331592" y="9556"/>
                  </a:lnTo>
                  <a:lnTo>
                    <a:pt x="322586" y="5763"/>
                  </a:lnTo>
                  <a:lnTo>
                    <a:pt x="302930" y="0"/>
                  </a:lnTo>
                  <a:close/>
                </a:path>
                <a:path w="685800" h="560070">
                  <a:moveTo>
                    <a:pt x="592614" y="140431"/>
                  </a:moveTo>
                  <a:lnTo>
                    <a:pt x="579336" y="143573"/>
                  </a:lnTo>
                  <a:lnTo>
                    <a:pt x="615291" y="143573"/>
                  </a:lnTo>
                  <a:lnTo>
                    <a:pt x="592614" y="140431"/>
                  </a:lnTo>
                  <a:close/>
                </a:path>
                <a:path w="685800" h="560070">
                  <a:moveTo>
                    <a:pt x="469120" y="26758"/>
                  </a:moveTo>
                  <a:lnTo>
                    <a:pt x="450170" y="31970"/>
                  </a:lnTo>
                  <a:lnTo>
                    <a:pt x="435856" y="36912"/>
                  </a:lnTo>
                  <a:lnTo>
                    <a:pt x="423710" y="44901"/>
                  </a:lnTo>
                  <a:lnTo>
                    <a:pt x="411269" y="59251"/>
                  </a:lnTo>
                  <a:lnTo>
                    <a:pt x="390331" y="69465"/>
                  </a:lnTo>
                  <a:lnTo>
                    <a:pt x="566680" y="69465"/>
                  </a:lnTo>
                  <a:lnTo>
                    <a:pt x="549882" y="53905"/>
                  </a:lnTo>
                  <a:lnTo>
                    <a:pt x="525131" y="42527"/>
                  </a:lnTo>
                  <a:lnTo>
                    <a:pt x="469120" y="26758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6000" y="3041948"/>
              <a:ext cx="685800" cy="560070"/>
            </a:xfrm>
            <a:custGeom>
              <a:avLst/>
              <a:gdLst/>
              <a:ahLst/>
              <a:cxnLst/>
              <a:rect l="l" t="t" r="r" b="b"/>
              <a:pathLst>
                <a:path w="685800" h="560070">
                  <a:moveTo>
                    <a:pt x="72576" y="157688"/>
                  </a:moveTo>
                  <a:lnTo>
                    <a:pt x="47480" y="198752"/>
                  </a:lnTo>
                  <a:lnTo>
                    <a:pt x="29583" y="243222"/>
                  </a:lnTo>
                  <a:lnTo>
                    <a:pt x="15038" y="289124"/>
                  </a:lnTo>
                  <a:lnTo>
                    <a:pt x="0" y="334490"/>
                  </a:lnTo>
                  <a:lnTo>
                    <a:pt x="11175" y="385021"/>
                  </a:lnTo>
                  <a:lnTo>
                    <a:pt x="35762" y="426235"/>
                  </a:lnTo>
                  <a:lnTo>
                    <a:pt x="52756" y="432552"/>
                  </a:lnTo>
                  <a:lnTo>
                    <a:pt x="68369" y="439495"/>
                  </a:lnTo>
                  <a:lnTo>
                    <a:pt x="83982" y="446260"/>
                  </a:lnTo>
                  <a:lnTo>
                    <a:pt x="100976" y="452039"/>
                  </a:lnTo>
                  <a:lnTo>
                    <a:pt x="152812" y="445737"/>
                  </a:lnTo>
                  <a:lnTo>
                    <a:pt x="172501" y="445349"/>
                  </a:lnTo>
                  <a:lnTo>
                    <a:pt x="176413" y="461446"/>
                  </a:lnTo>
                  <a:lnTo>
                    <a:pt x="180916" y="504602"/>
                  </a:lnTo>
                  <a:lnTo>
                    <a:pt x="181968" y="511291"/>
                  </a:lnTo>
                  <a:lnTo>
                    <a:pt x="185123" y="517981"/>
                  </a:lnTo>
                  <a:lnTo>
                    <a:pt x="187227" y="524671"/>
                  </a:lnTo>
                  <a:lnTo>
                    <a:pt x="203153" y="534377"/>
                  </a:lnTo>
                  <a:lnTo>
                    <a:pt x="208921" y="537812"/>
                  </a:lnTo>
                  <a:lnTo>
                    <a:pt x="214887" y="539454"/>
                  </a:lnTo>
                  <a:lnTo>
                    <a:pt x="231404" y="543785"/>
                  </a:lnTo>
                  <a:lnTo>
                    <a:pt x="244355" y="547488"/>
                  </a:lnTo>
                  <a:lnTo>
                    <a:pt x="258489" y="551908"/>
                  </a:lnTo>
                  <a:lnTo>
                    <a:pt x="269862" y="555611"/>
                  </a:lnTo>
                  <a:lnTo>
                    <a:pt x="274530" y="557164"/>
                  </a:lnTo>
                  <a:lnTo>
                    <a:pt x="308649" y="557762"/>
                  </a:lnTo>
                  <a:lnTo>
                    <a:pt x="376887" y="557164"/>
                  </a:lnTo>
                  <a:lnTo>
                    <a:pt x="416052" y="526776"/>
                  </a:lnTo>
                  <a:lnTo>
                    <a:pt x="431271" y="486667"/>
                  </a:lnTo>
                  <a:lnTo>
                    <a:pt x="433358" y="478798"/>
                  </a:lnTo>
                  <a:lnTo>
                    <a:pt x="453524" y="482860"/>
                  </a:lnTo>
                  <a:lnTo>
                    <a:pt x="473196" y="487638"/>
                  </a:lnTo>
                  <a:lnTo>
                    <a:pt x="492672" y="492775"/>
                  </a:lnTo>
                  <a:lnTo>
                    <a:pt x="512246" y="497912"/>
                  </a:lnTo>
                  <a:lnTo>
                    <a:pt x="582193" y="496120"/>
                  </a:lnTo>
                  <a:lnTo>
                    <a:pt x="648985" y="472108"/>
                  </a:lnTo>
                  <a:lnTo>
                    <a:pt x="673243" y="428699"/>
                  </a:lnTo>
                  <a:lnTo>
                    <a:pt x="680540" y="406166"/>
                  </a:lnTo>
                  <a:lnTo>
                    <a:pt x="685800" y="393742"/>
                  </a:lnTo>
                  <a:lnTo>
                    <a:pt x="677467" y="376525"/>
                  </a:lnTo>
                  <a:lnTo>
                    <a:pt x="666472" y="363518"/>
                  </a:lnTo>
                  <a:lnTo>
                    <a:pt x="652519" y="352483"/>
                  </a:lnTo>
                  <a:lnTo>
                    <a:pt x="635311" y="341179"/>
                  </a:lnTo>
                  <a:lnTo>
                    <a:pt x="651483" y="316018"/>
                  </a:lnTo>
                  <a:lnTo>
                    <a:pt x="665289" y="290408"/>
                  </a:lnTo>
                  <a:lnTo>
                    <a:pt x="676727" y="263903"/>
                  </a:lnTo>
                  <a:lnTo>
                    <a:pt x="685800" y="236054"/>
                  </a:lnTo>
                  <a:lnTo>
                    <a:pt x="678124" y="205726"/>
                  </a:lnTo>
                  <a:lnTo>
                    <a:pt x="666209" y="182655"/>
                  </a:lnTo>
                  <a:lnTo>
                    <a:pt x="647785" y="163347"/>
                  </a:lnTo>
                  <a:lnTo>
                    <a:pt x="620585" y="144308"/>
                  </a:lnTo>
                  <a:lnTo>
                    <a:pt x="592615" y="140432"/>
                  </a:lnTo>
                  <a:lnTo>
                    <a:pt x="579336" y="143574"/>
                  </a:lnTo>
                  <a:lnTo>
                    <a:pt x="574994" y="141487"/>
                  </a:lnTo>
                  <a:lnTo>
                    <a:pt x="570097" y="72632"/>
                  </a:lnTo>
                  <a:lnTo>
                    <a:pt x="525131" y="42528"/>
                  </a:lnTo>
                  <a:lnTo>
                    <a:pt x="469120" y="26759"/>
                  </a:lnTo>
                  <a:lnTo>
                    <a:pt x="450171" y="31970"/>
                  </a:lnTo>
                  <a:lnTo>
                    <a:pt x="435856" y="36913"/>
                  </a:lnTo>
                  <a:lnTo>
                    <a:pt x="423710" y="44902"/>
                  </a:lnTo>
                  <a:lnTo>
                    <a:pt x="411269" y="59252"/>
                  </a:lnTo>
                  <a:lnTo>
                    <a:pt x="390331" y="69466"/>
                  </a:lnTo>
                  <a:lnTo>
                    <a:pt x="380240" y="67136"/>
                  </a:lnTo>
                  <a:lnTo>
                    <a:pt x="374882" y="54414"/>
                  </a:lnTo>
                  <a:lnTo>
                    <a:pt x="368144" y="33449"/>
                  </a:lnTo>
                  <a:lnTo>
                    <a:pt x="342571" y="16933"/>
                  </a:lnTo>
                  <a:lnTo>
                    <a:pt x="331592" y="9556"/>
                  </a:lnTo>
                  <a:lnTo>
                    <a:pt x="322586" y="5763"/>
                  </a:lnTo>
                  <a:lnTo>
                    <a:pt x="302930" y="0"/>
                  </a:lnTo>
                  <a:lnTo>
                    <a:pt x="283454" y="1149"/>
                  </a:lnTo>
                  <a:lnTo>
                    <a:pt x="255991" y="2747"/>
                  </a:lnTo>
                  <a:lnTo>
                    <a:pt x="201953" y="13379"/>
                  </a:lnTo>
                  <a:lnTo>
                    <a:pt x="168130" y="37197"/>
                  </a:lnTo>
                  <a:lnTo>
                    <a:pt x="139631" y="70601"/>
                  </a:lnTo>
                  <a:lnTo>
                    <a:pt x="117050" y="108126"/>
                  </a:lnTo>
                  <a:lnTo>
                    <a:pt x="100976" y="144308"/>
                  </a:lnTo>
                  <a:lnTo>
                    <a:pt x="96539" y="149758"/>
                  </a:lnTo>
                  <a:lnTo>
                    <a:pt x="89143" y="152790"/>
                  </a:lnTo>
                  <a:lnTo>
                    <a:pt x="80564" y="154925"/>
                  </a:lnTo>
                  <a:lnTo>
                    <a:pt x="72576" y="1576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651250" y="3187700"/>
            <a:ext cx="516890" cy="584200"/>
            <a:chOff x="3651250" y="3187700"/>
            <a:chExt cx="516890" cy="584200"/>
          </a:xfrm>
        </p:grpSpPr>
        <p:sp>
          <p:nvSpPr>
            <p:cNvPr id="14" name="object 14"/>
            <p:cNvSpPr/>
            <p:nvPr/>
          </p:nvSpPr>
          <p:spPr>
            <a:xfrm>
              <a:off x="3657600" y="3194050"/>
              <a:ext cx="504190" cy="571500"/>
            </a:xfrm>
            <a:custGeom>
              <a:avLst/>
              <a:gdLst/>
              <a:ahLst/>
              <a:cxnLst/>
              <a:rect l="l" t="t" r="r" b="b"/>
              <a:pathLst>
                <a:path w="504189" h="571500">
                  <a:moveTo>
                    <a:pt x="212449" y="0"/>
                  </a:moveTo>
                  <a:lnTo>
                    <a:pt x="164389" y="16325"/>
                  </a:lnTo>
                  <a:lnTo>
                    <a:pt x="129877" y="54344"/>
                  </a:lnTo>
                  <a:lnTo>
                    <a:pt x="126934" y="81380"/>
                  </a:lnTo>
                  <a:lnTo>
                    <a:pt x="129555" y="91159"/>
                  </a:lnTo>
                  <a:lnTo>
                    <a:pt x="116210" y="93049"/>
                  </a:lnTo>
                  <a:lnTo>
                    <a:pt x="65369" y="96418"/>
                  </a:lnTo>
                  <a:lnTo>
                    <a:pt x="38275" y="133890"/>
                  </a:lnTo>
                  <a:lnTo>
                    <a:pt x="24083" y="180566"/>
                  </a:lnTo>
                  <a:lnTo>
                    <a:pt x="28773" y="196357"/>
                  </a:lnTo>
                  <a:lnTo>
                    <a:pt x="33221" y="208286"/>
                  </a:lnTo>
                  <a:lnTo>
                    <a:pt x="40411" y="218407"/>
                  </a:lnTo>
                  <a:lnTo>
                    <a:pt x="53327" y="228775"/>
                  </a:lnTo>
                  <a:lnTo>
                    <a:pt x="62519" y="246223"/>
                  </a:lnTo>
                  <a:lnTo>
                    <a:pt x="60423" y="254632"/>
                  </a:lnTo>
                  <a:lnTo>
                    <a:pt x="48973" y="259097"/>
                  </a:lnTo>
                  <a:lnTo>
                    <a:pt x="30104" y="264712"/>
                  </a:lnTo>
                  <a:lnTo>
                    <a:pt x="15240" y="286023"/>
                  </a:lnTo>
                  <a:lnTo>
                    <a:pt x="8601" y="295172"/>
                  </a:lnTo>
                  <a:lnTo>
                    <a:pt x="5187" y="302677"/>
                  </a:lnTo>
                  <a:lnTo>
                    <a:pt x="0" y="319058"/>
                  </a:lnTo>
                  <a:lnTo>
                    <a:pt x="2472" y="358173"/>
                  </a:lnTo>
                  <a:lnTo>
                    <a:pt x="12042" y="403204"/>
                  </a:lnTo>
                  <a:lnTo>
                    <a:pt x="63541" y="455139"/>
                  </a:lnTo>
                  <a:lnTo>
                    <a:pt x="97314" y="473957"/>
                  </a:lnTo>
                  <a:lnTo>
                    <a:pt x="129877" y="487352"/>
                  </a:lnTo>
                  <a:lnTo>
                    <a:pt x="134782" y="491050"/>
                  </a:lnTo>
                  <a:lnTo>
                    <a:pt x="137510" y="497213"/>
                  </a:lnTo>
                  <a:lnTo>
                    <a:pt x="139432" y="504362"/>
                  </a:lnTo>
                  <a:lnTo>
                    <a:pt x="141918" y="511018"/>
                  </a:lnTo>
                  <a:lnTo>
                    <a:pt x="178876" y="531932"/>
                  </a:lnTo>
                  <a:lnTo>
                    <a:pt x="218899" y="546847"/>
                  </a:lnTo>
                  <a:lnTo>
                    <a:pt x="260212" y="558968"/>
                  </a:lnTo>
                  <a:lnTo>
                    <a:pt x="301040" y="571500"/>
                  </a:lnTo>
                  <a:lnTo>
                    <a:pt x="346519" y="562186"/>
                  </a:lnTo>
                  <a:lnTo>
                    <a:pt x="383612" y="541698"/>
                  </a:lnTo>
                  <a:lnTo>
                    <a:pt x="389297" y="527536"/>
                  </a:lnTo>
                  <a:lnTo>
                    <a:pt x="395546" y="514524"/>
                  </a:lnTo>
                  <a:lnTo>
                    <a:pt x="401634" y="501513"/>
                  </a:lnTo>
                  <a:lnTo>
                    <a:pt x="406835" y="487352"/>
                  </a:lnTo>
                  <a:lnTo>
                    <a:pt x="401164" y="444155"/>
                  </a:lnTo>
                  <a:lnTo>
                    <a:pt x="400814" y="427748"/>
                  </a:lnTo>
                  <a:lnTo>
                    <a:pt x="415302" y="424488"/>
                  </a:lnTo>
                  <a:lnTo>
                    <a:pt x="454141" y="420735"/>
                  </a:lnTo>
                  <a:lnTo>
                    <a:pt x="460162" y="419859"/>
                  </a:lnTo>
                  <a:lnTo>
                    <a:pt x="466183" y="417229"/>
                  </a:lnTo>
                  <a:lnTo>
                    <a:pt x="472203" y="415476"/>
                  </a:lnTo>
                  <a:lnTo>
                    <a:pt x="480939" y="402205"/>
                  </a:lnTo>
                  <a:lnTo>
                    <a:pt x="484030" y="397397"/>
                  </a:lnTo>
                  <a:lnTo>
                    <a:pt x="485508" y="392426"/>
                  </a:lnTo>
                  <a:lnTo>
                    <a:pt x="489405" y="378661"/>
                  </a:lnTo>
                  <a:lnTo>
                    <a:pt x="492738" y="367870"/>
                  </a:lnTo>
                  <a:lnTo>
                    <a:pt x="496717" y="356091"/>
                  </a:lnTo>
                  <a:lnTo>
                    <a:pt x="500050" y="346614"/>
                  </a:lnTo>
                  <a:lnTo>
                    <a:pt x="501448" y="342724"/>
                  </a:lnTo>
                  <a:lnTo>
                    <a:pt x="501985" y="314291"/>
                  </a:lnTo>
                  <a:lnTo>
                    <a:pt x="501447" y="257426"/>
                  </a:lnTo>
                  <a:lnTo>
                    <a:pt x="474098" y="224789"/>
                  </a:lnTo>
                  <a:lnTo>
                    <a:pt x="438001" y="212107"/>
                  </a:lnTo>
                  <a:lnTo>
                    <a:pt x="430918" y="210367"/>
                  </a:lnTo>
                  <a:lnTo>
                    <a:pt x="434573" y="193563"/>
                  </a:lnTo>
                  <a:lnTo>
                    <a:pt x="438874" y="177169"/>
                  </a:lnTo>
                  <a:lnTo>
                    <a:pt x="448120" y="144627"/>
                  </a:lnTo>
                  <a:lnTo>
                    <a:pt x="447758" y="117455"/>
                  </a:lnTo>
                  <a:lnTo>
                    <a:pt x="446508" y="86338"/>
                  </a:lnTo>
                  <a:lnTo>
                    <a:pt x="440259" y="55878"/>
                  </a:lnTo>
                  <a:lnTo>
                    <a:pt x="431844" y="42073"/>
                  </a:lnTo>
                  <a:lnTo>
                    <a:pt x="307061" y="42073"/>
                  </a:lnTo>
                  <a:lnTo>
                    <a:pt x="284416" y="28597"/>
                  </a:lnTo>
                  <a:lnTo>
                    <a:pt x="261368" y="17092"/>
                  </a:lnTo>
                  <a:lnTo>
                    <a:pt x="237513" y="7560"/>
                  </a:lnTo>
                  <a:lnTo>
                    <a:pt x="212449" y="0"/>
                  </a:lnTo>
                  <a:close/>
                </a:path>
                <a:path w="504189" h="571500">
                  <a:moveTo>
                    <a:pt x="354368" y="0"/>
                  </a:moveTo>
                  <a:lnTo>
                    <a:pt x="338872" y="6943"/>
                  </a:lnTo>
                  <a:lnTo>
                    <a:pt x="327166" y="16106"/>
                  </a:lnTo>
                  <a:lnTo>
                    <a:pt x="317235" y="27734"/>
                  </a:lnTo>
                  <a:lnTo>
                    <a:pt x="307061" y="42073"/>
                  </a:lnTo>
                  <a:lnTo>
                    <a:pt x="431844" y="42073"/>
                  </a:lnTo>
                  <a:lnTo>
                    <a:pt x="399846" y="15119"/>
                  </a:lnTo>
                  <a:lnTo>
                    <a:pt x="365549" y="4382"/>
                  </a:lnTo>
                  <a:lnTo>
                    <a:pt x="354368" y="0"/>
                  </a:lnTo>
                  <a:close/>
                </a:path>
              </a:pathLst>
            </a:custGeom>
            <a:solidFill>
              <a:srgbClr val="B4D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7600" y="3194050"/>
              <a:ext cx="504190" cy="571500"/>
            </a:xfrm>
            <a:custGeom>
              <a:avLst/>
              <a:gdLst/>
              <a:ahLst/>
              <a:cxnLst/>
              <a:rect l="l" t="t" r="r" b="b"/>
              <a:pathLst>
                <a:path w="504189" h="571500">
                  <a:moveTo>
                    <a:pt x="141919" y="511019"/>
                  </a:moveTo>
                  <a:lnTo>
                    <a:pt x="178877" y="531932"/>
                  </a:lnTo>
                  <a:lnTo>
                    <a:pt x="218899" y="546847"/>
                  </a:lnTo>
                  <a:lnTo>
                    <a:pt x="260212" y="558968"/>
                  </a:lnTo>
                  <a:lnTo>
                    <a:pt x="301041" y="571500"/>
                  </a:lnTo>
                  <a:lnTo>
                    <a:pt x="346519" y="562186"/>
                  </a:lnTo>
                  <a:lnTo>
                    <a:pt x="383612" y="541697"/>
                  </a:lnTo>
                  <a:lnTo>
                    <a:pt x="389297" y="527536"/>
                  </a:lnTo>
                  <a:lnTo>
                    <a:pt x="395546" y="514525"/>
                  </a:lnTo>
                  <a:lnTo>
                    <a:pt x="401634" y="501514"/>
                  </a:lnTo>
                  <a:lnTo>
                    <a:pt x="406835" y="487352"/>
                  </a:lnTo>
                  <a:lnTo>
                    <a:pt x="401163" y="444156"/>
                  </a:lnTo>
                  <a:lnTo>
                    <a:pt x="400814" y="427748"/>
                  </a:lnTo>
                  <a:lnTo>
                    <a:pt x="415302" y="424488"/>
                  </a:lnTo>
                  <a:lnTo>
                    <a:pt x="454141" y="420736"/>
                  </a:lnTo>
                  <a:lnTo>
                    <a:pt x="460162" y="419859"/>
                  </a:lnTo>
                  <a:lnTo>
                    <a:pt x="466183" y="417230"/>
                  </a:lnTo>
                  <a:lnTo>
                    <a:pt x="472204" y="415477"/>
                  </a:lnTo>
                  <a:lnTo>
                    <a:pt x="480939" y="402205"/>
                  </a:lnTo>
                  <a:lnTo>
                    <a:pt x="484030" y="397398"/>
                  </a:lnTo>
                  <a:lnTo>
                    <a:pt x="485509" y="392426"/>
                  </a:lnTo>
                  <a:lnTo>
                    <a:pt x="489406" y="378662"/>
                  </a:lnTo>
                  <a:lnTo>
                    <a:pt x="492739" y="367870"/>
                  </a:lnTo>
                  <a:lnTo>
                    <a:pt x="496717" y="356091"/>
                  </a:lnTo>
                  <a:lnTo>
                    <a:pt x="500050" y="346614"/>
                  </a:lnTo>
                  <a:lnTo>
                    <a:pt x="501448" y="342724"/>
                  </a:lnTo>
                  <a:lnTo>
                    <a:pt x="501985" y="314292"/>
                  </a:lnTo>
                  <a:lnTo>
                    <a:pt x="501448" y="257426"/>
                  </a:lnTo>
                  <a:lnTo>
                    <a:pt x="474099" y="224789"/>
                  </a:lnTo>
                  <a:lnTo>
                    <a:pt x="438001" y="212107"/>
                  </a:lnTo>
                  <a:lnTo>
                    <a:pt x="430918" y="210368"/>
                  </a:lnTo>
                  <a:lnTo>
                    <a:pt x="434574" y="193563"/>
                  </a:lnTo>
                  <a:lnTo>
                    <a:pt x="438874" y="177169"/>
                  </a:lnTo>
                  <a:lnTo>
                    <a:pt x="443497" y="160939"/>
                  </a:lnTo>
                  <a:lnTo>
                    <a:pt x="448120" y="144628"/>
                  </a:lnTo>
                  <a:lnTo>
                    <a:pt x="446508" y="86338"/>
                  </a:lnTo>
                  <a:lnTo>
                    <a:pt x="424897" y="30678"/>
                  </a:lnTo>
                  <a:lnTo>
                    <a:pt x="385829" y="10463"/>
                  </a:lnTo>
                  <a:lnTo>
                    <a:pt x="365549" y="4382"/>
                  </a:lnTo>
                  <a:lnTo>
                    <a:pt x="354368" y="0"/>
                  </a:lnTo>
                  <a:lnTo>
                    <a:pt x="338872" y="6943"/>
                  </a:lnTo>
                  <a:lnTo>
                    <a:pt x="327167" y="16106"/>
                  </a:lnTo>
                  <a:lnTo>
                    <a:pt x="317235" y="27734"/>
                  </a:lnTo>
                  <a:lnTo>
                    <a:pt x="307061" y="42073"/>
                  </a:lnTo>
                  <a:lnTo>
                    <a:pt x="284416" y="28596"/>
                  </a:lnTo>
                  <a:lnTo>
                    <a:pt x="261368" y="17092"/>
                  </a:lnTo>
                  <a:lnTo>
                    <a:pt x="237513" y="7560"/>
                  </a:lnTo>
                  <a:lnTo>
                    <a:pt x="212448" y="0"/>
                  </a:lnTo>
                  <a:lnTo>
                    <a:pt x="185153" y="6395"/>
                  </a:lnTo>
                  <a:lnTo>
                    <a:pt x="164389" y="16325"/>
                  </a:lnTo>
                  <a:lnTo>
                    <a:pt x="147012" y="31678"/>
                  </a:lnTo>
                  <a:lnTo>
                    <a:pt x="129877" y="54345"/>
                  </a:lnTo>
                  <a:lnTo>
                    <a:pt x="126934" y="81380"/>
                  </a:lnTo>
                  <a:lnTo>
                    <a:pt x="129555" y="91159"/>
                  </a:lnTo>
                  <a:lnTo>
                    <a:pt x="116209" y="93049"/>
                  </a:lnTo>
                  <a:lnTo>
                    <a:pt x="65368" y="96418"/>
                  </a:lnTo>
                  <a:lnTo>
                    <a:pt x="38275" y="133890"/>
                  </a:lnTo>
                  <a:lnTo>
                    <a:pt x="24083" y="180565"/>
                  </a:lnTo>
                  <a:lnTo>
                    <a:pt x="28773" y="196357"/>
                  </a:lnTo>
                  <a:lnTo>
                    <a:pt x="33222" y="208286"/>
                  </a:lnTo>
                  <a:lnTo>
                    <a:pt x="40412" y="218407"/>
                  </a:lnTo>
                  <a:lnTo>
                    <a:pt x="53327" y="228775"/>
                  </a:lnTo>
                  <a:lnTo>
                    <a:pt x="62519" y="246223"/>
                  </a:lnTo>
                  <a:lnTo>
                    <a:pt x="60423" y="254633"/>
                  </a:lnTo>
                  <a:lnTo>
                    <a:pt x="48972" y="259097"/>
                  </a:lnTo>
                  <a:lnTo>
                    <a:pt x="30104" y="264713"/>
                  </a:lnTo>
                  <a:lnTo>
                    <a:pt x="15240" y="286023"/>
                  </a:lnTo>
                  <a:lnTo>
                    <a:pt x="8601" y="295172"/>
                  </a:lnTo>
                  <a:lnTo>
                    <a:pt x="5187" y="302678"/>
                  </a:lnTo>
                  <a:lnTo>
                    <a:pt x="0" y="319058"/>
                  </a:lnTo>
                  <a:lnTo>
                    <a:pt x="1034" y="335287"/>
                  </a:lnTo>
                  <a:lnTo>
                    <a:pt x="2472" y="358173"/>
                  </a:lnTo>
                  <a:lnTo>
                    <a:pt x="12041" y="403205"/>
                  </a:lnTo>
                  <a:lnTo>
                    <a:pt x="63541" y="455140"/>
                  </a:lnTo>
                  <a:lnTo>
                    <a:pt x="97314" y="473958"/>
                  </a:lnTo>
                  <a:lnTo>
                    <a:pt x="129877" y="487352"/>
                  </a:lnTo>
                  <a:lnTo>
                    <a:pt x="134783" y="491050"/>
                  </a:lnTo>
                  <a:lnTo>
                    <a:pt x="137511" y="497213"/>
                  </a:lnTo>
                  <a:lnTo>
                    <a:pt x="139433" y="504363"/>
                  </a:lnTo>
                  <a:lnTo>
                    <a:pt x="141919" y="5110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9932" y="2308351"/>
            <a:ext cx="5021580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We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want 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to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merge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two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closest clusters 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(C2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and 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C5)</a:t>
            </a:r>
            <a:r>
              <a:rPr sz="1500" spc="2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and </a:t>
            </a:r>
            <a:r>
              <a:rPr sz="1500" spc="-4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up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x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x.</a:t>
            </a:r>
            <a:endParaRPr sz="1500">
              <a:latin typeface="Trebuchet MS"/>
              <a:cs typeface="Trebuchet MS"/>
            </a:endParaRPr>
          </a:p>
          <a:p>
            <a:pPr marL="1888489" marR="3023235" algn="ctr">
              <a:lnSpc>
                <a:spcPts val="1300"/>
              </a:lnSpc>
              <a:spcBef>
                <a:spcPts val="1130"/>
              </a:spcBef>
            </a:pPr>
            <a:r>
              <a:rPr sz="1100" b="1" dirty="0">
                <a:latin typeface="Arial"/>
                <a:cs typeface="Arial"/>
              </a:rPr>
              <a:t>C  3</a:t>
            </a:r>
            <a:endParaRPr sz="1100">
              <a:latin typeface="Arial"/>
              <a:cs typeface="Arial"/>
            </a:endParaRPr>
          </a:p>
          <a:p>
            <a:pPr marL="1372235" algn="ctr">
              <a:lnSpc>
                <a:spcPts val="905"/>
              </a:lnSpc>
            </a:pPr>
            <a:r>
              <a:rPr sz="1100" b="1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  <a:p>
            <a:pPr marL="1348740" algn="ctr">
              <a:lnSpc>
                <a:spcPts val="1310"/>
              </a:lnSpc>
            </a:pPr>
            <a:r>
              <a:rPr sz="1100" b="1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6089" y="4072128"/>
            <a:ext cx="126364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b="1" dirty="0">
                <a:latin typeface="Arial"/>
                <a:cs typeface="Arial"/>
              </a:rPr>
              <a:t>C  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4739" y="4840223"/>
            <a:ext cx="126364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b="1" dirty="0">
                <a:latin typeface="Arial"/>
                <a:cs typeface="Arial"/>
              </a:rPr>
              <a:t>C  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9140" y="4782311"/>
            <a:ext cx="126364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b="1" dirty="0">
                <a:latin typeface="Arial"/>
                <a:cs typeface="Arial"/>
              </a:rPr>
              <a:t>C  5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204777" y="2235099"/>
          <a:ext cx="2172968" cy="1629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01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295"/>
                        </a:lnSpc>
                        <a:spcBef>
                          <a:spcPts val="26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295"/>
                        </a:lnSpc>
                        <a:spcBef>
                          <a:spcPts val="26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295"/>
                        </a:lnSpc>
                        <a:spcBef>
                          <a:spcPts val="26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1295"/>
                        </a:lnSpc>
                        <a:spcBef>
                          <a:spcPts val="26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295"/>
                        </a:lnSpc>
                        <a:spcBef>
                          <a:spcPts val="26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45">
                <a:tc>
                  <a:txBody>
                    <a:bodyPr/>
                    <a:lstStyle/>
                    <a:p>
                      <a:pPr marL="18415" algn="ctr">
                        <a:lnSpc>
                          <a:spcPts val="1300"/>
                        </a:lnSpc>
                        <a:spcBef>
                          <a:spcPts val="670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8415" algn="ct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746">
                <a:tc>
                  <a:txBody>
                    <a:bodyPr/>
                    <a:lstStyle/>
                    <a:p>
                      <a:pPr marL="18415" algn="ctr">
                        <a:lnSpc>
                          <a:spcPts val="1290"/>
                        </a:lnSpc>
                        <a:spcBef>
                          <a:spcPts val="67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8415" algn="ctr">
                        <a:lnSpc>
                          <a:spcPts val="890"/>
                        </a:lnSpc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95">
                <a:tc>
                  <a:txBody>
                    <a:bodyPr/>
                    <a:lstStyle/>
                    <a:p>
                      <a:pPr marL="18415" algn="ctr">
                        <a:lnSpc>
                          <a:spcPts val="1305"/>
                        </a:lnSpc>
                        <a:spcBef>
                          <a:spcPts val="1075"/>
                        </a:spcBef>
                      </a:pPr>
                      <a:r>
                        <a:rPr sz="1100" b="1" spc="-35" dirty="0">
                          <a:latin typeface="Arial"/>
                          <a:cs typeface="Arial"/>
                        </a:rPr>
                        <a:t>C5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6434013" y="2442559"/>
            <a:ext cx="1840230" cy="1421765"/>
            <a:chOff x="6434013" y="2442559"/>
            <a:chExt cx="1840230" cy="142176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4013" y="2708041"/>
              <a:ext cx="1838801" cy="3152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4013" y="3548827"/>
              <a:ext cx="1838801" cy="3152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0711" y="2442559"/>
              <a:ext cx="347097" cy="142101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2948" y="2444201"/>
              <a:ext cx="361026" cy="1419919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1872940" y="4381647"/>
            <a:ext cx="1911350" cy="996950"/>
          </a:xfrm>
          <a:custGeom>
            <a:avLst/>
            <a:gdLst/>
            <a:ahLst/>
            <a:cxnLst/>
            <a:rect l="l" t="t" r="r" b="b"/>
            <a:pathLst>
              <a:path w="1911350" h="996950">
                <a:moveTo>
                  <a:pt x="6645" y="484902"/>
                </a:moveTo>
                <a:lnTo>
                  <a:pt x="688" y="490302"/>
                </a:lnTo>
                <a:lnTo>
                  <a:pt x="0" y="504338"/>
                </a:lnTo>
                <a:lnTo>
                  <a:pt x="5400" y="510297"/>
                </a:lnTo>
                <a:lnTo>
                  <a:pt x="19410" y="510984"/>
                </a:lnTo>
                <a:lnTo>
                  <a:pt x="25369" y="505584"/>
                </a:lnTo>
                <a:lnTo>
                  <a:pt x="26057" y="491547"/>
                </a:lnTo>
                <a:lnTo>
                  <a:pt x="20657" y="485589"/>
                </a:lnTo>
                <a:lnTo>
                  <a:pt x="6645" y="484902"/>
                </a:lnTo>
                <a:close/>
              </a:path>
              <a:path w="1911350" h="996950">
                <a:moveTo>
                  <a:pt x="14411" y="433428"/>
                </a:moveTo>
                <a:lnTo>
                  <a:pt x="7529" y="437587"/>
                </a:lnTo>
                <a:lnTo>
                  <a:pt x="4163" y="451231"/>
                </a:lnTo>
                <a:lnTo>
                  <a:pt x="8321" y="458113"/>
                </a:lnTo>
                <a:lnTo>
                  <a:pt x="21941" y="461473"/>
                </a:lnTo>
                <a:lnTo>
                  <a:pt x="28823" y="457315"/>
                </a:lnTo>
                <a:lnTo>
                  <a:pt x="32189" y="443670"/>
                </a:lnTo>
                <a:lnTo>
                  <a:pt x="28031" y="436788"/>
                </a:lnTo>
                <a:lnTo>
                  <a:pt x="14411" y="433428"/>
                </a:lnTo>
                <a:close/>
              </a:path>
              <a:path w="1911350" h="996950">
                <a:moveTo>
                  <a:pt x="31662" y="384394"/>
                </a:moveTo>
                <a:lnTo>
                  <a:pt x="24149" y="387259"/>
                </a:lnTo>
                <a:lnTo>
                  <a:pt x="18404" y="400086"/>
                </a:lnTo>
                <a:lnTo>
                  <a:pt x="21269" y="407600"/>
                </a:lnTo>
                <a:lnTo>
                  <a:pt x="34072" y="413332"/>
                </a:lnTo>
                <a:lnTo>
                  <a:pt x="41586" y="410467"/>
                </a:lnTo>
                <a:lnTo>
                  <a:pt x="47330" y="397642"/>
                </a:lnTo>
                <a:lnTo>
                  <a:pt x="44465" y="390128"/>
                </a:lnTo>
                <a:lnTo>
                  <a:pt x="31662" y="384394"/>
                </a:lnTo>
                <a:close/>
              </a:path>
              <a:path w="1911350" h="996950">
                <a:moveTo>
                  <a:pt x="56779" y="339009"/>
                </a:moveTo>
                <a:lnTo>
                  <a:pt x="48903" y="340639"/>
                </a:lnTo>
                <a:lnTo>
                  <a:pt x="41186" y="352383"/>
                </a:lnTo>
                <a:lnTo>
                  <a:pt x="42814" y="360258"/>
                </a:lnTo>
                <a:lnTo>
                  <a:pt x="54537" y="367962"/>
                </a:lnTo>
                <a:lnTo>
                  <a:pt x="62411" y="366334"/>
                </a:lnTo>
                <a:lnTo>
                  <a:pt x="70130" y="354589"/>
                </a:lnTo>
                <a:lnTo>
                  <a:pt x="68501" y="346715"/>
                </a:lnTo>
                <a:lnTo>
                  <a:pt x="56779" y="339009"/>
                </a:lnTo>
                <a:close/>
              </a:path>
              <a:path w="1911350" h="996950">
                <a:moveTo>
                  <a:pt x="87149" y="297661"/>
                </a:moveTo>
                <a:lnTo>
                  <a:pt x="79178" y="298717"/>
                </a:lnTo>
                <a:lnTo>
                  <a:pt x="70633" y="309874"/>
                </a:lnTo>
                <a:lnTo>
                  <a:pt x="71690" y="317846"/>
                </a:lnTo>
                <a:lnTo>
                  <a:pt x="82826" y="326376"/>
                </a:lnTo>
                <a:lnTo>
                  <a:pt x="90798" y="325319"/>
                </a:lnTo>
                <a:lnTo>
                  <a:pt x="99343" y="314162"/>
                </a:lnTo>
                <a:lnTo>
                  <a:pt x="98286" y="306190"/>
                </a:lnTo>
                <a:lnTo>
                  <a:pt x="87149" y="297661"/>
                </a:lnTo>
                <a:close/>
              </a:path>
              <a:path w="1911350" h="996950">
                <a:moveTo>
                  <a:pt x="123168" y="260501"/>
                </a:moveTo>
                <a:lnTo>
                  <a:pt x="115128" y="260526"/>
                </a:lnTo>
                <a:lnTo>
                  <a:pt x="105323" y="270390"/>
                </a:lnTo>
                <a:lnTo>
                  <a:pt x="105244" y="278535"/>
                </a:lnTo>
                <a:lnTo>
                  <a:pt x="115195" y="288423"/>
                </a:lnTo>
                <a:lnTo>
                  <a:pt x="123235" y="288399"/>
                </a:lnTo>
                <a:lnTo>
                  <a:pt x="133040" y="278535"/>
                </a:lnTo>
                <a:lnTo>
                  <a:pt x="133118" y="270390"/>
                </a:lnTo>
                <a:lnTo>
                  <a:pt x="123168" y="260501"/>
                </a:lnTo>
                <a:close/>
              </a:path>
              <a:path w="1911350" h="996950">
                <a:moveTo>
                  <a:pt x="154458" y="226180"/>
                </a:moveTo>
                <a:lnTo>
                  <a:pt x="143503" y="234983"/>
                </a:lnTo>
                <a:lnTo>
                  <a:pt x="142632" y="242977"/>
                </a:lnTo>
                <a:lnTo>
                  <a:pt x="151418" y="253912"/>
                </a:lnTo>
                <a:lnTo>
                  <a:pt x="159412" y="254783"/>
                </a:lnTo>
                <a:lnTo>
                  <a:pt x="170367" y="245981"/>
                </a:lnTo>
                <a:lnTo>
                  <a:pt x="171239" y="237987"/>
                </a:lnTo>
                <a:lnTo>
                  <a:pt x="162452" y="227051"/>
                </a:lnTo>
                <a:lnTo>
                  <a:pt x="154458" y="226180"/>
                </a:lnTo>
                <a:close/>
              </a:path>
              <a:path w="1911350" h="996950">
                <a:moveTo>
                  <a:pt x="195665" y="195385"/>
                </a:moveTo>
                <a:lnTo>
                  <a:pt x="184287" y="203634"/>
                </a:lnTo>
                <a:lnTo>
                  <a:pt x="183020" y="211575"/>
                </a:lnTo>
                <a:lnTo>
                  <a:pt x="191254" y="222933"/>
                </a:lnTo>
                <a:lnTo>
                  <a:pt x="199194" y="224199"/>
                </a:lnTo>
                <a:lnTo>
                  <a:pt x="210572" y="215950"/>
                </a:lnTo>
                <a:lnTo>
                  <a:pt x="211839" y="208009"/>
                </a:lnTo>
                <a:lnTo>
                  <a:pt x="203606" y="196651"/>
                </a:lnTo>
                <a:lnTo>
                  <a:pt x="195665" y="195385"/>
                </a:lnTo>
                <a:close/>
              </a:path>
              <a:path w="1911350" h="996950">
                <a:moveTo>
                  <a:pt x="239706" y="167792"/>
                </a:moveTo>
                <a:lnTo>
                  <a:pt x="227627" y="174976"/>
                </a:lnTo>
                <a:lnTo>
                  <a:pt x="225647" y="182770"/>
                </a:lnTo>
                <a:lnTo>
                  <a:pt x="232818" y="194826"/>
                </a:lnTo>
                <a:lnTo>
                  <a:pt x="240612" y="196806"/>
                </a:lnTo>
                <a:lnTo>
                  <a:pt x="252690" y="189622"/>
                </a:lnTo>
                <a:lnTo>
                  <a:pt x="254670" y="181828"/>
                </a:lnTo>
                <a:lnTo>
                  <a:pt x="247498" y="169772"/>
                </a:lnTo>
                <a:lnTo>
                  <a:pt x="239706" y="167792"/>
                </a:lnTo>
                <a:close/>
              </a:path>
              <a:path w="1911350" h="996950">
                <a:moveTo>
                  <a:pt x="284596" y="142883"/>
                </a:moveTo>
                <a:lnTo>
                  <a:pt x="272233" y="149566"/>
                </a:lnTo>
                <a:lnTo>
                  <a:pt x="269935" y="157272"/>
                </a:lnTo>
                <a:lnTo>
                  <a:pt x="276606" y="169612"/>
                </a:lnTo>
                <a:lnTo>
                  <a:pt x="284312" y="171911"/>
                </a:lnTo>
                <a:lnTo>
                  <a:pt x="296674" y="165228"/>
                </a:lnTo>
                <a:lnTo>
                  <a:pt x="298973" y="157521"/>
                </a:lnTo>
                <a:lnTo>
                  <a:pt x="292301" y="145181"/>
                </a:lnTo>
                <a:lnTo>
                  <a:pt x="284596" y="142883"/>
                </a:lnTo>
                <a:close/>
              </a:path>
              <a:path w="1911350" h="996950">
                <a:moveTo>
                  <a:pt x="331356" y="120642"/>
                </a:moveTo>
                <a:lnTo>
                  <a:pt x="318524" y="126370"/>
                </a:lnTo>
                <a:lnTo>
                  <a:pt x="315649" y="133880"/>
                </a:lnTo>
                <a:lnTo>
                  <a:pt x="321368" y="146690"/>
                </a:lnTo>
                <a:lnTo>
                  <a:pt x="328879" y="149564"/>
                </a:lnTo>
                <a:lnTo>
                  <a:pt x="341711" y="143835"/>
                </a:lnTo>
                <a:lnTo>
                  <a:pt x="344585" y="136325"/>
                </a:lnTo>
                <a:lnTo>
                  <a:pt x="338853" y="123511"/>
                </a:lnTo>
                <a:lnTo>
                  <a:pt x="331356" y="120642"/>
                </a:lnTo>
                <a:close/>
              </a:path>
              <a:path w="1911350" h="996950">
                <a:moveTo>
                  <a:pt x="378583" y="100702"/>
                </a:moveTo>
                <a:lnTo>
                  <a:pt x="365556" y="105977"/>
                </a:lnTo>
                <a:lnTo>
                  <a:pt x="362422" y="113383"/>
                </a:lnTo>
                <a:lnTo>
                  <a:pt x="367687" y="126384"/>
                </a:lnTo>
                <a:lnTo>
                  <a:pt x="375093" y="129519"/>
                </a:lnTo>
                <a:lnTo>
                  <a:pt x="388118" y="124244"/>
                </a:lnTo>
                <a:lnTo>
                  <a:pt x="391253" y="116838"/>
                </a:lnTo>
                <a:lnTo>
                  <a:pt x="385987" y="103837"/>
                </a:lnTo>
                <a:lnTo>
                  <a:pt x="378583" y="100702"/>
                </a:lnTo>
                <a:close/>
              </a:path>
              <a:path w="1911350" h="996950">
                <a:moveTo>
                  <a:pt x="426596" y="82782"/>
                </a:moveTo>
                <a:lnTo>
                  <a:pt x="413401" y="87616"/>
                </a:lnTo>
                <a:lnTo>
                  <a:pt x="410018" y="94910"/>
                </a:lnTo>
                <a:lnTo>
                  <a:pt x="414842" y="108082"/>
                </a:lnTo>
                <a:lnTo>
                  <a:pt x="422137" y="111465"/>
                </a:lnTo>
                <a:lnTo>
                  <a:pt x="435333" y="106631"/>
                </a:lnTo>
                <a:lnTo>
                  <a:pt x="438716" y="99336"/>
                </a:lnTo>
                <a:lnTo>
                  <a:pt x="433891" y="86165"/>
                </a:lnTo>
                <a:lnTo>
                  <a:pt x="426596" y="82782"/>
                </a:lnTo>
                <a:close/>
              </a:path>
              <a:path w="1911350" h="996950">
                <a:moveTo>
                  <a:pt x="475763" y="67043"/>
                </a:moveTo>
                <a:lnTo>
                  <a:pt x="462288" y="71034"/>
                </a:lnTo>
                <a:lnTo>
                  <a:pt x="458452" y="78101"/>
                </a:lnTo>
                <a:lnTo>
                  <a:pt x="462436" y="91551"/>
                </a:lnTo>
                <a:lnTo>
                  <a:pt x="469503" y="95388"/>
                </a:lnTo>
                <a:lnTo>
                  <a:pt x="482978" y="91398"/>
                </a:lnTo>
                <a:lnTo>
                  <a:pt x="486815" y="84330"/>
                </a:lnTo>
                <a:lnTo>
                  <a:pt x="482831" y="70879"/>
                </a:lnTo>
                <a:lnTo>
                  <a:pt x="475763" y="67043"/>
                </a:lnTo>
                <a:close/>
              </a:path>
              <a:path w="1911350" h="996950">
                <a:moveTo>
                  <a:pt x="525045" y="53157"/>
                </a:moveTo>
                <a:lnTo>
                  <a:pt x="511456" y="56742"/>
                </a:lnTo>
                <a:lnTo>
                  <a:pt x="507410" y="63690"/>
                </a:lnTo>
                <a:lnTo>
                  <a:pt x="510988" y="77254"/>
                </a:lnTo>
                <a:lnTo>
                  <a:pt x="517937" y="81301"/>
                </a:lnTo>
                <a:lnTo>
                  <a:pt x="531525" y="77716"/>
                </a:lnTo>
                <a:lnTo>
                  <a:pt x="535572" y="70768"/>
                </a:lnTo>
                <a:lnTo>
                  <a:pt x="531994" y="57204"/>
                </a:lnTo>
                <a:lnTo>
                  <a:pt x="525045" y="53157"/>
                </a:lnTo>
                <a:close/>
              </a:path>
              <a:path w="1911350" h="996950">
                <a:moveTo>
                  <a:pt x="574770" y="40986"/>
                </a:moveTo>
                <a:lnTo>
                  <a:pt x="561082" y="44173"/>
                </a:lnTo>
                <a:lnTo>
                  <a:pt x="556834" y="51000"/>
                </a:lnTo>
                <a:lnTo>
                  <a:pt x="560014" y="64663"/>
                </a:lnTo>
                <a:lnTo>
                  <a:pt x="566841" y="68911"/>
                </a:lnTo>
                <a:lnTo>
                  <a:pt x="580528" y="65725"/>
                </a:lnTo>
                <a:lnTo>
                  <a:pt x="584777" y="58898"/>
                </a:lnTo>
                <a:lnTo>
                  <a:pt x="581596" y="45236"/>
                </a:lnTo>
                <a:lnTo>
                  <a:pt x="574770" y="40986"/>
                </a:lnTo>
                <a:close/>
              </a:path>
              <a:path w="1911350" h="996950">
                <a:moveTo>
                  <a:pt x="625137" y="30976"/>
                </a:moveTo>
                <a:lnTo>
                  <a:pt x="611328" y="33582"/>
                </a:lnTo>
                <a:lnTo>
                  <a:pt x="606794" y="40224"/>
                </a:lnTo>
                <a:lnTo>
                  <a:pt x="609396" y="54009"/>
                </a:lnTo>
                <a:lnTo>
                  <a:pt x="616038" y="58541"/>
                </a:lnTo>
                <a:lnTo>
                  <a:pt x="629848" y="55935"/>
                </a:lnTo>
                <a:lnTo>
                  <a:pt x="634381" y="49293"/>
                </a:lnTo>
                <a:lnTo>
                  <a:pt x="631779" y="35509"/>
                </a:lnTo>
                <a:lnTo>
                  <a:pt x="625137" y="30976"/>
                </a:lnTo>
                <a:close/>
              </a:path>
              <a:path w="1911350" h="996950">
                <a:moveTo>
                  <a:pt x="675082" y="21559"/>
                </a:moveTo>
                <a:lnTo>
                  <a:pt x="661273" y="24165"/>
                </a:lnTo>
                <a:lnTo>
                  <a:pt x="656741" y="30807"/>
                </a:lnTo>
                <a:lnTo>
                  <a:pt x="659342" y="44592"/>
                </a:lnTo>
                <a:lnTo>
                  <a:pt x="665984" y="49124"/>
                </a:lnTo>
                <a:lnTo>
                  <a:pt x="679794" y="46518"/>
                </a:lnTo>
                <a:lnTo>
                  <a:pt x="684326" y="39876"/>
                </a:lnTo>
                <a:lnTo>
                  <a:pt x="681724" y="26092"/>
                </a:lnTo>
                <a:lnTo>
                  <a:pt x="675082" y="21559"/>
                </a:lnTo>
                <a:close/>
              </a:path>
              <a:path w="1911350" h="996950">
                <a:moveTo>
                  <a:pt x="726269" y="14349"/>
                </a:moveTo>
                <a:lnTo>
                  <a:pt x="712315" y="16007"/>
                </a:lnTo>
                <a:lnTo>
                  <a:pt x="707339" y="22324"/>
                </a:lnTo>
                <a:lnTo>
                  <a:pt x="708994" y="36254"/>
                </a:lnTo>
                <a:lnTo>
                  <a:pt x="715310" y="41230"/>
                </a:lnTo>
                <a:lnTo>
                  <a:pt x="729265" y="39573"/>
                </a:lnTo>
                <a:lnTo>
                  <a:pt x="734241" y="33256"/>
                </a:lnTo>
                <a:lnTo>
                  <a:pt x="732586" y="19325"/>
                </a:lnTo>
                <a:lnTo>
                  <a:pt x="726269" y="14349"/>
                </a:lnTo>
                <a:close/>
              </a:path>
              <a:path w="1911350" h="996950">
                <a:moveTo>
                  <a:pt x="777110" y="8641"/>
                </a:moveTo>
                <a:lnTo>
                  <a:pt x="763115" y="9927"/>
                </a:lnTo>
                <a:lnTo>
                  <a:pt x="757974" y="16109"/>
                </a:lnTo>
                <a:lnTo>
                  <a:pt x="759258" y="30079"/>
                </a:lnTo>
                <a:lnTo>
                  <a:pt x="765440" y="35220"/>
                </a:lnTo>
                <a:lnTo>
                  <a:pt x="779435" y="33934"/>
                </a:lnTo>
                <a:lnTo>
                  <a:pt x="784576" y="27752"/>
                </a:lnTo>
                <a:lnTo>
                  <a:pt x="783292" y="13782"/>
                </a:lnTo>
                <a:lnTo>
                  <a:pt x="777110" y="8641"/>
                </a:lnTo>
                <a:close/>
              </a:path>
              <a:path w="1911350" h="996950">
                <a:moveTo>
                  <a:pt x="828089" y="4394"/>
                </a:moveTo>
                <a:lnTo>
                  <a:pt x="814066" y="5311"/>
                </a:lnTo>
                <a:lnTo>
                  <a:pt x="808763" y="11356"/>
                </a:lnTo>
                <a:lnTo>
                  <a:pt x="809678" y="25354"/>
                </a:lnTo>
                <a:lnTo>
                  <a:pt x="815723" y="30657"/>
                </a:lnTo>
                <a:lnTo>
                  <a:pt x="829746" y="29740"/>
                </a:lnTo>
                <a:lnTo>
                  <a:pt x="835050" y="23695"/>
                </a:lnTo>
                <a:lnTo>
                  <a:pt x="834134" y="9697"/>
                </a:lnTo>
                <a:lnTo>
                  <a:pt x="828089" y="4394"/>
                </a:lnTo>
                <a:close/>
              </a:path>
              <a:path w="1911350" h="996950">
                <a:moveTo>
                  <a:pt x="879165" y="1583"/>
                </a:moveTo>
                <a:lnTo>
                  <a:pt x="865122" y="2133"/>
                </a:lnTo>
                <a:lnTo>
                  <a:pt x="859664" y="8037"/>
                </a:lnTo>
                <a:lnTo>
                  <a:pt x="860212" y="22054"/>
                </a:lnTo>
                <a:lnTo>
                  <a:pt x="866117" y="27513"/>
                </a:lnTo>
                <a:lnTo>
                  <a:pt x="880160" y="26963"/>
                </a:lnTo>
                <a:lnTo>
                  <a:pt x="885619" y="21059"/>
                </a:lnTo>
                <a:lnTo>
                  <a:pt x="885070" y="7042"/>
                </a:lnTo>
                <a:lnTo>
                  <a:pt x="879165" y="1583"/>
                </a:lnTo>
                <a:close/>
              </a:path>
              <a:path w="1911350" h="996950">
                <a:moveTo>
                  <a:pt x="930299" y="185"/>
                </a:moveTo>
                <a:lnTo>
                  <a:pt x="916247" y="369"/>
                </a:lnTo>
                <a:lnTo>
                  <a:pt x="910635" y="6129"/>
                </a:lnTo>
                <a:lnTo>
                  <a:pt x="910818" y="20156"/>
                </a:lnTo>
                <a:lnTo>
                  <a:pt x="916578" y="25767"/>
                </a:lnTo>
                <a:lnTo>
                  <a:pt x="930630" y="25584"/>
                </a:lnTo>
                <a:lnTo>
                  <a:pt x="936241" y="19824"/>
                </a:lnTo>
                <a:lnTo>
                  <a:pt x="936058" y="5797"/>
                </a:lnTo>
                <a:lnTo>
                  <a:pt x="930299" y="185"/>
                </a:lnTo>
                <a:close/>
              </a:path>
              <a:path w="1911350" h="996950">
                <a:moveTo>
                  <a:pt x="967399" y="0"/>
                </a:moveTo>
                <a:lnTo>
                  <a:pt x="961640" y="5610"/>
                </a:lnTo>
                <a:lnTo>
                  <a:pt x="961457" y="19638"/>
                </a:lnTo>
                <a:lnTo>
                  <a:pt x="967068" y="25397"/>
                </a:lnTo>
                <a:lnTo>
                  <a:pt x="981120" y="25581"/>
                </a:lnTo>
                <a:lnTo>
                  <a:pt x="986880" y="19969"/>
                </a:lnTo>
                <a:lnTo>
                  <a:pt x="987063" y="5942"/>
                </a:lnTo>
                <a:lnTo>
                  <a:pt x="981452" y="182"/>
                </a:lnTo>
                <a:lnTo>
                  <a:pt x="967399" y="0"/>
                </a:lnTo>
                <a:close/>
              </a:path>
              <a:path w="1911350" h="996950">
                <a:moveTo>
                  <a:pt x="1018542" y="1024"/>
                </a:moveTo>
                <a:lnTo>
                  <a:pt x="1012638" y="6483"/>
                </a:lnTo>
                <a:lnTo>
                  <a:pt x="1012089" y="20500"/>
                </a:lnTo>
                <a:lnTo>
                  <a:pt x="1017548" y="26404"/>
                </a:lnTo>
                <a:lnTo>
                  <a:pt x="1031591" y="26955"/>
                </a:lnTo>
                <a:lnTo>
                  <a:pt x="1037496" y="21496"/>
                </a:lnTo>
                <a:lnTo>
                  <a:pt x="1038044" y="7479"/>
                </a:lnTo>
                <a:lnTo>
                  <a:pt x="1032586" y="1574"/>
                </a:lnTo>
                <a:lnTo>
                  <a:pt x="1018542" y="1024"/>
                </a:lnTo>
                <a:close/>
              </a:path>
              <a:path w="1911350" h="996950">
                <a:moveTo>
                  <a:pt x="1069638" y="3462"/>
                </a:moveTo>
                <a:lnTo>
                  <a:pt x="1063593" y="8765"/>
                </a:lnTo>
                <a:lnTo>
                  <a:pt x="1062677" y="22763"/>
                </a:lnTo>
                <a:lnTo>
                  <a:pt x="1067981" y="28808"/>
                </a:lnTo>
                <a:lnTo>
                  <a:pt x="1082004" y="29725"/>
                </a:lnTo>
                <a:lnTo>
                  <a:pt x="1088049" y="24422"/>
                </a:lnTo>
                <a:lnTo>
                  <a:pt x="1088965" y="10424"/>
                </a:lnTo>
                <a:lnTo>
                  <a:pt x="1083661" y="4378"/>
                </a:lnTo>
                <a:lnTo>
                  <a:pt x="1069638" y="3462"/>
                </a:lnTo>
                <a:close/>
              </a:path>
              <a:path w="1911350" h="996950">
                <a:moveTo>
                  <a:pt x="1120650" y="7332"/>
                </a:moveTo>
                <a:lnTo>
                  <a:pt x="1114466" y="12472"/>
                </a:lnTo>
                <a:lnTo>
                  <a:pt x="1113180" y="26441"/>
                </a:lnTo>
                <a:lnTo>
                  <a:pt x="1118320" y="32625"/>
                </a:lnTo>
                <a:lnTo>
                  <a:pt x="1132314" y="33915"/>
                </a:lnTo>
                <a:lnTo>
                  <a:pt x="1138497" y="28774"/>
                </a:lnTo>
                <a:lnTo>
                  <a:pt x="1139785" y="14805"/>
                </a:lnTo>
                <a:lnTo>
                  <a:pt x="1134644" y="8622"/>
                </a:lnTo>
                <a:lnTo>
                  <a:pt x="1120650" y="7332"/>
                </a:lnTo>
                <a:close/>
              </a:path>
              <a:path w="1911350" h="996950">
                <a:moveTo>
                  <a:pt x="1171528" y="12664"/>
                </a:moveTo>
                <a:lnTo>
                  <a:pt x="1165211" y="17640"/>
                </a:lnTo>
                <a:lnTo>
                  <a:pt x="1163556" y="31570"/>
                </a:lnTo>
                <a:lnTo>
                  <a:pt x="1168532" y="37887"/>
                </a:lnTo>
                <a:lnTo>
                  <a:pt x="1182486" y="39545"/>
                </a:lnTo>
                <a:lnTo>
                  <a:pt x="1188803" y="34569"/>
                </a:lnTo>
                <a:lnTo>
                  <a:pt x="1190458" y="20640"/>
                </a:lnTo>
                <a:lnTo>
                  <a:pt x="1185482" y="14323"/>
                </a:lnTo>
                <a:lnTo>
                  <a:pt x="1171528" y="12664"/>
                </a:lnTo>
                <a:close/>
              </a:path>
              <a:path w="1911350" h="996950">
                <a:moveTo>
                  <a:pt x="1222235" y="19485"/>
                </a:moveTo>
                <a:lnTo>
                  <a:pt x="1215786" y="24287"/>
                </a:lnTo>
                <a:lnTo>
                  <a:pt x="1213755" y="38168"/>
                </a:lnTo>
                <a:lnTo>
                  <a:pt x="1218558" y="44617"/>
                </a:lnTo>
                <a:lnTo>
                  <a:pt x="1232463" y="46652"/>
                </a:lnTo>
                <a:lnTo>
                  <a:pt x="1238912" y="41849"/>
                </a:lnTo>
                <a:lnTo>
                  <a:pt x="1240943" y="27969"/>
                </a:lnTo>
                <a:lnTo>
                  <a:pt x="1236140" y="21518"/>
                </a:lnTo>
                <a:lnTo>
                  <a:pt x="1222235" y="19485"/>
                </a:lnTo>
                <a:close/>
              </a:path>
              <a:path w="1911350" h="996950">
                <a:moveTo>
                  <a:pt x="1272801" y="28333"/>
                </a:moveTo>
                <a:lnTo>
                  <a:pt x="1266162" y="32870"/>
                </a:lnTo>
                <a:lnTo>
                  <a:pt x="1263566" y="46655"/>
                </a:lnTo>
                <a:lnTo>
                  <a:pt x="1268101" y="53295"/>
                </a:lnTo>
                <a:lnTo>
                  <a:pt x="1281912" y="55895"/>
                </a:lnTo>
                <a:lnTo>
                  <a:pt x="1288552" y="51360"/>
                </a:lnTo>
                <a:lnTo>
                  <a:pt x="1291148" y="37574"/>
                </a:lnTo>
                <a:lnTo>
                  <a:pt x="1286611" y="30934"/>
                </a:lnTo>
                <a:lnTo>
                  <a:pt x="1272801" y="28333"/>
                </a:lnTo>
                <a:close/>
              </a:path>
              <a:path w="1911350" h="996950">
                <a:moveTo>
                  <a:pt x="1323299" y="37749"/>
                </a:moveTo>
                <a:lnTo>
                  <a:pt x="1316473" y="41998"/>
                </a:lnTo>
                <a:lnTo>
                  <a:pt x="1313291" y="55661"/>
                </a:lnTo>
                <a:lnTo>
                  <a:pt x="1317541" y="62489"/>
                </a:lnTo>
                <a:lnTo>
                  <a:pt x="1331227" y="65675"/>
                </a:lnTo>
                <a:lnTo>
                  <a:pt x="1338055" y="61426"/>
                </a:lnTo>
                <a:lnTo>
                  <a:pt x="1341235" y="47763"/>
                </a:lnTo>
                <a:lnTo>
                  <a:pt x="1336987" y="40935"/>
                </a:lnTo>
                <a:lnTo>
                  <a:pt x="1323299" y="37749"/>
                </a:lnTo>
                <a:close/>
              </a:path>
              <a:path w="1911350" h="996950">
                <a:moveTo>
                  <a:pt x="1373132" y="49513"/>
                </a:moveTo>
                <a:lnTo>
                  <a:pt x="1366182" y="53557"/>
                </a:lnTo>
                <a:lnTo>
                  <a:pt x="1362594" y="67118"/>
                </a:lnTo>
                <a:lnTo>
                  <a:pt x="1366638" y="74068"/>
                </a:lnTo>
                <a:lnTo>
                  <a:pt x="1380224" y="77663"/>
                </a:lnTo>
                <a:lnTo>
                  <a:pt x="1387175" y="73619"/>
                </a:lnTo>
                <a:lnTo>
                  <a:pt x="1390761" y="60058"/>
                </a:lnTo>
                <a:lnTo>
                  <a:pt x="1386719" y="53107"/>
                </a:lnTo>
                <a:lnTo>
                  <a:pt x="1373132" y="49513"/>
                </a:lnTo>
                <a:close/>
              </a:path>
              <a:path w="1911350" h="996950">
                <a:moveTo>
                  <a:pt x="1422518" y="62990"/>
                </a:moveTo>
                <a:lnTo>
                  <a:pt x="1415453" y="66829"/>
                </a:lnTo>
                <a:lnTo>
                  <a:pt x="1411471" y="80280"/>
                </a:lnTo>
                <a:lnTo>
                  <a:pt x="1415309" y="87346"/>
                </a:lnTo>
                <a:lnTo>
                  <a:pt x="1428785" y="91334"/>
                </a:lnTo>
                <a:lnTo>
                  <a:pt x="1435850" y="87496"/>
                </a:lnTo>
                <a:lnTo>
                  <a:pt x="1439832" y="74046"/>
                </a:lnTo>
                <a:lnTo>
                  <a:pt x="1435994" y="66979"/>
                </a:lnTo>
                <a:lnTo>
                  <a:pt x="1422518" y="62990"/>
                </a:lnTo>
                <a:close/>
              </a:path>
              <a:path w="1911350" h="996950">
                <a:moveTo>
                  <a:pt x="1471410" y="78243"/>
                </a:moveTo>
                <a:lnTo>
                  <a:pt x="1464228" y="81859"/>
                </a:lnTo>
                <a:lnTo>
                  <a:pt x="1459828" y="95178"/>
                </a:lnTo>
                <a:lnTo>
                  <a:pt x="1463443" y="102362"/>
                </a:lnTo>
                <a:lnTo>
                  <a:pt x="1476789" y="106768"/>
                </a:lnTo>
                <a:lnTo>
                  <a:pt x="1483970" y="103153"/>
                </a:lnTo>
                <a:lnTo>
                  <a:pt x="1488371" y="89833"/>
                </a:lnTo>
                <a:lnTo>
                  <a:pt x="1484755" y="82650"/>
                </a:lnTo>
                <a:lnTo>
                  <a:pt x="1471410" y="78243"/>
                </a:lnTo>
                <a:close/>
              </a:path>
              <a:path w="1911350" h="996950">
                <a:moveTo>
                  <a:pt x="1520164" y="95345"/>
                </a:moveTo>
                <a:lnTo>
                  <a:pt x="1512757" y="98478"/>
                </a:lnTo>
                <a:lnTo>
                  <a:pt x="1507486" y="111476"/>
                </a:lnTo>
                <a:lnTo>
                  <a:pt x="1510618" y="118883"/>
                </a:lnTo>
                <a:lnTo>
                  <a:pt x="1523640" y="124165"/>
                </a:lnTo>
                <a:lnTo>
                  <a:pt x="1531047" y="121033"/>
                </a:lnTo>
                <a:lnTo>
                  <a:pt x="1536320" y="108033"/>
                </a:lnTo>
                <a:lnTo>
                  <a:pt x="1533187" y="100627"/>
                </a:lnTo>
                <a:lnTo>
                  <a:pt x="1520164" y="95345"/>
                </a:lnTo>
                <a:close/>
              </a:path>
              <a:path w="1911350" h="996950">
                <a:moveTo>
                  <a:pt x="1567564" y="114827"/>
                </a:moveTo>
                <a:lnTo>
                  <a:pt x="1560057" y="117708"/>
                </a:lnTo>
                <a:lnTo>
                  <a:pt x="1554351" y="130524"/>
                </a:lnTo>
                <a:lnTo>
                  <a:pt x="1557234" y="138031"/>
                </a:lnTo>
                <a:lnTo>
                  <a:pt x="1570073" y="143747"/>
                </a:lnTo>
                <a:lnTo>
                  <a:pt x="1577580" y="140865"/>
                </a:lnTo>
                <a:lnTo>
                  <a:pt x="1583284" y="128050"/>
                </a:lnTo>
                <a:lnTo>
                  <a:pt x="1580403" y="120543"/>
                </a:lnTo>
                <a:lnTo>
                  <a:pt x="1567564" y="114827"/>
                </a:lnTo>
                <a:close/>
              </a:path>
              <a:path w="1911350" h="996950">
                <a:moveTo>
                  <a:pt x="1614107" y="136422"/>
                </a:moveTo>
                <a:lnTo>
                  <a:pt x="1606495" y="139010"/>
                </a:lnTo>
                <a:lnTo>
                  <a:pt x="1600297" y="151596"/>
                </a:lnTo>
                <a:lnTo>
                  <a:pt x="1602887" y="159208"/>
                </a:lnTo>
                <a:lnTo>
                  <a:pt x="1615494" y="165417"/>
                </a:lnTo>
                <a:lnTo>
                  <a:pt x="1623106" y="162827"/>
                </a:lnTo>
                <a:lnTo>
                  <a:pt x="1629304" y="150243"/>
                </a:lnTo>
                <a:lnTo>
                  <a:pt x="1626716" y="142629"/>
                </a:lnTo>
                <a:lnTo>
                  <a:pt x="1614107" y="136422"/>
                </a:lnTo>
                <a:close/>
              </a:path>
              <a:path w="1911350" h="996950">
                <a:moveTo>
                  <a:pt x="1659983" y="160497"/>
                </a:moveTo>
                <a:lnTo>
                  <a:pt x="1652192" y="162485"/>
                </a:lnTo>
                <a:lnTo>
                  <a:pt x="1645032" y="174547"/>
                </a:lnTo>
                <a:lnTo>
                  <a:pt x="1647018" y="182338"/>
                </a:lnTo>
                <a:lnTo>
                  <a:pt x="1659103" y="189513"/>
                </a:lnTo>
                <a:lnTo>
                  <a:pt x="1666895" y="187525"/>
                </a:lnTo>
                <a:lnTo>
                  <a:pt x="1674055" y="175461"/>
                </a:lnTo>
                <a:lnTo>
                  <a:pt x="1672068" y="167670"/>
                </a:lnTo>
                <a:lnTo>
                  <a:pt x="1659983" y="160497"/>
                </a:lnTo>
                <a:close/>
              </a:path>
              <a:path w="1911350" h="996950">
                <a:moveTo>
                  <a:pt x="1703781" y="187356"/>
                </a:moveTo>
                <a:lnTo>
                  <a:pt x="1695909" y="188996"/>
                </a:lnTo>
                <a:lnTo>
                  <a:pt x="1688221" y="200729"/>
                </a:lnTo>
                <a:lnTo>
                  <a:pt x="1689862" y="208602"/>
                </a:lnTo>
                <a:lnTo>
                  <a:pt x="1701617" y="216303"/>
                </a:lnTo>
                <a:lnTo>
                  <a:pt x="1709489" y="214664"/>
                </a:lnTo>
                <a:lnTo>
                  <a:pt x="1717177" y="202929"/>
                </a:lnTo>
                <a:lnTo>
                  <a:pt x="1715536" y="195058"/>
                </a:lnTo>
                <a:lnTo>
                  <a:pt x="1703781" y="187356"/>
                </a:lnTo>
                <a:close/>
              </a:path>
              <a:path w="1911350" h="996950">
                <a:moveTo>
                  <a:pt x="1746402" y="217244"/>
                </a:moveTo>
                <a:lnTo>
                  <a:pt x="1738407" y="218105"/>
                </a:lnTo>
                <a:lnTo>
                  <a:pt x="1729607" y="229031"/>
                </a:lnTo>
                <a:lnTo>
                  <a:pt x="1730470" y="237026"/>
                </a:lnTo>
                <a:lnTo>
                  <a:pt x="1741415" y="245841"/>
                </a:lnTo>
                <a:lnTo>
                  <a:pt x="1749409" y="244979"/>
                </a:lnTo>
                <a:lnTo>
                  <a:pt x="1758209" y="234054"/>
                </a:lnTo>
                <a:lnTo>
                  <a:pt x="1757347" y="226060"/>
                </a:lnTo>
                <a:lnTo>
                  <a:pt x="1746402" y="217244"/>
                </a:lnTo>
                <a:close/>
              </a:path>
              <a:path w="1911350" h="996950">
                <a:moveTo>
                  <a:pt x="1785847" y="250342"/>
                </a:moveTo>
                <a:lnTo>
                  <a:pt x="1777818" y="250772"/>
                </a:lnTo>
                <a:lnTo>
                  <a:pt x="1768444" y="261208"/>
                </a:lnTo>
                <a:lnTo>
                  <a:pt x="1768875" y="269238"/>
                </a:lnTo>
                <a:lnTo>
                  <a:pt x="1779329" y="278629"/>
                </a:lnTo>
                <a:lnTo>
                  <a:pt x="1787359" y="278198"/>
                </a:lnTo>
                <a:lnTo>
                  <a:pt x="1796733" y="267761"/>
                </a:lnTo>
                <a:lnTo>
                  <a:pt x="1796303" y="259732"/>
                </a:lnTo>
                <a:lnTo>
                  <a:pt x="1785847" y="250342"/>
                </a:lnTo>
                <a:close/>
              </a:path>
              <a:path w="1911350" h="996950">
                <a:moveTo>
                  <a:pt x="1814638" y="286960"/>
                </a:moveTo>
                <a:lnTo>
                  <a:pt x="1804092" y="296212"/>
                </a:lnTo>
                <a:lnTo>
                  <a:pt x="1803567" y="304236"/>
                </a:lnTo>
                <a:lnTo>
                  <a:pt x="1812834" y="314799"/>
                </a:lnTo>
                <a:lnTo>
                  <a:pt x="1820859" y="315324"/>
                </a:lnTo>
                <a:lnTo>
                  <a:pt x="1831404" y="306073"/>
                </a:lnTo>
                <a:lnTo>
                  <a:pt x="1831929" y="298049"/>
                </a:lnTo>
                <a:lnTo>
                  <a:pt x="1822662" y="287486"/>
                </a:lnTo>
                <a:lnTo>
                  <a:pt x="1814638" y="286960"/>
                </a:lnTo>
                <a:close/>
              </a:path>
              <a:path w="1911350" h="996950">
                <a:moveTo>
                  <a:pt x="1847330" y="327083"/>
                </a:moveTo>
                <a:lnTo>
                  <a:pt x="1835621" y="334808"/>
                </a:lnTo>
                <a:lnTo>
                  <a:pt x="1834005" y="342686"/>
                </a:lnTo>
                <a:lnTo>
                  <a:pt x="1841746" y="354416"/>
                </a:lnTo>
                <a:lnTo>
                  <a:pt x="1849622" y="356031"/>
                </a:lnTo>
                <a:lnTo>
                  <a:pt x="1861332" y="348306"/>
                </a:lnTo>
                <a:lnTo>
                  <a:pt x="1862946" y="340428"/>
                </a:lnTo>
                <a:lnTo>
                  <a:pt x="1855207" y="328698"/>
                </a:lnTo>
                <a:lnTo>
                  <a:pt x="1847330" y="327083"/>
                </a:lnTo>
                <a:close/>
              </a:path>
              <a:path w="1911350" h="996950">
                <a:moveTo>
                  <a:pt x="1874476" y="371370"/>
                </a:moveTo>
                <a:lnTo>
                  <a:pt x="1861672" y="377101"/>
                </a:lnTo>
                <a:lnTo>
                  <a:pt x="1858803" y="384613"/>
                </a:lnTo>
                <a:lnTo>
                  <a:pt x="1864544" y="397441"/>
                </a:lnTo>
                <a:lnTo>
                  <a:pt x="1872056" y="400309"/>
                </a:lnTo>
                <a:lnTo>
                  <a:pt x="1884861" y="394578"/>
                </a:lnTo>
                <a:lnTo>
                  <a:pt x="1887729" y="387066"/>
                </a:lnTo>
                <a:lnTo>
                  <a:pt x="1881988" y="374238"/>
                </a:lnTo>
                <a:lnTo>
                  <a:pt x="1874476" y="371370"/>
                </a:lnTo>
                <a:close/>
              </a:path>
              <a:path w="1911350" h="996950">
                <a:moveTo>
                  <a:pt x="1894117" y="419566"/>
                </a:moveTo>
                <a:lnTo>
                  <a:pt x="1880502" y="422948"/>
                </a:lnTo>
                <a:lnTo>
                  <a:pt x="1876356" y="429836"/>
                </a:lnTo>
                <a:lnTo>
                  <a:pt x="1879743" y="443476"/>
                </a:lnTo>
                <a:lnTo>
                  <a:pt x="1886633" y="447622"/>
                </a:lnTo>
                <a:lnTo>
                  <a:pt x="1900247" y="444240"/>
                </a:lnTo>
                <a:lnTo>
                  <a:pt x="1904394" y="437352"/>
                </a:lnTo>
                <a:lnTo>
                  <a:pt x="1901007" y="423713"/>
                </a:lnTo>
                <a:lnTo>
                  <a:pt x="1894117" y="419566"/>
                </a:lnTo>
                <a:close/>
              </a:path>
              <a:path w="1911350" h="996950">
                <a:moveTo>
                  <a:pt x="1904621" y="470646"/>
                </a:moveTo>
                <a:lnTo>
                  <a:pt x="1890610" y="471336"/>
                </a:lnTo>
                <a:lnTo>
                  <a:pt x="1885210" y="477295"/>
                </a:lnTo>
                <a:lnTo>
                  <a:pt x="1885903" y="491331"/>
                </a:lnTo>
                <a:lnTo>
                  <a:pt x="1891861" y="496731"/>
                </a:lnTo>
                <a:lnTo>
                  <a:pt x="1905872" y="496040"/>
                </a:lnTo>
                <a:lnTo>
                  <a:pt x="1911271" y="490081"/>
                </a:lnTo>
                <a:lnTo>
                  <a:pt x="1910580" y="476045"/>
                </a:lnTo>
                <a:lnTo>
                  <a:pt x="1904621" y="470646"/>
                </a:lnTo>
                <a:close/>
              </a:path>
              <a:path w="1911350" h="996950">
                <a:moveTo>
                  <a:pt x="1891045" y="520738"/>
                </a:moveTo>
                <a:lnTo>
                  <a:pt x="1884582" y="525522"/>
                </a:lnTo>
                <a:lnTo>
                  <a:pt x="1882508" y="539422"/>
                </a:lnTo>
                <a:lnTo>
                  <a:pt x="1887292" y="545885"/>
                </a:lnTo>
                <a:lnTo>
                  <a:pt x="1901165" y="547955"/>
                </a:lnTo>
                <a:lnTo>
                  <a:pt x="1907630" y="543171"/>
                </a:lnTo>
                <a:lnTo>
                  <a:pt x="1909704" y="529272"/>
                </a:lnTo>
                <a:lnTo>
                  <a:pt x="1904919" y="522809"/>
                </a:lnTo>
                <a:lnTo>
                  <a:pt x="1891045" y="520738"/>
                </a:lnTo>
                <a:close/>
              </a:path>
              <a:path w="1911350" h="996950">
                <a:moveTo>
                  <a:pt x="1881733" y="569320"/>
                </a:moveTo>
                <a:lnTo>
                  <a:pt x="1874492" y="572815"/>
                </a:lnTo>
                <a:lnTo>
                  <a:pt x="1869861" y="586084"/>
                </a:lnTo>
                <a:lnTo>
                  <a:pt x="1873356" y="593326"/>
                </a:lnTo>
                <a:lnTo>
                  <a:pt x="1886601" y="597947"/>
                </a:lnTo>
                <a:lnTo>
                  <a:pt x="1893843" y="594452"/>
                </a:lnTo>
                <a:lnTo>
                  <a:pt x="1898473" y="581183"/>
                </a:lnTo>
                <a:lnTo>
                  <a:pt x="1894978" y="573942"/>
                </a:lnTo>
                <a:lnTo>
                  <a:pt x="1881733" y="569320"/>
                </a:lnTo>
                <a:close/>
              </a:path>
              <a:path w="1911350" h="996950">
                <a:moveTo>
                  <a:pt x="1863590" y="615495"/>
                </a:moveTo>
                <a:lnTo>
                  <a:pt x="1855867" y="617734"/>
                </a:lnTo>
                <a:lnTo>
                  <a:pt x="1849089" y="630044"/>
                </a:lnTo>
                <a:lnTo>
                  <a:pt x="1851327" y="637768"/>
                </a:lnTo>
                <a:lnTo>
                  <a:pt x="1863615" y="644533"/>
                </a:lnTo>
                <a:lnTo>
                  <a:pt x="1871339" y="642294"/>
                </a:lnTo>
                <a:lnTo>
                  <a:pt x="1878117" y="629984"/>
                </a:lnTo>
                <a:lnTo>
                  <a:pt x="1875878" y="622260"/>
                </a:lnTo>
                <a:lnTo>
                  <a:pt x="1863590" y="615495"/>
                </a:lnTo>
                <a:close/>
              </a:path>
              <a:path w="1911350" h="996950">
                <a:moveTo>
                  <a:pt x="1838302" y="658337"/>
                </a:moveTo>
                <a:lnTo>
                  <a:pt x="1830329" y="659385"/>
                </a:lnTo>
                <a:lnTo>
                  <a:pt x="1821770" y="670532"/>
                </a:lnTo>
                <a:lnTo>
                  <a:pt x="1822817" y="678503"/>
                </a:lnTo>
                <a:lnTo>
                  <a:pt x="1833944" y="687047"/>
                </a:lnTo>
                <a:lnTo>
                  <a:pt x="1841916" y="686000"/>
                </a:lnTo>
                <a:lnTo>
                  <a:pt x="1850475" y="674853"/>
                </a:lnTo>
                <a:lnTo>
                  <a:pt x="1849428" y="666880"/>
                </a:lnTo>
                <a:lnTo>
                  <a:pt x="1838302" y="658337"/>
                </a:lnTo>
                <a:close/>
              </a:path>
              <a:path w="1911350" h="996950">
                <a:moveTo>
                  <a:pt x="1807373" y="697562"/>
                </a:moveTo>
                <a:lnTo>
                  <a:pt x="1799332" y="697590"/>
                </a:lnTo>
                <a:lnTo>
                  <a:pt x="1789544" y="707447"/>
                </a:lnTo>
                <a:lnTo>
                  <a:pt x="1789457" y="715604"/>
                </a:lnTo>
                <a:lnTo>
                  <a:pt x="1799412" y="725488"/>
                </a:lnTo>
                <a:lnTo>
                  <a:pt x="1807452" y="725460"/>
                </a:lnTo>
                <a:lnTo>
                  <a:pt x="1817241" y="715604"/>
                </a:lnTo>
                <a:lnTo>
                  <a:pt x="1817326" y="707447"/>
                </a:lnTo>
                <a:lnTo>
                  <a:pt x="1807373" y="697562"/>
                </a:lnTo>
                <a:close/>
              </a:path>
              <a:path w="1911350" h="996950">
                <a:moveTo>
                  <a:pt x="1763313" y="732378"/>
                </a:moveTo>
                <a:lnTo>
                  <a:pt x="1752855" y="741765"/>
                </a:lnTo>
                <a:lnTo>
                  <a:pt x="1752419" y="749794"/>
                </a:lnTo>
                <a:lnTo>
                  <a:pt x="1761789" y="760234"/>
                </a:lnTo>
                <a:lnTo>
                  <a:pt x="1769818" y="760669"/>
                </a:lnTo>
                <a:lnTo>
                  <a:pt x="1780278" y="751283"/>
                </a:lnTo>
                <a:lnTo>
                  <a:pt x="1780712" y="743254"/>
                </a:lnTo>
                <a:lnTo>
                  <a:pt x="1771343" y="732814"/>
                </a:lnTo>
                <a:lnTo>
                  <a:pt x="1763313" y="732378"/>
                </a:lnTo>
                <a:close/>
              </a:path>
              <a:path w="1911350" h="996950">
                <a:moveTo>
                  <a:pt x="1724990" y="763626"/>
                </a:moveTo>
                <a:lnTo>
                  <a:pt x="1713591" y="771847"/>
                </a:lnTo>
                <a:lnTo>
                  <a:pt x="1712306" y="779785"/>
                </a:lnTo>
                <a:lnTo>
                  <a:pt x="1720512" y="791163"/>
                </a:lnTo>
                <a:lnTo>
                  <a:pt x="1728449" y="792449"/>
                </a:lnTo>
                <a:lnTo>
                  <a:pt x="1739847" y="784228"/>
                </a:lnTo>
                <a:lnTo>
                  <a:pt x="1741134" y="776290"/>
                </a:lnTo>
                <a:lnTo>
                  <a:pt x="1732928" y="764913"/>
                </a:lnTo>
                <a:lnTo>
                  <a:pt x="1724990" y="763626"/>
                </a:lnTo>
                <a:close/>
              </a:path>
              <a:path w="1911350" h="996950">
                <a:moveTo>
                  <a:pt x="1683618" y="792145"/>
                </a:moveTo>
                <a:lnTo>
                  <a:pt x="1671867" y="799853"/>
                </a:lnTo>
                <a:lnTo>
                  <a:pt x="1670231" y="807726"/>
                </a:lnTo>
                <a:lnTo>
                  <a:pt x="1677924" y="819456"/>
                </a:lnTo>
                <a:lnTo>
                  <a:pt x="1685798" y="821091"/>
                </a:lnTo>
                <a:lnTo>
                  <a:pt x="1697549" y="813384"/>
                </a:lnTo>
                <a:lnTo>
                  <a:pt x="1699185" y="805511"/>
                </a:lnTo>
                <a:lnTo>
                  <a:pt x="1691491" y="793781"/>
                </a:lnTo>
                <a:lnTo>
                  <a:pt x="1683618" y="792145"/>
                </a:lnTo>
                <a:close/>
              </a:path>
              <a:path w="1911350" h="996950">
                <a:moveTo>
                  <a:pt x="1640907" y="817594"/>
                </a:moveTo>
                <a:lnTo>
                  <a:pt x="1628536" y="824263"/>
                </a:lnTo>
                <a:lnTo>
                  <a:pt x="1626229" y="831965"/>
                </a:lnTo>
                <a:lnTo>
                  <a:pt x="1632887" y="844313"/>
                </a:lnTo>
                <a:lnTo>
                  <a:pt x="1640589" y="846621"/>
                </a:lnTo>
                <a:lnTo>
                  <a:pt x="1652959" y="839951"/>
                </a:lnTo>
                <a:lnTo>
                  <a:pt x="1655267" y="832248"/>
                </a:lnTo>
                <a:lnTo>
                  <a:pt x="1648609" y="819900"/>
                </a:lnTo>
                <a:lnTo>
                  <a:pt x="1640907" y="817594"/>
                </a:lnTo>
                <a:close/>
              </a:path>
              <a:path w="1911350" h="996950">
                <a:moveTo>
                  <a:pt x="1596193" y="840722"/>
                </a:moveTo>
                <a:lnTo>
                  <a:pt x="1583582" y="846923"/>
                </a:lnTo>
                <a:lnTo>
                  <a:pt x="1580988" y="854534"/>
                </a:lnTo>
                <a:lnTo>
                  <a:pt x="1587178" y="867122"/>
                </a:lnTo>
                <a:lnTo>
                  <a:pt x="1594791" y="869716"/>
                </a:lnTo>
                <a:lnTo>
                  <a:pt x="1607402" y="863514"/>
                </a:lnTo>
                <a:lnTo>
                  <a:pt x="1609995" y="855903"/>
                </a:lnTo>
                <a:lnTo>
                  <a:pt x="1603804" y="843315"/>
                </a:lnTo>
                <a:lnTo>
                  <a:pt x="1596193" y="840722"/>
                </a:lnTo>
                <a:close/>
              </a:path>
              <a:path w="1911350" h="996950">
                <a:moveTo>
                  <a:pt x="1550795" y="861487"/>
                </a:moveTo>
                <a:lnTo>
                  <a:pt x="1537778" y="866785"/>
                </a:lnTo>
                <a:lnTo>
                  <a:pt x="1534655" y="874194"/>
                </a:lnTo>
                <a:lnTo>
                  <a:pt x="1539942" y="887187"/>
                </a:lnTo>
                <a:lnTo>
                  <a:pt x="1547351" y="890311"/>
                </a:lnTo>
                <a:lnTo>
                  <a:pt x="1560368" y="885014"/>
                </a:lnTo>
                <a:lnTo>
                  <a:pt x="1563491" y="877605"/>
                </a:lnTo>
                <a:lnTo>
                  <a:pt x="1558204" y="864612"/>
                </a:lnTo>
                <a:lnTo>
                  <a:pt x="1550795" y="861487"/>
                </a:lnTo>
                <a:close/>
              </a:path>
              <a:path w="1911350" h="996950">
                <a:moveTo>
                  <a:pt x="1503953" y="880014"/>
                </a:moveTo>
                <a:lnTo>
                  <a:pt x="1490757" y="884850"/>
                </a:lnTo>
                <a:lnTo>
                  <a:pt x="1487375" y="892145"/>
                </a:lnTo>
                <a:lnTo>
                  <a:pt x="1492203" y="905316"/>
                </a:lnTo>
                <a:lnTo>
                  <a:pt x="1499497" y="908700"/>
                </a:lnTo>
                <a:lnTo>
                  <a:pt x="1512693" y="903864"/>
                </a:lnTo>
                <a:lnTo>
                  <a:pt x="1516075" y="896567"/>
                </a:lnTo>
                <a:lnTo>
                  <a:pt x="1511247" y="883396"/>
                </a:lnTo>
                <a:lnTo>
                  <a:pt x="1503953" y="880014"/>
                </a:lnTo>
                <a:close/>
              </a:path>
              <a:path w="1911350" h="996950">
                <a:moveTo>
                  <a:pt x="1456377" y="896635"/>
                </a:moveTo>
                <a:lnTo>
                  <a:pt x="1443028" y="901026"/>
                </a:lnTo>
                <a:lnTo>
                  <a:pt x="1439404" y="908204"/>
                </a:lnTo>
                <a:lnTo>
                  <a:pt x="1443788" y="921531"/>
                </a:lnTo>
                <a:lnTo>
                  <a:pt x="1450967" y="925154"/>
                </a:lnTo>
                <a:lnTo>
                  <a:pt x="1464316" y="920762"/>
                </a:lnTo>
                <a:lnTo>
                  <a:pt x="1467940" y="913584"/>
                </a:lnTo>
                <a:lnTo>
                  <a:pt x="1463556" y="900259"/>
                </a:lnTo>
                <a:lnTo>
                  <a:pt x="1456377" y="896635"/>
                </a:lnTo>
                <a:close/>
              </a:path>
              <a:path w="1911350" h="996950">
                <a:moveTo>
                  <a:pt x="1408557" y="911510"/>
                </a:moveTo>
                <a:lnTo>
                  <a:pt x="1394973" y="915115"/>
                </a:lnTo>
                <a:lnTo>
                  <a:pt x="1390935" y="922069"/>
                </a:lnTo>
                <a:lnTo>
                  <a:pt x="1394532" y="935628"/>
                </a:lnTo>
                <a:lnTo>
                  <a:pt x="1401486" y="939665"/>
                </a:lnTo>
                <a:lnTo>
                  <a:pt x="1415069" y="936062"/>
                </a:lnTo>
                <a:lnTo>
                  <a:pt x="1419108" y="929107"/>
                </a:lnTo>
                <a:lnTo>
                  <a:pt x="1415510" y="915549"/>
                </a:lnTo>
                <a:lnTo>
                  <a:pt x="1408557" y="911510"/>
                </a:lnTo>
                <a:close/>
              </a:path>
              <a:path w="1911350" h="996950">
                <a:moveTo>
                  <a:pt x="1359783" y="924332"/>
                </a:moveTo>
                <a:lnTo>
                  <a:pt x="1346094" y="927512"/>
                </a:lnTo>
                <a:lnTo>
                  <a:pt x="1341842" y="934337"/>
                </a:lnTo>
                <a:lnTo>
                  <a:pt x="1345017" y="948002"/>
                </a:lnTo>
                <a:lnTo>
                  <a:pt x="1351842" y="952253"/>
                </a:lnTo>
                <a:lnTo>
                  <a:pt x="1365530" y="949073"/>
                </a:lnTo>
                <a:lnTo>
                  <a:pt x="1369782" y="942248"/>
                </a:lnTo>
                <a:lnTo>
                  <a:pt x="1366608" y="928584"/>
                </a:lnTo>
                <a:lnTo>
                  <a:pt x="1359783" y="924332"/>
                </a:lnTo>
                <a:close/>
              </a:path>
              <a:path w="1911350" h="996950">
                <a:moveTo>
                  <a:pt x="1310727" y="935330"/>
                </a:moveTo>
                <a:lnTo>
                  <a:pt x="1296915" y="937921"/>
                </a:lnTo>
                <a:lnTo>
                  <a:pt x="1292374" y="944557"/>
                </a:lnTo>
                <a:lnTo>
                  <a:pt x="1294959" y="958345"/>
                </a:lnTo>
                <a:lnTo>
                  <a:pt x="1301596" y="962886"/>
                </a:lnTo>
                <a:lnTo>
                  <a:pt x="1315408" y="960296"/>
                </a:lnTo>
                <a:lnTo>
                  <a:pt x="1319949" y="953659"/>
                </a:lnTo>
                <a:lnTo>
                  <a:pt x="1317364" y="939872"/>
                </a:lnTo>
                <a:lnTo>
                  <a:pt x="1310727" y="935330"/>
                </a:lnTo>
                <a:close/>
              </a:path>
              <a:path w="1911350" h="996950">
                <a:moveTo>
                  <a:pt x="1260782" y="944747"/>
                </a:moveTo>
                <a:lnTo>
                  <a:pt x="1246969" y="947338"/>
                </a:lnTo>
                <a:lnTo>
                  <a:pt x="1242429" y="953974"/>
                </a:lnTo>
                <a:lnTo>
                  <a:pt x="1245014" y="967762"/>
                </a:lnTo>
                <a:lnTo>
                  <a:pt x="1251651" y="972303"/>
                </a:lnTo>
                <a:lnTo>
                  <a:pt x="1265463" y="969713"/>
                </a:lnTo>
                <a:lnTo>
                  <a:pt x="1270003" y="963076"/>
                </a:lnTo>
                <a:lnTo>
                  <a:pt x="1267419" y="949289"/>
                </a:lnTo>
                <a:lnTo>
                  <a:pt x="1260782" y="944747"/>
                </a:lnTo>
                <a:close/>
              </a:path>
              <a:path w="1911350" h="996950">
                <a:moveTo>
                  <a:pt x="1211171" y="953114"/>
                </a:moveTo>
                <a:lnTo>
                  <a:pt x="1197267" y="955155"/>
                </a:lnTo>
                <a:lnTo>
                  <a:pt x="1192466" y="961607"/>
                </a:lnTo>
                <a:lnTo>
                  <a:pt x="1194503" y="975485"/>
                </a:lnTo>
                <a:lnTo>
                  <a:pt x="1200955" y="980286"/>
                </a:lnTo>
                <a:lnTo>
                  <a:pt x="1214860" y="978245"/>
                </a:lnTo>
                <a:lnTo>
                  <a:pt x="1219659" y="971793"/>
                </a:lnTo>
                <a:lnTo>
                  <a:pt x="1217622" y="957914"/>
                </a:lnTo>
                <a:lnTo>
                  <a:pt x="1211171" y="953114"/>
                </a:lnTo>
                <a:close/>
              </a:path>
              <a:path w="1911350" h="996950">
                <a:moveTo>
                  <a:pt x="1161124" y="959648"/>
                </a:moveTo>
                <a:lnTo>
                  <a:pt x="1147169" y="961307"/>
                </a:lnTo>
                <a:lnTo>
                  <a:pt x="1142193" y="967624"/>
                </a:lnTo>
                <a:lnTo>
                  <a:pt x="1143848" y="981555"/>
                </a:lnTo>
                <a:lnTo>
                  <a:pt x="1150165" y="986529"/>
                </a:lnTo>
                <a:lnTo>
                  <a:pt x="1164121" y="984872"/>
                </a:lnTo>
                <a:lnTo>
                  <a:pt x="1169095" y="978555"/>
                </a:lnTo>
                <a:lnTo>
                  <a:pt x="1167441" y="964624"/>
                </a:lnTo>
                <a:lnTo>
                  <a:pt x="1161124" y="959648"/>
                </a:lnTo>
                <a:close/>
              </a:path>
              <a:path w="1911350" h="996950">
                <a:moveTo>
                  <a:pt x="1110899" y="964713"/>
                </a:moveTo>
                <a:lnTo>
                  <a:pt x="1096904" y="965996"/>
                </a:lnTo>
                <a:lnTo>
                  <a:pt x="1091760" y="972176"/>
                </a:lnTo>
                <a:lnTo>
                  <a:pt x="1093040" y="986146"/>
                </a:lnTo>
                <a:lnTo>
                  <a:pt x="1099220" y="991289"/>
                </a:lnTo>
                <a:lnTo>
                  <a:pt x="1113215" y="990008"/>
                </a:lnTo>
                <a:lnTo>
                  <a:pt x="1118359" y="983827"/>
                </a:lnTo>
                <a:lnTo>
                  <a:pt x="1117080" y="969858"/>
                </a:lnTo>
                <a:lnTo>
                  <a:pt x="1110899" y="964713"/>
                </a:lnTo>
                <a:close/>
              </a:path>
              <a:path w="1911350" h="996950">
                <a:moveTo>
                  <a:pt x="1060523" y="968328"/>
                </a:moveTo>
                <a:lnTo>
                  <a:pt x="1046500" y="969260"/>
                </a:lnTo>
                <a:lnTo>
                  <a:pt x="1041204" y="975311"/>
                </a:lnTo>
                <a:lnTo>
                  <a:pt x="1042135" y="989308"/>
                </a:lnTo>
                <a:lnTo>
                  <a:pt x="1048186" y="994604"/>
                </a:lnTo>
                <a:lnTo>
                  <a:pt x="1062208" y="993672"/>
                </a:lnTo>
                <a:lnTo>
                  <a:pt x="1067504" y="987621"/>
                </a:lnTo>
                <a:lnTo>
                  <a:pt x="1066573" y="973623"/>
                </a:lnTo>
                <a:lnTo>
                  <a:pt x="1060523" y="968328"/>
                </a:lnTo>
                <a:close/>
              </a:path>
              <a:path w="1911350" h="996950">
                <a:moveTo>
                  <a:pt x="1010439" y="970696"/>
                </a:moveTo>
                <a:lnTo>
                  <a:pt x="996387" y="970870"/>
                </a:lnTo>
                <a:lnTo>
                  <a:pt x="990772" y="976626"/>
                </a:lnTo>
                <a:lnTo>
                  <a:pt x="990945" y="990652"/>
                </a:lnTo>
                <a:lnTo>
                  <a:pt x="996701" y="996268"/>
                </a:lnTo>
                <a:lnTo>
                  <a:pt x="1010753" y="996095"/>
                </a:lnTo>
                <a:lnTo>
                  <a:pt x="1016368" y="990339"/>
                </a:lnTo>
                <a:lnTo>
                  <a:pt x="1016195" y="976312"/>
                </a:lnTo>
                <a:lnTo>
                  <a:pt x="1010439" y="970696"/>
                </a:lnTo>
                <a:close/>
              </a:path>
              <a:path w="1911350" h="996950">
                <a:moveTo>
                  <a:pt x="945879" y="971274"/>
                </a:moveTo>
                <a:lnTo>
                  <a:pt x="940123" y="976890"/>
                </a:lnTo>
                <a:lnTo>
                  <a:pt x="939951" y="990917"/>
                </a:lnTo>
                <a:lnTo>
                  <a:pt x="945567" y="996673"/>
                </a:lnTo>
                <a:lnTo>
                  <a:pt x="959619" y="996845"/>
                </a:lnTo>
                <a:lnTo>
                  <a:pt x="965375" y="991229"/>
                </a:lnTo>
                <a:lnTo>
                  <a:pt x="965547" y="977202"/>
                </a:lnTo>
                <a:lnTo>
                  <a:pt x="959932" y="971447"/>
                </a:lnTo>
                <a:lnTo>
                  <a:pt x="945879" y="971274"/>
                </a:lnTo>
                <a:close/>
              </a:path>
              <a:path w="1911350" h="996950">
                <a:moveTo>
                  <a:pt x="895410" y="970287"/>
                </a:moveTo>
                <a:lnTo>
                  <a:pt x="889505" y="975744"/>
                </a:lnTo>
                <a:lnTo>
                  <a:pt x="888953" y="989761"/>
                </a:lnTo>
                <a:lnTo>
                  <a:pt x="894410" y="995667"/>
                </a:lnTo>
                <a:lnTo>
                  <a:pt x="908452" y="996221"/>
                </a:lnTo>
                <a:lnTo>
                  <a:pt x="914358" y="990762"/>
                </a:lnTo>
                <a:lnTo>
                  <a:pt x="914910" y="976745"/>
                </a:lnTo>
                <a:lnTo>
                  <a:pt x="909453" y="970840"/>
                </a:lnTo>
                <a:lnTo>
                  <a:pt x="895410" y="970287"/>
                </a:lnTo>
                <a:close/>
              </a:path>
              <a:path w="1911350" h="996950">
                <a:moveTo>
                  <a:pt x="844988" y="967905"/>
                </a:moveTo>
                <a:lnTo>
                  <a:pt x="838937" y="973201"/>
                </a:lnTo>
                <a:lnTo>
                  <a:pt x="838006" y="987198"/>
                </a:lnTo>
                <a:lnTo>
                  <a:pt x="843302" y="993249"/>
                </a:lnTo>
                <a:lnTo>
                  <a:pt x="857326" y="994181"/>
                </a:lnTo>
                <a:lnTo>
                  <a:pt x="863376" y="988885"/>
                </a:lnTo>
                <a:lnTo>
                  <a:pt x="864307" y="974888"/>
                </a:lnTo>
                <a:lnTo>
                  <a:pt x="859011" y="968838"/>
                </a:lnTo>
                <a:lnTo>
                  <a:pt x="844988" y="967905"/>
                </a:lnTo>
                <a:close/>
              </a:path>
              <a:path w="1911350" h="996950">
                <a:moveTo>
                  <a:pt x="794622" y="964123"/>
                </a:moveTo>
                <a:lnTo>
                  <a:pt x="788442" y="969267"/>
                </a:lnTo>
                <a:lnTo>
                  <a:pt x="787166" y="983237"/>
                </a:lnTo>
                <a:lnTo>
                  <a:pt x="792312" y="989417"/>
                </a:lnTo>
                <a:lnTo>
                  <a:pt x="806307" y="990695"/>
                </a:lnTo>
                <a:lnTo>
                  <a:pt x="812486" y="985550"/>
                </a:lnTo>
                <a:lnTo>
                  <a:pt x="813762" y="971580"/>
                </a:lnTo>
                <a:lnTo>
                  <a:pt x="808617" y="965400"/>
                </a:lnTo>
                <a:lnTo>
                  <a:pt x="794622" y="964123"/>
                </a:lnTo>
                <a:close/>
              </a:path>
              <a:path w="1911350" h="996950">
                <a:moveTo>
                  <a:pt x="744419" y="958885"/>
                </a:moveTo>
                <a:lnTo>
                  <a:pt x="738102" y="963860"/>
                </a:lnTo>
                <a:lnTo>
                  <a:pt x="736447" y="977790"/>
                </a:lnTo>
                <a:lnTo>
                  <a:pt x="741422" y="984107"/>
                </a:lnTo>
                <a:lnTo>
                  <a:pt x="755378" y="985766"/>
                </a:lnTo>
                <a:lnTo>
                  <a:pt x="761695" y="980790"/>
                </a:lnTo>
                <a:lnTo>
                  <a:pt x="763350" y="966859"/>
                </a:lnTo>
                <a:lnTo>
                  <a:pt x="758374" y="960542"/>
                </a:lnTo>
                <a:lnTo>
                  <a:pt x="744419" y="958885"/>
                </a:lnTo>
                <a:close/>
              </a:path>
              <a:path w="1911350" h="996950">
                <a:moveTo>
                  <a:pt x="694395" y="952177"/>
                </a:moveTo>
                <a:lnTo>
                  <a:pt x="687943" y="956978"/>
                </a:lnTo>
                <a:lnTo>
                  <a:pt x="685906" y="970857"/>
                </a:lnTo>
                <a:lnTo>
                  <a:pt x="690706" y="977308"/>
                </a:lnTo>
                <a:lnTo>
                  <a:pt x="704611" y="979349"/>
                </a:lnTo>
                <a:lnTo>
                  <a:pt x="711062" y="974549"/>
                </a:lnTo>
                <a:lnTo>
                  <a:pt x="713099" y="960669"/>
                </a:lnTo>
                <a:lnTo>
                  <a:pt x="708299" y="954218"/>
                </a:lnTo>
                <a:lnTo>
                  <a:pt x="694395" y="952177"/>
                </a:lnTo>
                <a:close/>
              </a:path>
              <a:path w="1911350" h="996950">
                <a:moveTo>
                  <a:pt x="644833" y="943547"/>
                </a:moveTo>
                <a:lnTo>
                  <a:pt x="638195" y="948085"/>
                </a:lnTo>
                <a:lnTo>
                  <a:pt x="635603" y="961871"/>
                </a:lnTo>
                <a:lnTo>
                  <a:pt x="640140" y="968509"/>
                </a:lnTo>
                <a:lnTo>
                  <a:pt x="653953" y="971106"/>
                </a:lnTo>
                <a:lnTo>
                  <a:pt x="660591" y="966569"/>
                </a:lnTo>
                <a:lnTo>
                  <a:pt x="663182" y="952781"/>
                </a:lnTo>
                <a:lnTo>
                  <a:pt x="658644" y="946143"/>
                </a:lnTo>
                <a:lnTo>
                  <a:pt x="644833" y="943547"/>
                </a:lnTo>
                <a:close/>
              </a:path>
              <a:path w="1911350" h="996950">
                <a:moveTo>
                  <a:pt x="594888" y="934130"/>
                </a:moveTo>
                <a:lnTo>
                  <a:pt x="588250" y="938668"/>
                </a:lnTo>
                <a:lnTo>
                  <a:pt x="585657" y="952454"/>
                </a:lnTo>
                <a:lnTo>
                  <a:pt x="590195" y="959092"/>
                </a:lnTo>
                <a:lnTo>
                  <a:pt x="604008" y="961689"/>
                </a:lnTo>
                <a:lnTo>
                  <a:pt x="610646" y="957152"/>
                </a:lnTo>
                <a:lnTo>
                  <a:pt x="613237" y="943364"/>
                </a:lnTo>
                <a:lnTo>
                  <a:pt x="608699" y="936726"/>
                </a:lnTo>
                <a:lnTo>
                  <a:pt x="594888" y="934130"/>
                </a:lnTo>
                <a:close/>
              </a:path>
              <a:path w="1911350" h="996950">
                <a:moveTo>
                  <a:pt x="545882" y="922864"/>
                </a:moveTo>
                <a:lnTo>
                  <a:pt x="539057" y="927116"/>
                </a:lnTo>
                <a:lnTo>
                  <a:pt x="535884" y="940780"/>
                </a:lnTo>
                <a:lnTo>
                  <a:pt x="540136" y="947606"/>
                </a:lnTo>
                <a:lnTo>
                  <a:pt x="553824" y="950786"/>
                </a:lnTo>
                <a:lnTo>
                  <a:pt x="560649" y="946534"/>
                </a:lnTo>
                <a:lnTo>
                  <a:pt x="563824" y="932870"/>
                </a:lnTo>
                <a:lnTo>
                  <a:pt x="559572" y="926044"/>
                </a:lnTo>
                <a:lnTo>
                  <a:pt x="545882" y="922864"/>
                </a:lnTo>
                <a:close/>
              </a:path>
              <a:path w="1911350" h="996950">
                <a:moveTo>
                  <a:pt x="497596" y="909594"/>
                </a:moveTo>
                <a:lnTo>
                  <a:pt x="490533" y="913437"/>
                </a:lnTo>
                <a:lnTo>
                  <a:pt x="486561" y="926890"/>
                </a:lnTo>
                <a:lnTo>
                  <a:pt x="490404" y="933954"/>
                </a:lnTo>
                <a:lnTo>
                  <a:pt x="503882" y="937933"/>
                </a:lnTo>
                <a:lnTo>
                  <a:pt x="510945" y="934090"/>
                </a:lnTo>
                <a:lnTo>
                  <a:pt x="514917" y="920636"/>
                </a:lnTo>
                <a:lnTo>
                  <a:pt x="511074" y="913573"/>
                </a:lnTo>
                <a:lnTo>
                  <a:pt x="497596" y="909594"/>
                </a:lnTo>
                <a:close/>
              </a:path>
              <a:path w="1911350" h="996950">
                <a:moveTo>
                  <a:pt x="449446" y="894605"/>
                </a:moveTo>
                <a:lnTo>
                  <a:pt x="442268" y="898230"/>
                </a:lnTo>
                <a:lnTo>
                  <a:pt x="437884" y="911555"/>
                </a:lnTo>
                <a:lnTo>
                  <a:pt x="441507" y="918733"/>
                </a:lnTo>
                <a:lnTo>
                  <a:pt x="454858" y="923124"/>
                </a:lnTo>
                <a:lnTo>
                  <a:pt x="462036" y="919501"/>
                </a:lnTo>
                <a:lnTo>
                  <a:pt x="466420" y="906175"/>
                </a:lnTo>
                <a:lnTo>
                  <a:pt x="462795" y="898997"/>
                </a:lnTo>
                <a:lnTo>
                  <a:pt x="449446" y="894605"/>
                </a:lnTo>
                <a:close/>
              </a:path>
              <a:path w="1911350" h="996950">
                <a:moveTo>
                  <a:pt x="401946" y="877788"/>
                </a:moveTo>
                <a:lnTo>
                  <a:pt x="394649" y="881166"/>
                </a:lnTo>
                <a:lnTo>
                  <a:pt x="389816" y="894336"/>
                </a:lnTo>
                <a:lnTo>
                  <a:pt x="393195" y="901632"/>
                </a:lnTo>
                <a:lnTo>
                  <a:pt x="406388" y="906473"/>
                </a:lnTo>
                <a:lnTo>
                  <a:pt x="413685" y="903095"/>
                </a:lnTo>
                <a:lnTo>
                  <a:pt x="418518" y="889925"/>
                </a:lnTo>
                <a:lnTo>
                  <a:pt x="415138" y="882629"/>
                </a:lnTo>
                <a:lnTo>
                  <a:pt x="401946" y="877788"/>
                </a:lnTo>
                <a:close/>
              </a:path>
              <a:path w="1911350" h="996950">
                <a:moveTo>
                  <a:pt x="355136" y="859064"/>
                </a:moveTo>
                <a:lnTo>
                  <a:pt x="347734" y="862208"/>
                </a:lnTo>
                <a:lnTo>
                  <a:pt x="342483" y="875216"/>
                </a:lnTo>
                <a:lnTo>
                  <a:pt x="345626" y="882616"/>
                </a:lnTo>
                <a:lnTo>
                  <a:pt x="358658" y="887878"/>
                </a:lnTo>
                <a:lnTo>
                  <a:pt x="366059" y="884734"/>
                </a:lnTo>
                <a:lnTo>
                  <a:pt x="371311" y="871726"/>
                </a:lnTo>
                <a:lnTo>
                  <a:pt x="368167" y="864325"/>
                </a:lnTo>
                <a:lnTo>
                  <a:pt x="355136" y="859064"/>
                </a:lnTo>
                <a:close/>
              </a:path>
              <a:path w="1911350" h="996950">
                <a:moveTo>
                  <a:pt x="309952" y="837869"/>
                </a:moveTo>
                <a:lnTo>
                  <a:pt x="302343" y="840470"/>
                </a:lnTo>
                <a:lnTo>
                  <a:pt x="296166" y="853066"/>
                </a:lnTo>
                <a:lnTo>
                  <a:pt x="298767" y="860675"/>
                </a:lnTo>
                <a:lnTo>
                  <a:pt x="311386" y="866862"/>
                </a:lnTo>
                <a:lnTo>
                  <a:pt x="318994" y="864261"/>
                </a:lnTo>
                <a:lnTo>
                  <a:pt x="325170" y="851665"/>
                </a:lnTo>
                <a:lnTo>
                  <a:pt x="322569" y="844057"/>
                </a:lnTo>
                <a:lnTo>
                  <a:pt x="309952" y="837869"/>
                </a:lnTo>
                <a:close/>
              </a:path>
              <a:path w="1911350" h="996950">
                <a:moveTo>
                  <a:pt x="265377" y="814517"/>
                </a:moveTo>
                <a:lnTo>
                  <a:pt x="257672" y="816819"/>
                </a:lnTo>
                <a:lnTo>
                  <a:pt x="251009" y="829163"/>
                </a:lnTo>
                <a:lnTo>
                  <a:pt x="253311" y="836869"/>
                </a:lnTo>
                <a:lnTo>
                  <a:pt x="265677" y="843544"/>
                </a:lnTo>
                <a:lnTo>
                  <a:pt x="273382" y="841242"/>
                </a:lnTo>
                <a:lnTo>
                  <a:pt x="280046" y="828898"/>
                </a:lnTo>
                <a:lnTo>
                  <a:pt x="277743" y="821193"/>
                </a:lnTo>
                <a:lnTo>
                  <a:pt x="265377" y="814517"/>
                </a:lnTo>
                <a:close/>
              </a:path>
              <a:path w="1911350" h="996950">
                <a:moveTo>
                  <a:pt x="222938" y="788597"/>
                </a:moveTo>
                <a:lnTo>
                  <a:pt x="215065" y="790233"/>
                </a:lnTo>
                <a:lnTo>
                  <a:pt x="207371" y="801964"/>
                </a:lnTo>
                <a:lnTo>
                  <a:pt x="209008" y="809837"/>
                </a:lnTo>
                <a:lnTo>
                  <a:pt x="220760" y="817544"/>
                </a:lnTo>
                <a:lnTo>
                  <a:pt x="228633" y="815907"/>
                </a:lnTo>
                <a:lnTo>
                  <a:pt x="236326" y="804177"/>
                </a:lnTo>
                <a:lnTo>
                  <a:pt x="234689" y="796305"/>
                </a:lnTo>
                <a:lnTo>
                  <a:pt x="222938" y="788597"/>
                </a:lnTo>
                <a:close/>
              </a:path>
              <a:path w="1911350" h="996950">
                <a:moveTo>
                  <a:pt x="181758" y="759833"/>
                </a:moveTo>
                <a:lnTo>
                  <a:pt x="173819" y="761107"/>
                </a:lnTo>
                <a:lnTo>
                  <a:pt x="165596" y="772473"/>
                </a:lnTo>
                <a:lnTo>
                  <a:pt x="166871" y="780412"/>
                </a:lnTo>
                <a:lnTo>
                  <a:pt x="178257" y="788649"/>
                </a:lnTo>
                <a:lnTo>
                  <a:pt x="186197" y="787375"/>
                </a:lnTo>
                <a:lnTo>
                  <a:pt x="194419" y="776009"/>
                </a:lnTo>
                <a:lnTo>
                  <a:pt x="193145" y="768070"/>
                </a:lnTo>
                <a:lnTo>
                  <a:pt x="181758" y="759833"/>
                </a:lnTo>
                <a:close/>
              </a:path>
              <a:path w="1911350" h="996950">
                <a:moveTo>
                  <a:pt x="143821" y="728057"/>
                </a:moveTo>
                <a:lnTo>
                  <a:pt x="135792" y="728499"/>
                </a:lnTo>
                <a:lnTo>
                  <a:pt x="126433" y="738950"/>
                </a:lnTo>
                <a:lnTo>
                  <a:pt x="126876" y="746979"/>
                </a:lnTo>
                <a:lnTo>
                  <a:pt x="137345" y="756354"/>
                </a:lnTo>
                <a:lnTo>
                  <a:pt x="145374" y="755911"/>
                </a:lnTo>
                <a:lnTo>
                  <a:pt x="154732" y="745462"/>
                </a:lnTo>
                <a:lnTo>
                  <a:pt x="154289" y="737433"/>
                </a:lnTo>
                <a:lnTo>
                  <a:pt x="143821" y="728057"/>
                </a:lnTo>
                <a:close/>
              </a:path>
              <a:path w="1911350" h="996950">
                <a:moveTo>
                  <a:pt x="101017" y="692637"/>
                </a:moveTo>
                <a:lnTo>
                  <a:pt x="90481" y="701899"/>
                </a:lnTo>
                <a:lnTo>
                  <a:pt x="89964" y="709924"/>
                </a:lnTo>
                <a:lnTo>
                  <a:pt x="99242" y="720479"/>
                </a:lnTo>
                <a:lnTo>
                  <a:pt x="107268" y="720995"/>
                </a:lnTo>
                <a:lnTo>
                  <a:pt x="117803" y="711733"/>
                </a:lnTo>
                <a:lnTo>
                  <a:pt x="118319" y="703709"/>
                </a:lnTo>
                <a:lnTo>
                  <a:pt x="109040" y="693154"/>
                </a:lnTo>
                <a:lnTo>
                  <a:pt x="101017" y="692637"/>
                </a:lnTo>
                <a:close/>
              </a:path>
              <a:path w="1911350" h="996950">
                <a:moveTo>
                  <a:pt x="69762" y="653194"/>
                </a:moveTo>
                <a:lnTo>
                  <a:pt x="58619" y="661715"/>
                </a:lnTo>
                <a:lnTo>
                  <a:pt x="57556" y="669686"/>
                </a:lnTo>
                <a:lnTo>
                  <a:pt x="66093" y="680849"/>
                </a:lnTo>
                <a:lnTo>
                  <a:pt x="74063" y="681912"/>
                </a:lnTo>
                <a:lnTo>
                  <a:pt x="85206" y="673390"/>
                </a:lnTo>
                <a:lnTo>
                  <a:pt x="86269" y="665420"/>
                </a:lnTo>
                <a:lnTo>
                  <a:pt x="77732" y="654257"/>
                </a:lnTo>
                <a:lnTo>
                  <a:pt x="69762" y="653194"/>
                </a:lnTo>
                <a:close/>
              </a:path>
              <a:path w="1911350" h="996950">
                <a:moveTo>
                  <a:pt x="45248" y="609827"/>
                </a:moveTo>
                <a:lnTo>
                  <a:pt x="32962" y="616598"/>
                </a:lnTo>
                <a:lnTo>
                  <a:pt x="30727" y="624323"/>
                </a:lnTo>
                <a:lnTo>
                  <a:pt x="37510" y="636630"/>
                </a:lnTo>
                <a:lnTo>
                  <a:pt x="45234" y="638865"/>
                </a:lnTo>
                <a:lnTo>
                  <a:pt x="57520" y="632095"/>
                </a:lnTo>
                <a:lnTo>
                  <a:pt x="59756" y="624371"/>
                </a:lnTo>
                <a:lnTo>
                  <a:pt x="52972" y="612063"/>
                </a:lnTo>
                <a:lnTo>
                  <a:pt x="45248" y="609827"/>
                </a:lnTo>
                <a:close/>
              </a:path>
              <a:path w="1911350" h="996950">
                <a:moveTo>
                  <a:pt x="28145" y="563210"/>
                </a:moveTo>
                <a:lnTo>
                  <a:pt x="14892" y="567805"/>
                </a:lnTo>
                <a:lnTo>
                  <a:pt x="11381" y="575040"/>
                </a:lnTo>
                <a:lnTo>
                  <a:pt x="15984" y="588318"/>
                </a:lnTo>
                <a:lnTo>
                  <a:pt x="23219" y="591828"/>
                </a:lnTo>
                <a:lnTo>
                  <a:pt x="36473" y="587234"/>
                </a:lnTo>
                <a:lnTo>
                  <a:pt x="39983" y="580000"/>
                </a:lnTo>
                <a:lnTo>
                  <a:pt x="35380" y="566720"/>
                </a:lnTo>
                <a:lnTo>
                  <a:pt x="28145" y="563210"/>
                </a:lnTo>
                <a:close/>
              </a:path>
              <a:path w="1911350" h="996950">
                <a:moveTo>
                  <a:pt x="20001" y="514343"/>
                </a:moveTo>
                <a:lnTo>
                  <a:pt x="6122" y="516392"/>
                </a:lnTo>
                <a:lnTo>
                  <a:pt x="1328" y="522847"/>
                </a:lnTo>
                <a:lnTo>
                  <a:pt x="3380" y="536751"/>
                </a:lnTo>
                <a:lnTo>
                  <a:pt x="9836" y="541545"/>
                </a:lnTo>
                <a:lnTo>
                  <a:pt x="23714" y="539497"/>
                </a:lnTo>
                <a:lnTo>
                  <a:pt x="28508" y="533041"/>
                </a:lnTo>
                <a:lnTo>
                  <a:pt x="26456" y="519139"/>
                </a:lnTo>
                <a:lnTo>
                  <a:pt x="20001" y="514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462746" y="3914647"/>
            <a:ext cx="1508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Proximity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37220" y="4326916"/>
            <a:ext cx="479425" cy="1032510"/>
            <a:chOff x="4637220" y="4326916"/>
            <a:chExt cx="479425" cy="103251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7220" y="5246624"/>
              <a:ext cx="114987" cy="11247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694711" y="4935694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536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01296" y="5246624"/>
              <a:ext cx="114986" cy="11247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694711" y="4935694"/>
              <a:ext cx="364490" cy="311785"/>
            </a:xfrm>
            <a:custGeom>
              <a:avLst/>
              <a:gdLst/>
              <a:ahLst/>
              <a:cxnLst/>
              <a:rect l="l" t="t" r="r" b="b"/>
              <a:pathLst>
                <a:path w="364489" h="311785">
                  <a:moveTo>
                    <a:pt x="364075" y="311536"/>
                  </a:moveTo>
                  <a:lnTo>
                    <a:pt x="364075" y="0"/>
                  </a:lnTo>
                </a:path>
                <a:path w="364489" h="311785">
                  <a:moveTo>
                    <a:pt x="0" y="0"/>
                  </a:moveTo>
                  <a:lnTo>
                    <a:pt x="364075" y="0"/>
                  </a:lnTo>
                </a:path>
              </a:pathLst>
            </a:custGeom>
            <a:ln w="10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76749" y="4446189"/>
              <a:ext cx="0" cy="489584"/>
            </a:xfrm>
            <a:custGeom>
              <a:avLst/>
              <a:gdLst/>
              <a:ahLst/>
              <a:cxnLst/>
              <a:rect l="l" t="t" r="r" b="b"/>
              <a:pathLst>
                <a:path h="489585">
                  <a:moveTo>
                    <a:pt x="0" y="489505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5124" y="4326916"/>
              <a:ext cx="183250" cy="119879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365372" y="4328758"/>
            <a:ext cx="479425" cy="1030605"/>
            <a:chOff x="5365372" y="4328758"/>
            <a:chExt cx="479425" cy="1030605"/>
          </a:xfrm>
        </p:grpSpPr>
        <p:sp>
          <p:nvSpPr>
            <p:cNvPr id="36" name="object 36"/>
            <p:cNvSpPr/>
            <p:nvPr/>
          </p:nvSpPr>
          <p:spPr>
            <a:xfrm>
              <a:off x="5365978" y="5247230"/>
              <a:ext cx="114300" cy="111760"/>
            </a:xfrm>
            <a:custGeom>
              <a:avLst/>
              <a:gdLst/>
              <a:ahLst/>
              <a:cxnLst/>
              <a:rect l="l" t="t" r="r" b="b"/>
              <a:pathLst>
                <a:path w="114300" h="111760">
                  <a:moveTo>
                    <a:pt x="56873" y="0"/>
                  </a:moveTo>
                  <a:lnTo>
                    <a:pt x="34748" y="4371"/>
                  </a:lnTo>
                  <a:lnTo>
                    <a:pt x="16668" y="16293"/>
                  </a:lnTo>
                  <a:lnTo>
                    <a:pt x="4473" y="33975"/>
                  </a:lnTo>
                  <a:lnTo>
                    <a:pt x="0" y="55628"/>
                  </a:lnTo>
                  <a:lnTo>
                    <a:pt x="4473" y="77282"/>
                  </a:lnTo>
                  <a:lnTo>
                    <a:pt x="16668" y="94964"/>
                  </a:lnTo>
                  <a:lnTo>
                    <a:pt x="34748" y="106885"/>
                  </a:lnTo>
                  <a:lnTo>
                    <a:pt x="56873" y="111257"/>
                  </a:lnTo>
                  <a:lnTo>
                    <a:pt x="79020" y="106885"/>
                  </a:lnTo>
                  <a:lnTo>
                    <a:pt x="97097" y="94964"/>
                  </a:lnTo>
                  <a:lnTo>
                    <a:pt x="109281" y="77282"/>
                  </a:lnTo>
                  <a:lnTo>
                    <a:pt x="113747" y="55628"/>
                  </a:lnTo>
                  <a:lnTo>
                    <a:pt x="109281" y="33975"/>
                  </a:lnTo>
                  <a:lnTo>
                    <a:pt x="97097" y="16293"/>
                  </a:lnTo>
                  <a:lnTo>
                    <a:pt x="79020" y="4371"/>
                  </a:lnTo>
                  <a:lnTo>
                    <a:pt x="56873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65978" y="5247231"/>
              <a:ext cx="114300" cy="111760"/>
            </a:xfrm>
            <a:custGeom>
              <a:avLst/>
              <a:gdLst/>
              <a:ahLst/>
              <a:cxnLst/>
              <a:rect l="l" t="t" r="r" b="b"/>
              <a:pathLst>
                <a:path w="114300" h="111760">
                  <a:moveTo>
                    <a:pt x="0" y="55628"/>
                  </a:moveTo>
                  <a:lnTo>
                    <a:pt x="4473" y="33975"/>
                  </a:lnTo>
                  <a:lnTo>
                    <a:pt x="16669" y="16292"/>
                  </a:lnTo>
                  <a:lnTo>
                    <a:pt x="34748" y="4371"/>
                  </a:lnTo>
                  <a:lnTo>
                    <a:pt x="56873" y="0"/>
                  </a:lnTo>
                  <a:lnTo>
                    <a:pt x="79020" y="4371"/>
                  </a:lnTo>
                  <a:lnTo>
                    <a:pt x="97097" y="16292"/>
                  </a:lnTo>
                  <a:lnTo>
                    <a:pt x="109281" y="33975"/>
                  </a:lnTo>
                  <a:lnTo>
                    <a:pt x="113747" y="55628"/>
                  </a:lnTo>
                  <a:lnTo>
                    <a:pt x="109281" y="77281"/>
                  </a:lnTo>
                  <a:lnTo>
                    <a:pt x="97097" y="94963"/>
                  </a:lnTo>
                  <a:lnTo>
                    <a:pt x="79020" y="106885"/>
                  </a:lnTo>
                  <a:lnTo>
                    <a:pt x="56873" y="111256"/>
                  </a:lnTo>
                  <a:lnTo>
                    <a:pt x="34748" y="106885"/>
                  </a:lnTo>
                  <a:lnTo>
                    <a:pt x="16669" y="94963"/>
                  </a:lnTo>
                  <a:lnTo>
                    <a:pt x="4473" y="77281"/>
                  </a:lnTo>
                  <a:lnTo>
                    <a:pt x="0" y="556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22852" y="514709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100132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30053" y="5247230"/>
              <a:ext cx="114300" cy="111760"/>
            </a:xfrm>
            <a:custGeom>
              <a:avLst/>
              <a:gdLst/>
              <a:ahLst/>
              <a:cxnLst/>
              <a:rect l="l" t="t" r="r" b="b"/>
              <a:pathLst>
                <a:path w="114300" h="111760">
                  <a:moveTo>
                    <a:pt x="56874" y="0"/>
                  </a:moveTo>
                  <a:lnTo>
                    <a:pt x="34749" y="4371"/>
                  </a:lnTo>
                  <a:lnTo>
                    <a:pt x="16669" y="16293"/>
                  </a:lnTo>
                  <a:lnTo>
                    <a:pt x="4473" y="33975"/>
                  </a:lnTo>
                  <a:lnTo>
                    <a:pt x="0" y="55628"/>
                  </a:lnTo>
                  <a:lnTo>
                    <a:pt x="4473" y="77282"/>
                  </a:lnTo>
                  <a:lnTo>
                    <a:pt x="16669" y="94964"/>
                  </a:lnTo>
                  <a:lnTo>
                    <a:pt x="34749" y="106885"/>
                  </a:lnTo>
                  <a:lnTo>
                    <a:pt x="56874" y="111257"/>
                  </a:lnTo>
                  <a:lnTo>
                    <a:pt x="79021" y="106885"/>
                  </a:lnTo>
                  <a:lnTo>
                    <a:pt x="97098" y="94964"/>
                  </a:lnTo>
                  <a:lnTo>
                    <a:pt x="109282" y="77282"/>
                  </a:lnTo>
                  <a:lnTo>
                    <a:pt x="113748" y="55628"/>
                  </a:lnTo>
                  <a:lnTo>
                    <a:pt x="109282" y="33975"/>
                  </a:lnTo>
                  <a:lnTo>
                    <a:pt x="97098" y="16293"/>
                  </a:lnTo>
                  <a:lnTo>
                    <a:pt x="79021" y="4371"/>
                  </a:lnTo>
                  <a:lnTo>
                    <a:pt x="56874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30054" y="5247231"/>
              <a:ext cx="114300" cy="111760"/>
            </a:xfrm>
            <a:custGeom>
              <a:avLst/>
              <a:gdLst/>
              <a:ahLst/>
              <a:cxnLst/>
              <a:rect l="l" t="t" r="r" b="b"/>
              <a:pathLst>
                <a:path w="114300" h="111760">
                  <a:moveTo>
                    <a:pt x="0" y="55628"/>
                  </a:moveTo>
                  <a:lnTo>
                    <a:pt x="4473" y="33975"/>
                  </a:lnTo>
                  <a:lnTo>
                    <a:pt x="16669" y="16292"/>
                  </a:lnTo>
                  <a:lnTo>
                    <a:pt x="34748" y="4371"/>
                  </a:lnTo>
                  <a:lnTo>
                    <a:pt x="56873" y="0"/>
                  </a:lnTo>
                  <a:lnTo>
                    <a:pt x="79020" y="4371"/>
                  </a:lnTo>
                  <a:lnTo>
                    <a:pt x="97097" y="16292"/>
                  </a:lnTo>
                  <a:lnTo>
                    <a:pt x="109281" y="33975"/>
                  </a:lnTo>
                  <a:lnTo>
                    <a:pt x="113747" y="55628"/>
                  </a:lnTo>
                  <a:lnTo>
                    <a:pt x="109281" y="77281"/>
                  </a:lnTo>
                  <a:lnTo>
                    <a:pt x="97097" y="94963"/>
                  </a:lnTo>
                  <a:lnTo>
                    <a:pt x="79020" y="106885"/>
                  </a:lnTo>
                  <a:lnTo>
                    <a:pt x="56873" y="111256"/>
                  </a:lnTo>
                  <a:lnTo>
                    <a:pt x="34748" y="106885"/>
                  </a:lnTo>
                  <a:lnTo>
                    <a:pt x="16669" y="94963"/>
                  </a:lnTo>
                  <a:lnTo>
                    <a:pt x="4473" y="77281"/>
                  </a:lnTo>
                  <a:lnTo>
                    <a:pt x="0" y="556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22852" y="5147098"/>
              <a:ext cx="364490" cy="100330"/>
            </a:xfrm>
            <a:custGeom>
              <a:avLst/>
              <a:gdLst/>
              <a:ahLst/>
              <a:cxnLst/>
              <a:rect l="l" t="t" r="r" b="b"/>
              <a:pathLst>
                <a:path w="364489" h="100329">
                  <a:moveTo>
                    <a:pt x="364075" y="100132"/>
                  </a:moveTo>
                  <a:lnTo>
                    <a:pt x="364075" y="0"/>
                  </a:lnTo>
                </a:path>
                <a:path w="364489" h="100329">
                  <a:moveTo>
                    <a:pt x="0" y="0"/>
                  </a:moveTo>
                  <a:lnTo>
                    <a:pt x="364075" y="0"/>
                  </a:lnTo>
                </a:path>
              </a:pathLst>
            </a:custGeom>
            <a:ln w="10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04890" y="4448031"/>
              <a:ext cx="0" cy="699135"/>
            </a:xfrm>
            <a:custGeom>
              <a:avLst/>
              <a:gdLst/>
              <a:ahLst/>
              <a:cxnLst/>
              <a:rect l="l" t="t" r="r" b="b"/>
              <a:pathLst>
                <a:path h="699135">
                  <a:moveTo>
                    <a:pt x="0" y="699067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3265" y="4328758"/>
              <a:ext cx="183250" cy="119879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68962" y="5246624"/>
            <a:ext cx="115012" cy="112470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6833037" y="4328758"/>
            <a:ext cx="831850" cy="1030605"/>
            <a:chOff x="6833037" y="4328758"/>
            <a:chExt cx="831850" cy="1030605"/>
          </a:xfrm>
        </p:grpSpPr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33037" y="5246624"/>
              <a:ext cx="115012" cy="11247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890518" y="5069221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178009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7113" y="5246624"/>
              <a:ext cx="115012" cy="11247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890518" y="4802188"/>
              <a:ext cx="364490" cy="445134"/>
            </a:xfrm>
            <a:custGeom>
              <a:avLst/>
              <a:gdLst/>
              <a:ahLst/>
              <a:cxnLst/>
              <a:rect l="l" t="t" r="r" b="b"/>
              <a:pathLst>
                <a:path w="364490" h="445135">
                  <a:moveTo>
                    <a:pt x="364075" y="445042"/>
                  </a:moveTo>
                  <a:lnTo>
                    <a:pt x="364075" y="267032"/>
                  </a:lnTo>
                </a:path>
                <a:path w="364490" h="445135">
                  <a:moveTo>
                    <a:pt x="0" y="267032"/>
                  </a:moveTo>
                  <a:lnTo>
                    <a:pt x="364075" y="267032"/>
                  </a:lnTo>
                </a:path>
                <a:path w="364490" h="445135">
                  <a:moveTo>
                    <a:pt x="170673" y="267032"/>
                  </a:moveTo>
                  <a:lnTo>
                    <a:pt x="170673" y="0"/>
                  </a:lnTo>
                </a:path>
              </a:pathLst>
            </a:custGeom>
            <a:ln w="10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49824" y="5246624"/>
              <a:ext cx="114961" cy="11247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061191" y="4802188"/>
              <a:ext cx="557530" cy="445134"/>
            </a:xfrm>
            <a:custGeom>
              <a:avLst/>
              <a:gdLst/>
              <a:ahLst/>
              <a:cxnLst/>
              <a:rect l="l" t="t" r="r" b="b"/>
              <a:pathLst>
                <a:path w="557529" h="445135">
                  <a:moveTo>
                    <a:pt x="557477" y="445042"/>
                  </a:moveTo>
                  <a:lnTo>
                    <a:pt x="546113" y="0"/>
                  </a:lnTo>
                </a:path>
                <a:path w="557529" h="445135">
                  <a:moveTo>
                    <a:pt x="0" y="0"/>
                  </a:moveTo>
                  <a:lnTo>
                    <a:pt x="546113" y="0"/>
                  </a:lnTo>
                </a:path>
              </a:pathLst>
            </a:custGeom>
            <a:ln w="10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34248" y="4448031"/>
              <a:ext cx="0" cy="354330"/>
            </a:xfrm>
            <a:custGeom>
              <a:avLst/>
              <a:gdLst/>
              <a:ahLst/>
              <a:cxnLst/>
              <a:rect l="l" t="t" r="r" b="b"/>
              <a:pathLst>
                <a:path h="354329">
                  <a:moveTo>
                    <a:pt x="0" y="354156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42622" y="4328758"/>
              <a:ext cx="183250" cy="119879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011859" y="5004602"/>
            <a:ext cx="27876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b="1" spc="20" dirty="0">
                <a:latin typeface="Arial"/>
                <a:cs typeface="Arial"/>
              </a:rPr>
              <a:t>...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28904" y="5394738"/>
            <a:ext cx="13208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p1</a:t>
            </a:r>
            <a:endParaRPr sz="7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92981" y="5394738"/>
            <a:ext cx="13208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p2</a:t>
            </a:r>
            <a:endParaRPr sz="7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57066" y="5394738"/>
            <a:ext cx="13208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p3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21142" y="5394738"/>
            <a:ext cx="13208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p4</a:t>
            </a:r>
            <a:endParaRPr sz="7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49293" y="5394738"/>
            <a:ext cx="13208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p9</a:t>
            </a:r>
            <a:endParaRPr sz="7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88028" y="5394738"/>
            <a:ext cx="18224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p10</a:t>
            </a:r>
            <a:endParaRPr sz="7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52103" y="5394738"/>
            <a:ext cx="18224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p11</a:t>
            </a:r>
            <a:endParaRPr sz="7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16179" y="5394738"/>
            <a:ext cx="18224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" dirty="0">
                <a:latin typeface="Arial"/>
                <a:cs typeface="Arial"/>
              </a:rPr>
              <a:t>p12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968359" y="4151459"/>
            <a:ext cx="563880" cy="1096010"/>
            <a:chOff x="5968359" y="4151459"/>
            <a:chExt cx="563880" cy="1096010"/>
          </a:xfrm>
        </p:grpSpPr>
        <p:sp>
          <p:nvSpPr>
            <p:cNvPr id="64" name="object 64"/>
            <p:cNvSpPr/>
            <p:nvPr/>
          </p:nvSpPr>
          <p:spPr>
            <a:xfrm>
              <a:off x="6242022" y="4980213"/>
              <a:ext cx="284480" cy="267335"/>
            </a:xfrm>
            <a:custGeom>
              <a:avLst/>
              <a:gdLst/>
              <a:ahLst/>
              <a:cxnLst/>
              <a:rect l="l" t="t" r="r" b="b"/>
              <a:pathLst>
                <a:path w="284479" h="267335">
                  <a:moveTo>
                    <a:pt x="284421" y="267017"/>
                  </a:moveTo>
                  <a:lnTo>
                    <a:pt x="284421" y="0"/>
                  </a:lnTo>
                </a:path>
                <a:path w="284479" h="267335">
                  <a:moveTo>
                    <a:pt x="284421" y="0"/>
                  </a:moveTo>
                  <a:lnTo>
                    <a:pt x="0" y="0"/>
                  </a:lnTo>
                </a:path>
                <a:path w="284479" h="267335">
                  <a:moveTo>
                    <a:pt x="0" y="189139"/>
                  </a:moveTo>
                  <a:lnTo>
                    <a:pt x="0" y="0"/>
                  </a:lnTo>
                </a:path>
              </a:pathLst>
            </a:custGeom>
            <a:ln w="10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378550" y="4448031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4">
                  <a:moveTo>
                    <a:pt x="0" y="532182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87531" y="4329365"/>
              <a:ext cx="182245" cy="118745"/>
            </a:xfrm>
            <a:custGeom>
              <a:avLst/>
              <a:gdLst/>
              <a:ahLst/>
              <a:cxnLst/>
              <a:rect l="l" t="t" r="r" b="b"/>
              <a:pathLst>
                <a:path w="182245" h="118745">
                  <a:moveTo>
                    <a:pt x="91018" y="0"/>
                  </a:moveTo>
                  <a:lnTo>
                    <a:pt x="55589" y="4662"/>
                  </a:lnTo>
                  <a:lnTo>
                    <a:pt x="26658" y="17379"/>
                  </a:lnTo>
                  <a:lnTo>
                    <a:pt x="7152" y="36246"/>
                  </a:lnTo>
                  <a:lnTo>
                    <a:pt x="0" y="59359"/>
                  </a:lnTo>
                  <a:lnTo>
                    <a:pt x="7152" y="82442"/>
                  </a:lnTo>
                  <a:lnTo>
                    <a:pt x="26658" y="101294"/>
                  </a:lnTo>
                  <a:lnTo>
                    <a:pt x="55589" y="114006"/>
                  </a:lnTo>
                  <a:lnTo>
                    <a:pt x="91018" y="118667"/>
                  </a:lnTo>
                  <a:lnTo>
                    <a:pt x="126448" y="114006"/>
                  </a:lnTo>
                  <a:lnTo>
                    <a:pt x="155379" y="101294"/>
                  </a:lnTo>
                  <a:lnTo>
                    <a:pt x="174885" y="82442"/>
                  </a:lnTo>
                  <a:lnTo>
                    <a:pt x="182037" y="59359"/>
                  </a:lnTo>
                  <a:lnTo>
                    <a:pt x="174885" y="36246"/>
                  </a:lnTo>
                  <a:lnTo>
                    <a:pt x="155379" y="17379"/>
                  </a:lnTo>
                  <a:lnTo>
                    <a:pt x="126448" y="4662"/>
                  </a:lnTo>
                  <a:lnTo>
                    <a:pt x="910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87531" y="4329365"/>
              <a:ext cx="182245" cy="118745"/>
            </a:xfrm>
            <a:custGeom>
              <a:avLst/>
              <a:gdLst/>
              <a:ahLst/>
              <a:cxnLst/>
              <a:rect l="l" t="t" r="r" b="b"/>
              <a:pathLst>
                <a:path w="182245" h="118745">
                  <a:moveTo>
                    <a:pt x="0" y="59358"/>
                  </a:moveTo>
                  <a:lnTo>
                    <a:pt x="7152" y="36246"/>
                  </a:lnTo>
                  <a:lnTo>
                    <a:pt x="26658" y="17379"/>
                  </a:lnTo>
                  <a:lnTo>
                    <a:pt x="55589" y="4662"/>
                  </a:lnTo>
                  <a:lnTo>
                    <a:pt x="91018" y="0"/>
                  </a:lnTo>
                  <a:lnTo>
                    <a:pt x="126448" y="4662"/>
                  </a:lnTo>
                  <a:lnTo>
                    <a:pt x="155379" y="17379"/>
                  </a:lnTo>
                  <a:lnTo>
                    <a:pt x="174885" y="36246"/>
                  </a:lnTo>
                  <a:lnTo>
                    <a:pt x="182037" y="59358"/>
                  </a:lnTo>
                  <a:lnTo>
                    <a:pt x="174885" y="82441"/>
                  </a:lnTo>
                  <a:lnTo>
                    <a:pt x="155379" y="101293"/>
                  </a:lnTo>
                  <a:lnTo>
                    <a:pt x="126448" y="114004"/>
                  </a:lnTo>
                  <a:lnTo>
                    <a:pt x="91018" y="118666"/>
                  </a:lnTo>
                  <a:lnTo>
                    <a:pt x="55589" y="114004"/>
                  </a:lnTo>
                  <a:lnTo>
                    <a:pt x="26658" y="101293"/>
                  </a:lnTo>
                  <a:lnTo>
                    <a:pt x="7152" y="82441"/>
                  </a:lnTo>
                  <a:lnTo>
                    <a:pt x="0" y="5935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378550" y="4156917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178025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059984" y="4448031"/>
              <a:ext cx="0" cy="710565"/>
            </a:xfrm>
            <a:custGeom>
              <a:avLst/>
              <a:gdLst/>
              <a:ahLst/>
              <a:cxnLst/>
              <a:rect l="l" t="t" r="r" b="b"/>
              <a:pathLst>
                <a:path h="710564">
                  <a:moveTo>
                    <a:pt x="0" y="710191"/>
                  </a:moveTo>
                  <a:lnTo>
                    <a:pt x="0" y="0"/>
                  </a:lnTo>
                </a:path>
              </a:pathLst>
            </a:custGeom>
            <a:ln w="1092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68965" y="4329365"/>
              <a:ext cx="182245" cy="118745"/>
            </a:xfrm>
            <a:custGeom>
              <a:avLst/>
              <a:gdLst/>
              <a:ahLst/>
              <a:cxnLst/>
              <a:rect l="l" t="t" r="r" b="b"/>
              <a:pathLst>
                <a:path w="182245" h="118745">
                  <a:moveTo>
                    <a:pt x="91018" y="0"/>
                  </a:moveTo>
                  <a:lnTo>
                    <a:pt x="55588" y="4662"/>
                  </a:lnTo>
                  <a:lnTo>
                    <a:pt x="26657" y="17379"/>
                  </a:lnTo>
                  <a:lnTo>
                    <a:pt x="7152" y="36246"/>
                  </a:lnTo>
                  <a:lnTo>
                    <a:pt x="0" y="59359"/>
                  </a:lnTo>
                  <a:lnTo>
                    <a:pt x="7152" y="82442"/>
                  </a:lnTo>
                  <a:lnTo>
                    <a:pt x="26657" y="101294"/>
                  </a:lnTo>
                  <a:lnTo>
                    <a:pt x="55588" y="114006"/>
                  </a:lnTo>
                  <a:lnTo>
                    <a:pt x="91018" y="118667"/>
                  </a:lnTo>
                  <a:lnTo>
                    <a:pt x="126447" y="114006"/>
                  </a:lnTo>
                  <a:lnTo>
                    <a:pt x="155378" y="101294"/>
                  </a:lnTo>
                  <a:lnTo>
                    <a:pt x="174884" y="82442"/>
                  </a:lnTo>
                  <a:lnTo>
                    <a:pt x="182036" y="59359"/>
                  </a:lnTo>
                  <a:lnTo>
                    <a:pt x="174884" y="36246"/>
                  </a:lnTo>
                  <a:lnTo>
                    <a:pt x="155378" y="17379"/>
                  </a:lnTo>
                  <a:lnTo>
                    <a:pt x="126447" y="4662"/>
                  </a:lnTo>
                  <a:lnTo>
                    <a:pt x="910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68965" y="4329365"/>
              <a:ext cx="182245" cy="118745"/>
            </a:xfrm>
            <a:custGeom>
              <a:avLst/>
              <a:gdLst/>
              <a:ahLst/>
              <a:cxnLst/>
              <a:rect l="l" t="t" r="r" b="b"/>
              <a:pathLst>
                <a:path w="182245" h="118745">
                  <a:moveTo>
                    <a:pt x="0" y="59358"/>
                  </a:moveTo>
                  <a:lnTo>
                    <a:pt x="7152" y="36246"/>
                  </a:lnTo>
                  <a:lnTo>
                    <a:pt x="26658" y="17379"/>
                  </a:lnTo>
                  <a:lnTo>
                    <a:pt x="55589" y="4662"/>
                  </a:lnTo>
                  <a:lnTo>
                    <a:pt x="91018" y="0"/>
                  </a:lnTo>
                  <a:lnTo>
                    <a:pt x="126448" y="4662"/>
                  </a:lnTo>
                  <a:lnTo>
                    <a:pt x="155379" y="17379"/>
                  </a:lnTo>
                  <a:lnTo>
                    <a:pt x="174885" y="36246"/>
                  </a:lnTo>
                  <a:lnTo>
                    <a:pt x="182037" y="59358"/>
                  </a:lnTo>
                  <a:lnTo>
                    <a:pt x="174885" y="82441"/>
                  </a:lnTo>
                  <a:lnTo>
                    <a:pt x="155379" y="101293"/>
                  </a:lnTo>
                  <a:lnTo>
                    <a:pt x="126448" y="114004"/>
                  </a:lnTo>
                  <a:lnTo>
                    <a:pt x="91018" y="118666"/>
                  </a:lnTo>
                  <a:lnTo>
                    <a:pt x="55589" y="114004"/>
                  </a:lnTo>
                  <a:lnTo>
                    <a:pt x="26658" y="101293"/>
                  </a:lnTo>
                  <a:lnTo>
                    <a:pt x="7152" y="82441"/>
                  </a:lnTo>
                  <a:lnTo>
                    <a:pt x="0" y="5935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059984" y="4156917"/>
              <a:ext cx="318770" cy="178435"/>
            </a:xfrm>
            <a:custGeom>
              <a:avLst/>
              <a:gdLst/>
              <a:ahLst/>
              <a:cxnLst/>
              <a:rect l="l" t="t" r="r" b="b"/>
              <a:pathLst>
                <a:path w="318770" h="178435">
                  <a:moveTo>
                    <a:pt x="0" y="178025"/>
                  </a:moveTo>
                  <a:lnTo>
                    <a:pt x="0" y="0"/>
                  </a:lnTo>
                </a:path>
                <a:path w="318770" h="178435">
                  <a:moveTo>
                    <a:pt x="0" y="0"/>
                  </a:moveTo>
                  <a:lnTo>
                    <a:pt x="318565" y="0"/>
                  </a:lnTo>
                </a:path>
              </a:pathLst>
            </a:custGeom>
            <a:ln w="10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125" dirty="0"/>
              <a:t>9</a:t>
            </a:fld>
            <a:endParaRPr spc="-1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911</Words>
  <Application>Microsoft Office PowerPoint</Application>
  <PresentationFormat>On-screen Show (4:3)</PresentationFormat>
  <Paragraphs>376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Aptos</vt:lpstr>
      <vt:lpstr>Arial</vt:lpstr>
      <vt:lpstr>Arial MT</vt:lpstr>
      <vt:lpstr>Calibri</vt:lpstr>
      <vt:lpstr>Cambria</vt:lpstr>
      <vt:lpstr>Lucida Sans Unicode</vt:lpstr>
      <vt:lpstr>Söhne</vt:lpstr>
      <vt:lpstr>Symbol</vt:lpstr>
      <vt:lpstr>Times New Roman</vt:lpstr>
      <vt:lpstr>Trebuchet MS</vt:lpstr>
      <vt:lpstr>Verdana</vt:lpstr>
      <vt:lpstr>Office Theme</vt:lpstr>
      <vt:lpstr>      CS4038</vt:lpstr>
      <vt:lpstr> TODAY’S TOPICS</vt:lpstr>
      <vt:lpstr>HIERARCHICAL CLUSTERING</vt:lpstr>
      <vt:lpstr> HIERARCHICAL CLUSTERING</vt:lpstr>
      <vt:lpstr> HIERARCHICAL CLUSTERING</vt:lpstr>
      <vt:lpstr> AGGLOMERATIVE CLUSTERING ALGORITHM</vt:lpstr>
      <vt:lpstr> STEPS 1 AND 2</vt:lpstr>
      <vt:lpstr> INTERMEDIATE SITUATION</vt:lpstr>
      <vt:lpstr> STEP 4</vt:lpstr>
      <vt:lpstr> STEP 5</vt:lpstr>
      <vt:lpstr> HOW TO DEFINE INTER-CLUSTER DISTANCE</vt:lpstr>
      <vt:lpstr> HOW TO DEFINE INTER-CLUSTER DISTANCE</vt:lpstr>
      <vt:lpstr> HOW TO DEFINE INTER-CLUSTER DISTANCE</vt:lpstr>
      <vt:lpstr> HOW TO DEFINE INTER-CLUSTER DISTANCE</vt:lpstr>
      <vt:lpstr> HOW TO DEFINE INTER-CLUSTER DISTANCE</vt:lpstr>
      <vt:lpstr> EXAMPLE</vt:lpstr>
      <vt:lpstr> EXAMPLE</vt:lpstr>
      <vt:lpstr> EXAMPLE: DENDROGRAM SOLUTION</vt:lpstr>
      <vt:lpstr> HIERARCHICAL CLUSTERING</vt:lpstr>
      <vt:lpstr>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CS4038</dc:title>
  <cp:lastModifiedBy>Ms. Ayesha Liaqat</cp:lastModifiedBy>
  <cp:revision>2</cp:revision>
  <dcterms:created xsi:type="dcterms:W3CDTF">2024-04-17T10:43:41Z</dcterms:created>
  <dcterms:modified xsi:type="dcterms:W3CDTF">2024-04-19T09:41:05Z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2022-11-21T00:00:00Z</vt:filetime>
  </property>
  <property fmtid="{D5CDD505-2E9C-101B-9397-08002B2CF9AE}" pid="3" name="LastSaved">
    <vt:filetime>2024-04-17T00:00:00Z</vt:filetime>
  </property>
</Properties>
</file>