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127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2127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32" y="1271523"/>
            <a:ext cx="75304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32" y="2392679"/>
            <a:ext cx="6224905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127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5" dirty="0"/>
              <a:t>DATA</a:t>
            </a:r>
            <a:r>
              <a:rPr spc="20" dirty="0"/>
              <a:t> </a:t>
            </a:r>
            <a:r>
              <a:rPr spc="10" dirty="0"/>
              <a:t>MINING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dirty="0"/>
              <a:t>FALL</a:t>
            </a:r>
            <a:r>
              <a:rPr spc="2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5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40.png"/><Relationship Id="rId5" Type="http://schemas.openxmlformats.org/officeDocument/2006/relationships/image" Target="../media/image2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2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nuggets.com/2019/09/hierarchical-clustering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91" y="3085764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07" y="0"/>
                  </a:moveTo>
                  <a:lnTo>
                    <a:pt x="0" y="0"/>
                  </a:lnTo>
                  <a:lnTo>
                    <a:pt x="0" y="3304800"/>
                  </a:lnTo>
                  <a:lnTo>
                    <a:pt x="8240107" y="3304800"/>
                  </a:lnTo>
                  <a:lnTo>
                    <a:pt x="8240107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8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3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5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lang="en-US"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AYESHA LIAQAT</a:t>
            </a:r>
            <a:endParaRPr sz="1800" dirty="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45" dirty="0">
                <a:solidFill>
                  <a:srgbClr val="FFFFFF"/>
                </a:solidFill>
                <a:latin typeface="Trebuchet MS"/>
                <a:cs typeface="Trebuchet MS"/>
              </a:rPr>
              <a:t>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</a:t>
                      </a:r>
                      <a:r>
                        <a:rPr sz="28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sz="2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LINK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885" y="3099283"/>
            <a:ext cx="3204688" cy="2479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633" y="1926589"/>
            <a:ext cx="8096884" cy="12255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closest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Determined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pair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points,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i.e.,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link</a:t>
            </a: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proximity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graph</a:t>
            </a:r>
            <a:endParaRPr sz="16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spcBef>
                <a:spcPts val="10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3039" y="4160044"/>
            <a:ext cx="2954215" cy="1351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5403" y="3925823"/>
            <a:ext cx="1059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latin typeface="Arial"/>
                <a:cs typeface="Arial"/>
              </a:rPr>
              <a:t>Distance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Matrix: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CLUSTERING:</a:t>
                      </a:r>
                      <a:r>
                        <a:rPr sz="2800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898651" y="2635347"/>
            <a:ext cx="1374140" cy="1910714"/>
            <a:chOff x="1898651" y="2635347"/>
            <a:chExt cx="1374140" cy="1910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8651" y="3398537"/>
              <a:ext cx="109141" cy="106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7345" y="2635347"/>
              <a:ext cx="109141" cy="1055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160" y="4437954"/>
              <a:ext cx="109141" cy="107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9215" y="3764060"/>
              <a:ext cx="107950" cy="1079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3095" y="3835497"/>
              <a:ext cx="109141" cy="10914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3085" y="3247329"/>
            <a:ext cx="107950" cy="1079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30538" y="2548128"/>
            <a:ext cx="1333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6613" y="3319271"/>
            <a:ext cx="1333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6220" y="3681984"/>
            <a:ext cx="1333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2713" y="3154679"/>
            <a:ext cx="1333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7961" y="3749040"/>
            <a:ext cx="1333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95550" y="3632296"/>
            <a:ext cx="1068070" cy="447040"/>
          </a:xfrm>
          <a:custGeom>
            <a:avLst/>
            <a:gdLst/>
            <a:ahLst/>
            <a:cxnLst/>
            <a:rect l="l" t="t" r="r" b="b"/>
            <a:pathLst>
              <a:path w="1068070" h="447039">
                <a:moveTo>
                  <a:pt x="535781" y="0"/>
                </a:moveTo>
                <a:lnTo>
                  <a:pt x="607218" y="2381"/>
                </a:lnTo>
                <a:lnTo>
                  <a:pt x="679847" y="7143"/>
                </a:lnTo>
                <a:lnTo>
                  <a:pt x="748903" y="17859"/>
                </a:lnTo>
                <a:lnTo>
                  <a:pt x="813197" y="33337"/>
                </a:lnTo>
                <a:lnTo>
                  <a:pt x="872728" y="51196"/>
                </a:lnTo>
                <a:lnTo>
                  <a:pt x="926306" y="71437"/>
                </a:lnTo>
                <a:lnTo>
                  <a:pt x="972740" y="94059"/>
                </a:lnTo>
                <a:lnTo>
                  <a:pt x="1012032" y="120253"/>
                </a:lnTo>
                <a:lnTo>
                  <a:pt x="1040607" y="148828"/>
                </a:lnTo>
                <a:lnTo>
                  <a:pt x="1067991" y="207168"/>
                </a:lnTo>
                <a:lnTo>
                  <a:pt x="1067991" y="238124"/>
                </a:lnTo>
                <a:lnTo>
                  <a:pt x="1040607" y="297656"/>
                </a:lnTo>
                <a:lnTo>
                  <a:pt x="1012032" y="326231"/>
                </a:lnTo>
                <a:lnTo>
                  <a:pt x="972740" y="351234"/>
                </a:lnTo>
                <a:lnTo>
                  <a:pt x="926306" y="375046"/>
                </a:lnTo>
                <a:lnTo>
                  <a:pt x="872728" y="395287"/>
                </a:lnTo>
                <a:lnTo>
                  <a:pt x="813197" y="413146"/>
                </a:lnTo>
                <a:lnTo>
                  <a:pt x="748903" y="428624"/>
                </a:lnTo>
                <a:lnTo>
                  <a:pt x="679847" y="439340"/>
                </a:lnTo>
                <a:lnTo>
                  <a:pt x="607218" y="444102"/>
                </a:lnTo>
                <a:lnTo>
                  <a:pt x="535781" y="446484"/>
                </a:lnTo>
                <a:lnTo>
                  <a:pt x="460772" y="444102"/>
                </a:lnTo>
                <a:lnTo>
                  <a:pt x="391715" y="439340"/>
                </a:lnTo>
                <a:lnTo>
                  <a:pt x="321468" y="428624"/>
                </a:lnTo>
                <a:lnTo>
                  <a:pt x="257175" y="413146"/>
                </a:lnTo>
                <a:lnTo>
                  <a:pt x="195262" y="395287"/>
                </a:lnTo>
                <a:lnTo>
                  <a:pt x="144065" y="375046"/>
                </a:lnTo>
                <a:lnTo>
                  <a:pt x="97631" y="351234"/>
                </a:lnTo>
                <a:lnTo>
                  <a:pt x="58340" y="326231"/>
                </a:lnTo>
                <a:lnTo>
                  <a:pt x="30956" y="297656"/>
                </a:lnTo>
                <a:lnTo>
                  <a:pt x="0" y="238124"/>
                </a:lnTo>
                <a:lnTo>
                  <a:pt x="0" y="207168"/>
                </a:lnTo>
                <a:lnTo>
                  <a:pt x="30956" y="148828"/>
                </a:lnTo>
                <a:lnTo>
                  <a:pt x="58340" y="120253"/>
                </a:lnTo>
                <a:lnTo>
                  <a:pt x="97631" y="94059"/>
                </a:lnTo>
                <a:lnTo>
                  <a:pt x="144065" y="71437"/>
                </a:lnTo>
                <a:lnTo>
                  <a:pt x="195262" y="51196"/>
                </a:lnTo>
                <a:lnTo>
                  <a:pt x="257175" y="33337"/>
                </a:lnTo>
                <a:lnTo>
                  <a:pt x="321468" y="17859"/>
                </a:lnTo>
                <a:lnTo>
                  <a:pt x="391715" y="7143"/>
                </a:lnTo>
                <a:lnTo>
                  <a:pt x="460772" y="2381"/>
                </a:lnTo>
                <a:lnTo>
                  <a:pt x="53578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25762" y="3368040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9175" y="3111993"/>
            <a:ext cx="1301750" cy="591820"/>
          </a:xfrm>
          <a:custGeom>
            <a:avLst/>
            <a:gdLst/>
            <a:ahLst/>
            <a:cxnLst/>
            <a:rect l="l" t="t" r="r" b="b"/>
            <a:pathLst>
              <a:path w="1301750" h="591820">
                <a:moveTo>
                  <a:pt x="651272" y="0"/>
                </a:moveTo>
                <a:lnTo>
                  <a:pt x="732234" y="3571"/>
                </a:lnTo>
                <a:lnTo>
                  <a:pt x="814388" y="8334"/>
                </a:lnTo>
                <a:lnTo>
                  <a:pt x="891778" y="21431"/>
                </a:lnTo>
                <a:lnTo>
                  <a:pt x="965597" y="36909"/>
                </a:lnTo>
                <a:lnTo>
                  <a:pt x="1033463" y="57150"/>
                </a:lnTo>
                <a:lnTo>
                  <a:pt x="1097757" y="79771"/>
                </a:lnTo>
                <a:lnTo>
                  <a:pt x="1153716" y="108346"/>
                </a:lnTo>
                <a:lnTo>
                  <a:pt x="1200151" y="136922"/>
                </a:lnTo>
                <a:lnTo>
                  <a:pt x="1241823" y="170259"/>
                </a:lnTo>
                <a:lnTo>
                  <a:pt x="1270398" y="203597"/>
                </a:lnTo>
                <a:lnTo>
                  <a:pt x="1290638" y="239315"/>
                </a:lnTo>
                <a:lnTo>
                  <a:pt x="1301354" y="278606"/>
                </a:lnTo>
                <a:lnTo>
                  <a:pt x="1301354" y="314325"/>
                </a:lnTo>
                <a:lnTo>
                  <a:pt x="1270398" y="385762"/>
                </a:lnTo>
                <a:lnTo>
                  <a:pt x="1241823" y="421481"/>
                </a:lnTo>
                <a:lnTo>
                  <a:pt x="1200151" y="456009"/>
                </a:lnTo>
                <a:lnTo>
                  <a:pt x="1153716" y="483394"/>
                </a:lnTo>
                <a:lnTo>
                  <a:pt x="1097757" y="511969"/>
                </a:lnTo>
                <a:lnTo>
                  <a:pt x="1033463" y="534590"/>
                </a:lnTo>
                <a:lnTo>
                  <a:pt x="965597" y="556022"/>
                </a:lnTo>
                <a:lnTo>
                  <a:pt x="891778" y="571500"/>
                </a:lnTo>
                <a:lnTo>
                  <a:pt x="814388" y="581025"/>
                </a:lnTo>
                <a:lnTo>
                  <a:pt x="732234" y="589359"/>
                </a:lnTo>
                <a:lnTo>
                  <a:pt x="651272" y="591741"/>
                </a:lnTo>
                <a:lnTo>
                  <a:pt x="569119" y="589359"/>
                </a:lnTo>
                <a:lnTo>
                  <a:pt x="489347" y="581025"/>
                </a:lnTo>
                <a:lnTo>
                  <a:pt x="411956" y="571500"/>
                </a:lnTo>
                <a:lnTo>
                  <a:pt x="338137" y="556022"/>
                </a:lnTo>
                <a:lnTo>
                  <a:pt x="267890" y="534590"/>
                </a:lnTo>
                <a:lnTo>
                  <a:pt x="205978" y="511969"/>
                </a:lnTo>
                <a:lnTo>
                  <a:pt x="150018" y="483394"/>
                </a:lnTo>
                <a:lnTo>
                  <a:pt x="101203" y="456009"/>
                </a:lnTo>
                <a:lnTo>
                  <a:pt x="61912" y="421481"/>
                </a:lnTo>
                <a:lnTo>
                  <a:pt x="30956" y="385762"/>
                </a:lnTo>
                <a:lnTo>
                  <a:pt x="10715" y="350044"/>
                </a:lnTo>
                <a:lnTo>
                  <a:pt x="0" y="314325"/>
                </a:lnTo>
                <a:lnTo>
                  <a:pt x="0" y="278606"/>
                </a:lnTo>
                <a:lnTo>
                  <a:pt x="10715" y="239315"/>
                </a:lnTo>
                <a:lnTo>
                  <a:pt x="30956" y="203597"/>
                </a:lnTo>
                <a:lnTo>
                  <a:pt x="61912" y="170259"/>
                </a:lnTo>
                <a:lnTo>
                  <a:pt x="101203" y="136922"/>
                </a:lnTo>
                <a:lnTo>
                  <a:pt x="150018" y="108346"/>
                </a:lnTo>
                <a:lnTo>
                  <a:pt x="205978" y="79771"/>
                </a:lnTo>
                <a:lnTo>
                  <a:pt x="267890" y="57150"/>
                </a:lnTo>
                <a:lnTo>
                  <a:pt x="338137" y="36909"/>
                </a:lnTo>
                <a:lnTo>
                  <a:pt x="411956" y="21431"/>
                </a:lnTo>
                <a:lnTo>
                  <a:pt x="489347" y="8334"/>
                </a:lnTo>
                <a:lnTo>
                  <a:pt x="569119" y="3571"/>
                </a:lnTo>
                <a:lnTo>
                  <a:pt x="6512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41091" y="3663696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7264" y="2809576"/>
            <a:ext cx="2756535" cy="1562100"/>
          </a:xfrm>
          <a:custGeom>
            <a:avLst/>
            <a:gdLst/>
            <a:ahLst/>
            <a:cxnLst/>
            <a:rect l="l" t="t" r="r" b="b"/>
            <a:pathLst>
              <a:path w="2756535" h="1562100">
                <a:moveTo>
                  <a:pt x="1463278" y="11906"/>
                </a:moveTo>
                <a:lnTo>
                  <a:pt x="1578769" y="27384"/>
                </a:lnTo>
                <a:lnTo>
                  <a:pt x="1695450" y="51196"/>
                </a:lnTo>
                <a:lnTo>
                  <a:pt x="1808560" y="76199"/>
                </a:lnTo>
                <a:lnTo>
                  <a:pt x="1916906" y="107156"/>
                </a:lnTo>
                <a:lnTo>
                  <a:pt x="2021681" y="144065"/>
                </a:lnTo>
                <a:lnTo>
                  <a:pt x="2122884" y="184546"/>
                </a:lnTo>
                <a:lnTo>
                  <a:pt x="2220516" y="230981"/>
                </a:lnTo>
                <a:lnTo>
                  <a:pt x="2307431" y="279796"/>
                </a:lnTo>
                <a:lnTo>
                  <a:pt x="2390775" y="330993"/>
                </a:lnTo>
                <a:lnTo>
                  <a:pt x="2468166" y="388143"/>
                </a:lnTo>
                <a:lnTo>
                  <a:pt x="2534841" y="446484"/>
                </a:lnTo>
                <a:lnTo>
                  <a:pt x="2594372" y="506015"/>
                </a:lnTo>
                <a:lnTo>
                  <a:pt x="2645569" y="570309"/>
                </a:lnTo>
                <a:lnTo>
                  <a:pt x="2686050" y="634602"/>
                </a:lnTo>
                <a:lnTo>
                  <a:pt x="2717006" y="701277"/>
                </a:lnTo>
                <a:lnTo>
                  <a:pt x="2740819" y="765571"/>
                </a:lnTo>
                <a:lnTo>
                  <a:pt x="2753916" y="832246"/>
                </a:lnTo>
                <a:lnTo>
                  <a:pt x="2756297" y="898921"/>
                </a:lnTo>
                <a:lnTo>
                  <a:pt x="2747962" y="963215"/>
                </a:lnTo>
                <a:lnTo>
                  <a:pt x="2732484" y="1027509"/>
                </a:lnTo>
                <a:lnTo>
                  <a:pt x="2705100" y="1089421"/>
                </a:lnTo>
                <a:lnTo>
                  <a:pt x="2668191" y="1148952"/>
                </a:lnTo>
                <a:lnTo>
                  <a:pt x="2621756" y="1207293"/>
                </a:lnTo>
                <a:lnTo>
                  <a:pt x="2568178" y="1262062"/>
                </a:lnTo>
                <a:lnTo>
                  <a:pt x="2506266" y="1310877"/>
                </a:lnTo>
                <a:lnTo>
                  <a:pt x="2433637" y="1357312"/>
                </a:lnTo>
                <a:lnTo>
                  <a:pt x="2353866" y="1400174"/>
                </a:lnTo>
                <a:lnTo>
                  <a:pt x="2269331" y="1439465"/>
                </a:lnTo>
                <a:lnTo>
                  <a:pt x="2176462" y="1472802"/>
                </a:lnTo>
                <a:lnTo>
                  <a:pt x="2078831" y="1501377"/>
                </a:lnTo>
                <a:lnTo>
                  <a:pt x="1975247" y="1523999"/>
                </a:lnTo>
                <a:lnTo>
                  <a:pt x="1868091" y="1541858"/>
                </a:lnTo>
                <a:lnTo>
                  <a:pt x="1757363" y="1554955"/>
                </a:lnTo>
                <a:lnTo>
                  <a:pt x="1643063" y="1559718"/>
                </a:lnTo>
                <a:lnTo>
                  <a:pt x="1527572" y="1562099"/>
                </a:lnTo>
                <a:lnTo>
                  <a:pt x="1412081" y="1557337"/>
                </a:lnTo>
                <a:lnTo>
                  <a:pt x="1293019" y="1546621"/>
                </a:lnTo>
                <a:lnTo>
                  <a:pt x="1177528" y="1531143"/>
                </a:lnTo>
                <a:lnTo>
                  <a:pt x="1064419" y="1510902"/>
                </a:lnTo>
                <a:lnTo>
                  <a:pt x="950118" y="1482327"/>
                </a:lnTo>
                <a:lnTo>
                  <a:pt x="839390" y="1452562"/>
                </a:lnTo>
                <a:lnTo>
                  <a:pt x="734615" y="1415652"/>
                </a:lnTo>
                <a:lnTo>
                  <a:pt x="633412" y="1375171"/>
                </a:lnTo>
                <a:lnTo>
                  <a:pt x="538162" y="1331118"/>
                </a:lnTo>
                <a:lnTo>
                  <a:pt x="448865" y="1282302"/>
                </a:lnTo>
                <a:lnTo>
                  <a:pt x="365521" y="1228724"/>
                </a:lnTo>
                <a:lnTo>
                  <a:pt x="291703" y="1171574"/>
                </a:lnTo>
                <a:lnTo>
                  <a:pt x="221456" y="1115615"/>
                </a:lnTo>
                <a:lnTo>
                  <a:pt x="163115" y="1053702"/>
                </a:lnTo>
                <a:lnTo>
                  <a:pt x="113109" y="989408"/>
                </a:lnTo>
                <a:lnTo>
                  <a:pt x="72628" y="925115"/>
                </a:lnTo>
                <a:lnTo>
                  <a:pt x="39290" y="860821"/>
                </a:lnTo>
                <a:lnTo>
                  <a:pt x="15478" y="794146"/>
                </a:lnTo>
                <a:lnTo>
                  <a:pt x="5953" y="727471"/>
                </a:lnTo>
                <a:lnTo>
                  <a:pt x="0" y="660796"/>
                </a:lnTo>
                <a:lnTo>
                  <a:pt x="8334" y="596502"/>
                </a:lnTo>
                <a:lnTo>
                  <a:pt x="26193" y="532209"/>
                </a:lnTo>
                <a:lnTo>
                  <a:pt x="52387" y="470296"/>
                </a:lnTo>
                <a:lnTo>
                  <a:pt x="88106" y="410765"/>
                </a:lnTo>
                <a:lnTo>
                  <a:pt x="134540" y="354806"/>
                </a:lnTo>
                <a:lnTo>
                  <a:pt x="188118" y="300037"/>
                </a:lnTo>
                <a:lnTo>
                  <a:pt x="252412" y="248840"/>
                </a:lnTo>
                <a:lnTo>
                  <a:pt x="325040" y="202406"/>
                </a:lnTo>
                <a:lnTo>
                  <a:pt x="402431" y="158353"/>
                </a:lnTo>
                <a:lnTo>
                  <a:pt x="489346" y="122634"/>
                </a:lnTo>
                <a:lnTo>
                  <a:pt x="582215" y="89296"/>
                </a:lnTo>
                <a:lnTo>
                  <a:pt x="679846" y="58340"/>
                </a:lnTo>
                <a:lnTo>
                  <a:pt x="783431" y="35718"/>
                </a:lnTo>
                <a:lnTo>
                  <a:pt x="889396" y="20240"/>
                </a:lnTo>
                <a:lnTo>
                  <a:pt x="1000125" y="7143"/>
                </a:lnTo>
                <a:lnTo>
                  <a:pt x="1115616" y="0"/>
                </a:lnTo>
                <a:lnTo>
                  <a:pt x="1231106" y="0"/>
                </a:lnTo>
                <a:lnTo>
                  <a:pt x="1347788" y="2381"/>
                </a:lnTo>
                <a:lnTo>
                  <a:pt x="1463278" y="119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66157" y="2773679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0828" y="2708371"/>
            <a:ext cx="2847340" cy="1918335"/>
          </a:xfrm>
          <a:custGeom>
            <a:avLst/>
            <a:gdLst/>
            <a:ahLst/>
            <a:cxnLst/>
            <a:rect l="l" t="t" r="r" b="b"/>
            <a:pathLst>
              <a:path w="2847340" h="1918335">
                <a:moveTo>
                  <a:pt x="1527572" y="13096"/>
                </a:moveTo>
                <a:lnTo>
                  <a:pt x="1649015" y="28575"/>
                </a:lnTo>
                <a:lnTo>
                  <a:pt x="1766887" y="54768"/>
                </a:lnTo>
                <a:lnTo>
                  <a:pt x="1883568" y="82153"/>
                </a:lnTo>
                <a:lnTo>
                  <a:pt x="1994297" y="119062"/>
                </a:lnTo>
                <a:lnTo>
                  <a:pt x="2105025" y="161925"/>
                </a:lnTo>
                <a:lnTo>
                  <a:pt x="2207418" y="208359"/>
                </a:lnTo>
                <a:lnTo>
                  <a:pt x="2305050" y="263128"/>
                </a:lnTo>
                <a:lnTo>
                  <a:pt x="2395537" y="321468"/>
                </a:lnTo>
                <a:lnTo>
                  <a:pt x="2480072" y="383381"/>
                </a:lnTo>
                <a:lnTo>
                  <a:pt x="2557462" y="452437"/>
                </a:lnTo>
                <a:lnTo>
                  <a:pt x="2627709" y="522684"/>
                </a:lnTo>
                <a:lnTo>
                  <a:pt x="2687240" y="596503"/>
                </a:lnTo>
                <a:lnTo>
                  <a:pt x="2738437" y="673893"/>
                </a:lnTo>
                <a:lnTo>
                  <a:pt x="2778918" y="751284"/>
                </a:lnTo>
                <a:lnTo>
                  <a:pt x="2809875" y="831056"/>
                </a:lnTo>
                <a:lnTo>
                  <a:pt x="2833687" y="913209"/>
                </a:lnTo>
                <a:lnTo>
                  <a:pt x="2843212" y="995362"/>
                </a:lnTo>
                <a:lnTo>
                  <a:pt x="2846784" y="1075134"/>
                </a:lnTo>
                <a:lnTo>
                  <a:pt x="2836068" y="1154906"/>
                </a:lnTo>
                <a:lnTo>
                  <a:pt x="2818209" y="1234678"/>
                </a:lnTo>
                <a:lnTo>
                  <a:pt x="2789634" y="1312069"/>
                </a:lnTo>
                <a:lnTo>
                  <a:pt x="2751534" y="1385888"/>
                </a:lnTo>
                <a:lnTo>
                  <a:pt x="2702718" y="1458516"/>
                </a:lnTo>
                <a:lnTo>
                  <a:pt x="2643187" y="1525191"/>
                </a:lnTo>
                <a:lnTo>
                  <a:pt x="2578893" y="1589484"/>
                </a:lnTo>
                <a:lnTo>
                  <a:pt x="2501503" y="1647825"/>
                </a:lnTo>
                <a:lnTo>
                  <a:pt x="2419350" y="1702594"/>
                </a:lnTo>
                <a:lnTo>
                  <a:pt x="2331244" y="1751410"/>
                </a:lnTo>
                <a:lnTo>
                  <a:pt x="2233612" y="1795463"/>
                </a:lnTo>
                <a:lnTo>
                  <a:pt x="2130028" y="1831181"/>
                </a:lnTo>
                <a:lnTo>
                  <a:pt x="2025253" y="1862138"/>
                </a:lnTo>
                <a:lnTo>
                  <a:pt x="1914525" y="1887141"/>
                </a:lnTo>
                <a:lnTo>
                  <a:pt x="1797844" y="1902619"/>
                </a:lnTo>
                <a:lnTo>
                  <a:pt x="1679972" y="1915716"/>
                </a:lnTo>
                <a:lnTo>
                  <a:pt x="1560909" y="1918097"/>
                </a:lnTo>
                <a:lnTo>
                  <a:pt x="1440656" y="1915716"/>
                </a:lnTo>
                <a:lnTo>
                  <a:pt x="1319212" y="1905000"/>
                </a:lnTo>
                <a:lnTo>
                  <a:pt x="1197769" y="1889522"/>
                </a:lnTo>
                <a:lnTo>
                  <a:pt x="1079897" y="1866900"/>
                </a:lnTo>
                <a:lnTo>
                  <a:pt x="963215" y="1835944"/>
                </a:lnTo>
                <a:lnTo>
                  <a:pt x="852487" y="1800225"/>
                </a:lnTo>
                <a:lnTo>
                  <a:pt x="745331" y="1756172"/>
                </a:lnTo>
                <a:lnTo>
                  <a:pt x="639365" y="1709738"/>
                </a:lnTo>
                <a:lnTo>
                  <a:pt x="541734" y="1656160"/>
                </a:lnTo>
                <a:lnTo>
                  <a:pt x="451246" y="1596628"/>
                </a:lnTo>
                <a:lnTo>
                  <a:pt x="366712" y="1534716"/>
                </a:lnTo>
                <a:lnTo>
                  <a:pt x="289321" y="1468041"/>
                </a:lnTo>
                <a:lnTo>
                  <a:pt x="219075" y="1396603"/>
                </a:lnTo>
                <a:lnTo>
                  <a:pt x="159543" y="1321594"/>
                </a:lnTo>
                <a:lnTo>
                  <a:pt x="108346" y="1244203"/>
                </a:lnTo>
                <a:lnTo>
                  <a:pt x="67865" y="1168003"/>
                </a:lnTo>
                <a:lnTo>
                  <a:pt x="36909" y="1088231"/>
                </a:lnTo>
                <a:lnTo>
                  <a:pt x="13096" y="1006078"/>
                </a:lnTo>
                <a:lnTo>
                  <a:pt x="3571" y="923925"/>
                </a:lnTo>
                <a:lnTo>
                  <a:pt x="0" y="844153"/>
                </a:lnTo>
                <a:lnTo>
                  <a:pt x="10715" y="764381"/>
                </a:lnTo>
                <a:lnTo>
                  <a:pt x="28575" y="684609"/>
                </a:lnTo>
                <a:lnTo>
                  <a:pt x="57149" y="607218"/>
                </a:lnTo>
                <a:lnTo>
                  <a:pt x="98821" y="532209"/>
                </a:lnTo>
                <a:lnTo>
                  <a:pt x="144065" y="460771"/>
                </a:lnTo>
                <a:lnTo>
                  <a:pt x="203596" y="394096"/>
                </a:lnTo>
                <a:lnTo>
                  <a:pt x="270271" y="329803"/>
                </a:lnTo>
                <a:lnTo>
                  <a:pt x="345281" y="270271"/>
                </a:lnTo>
                <a:lnTo>
                  <a:pt x="427434" y="216693"/>
                </a:lnTo>
                <a:lnTo>
                  <a:pt x="517921" y="167878"/>
                </a:lnTo>
                <a:lnTo>
                  <a:pt x="613171" y="123825"/>
                </a:lnTo>
                <a:lnTo>
                  <a:pt x="716756" y="88106"/>
                </a:lnTo>
                <a:lnTo>
                  <a:pt x="821531" y="57150"/>
                </a:lnTo>
                <a:lnTo>
                  <a:pt x="935831" y="33337"/>
                </a:lnTo>
                <a:lnTo>
                  <a:pt x="1048940" y="15478"/>
                </a:lnTo>
                <a:lnTo>
                  <a:pt x="1166812" y="3571"/>
                </a:lnTo>
                <a:lnTo>
                  <a:pt x="1288256" y="0"/>
                </a:lnTo>
                <a:lnTo>
                  <a:pt x="1406128" y="3571"/>
                </a:lnTo>
                <a:lnTo>
                  <a:pt x="1527572" y="13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07539" y="4355592"/>
            <a:ext cx="1334135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ts val="1920"/>
              </a:lnSpc>
              <a:spcBef>
                <a:spcPts val="100"/>
              </a:spcBef>
            </a:pPr>
            <a:r>
              <a:rPr sz="1700" b="1" spc="-50" dirty="0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  <a:p>
            <a:pPr marL="191135">
              <a:lnSpc>
                <a:spcPts val="1920"/>
              </a:lnSpc>
            </a:pPr>
            <a:r>
              <a:rPr sz="17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25" dirty="0">
                <a:latin typeface="Arial"/>
                <a:cs typeface="Arial"/>
              </a:rPr>
              <a:t>Nested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6745" y="2380488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4869" y="2421431"/>
            <a:ext cx="3002915" cy="2632710"/>
          </a:xfrm>
          <a:custGeom>
            <a:avLst/>
            <a:gdLst/>
            <a:ahLst/>
            <a:cxnLst/>
            <a:rect l="l" t="t" r="r" b="b"/>
            <a:pathLst>
              <a:path w="3002915" h="2632710">
                <a:moveTo>
                  <a:pt x="1498997" y="0"/>
                </a:moveTo>
                <a:lnTo>
                  <a:pt x="1622822" y="4762"/>
                </a:lnTo>
                <a:lnTo>
                  <a:pt x="1745456" y="17859"/>
                </a:lnTo>
                <a:lnTo>
                  <a:pt x="1866900" y="40481"/>
                </a:lnTo>
                <a:lnTo>
                  <a:pt x="1985962" y="71437"/>
                </a:lnTo>
                <a:lnTo>
                  <a:pt x="2101453" y="109537"/>
                </a:lnTo>
                <a:lnTo>
                  <a:pt x="2212181" y="155971"/>
                </a:lnTo>
                <a:lnTo>
                  <a:pt x="2320528" y="213121"/>
                </a:lnTo>
                <a:lnTo>
                  <a:pt x="2420541" y="277415"/>
                </a:lnTo>
                <a:lnTo>
                  <a:pt x="2515791" y="346471"/>
                </a:lnTo>
                <a:lnTo>
                  <a:pt x="2603897" y="423862"/>
                </a:lnTo>
                <a:lnTo>
                  <a:pt x="2683668" y="506015"/>
                </a:lnTo>
                <a:lnTo>
                  <a:pt x="2755106" y="592931"/>
                </a:lnTo>
                <a:lnTo>
                  <a:pt x="2819400" y="688181"/>
                </a:lnTo>
                <a:lnTo>
                  <a:pt x="2874168" y="785812"/>
                </a:lnTo>
                <a:lnTo>
                  <a:pt x="2920603" y="885825"/>
                </a:lnTo>
                <a:lnTo>
                  <a:pt x="2956322" y="989409"/>
                </a:lnTo>
                <a:lnTo>
                  <a:pt x="2982516" y="1097756"/>
                </a:lnTo>
                <a:lnTo>
                  <a:pt x="2997993" y="1204913"/>
                </a:lnTo>
                <a:lnTo>
                  <a:pt x="3002756" y="1313259"/>
                </a:lnTo>
                <a:lnTo>
                  <a:pt x="2997993" y="1421606"/>
                </a:lnTo>
                <a:lnTo>
                  <a:pt x="2982516" y="1528763"/>
                </a:lnTo>
                <a:lnTo>
                  <a:pt x="2956322" y="1637110"/>
                </a:lnTo>
                <a:lnTo>
                  <a:pt x="2920603" y="1739503"/>
                </a:lnTo>
                <a:lnTo>
                  <a:pt x="2876550" y="1843088"/>
                </a:lnTo>
                <a:lnTo>
                  <a:pt x="2822972" y="1940719"/>
                </a:lnTo>
                <a:lnTo>
                  <a:pt x="2758678" y="2032397"/>
                </a:lnTo>
                <a:lnTo>
                  <a:pt x="2686050" y="2122884"/>
                </a:lnTo>
                <a:lnTo>
                  <a:pt x="2606278" y="2205038"/>
                </a:lnTo>
                <a:lnTo>
                  <a:pt x="2518172" y="2282428"/>
                </a:lnTo>
                <a:lnTo>
                  <a:pt x="2425303" y="2351484"/>
                </a:lnTo>
                <a:lnTo>
                  <a:pt x="2322909" y="2415778"/>
                </a:lnTo>
                <a:lnTo>
                  <a:pt x="2216944" y="2472928"/>
                </a:lnTo>
                <a:lnTo>
                  <a:pt x="2106216" y="2521744"/>
                </a:lnTo>
                <a:lnTo>
                  <a:pt x="1990725" y="2559844"/>
                </a:lnTo>
                <a:lnTo>
                  <a:pt x="1871662" y="2590800"/>
                </a:lnTo>
                <a:lnTo>
                  <a:pt x="1751409" y="2613422"/>
                </a:lnTo>
                <a:lnTo>
                  <a:pt x="1627584" y="2626519"/>
                </a:lnTo>
                <a:lnTo>
                  <a:pt x="1503759" y="2632472"/>
                </a:lnTo>
                <a:lnTo>
                  <a:pt x="1379934" y="2626519"/>
                </a:lnTo>
                <a:lnTo>
                  <a:pt x="1256109" y="2613422"/>
                </a:lnTo>
                <a:lnTo>
                  <a:pt x="1135856" y="2593181"/>
                </a:lnTo>
                <a:lnTo>
                  <a:pt x="1014412" y="2562225"/>
                </a:lnTo>
                <a:lnTo>
                  <a:pt x="898921" y="2521744"/>
                </a:lnTo>
                <a:lnTo>
                  <a:pt x="788193" y="2475310"/>
                </a:lnTo>
                <a:lnTo>
                  <a:pt x="682228" y="2418160"/>
                </a:lnTo>
                <a:lnTo>
                  <a:pt x="578643" y="2357438"/>
                </a:lnTo>
                <a:lnTo>
                  <a:pt x="486965" y="2284810"/>
                </a:lnTo>
                <a:lnTo>
                  <a:pt x="396478" y="2209800"/>
                </a:lnTo>
                <a:lnTo>
                  <a:pt x="316706" y="2125266"/>
                </a:lnTo>
                <a:lnTo>
                  <a:pt x="244078" y="2038350"/>
                </a:lnTo>
                <a:lnTo>
                  <a:pt x="179784" y="1945481"/>
                </a:lnTo>
                <a:lnTo>
                  <a:pt x="126206" y="1847850"/>
                </a:lnTo>
                <a:lnTo>
                  <a:pt x="82153" y="1745456"/>
                </a:lnTo>
                <a:lnTo>
                  <a:pt x="46434" y="1641872"/>
                </a:lnTo>
                <a:lnTo>
                  <a:pt x="20240" y="1534716"/>
                </a:lnTo>
                <a:lnTo>
                  <a:pt x="4762" y="1426369"/>
                </a:lnTo>
                <a:lnTo>
                  <a:pt x="0" y="1318022"/>
                </a:lnTo>
                <a:lnTo>
                  <a:pt x="4762" y="1210866"/>
                </a:lnTo>
                <a:lnTo>
                  <a:pt x="20240" y="1102519"/>
                </a:lnTo>
                <a:lnTo>
                  <a:pt x="44053" y="994171"/>
                </a:lnTo>
                <a:lnTo>
                  <a:pt x="79771" y="891778"/>
                </a:lnTo>
                <a:lnTo>
                  <a:pt x="126206" y="788193"/>
                </a:lnTo>
                <a:lnTo>
                  <a:pt x="179784" y="690562"/>
                </a:lnTo>
                <a:lnTo>
                  <a:pt x="241696" y="598884"/>
                </a:lnTo>
                <a:lnTo>
                  <a:pt x="314325" y="510778"/>
                </a:lnTo>
                <a:lnTo>
                  <a:pt x="394096" y="426243"/>
                </a:lnTo>
                <a:lnTo>
                  <a:pt x="481012" y="348853"/>
                </a:lnTo>
                <a:lnTo>
                  <a:pt x="576262" y="279796"/>
                </a:lnTo>
                <a:lnTo>
                  <a:pt x="677465" y="215503"/>
                </a:lnTo>
                <a:lnTo>
                  <a:pt x="785812" y="158353"/>
                </a:lnTo>
                <a:lnTo>
                  <a:pt x="896540" y="113109"/>
                </a:lnTo>
                <a:lnTo>
                  <a:pt x="1012031" y="71437"/>
                </a:lnTo>
                <a:lnTo>
                  <a:pt x="1129903" y="40481"/>
                </a:lnTo>
                <a:lnTo>
                  <a:pt x="1251347" y="17859"/>
                </a:lnTo>
                <a:lnTo>
                  <a:pt x="1375172" y="4762"/>
                </a:lnTo>
                <a:lnTo>
                  <a:pt x="14989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5051" y="3286998"/>
            <a:ext cx="2563495" cy="1684655"/>
          </a:xfrm>
          <a:custGeom>
            <a:avLst/>
            <a:gdLst/>
            <a:ahLst/>
            <a:cxnLst/>
            <a:rect l="l" t="t" r="r" b="b"/>
            <a:pathLst>
              <a:path w="2563495" h="1684654">
                <a:moveTo>
                  <a:pt x="0" y="1684396"/>
                </a:moveTo>
                <a:lnTo>
                  <a:pt x="2554758" y="1684396"/>
                </a:lnTo>
              </a:path>
              <a:path w="2563495" h="1684654">
                <a:moveTo>
                  <a:pt x="2558816" y="1684396"/>
                </a:moveTo>
                <a:lnTo>
                  <a:pt x="2562937" y="1684396"/>
                </a:lnTo>
              </a:path>
              <a:path w="2563495" h="1684654">
                <a:moveTo>
                  <a:pt x="0" y="1684396"/>
                </a:moveTo>
                <a:lnTo>
                  <a:pt x="0" y="4055"/>
                </a:lnTo>
              </a:path>
              <a:path w="2563495" h="1684654">
                <a:moveTo>
                  <a:pt x="0" y="0"/>
                </a:moveTo>
                <a:lnTo>
                  <a:pt x="4247" y="0"/>
                </a:lnTo>
              </a:path>
              <a:path w="2563495" h="1684654">
                <a:moveTo>
                  <a:pt x="214377" y="1684396"/>
                </a:moveTo>
                <a:lnTo>
                  <a:pt x="214377" y="1663789"/>
                </a:lnTo>
              </a:path>
              <a:path w="2563495" h="1684654">
                <a:moveTo>
                  <a:pt x="214377" y="1659695"/>
                </a:moveTo>
                <a:lnTo>
                  <a:pt x="218435" y="1659695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19720" y="4948074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7829" y="4946694"/>
            <a:ext cx="428625" cy="24765"/>
          </a:xfrm>
          <a:custGeom>
            <a:avLst/>
            <a:gdLst/>
            <a:ahLst/>
            <a:cxnLst/>
            <a:rect l="l" t="t" r="r" b="b"/>
            <a:pathLst>
              <a:path w="428625" h="24764">
                <a:moveTo>
                  <a:pt x="0" y="24700"/>
                </a:moveTo>
                <a:lnTo>
                  <a:pt x="0" y="4093"/>
                </a:lnTo>
              </a:path>
              <a:path w="428625" h="24764">
                <a:moveTo>
                  <a:pt x="0" y="0"/>
                </a:moveTo>
                <a:lnTo>
                  <a:pt x="4247" y="0"/>
                </a:lnTo>
              </a:path>
              <a:path w="428625" h="24764">
                <a:moveTo>
                  <a:pt x="424469" y="24700"/>
                </a:moveTo>
                <a:lnTo>
                  <a:pt x="424469" y="4093"/>
                </a:lnTo>
              </a:path>
              <a:path w="428625" h="24764">
                <a:moveTo>
                  <a:pt x="424469" y="0"/>
                </a:moveTo>
                <a:lnTo>
                  <a:pt x="428590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5140" y="4893540"/>
            <a:ext cx="1050925" cy="5105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560"/>
              </a:spcBef>
              <a:tabLst>
                <a:tab pos="619760" algn="l"/>
              </a:tabLst>
            </a:pPr>
            <a:r>
              <a:rPr sz="750" spc="-50" dirty="0">
                <a:latin typeface="Arial MT"/>
                <a:cs typeface="Arial MT"/>
              </a:rPr>
              <a:t>6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b="1" spc="-25" dirty="0">
                <a:latin typeface="Arial"/>
                <a:cs typeface="Arial"/>
              </a:rPr>
              <a:t>Dendrogram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40888" y="4946694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05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96932" y="4948074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65230" y="4946694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05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25522" y="4948074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89510" y="4946694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24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49801" y="4948074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145051" y="3363400"/>
            <a:ext cx="2346960" cy="1610360"/>
            <a:chOff x="5145051" y="3363400"/>
            <a:chExt cx="2346960" cy="1610360"/>
          </a:xfrm>
        </p:grpSpPr>
        <p:sp>
          <p:nvSpPr>
            <p:cNvPr id="36" name="object 36"/>
            <p:cNvSpPr/>
            <p:nvPr/>
          </p:nvSpPr>
          <p:spPr>
            <a:xfrm>
              <a:off x="5145051" y="3522280"/>
              <a:ext cx="33655" cy="1449705"/>
            </a:xfrm>
            <a:custGeom>
              <a:avLst/>
              <a:gdLst/>
              <a:ahLst/>
              <a:cxnLst/>
              <a:rect l="l" t="t" r="r" b="b"/>
              <a:pathLst>
                <a:path w="33654" h="1449704">
                  <a:moveTo>
                    <a:pt x="0" y="1449114"/>
                  </a:moveTo>
                  <a:lnTo>
                    <a:pt x="24865" y="1449114"/>
                  </a:lnTo>
                </a:path>
                <a:path w="33654" h="1449704">
                  <a:moveTo>
                    <a:pt x="28955" y="1449114"/>
                  </a:moveTo>
                  <a:lnTo>
                    <a:pt x="33050" y="1449114"/>
                  </a:lnTo>
                </a:path>
                <a:path w="33654" h="1449704">
                  <a:moveTo>
                    <a:pt x="0" y="1085736"/>
                  </a:moveTo>
                  <a:lnTo>
                    <a:pt x="24865" y="1085736"/>
                  </a:lnTo>
                </a:path>
                <a:path w="33654" h="1449704">
                  <a:moveTo>
                    <a:pt x="28955" y="1085736"/>
                  </a:moveTo>
                  <a:lnTo>
                    <a:pt x="33050" y="1085736"/>
                  </a:lnTo>
                </a:path>
                <a:path w="33654" h="1449704">
                  <a:moveTo>
                    <a:pt x="0" y="722510"/>
                  </a:moveTo>
                  <a:lnTo>
                    <a:pt x="24865" y="722510"/>
                  </a:lnTo>
                </a:path>
                <a:path w="33654" h="1449704">
                  <a:moveTo>
                    <a:pt x="28955" y="722510"/>
                  </a:moveTo>
                  <a:lnTo>
                    <a:pt x="33050" y="722510"/>
                  </a:lnTo>
                </a:path>
                <a:path w="33654" h="1449704">
                  <a:moveTo>
                    <a:pt x="0" y="363409"/>
                  </a:moveTo>
                  <a:lnTo>
                    <a:pt x="24865" y="363409"/>
                  </a:lnTo>
                </a:path>
                <a:path w="33654" h="1449704">
                  <a:moveTo>
                    <a:pt x="28955" y="363409"/>
                  </a:moveTo>
                  <a:lnTo>
                    <a:pt x="33050" y="363409"/>
                  </a:lnTo>
                </a:path>
                <a:path w="33654" h="1449704">
                  <a:moveTo>
                    <a:pt x="0" y="0"/>
                  </a:moveTo>
                  <a:lnTo>
                    <a:pt x="24865" y="0"/>
                  </a:lnTo>
                </a:path>
                <a:path w="33654" h="1449704">
                  <a:moveTo>
                    <a:pt x="28955" y="0"/>
                  </a:moveTo>
                  <a:lnTo>
                    <a:pt x="33050" y="0"/>
                  </a:lnTo>
                </a:path>
              </a:pathLst>
            </a:custGeom>
            <a:ln w="4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59429" y="3968130"/>
              <a:ext cx="1282065" cy="1003300"/>
            </a:xfrm>
            <a:custGeom>
              <a:avLst/>
              <a:gdLst/>
              <a:ahLst/>
              <a:cxnLst/>
              <a:rect l="l" t="t" r="r" b="b"/>
              <a:pathLst>
                <a:path w="1282065" h="1003300">
                  <a:moveTo>
                    <a:pt x="0" y="1003264"/>
                  </a:moveTo>
                  <a:lnTo>
                    <a:pt x="0" y="202267"/>
                  </a:lnTo>
                  <a:lnTo>
                    <a:pt x="428399" y="202267"/>
                  </a:lnTo>
                  <a:lnTo>
                    <a:pt x="428399" y="1003264"/>
                  </a:lnTo>
                </a:path>
                <a:path w="1282065" h="1003300">
                  <a:moveTo>
                    <a:pt x="852869" y="1003264"/>
                  </a:moveTo>
                  <a:lnTo>
                    <a:pt x="852869" y="0"/>
                  </a:lnTo>
                  <a:lnTo>
                    <a:pt x="1281459" y="0"/>
                  </a:lnTo>
                  <a:lnTo>
                    <a:pt x="1281459" y="1003264"/>
                  </a:lnTo>
                </a:path>
              </a:pathLst>
            </a:custGeom>
            <a:ln w="409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73597" y="3897919"/>
              <a:ext cx="853440" cy="273050"/>
            </a:xfrm>
            <a:custGeom>
              <a:avLst/>
              <a:gdLst/>
              <a:ahLst/>
              <a:cxnLst/>
              <a:rect l="l" t="t" r="r" b="b"/>
              <a:pathLst>
                <a:path w="853439" h="273050">
                  <a:moveTo>
                    <a:pt x="852932" y="70210"/>
                  </a:moveTo>
                  <a:lnTo>
                    <a:pt x="852932" y="0"/>
                  </a:lnTo>
                  <a:lnTo>
                    <a:pt x="0" y="0"/>
                  </a:lnTo>
                  <a:lnTo>
                    <a:pt x="0" y="272478"/>
                  </a:lnTo>
                </a:path>
              </a:pathLst>
            </a:custGeom>
            <a:ln w="40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8130" y="3365446"/>
              <a:ext cx="1491615" cy="1606550"/>
            </a:xfrm>
            <a:custGeom>
              <a:avLst/>
              <a:gdLst/>
              <a:ahLst/>
              <a:cxnLst/>
              <a:rect l="l" t="t" r="r" b="b"/>
              <a:pathLst>
                <a:path w="1491615" h="1606550">
                  <a:moveTo>
                    <a:pt x="0" y="532472"/>
                  </a:moveTo>
                  <a:lnTo>
                    <a:pt x="0" y="511878"/>
                  </a:lnTo>
                  <a:lnTo>
                    <a:pt x="1067100" y="511878"/>
                  </a:lnTo>
                  <a:lnTo>
                    <a:pt x="1067100" y="1605948"/>
                  </a:lnTo>
                </a:path>
                <a:path w="1491615" h="1606550">
                  <a:moveTo>
                    <a:pt x="1491379" y="1605948"/>
                  </a:moveTo>
                  <a:lnTo>
                    <a:pt x="1491379" y="0"/>
                  </a:lnTo>
                  <a:lnTo>
                    <a:pt x="535547" y="0"/>
                  </a:lnTo>
                  <a:lnTo>
                    <a:pt x="535547" y="511878"/>
                  </a:lnTo>
                </a:path>
              </a:pathLst>
            </a:custGeom>
            <a:ln w="409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055934" y="4873827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1" name="object 41"/>
          <p:cNvSpPr txBox="1"/>
          <p:nvPr/>
        </p:nvSpPr>
        <p:spPr>
          <a:xfrm>
            <a:off x="4919952" y="4510455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0.05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73621" y="4151304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19952" y="3792203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0.15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73621" y="3428793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0.2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STRENGTH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021839" y="4076700"/>
            <a:ext cx="1248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Original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9390" y="4076700"/>
            <a:ext cx="1019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Six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39" y="5061203"/>
            <a:ext cx="2800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31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0014" algn="l"/>
              </a:tabLst>
            </a:pPr>
            <a:r>
              <a:rPr sz="1400" b="1" spc="-10" dirty="0">
                <a:latin typeface="Arial"/>
                <a:cs typeface="Arial"/>
              </a:rPr>
              <a:t>Can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handle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non-</a:t>
            </a:r>
            <a:r>
              <a:rPr sz="1400" b="1" spc="-20" dirty="0">
                <a:latin typeface="Arial"/>
                <a:cs typeface="Arial"/>
              </a:rPr>
              <a:t>elliptical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shapes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002" y="2528411"/>
            <a:ext cx="2860099" cy="13579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7582" y="2472451"/>
            <a:ext cx="2849187" cy="13579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LIMITATIONS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OF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12744" y="4240118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4">
                <a:moveTo>
                  <a:pt x="28440" y="0"/>
                </a:moveTo>
                <a:lnTo>
                  <a:pt x="17984" y="1715"/>
                </a:lnTo>
                <a:lnTo>
                  <a:pt x="8875" y="6560"/>
                </a:lnTo>
                <a:lnTo>
                  <a:pt x="2439" y="14079"/>
                </a:lnTo>
                <a:lnTo>
                  <a:pt x="0" y="23820"/>
                </a:lnTo>
                <a:lnTo>
                  <a:pt x="2439" y="34334"/>
                </a:lnTo>
                <a:lnTo>
                  <a:pt x="8875" y="43493"/>
                </a:lnTo>
                <a:lnTo>
                  <a:pt x="17984" y="49964"/>
                </a:lnTo>
                <a:lnTo>
                  <a:pt x="28440" y="52417"/>
                </a:lnTo>
                <a:lnTo>
                  <a:pt x="38870" y="49964"/>
                </a:lnTo>
                <a:lnTo>
                  <a:pt x="47981" y="43493"/>
                </a:lnTo>
                <a:lnTo>
                  <a:pt x="54433" y="34334"/>
                </a:lnTo>
                <a:lnTo>
                  <a:pt x="56882" y="23820"/>
                </a:lnTo>
                <a:lnTo>
                  <a:pt x="54433" y="14079"/>
                </a:lnTo>
                <a:lnTo>
                  <a:pt x="47981" y="6560"/>
                </a:lnTo>
                <a:lnTo>
                  <a:pt x="38870" y="1715"/>
                </a:lnTo>
                <a:lnTo>
                  <a:pt x="28440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7144" y="4931164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754" y="0"/>
                </a:moveTo>
                <a:lnTo>
                  <a:pt x="14029" y="2452"/>
                </a:lnTo>
                <a:lnTo>
                  <a:pt x="6532" y="8924"/>
                </a:lnTo>
                <a:lnTo>
                  <a:pt x="1707" y="18083"/>
                </a:lnTo>
                <a:lnTo>
                  <a:pt x="0" y="28597"/>
                </a:lnTo>
                <a:lnTo>
                  <a:pt x="1707" y="39084"/>
                </a:lnTo>
                <a:lnTo>
                  <a:pt x="6532" y="48245"/>
                </a:lnTo>
                <a:lnTo>
                  <a:pt x="14029" y="54732"/>
                </a:lnTo>
                <a:lnTo>
                  <a:pt x="23754" y="57194"/>
                </a:lnTo>
                <a:lnTo>
                  <a:pt x="34183" y="54732"/>
                </a:lnTo>
                <a:lnTo>
                  <a:pt x="43295" y="48245"/>
                </a:lnTo>
                <a:lnTo>
                  <a:pt x="49746" y="39084"/>
                </a:lnTo>
                <a:lnTo>
                  <a:pt x="52195" y="28597"/>
                </a:lnTo>
                <a:lnTo>
                  <a:pt x="49746" y="18083"/>
                </a:lnTo>
                <a:lnTo>
                  <a:pt x="43295" y="8924"/>
                </a:lnTo>
                <a:lnTo>
                  <a:pt x="34183" y="2452"/>
                </a:lnTo>
                <a:lnTo>
                  <a:pt x="23754" y="0"/>
                </a:lnTo>
                <a:close/>
              </a:path>
            </a:pathLst>
          </a:custGeom>
          <a:solidFill>
            <a:srgbClr val="8FF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5605" y="3873130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4">
                <a:moveTo>
                  <a:pt x="28635" y="0"/>
                </a:moveTo>
                <a:lnTo>
                  <a:pt x="18093" y="1716"/>
                </a:lnTo>
                <a:lnTo>
                  <a:pt x="8924" y="6568"/>
                </a:lnTo>
                <a:lnTo>
                  <a:pt x="2451" y="14107"/>
                </a:lnTo>
                <a:lnTo>
                  <a:pt x="0" y="23886"/>
                </a:lnTo>
                <a:lnTo>
                  <a:pt x="2451" y="34372"/>
                </a:lnTo>
                <a:lnTo>
                  <a:pt x="8924" y="43534"/>
                </a:lnTo>
                <a:lnTo>
                  <a:pt x="18093" y="50020"/>
                </a:lnTo>
                <a:lnTo>
                  <a:pt x="28635" y="52482"/>
                </a:lnTo>
                <a:lnTo>
                  <a:pt x="39065" y="50020"/>
                </a:lnTo>
                <a:lnTo>
                  <a:pt x="48177" y="43534"/>
                </a:lnTo>
                <a:lnTo>
                  <a:pt x="54628" y="34372"/>
                </a:lnTo>
                <a:lnTo>
                  <a:pt x="57077" y="23886"/>
                </a:lnTo>
                <a:lnTo>
                  <a:pt x="54628" y="14107"/>
                </a:lnTo>
                <a:lnTo>
                  <a:pt x="48177" y="6568"/>
                </a:lnTo>
                <a:lnTo>
                  <a:pt x="39065" y="1716"/>
                </a:lnTo>
                <a:lnTo>
                  <a:pt x="2863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3254" y="405898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441" y="0"/>
                </a:moveTo>
                <a:lnTo>
                  <a:pt x="18011" y="2452"/>
                </a:lnTo>
                <a:lnTo>
                  <a:pt x="8900" y="8924"/>
                </a:lnTo>
                <a:lnTo>
                  <a:pt x="2448" y="18082"/>
                </a:lnTo>
                <a:lnTo>
                  <a:pt x="0" y="28596"/>
                </a:lnTo>
                <a:lnTo>
                  <a:pt x="2448" y="39073"/>
                </a:lnTo>
                <a:lnTo>
                  <a:pt x="8900" y="48212"/>
                </a:lnTo>
                <a:lnTo>
                  <a:pt x="18011" y="54676"/>
                </a:lnTo>
                <a:lnTo>
                  <a:pt x="28441" y="57128"/>
                </a:lnTo>
                <a:lnTo>
                  <a:pt x="38897" y="54676"/>
                </a:lnTo>
                <a:lnTo>
                  <a:pt x="48006" y="48212"/>
                </a:lnTo>
                <a:lnTo>
                  <a:pt x="54442" y="39073"/>
                </a:lnTo>
                <a:lnTo>
                  <a:pt x="56882" y="28596"/>
                </a:lnTo>
                <a:lnTo>
                  <a:pt x="54442" y="18082"/>
                </a:lnTo>
                <a:lnTo>
                  <a:pt x="48006" y="8924"/>
                </a:lnTo>
                <a:lnTo>
                  <a:pt x="38897" y="2452"/>
                </a:lnTo>
                <a:lnTo>
                  <a:pt x="2844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6667" y="4473543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755" y="0"/>
                </a:moveTo>
                <a:lnTo>
                  <a:pt x="14057" y="2452"/>
                </a:lnTo>
                <a:lnTo>
                  <a:pt x="6557" y="8924"/>
                </a:lnTo>
                <a:lnTo>
                  <a:pt x="1716" y="18082"/>
                </a:lnTo>
                <a:lnTo>
                  <a:pt x="0" y="28596"/>
                </a:lnTo>
                <a:lnTo>
                  <a:pt x="1716" y="39083"/>
                </a:lnTo>
                <a:lnTo>
                  <a:pt x="6557" y="48245"/>
                </a:lnTo>
                <a:lnTo>
                  <a:pt x="14057" y="54732"/>
                </a:lnTo>
                <a:lnTo>
                  <a:pt x="23755" y="57194"/>
                </a:lnTo>
                <a:lnTo>
                  <a:pt x="34212" y="54732"/>
                </a:lnTo>
                <a:lnTo>
                  <a:pt x="43321" y="48245"/>
                </a:lnTo>
                <a:lnTo>
                  <a:pt x="49757" y="39083"/>
                </a:lnTo>
                <a:lnTo>
                  <a:pt x="52197" y="28596"/>
                </a:lnTo>
                <a:lnTo>
                  <a:pt x="49757" y="18082"/>
                </a:lnTo>
                <a:lnTo>
                  <a:pt x="43321" y="8924"/>
                </a:lnTo>
                <a:lnTo>
                  <a:pt x="34212" y="2452"/>
                </a:lnTo>
                <a:lnTo>
                  <a:pt x="2375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9221" y="3887396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755" y="0"/>
                </a:moveTo>
                <a:lnTo>
                  <a:pt x="14030" y="2462"/>
                </a:lnTo>
                <a:lnTo>
                  <a:pt x="6532" y="8949"/>
                </a:lnTo>
                <a:lnTo>
                  <a:pt x="1707" y="18111"/>
                </a:lnTo>
                <a:lnTo>
                  <a:pt x="0" y="28597"/>
                </a:lnTo>
                <a:lnTo>
                  <a:pt x="1707" y="39111"/>
                </a:lnTo>
                <a:lnTo>
                  <a:pt x="6532" y="48270"/>
                </a:lnTo>
                <a:lnTo>
                  <a:pt x="14030" y="54741"/>
                </a:lnTo>
                <a:lnTo>
                  <a:pt x="23755" y="57194"/>
                </a:lnTo>
                <a:lnTo>
                  <a:pt x="34185" y="54741"/>
                </a:lnTo>
                <a:lnTo>
                  <a:pt x="43296" y="48270"/>
                </a:lnTo>
                <a:lnTo>
                  <a:pt x="49748" y="39111"/>
                </a:lnTo>
                <a:lnTo>
                  <a:pt x="52197" y="28597"/>
                </a:lnTo>
                <a:lnTo>
                  <a:pt x="49748" y="18111"/>
                </a:lnTo>
                <a:lnTo>
                  <a:pt x="43296" y="8949"/>
                </a:lnTo>
                <a:lnTo>
                  <a:pt x="34185" y="2462"/>
                </a:lnTo>
                <a:lnTo>
                  <a:pt x="2375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8289" y="4054269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4">
                <a:moveTo>
                  <a:pt x="28441" y="0"/>
                </a:moveTo>
                <a:lnTo>
                  <a:pt x="17984" y="1716"/>
                </a:lnTo>
                <a:lnTo>
                  <a:pt x="8875" y="6568"/>
                </a:lnTo>
                <a:lnTo>
                  <a:pt x="2439" y="14107"/>
                </a:lnTo>
                <a:lnTo>
                  <a:pt x="0" y="23884"/>
                </a:lnTo>
                <a:lnTo>
                  <a:pt x="2439" y="34361"/>
                </a:lnTo>
                <a:lnTo>
                  <a:pt x="8875" y="43500"/>
                </a:lnTo>
                <a:lnTo>
                  <a:pt x="17984" y="49964"/>
                </a:lnTo>
                <a:lnTo>
                  <a:pt x="28441" y="52416"/>
                </a:lnTo>
                <a:lnTo>
                  <a:pt x="38870" y="49964"/>
                </a:lnTo>
                <a:lnTo>
                  <a:pt x="47982" y="43500"/>
                </a:lnTo>
                <a:lnTo>
                  <a:pt x="54433" y="34361"/>
                </a:lnTo>
                <a:lnTo>
                  <a:pt x="56882" y="23884"/>
                </a:lnTo>
                <a:lnTo>
                  <a:pt x="54433" y="14107"/>
                </a:lnTo>
                <a:lnTo>
                  <a:pt x="47982" y="6568"/>
                </a:lnTo>
                <a:lnTo>
                  <a:pt x="38870" y="1716"/>
                </a:lnTo>
                <a:lnTo>
                  <a:pt x="2844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019" y="3763453"/>
            <a:ext cx="644964" cy="157740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0632" y="4201901"/>
            <a:ext cx="697161" cy="120572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359067" y="392561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440" y="0"/>
                </a:moveTo>
                <a:lnTo>
                  <a:pt x="17983" y="2451"/>
                </a:lnTo>
                <a:lnTo>
                  <a:pt x="8875" y="8916"/>
                </a:lnTo>
                <a:lnTo>
                  <a:pt x="2439" y="18055"/>
                </a:lnTo>
                <a:lnTo>
                  <a:pt x="0" y="28531"/>
                </a:lnTo>
                <a:lnTo>
                  <a:pt x="2439" y="39046"/>
                </a:lnTo>
                <a:lnTo>
                  <a:pt x="8875" y="48205"/>
                </a:lnTo>
                <a:lnTo>
                  <a:pt x="17983" y="54676"/>
                </a:lnTo>
                <a:lnTo>
                  <a:pt x="28440" y="57129"/>
                </a:lnTo>
                <a:lnTo>
                  <a:pt x="38869" y="54676"/>
                </a:lnTo>
                <a:lnTo>
                  <a:pt x="47981" y="48205"/>
                </a:lnTo>
                <a:lnTo>
                  <a:pt x="54432" y="39046"/>
                </a:lnTo>
                <a:lnTo>
                  <a:pt x="56880" y="28531"/>
                </a:lnTo>
                <a:lnTo>
                  <a:pt x="54432" y="18055"/>
                </a:lnTo>
                <a:lnTo>
                  <a:pt x="47981" y="8916"/>
                </a:lnTo>
                <a:lnTo>
                  <a:pt x="38869" y="2451"/>
                </a:lnTo>
                <a:lnTo>
                  <a:pt x="284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0782" y="4211520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4">
                <a:moveTo>
                  <a:pt x="28440" y="0"/>
                </a:moveTo>
                <a:lnTo>
                  <a:pt x="17983" y="1716"/>
                </a:lnTo>
                <a:lnTo>
                  <a:pt x="8875" y="6568"/>
                </a:lnTo>
                <a:lnTo>
                  <a:pt x="2439" y="14107"/>
                </a:lnTo>
                <a:lnTo>
                  <a:pt x="0" y="23886"/>
                </a:lnTo>
                <a:lnTo>
                  <a:pt x="2439" y="34362"/>
                </a:lnTo>
                <a:lnTo>
                  <a:pt x="8875" y="43501"/>
                </a:lnTo>
                <a:lnTo>
                  <a:pt x="17983" y="49966"/>
                </a:lnTo>
                <a:lnTo>
                  <a:pt x="28440" y="52417"/>
                </a:lnTo>
                <a:lnTo>
                  <a:pt x="38945" y="49966"/>
                </a:lnTo>
                <a:lnTo>
                  <a:pt x="48095" y="43501"/>
                </a:lnTo>
                <a:lnTo>
                  <a:pt x="54560" y="34362"/>
                </a:lnTo>
                <a:lnTo>
                  <a:pt x="57011" y="23886"/>
                </a:lnTo>
                <a:lnTo>
                  <a:pt x="54560" y="14107"/>
                </a:lnTo>
                <a:lnTo>
                  <a:pt x="48095" y="6568"/>
                </a:lnTo>
                <a:lnTo>
                  <a:pt x="38945" y="1716"/>
                </a:lnTo>
                <a:lnTo>
                  <a:pt x="284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7793" y="4411636"/>
            <a:ext cx="52069" cy="57785"/>
          </a:xfrm>
          <a:custGeom>
            <a:avLst/>
            <a:gdLst/>
            <a:ahLst/>
            <a:cxnLst/>
            <a:rect l="l" t="t" r="r" b="b"/>
            <a:pathLst>
              <a:path w="52070" h="57785">
                <a:moveTo>
                  <a:pt x="23559" y="0"/>
                </a:moveTo>
                <a:lnTo>
                  <a:pt x="13892" y="2452"/>
                </a:lnTo>
                <a:lnTo>
                  <a:pt x="6459" y="8924"/>
                </a:lnTo>
                <a:lnTo>
                  <a:pt x="1685" y="18082"/>
                </a:lnTo>
                <a:lnTo>
                  <a:pt x="0" y="28596"/>
                </a:lnTo>
                <a:lnTo>
                  <a:pt x="1685" y="39083"/>
                </a:lnTo>
                <a:lnTo>
                  <a:pt x="6459" y="48245"/>
                </a:lnTo>
                <a:lnTo>
                  <a:pt x="13892" y="54732"/>
                </a:lnTo>
                <a:lnTo>
                  <a:pt x="23559" y="57194"/>
                </a:lnTo>
                <a:lnTo>
                  <a:pt x="34016" y="54732"/>
                </a:lnTo>
                <a:lnTo>
                  <a:pt x="43124" y="48245"/>
                </a:lnTo>
                <a:lnTo>
                  <a:pt x="49560" y="39083"/>
                </a:lnTo>
                <a:lnTo>
                  <a:pt x="52000" y="28596"/>
                </a:lnTo>
                <a:lnTo>
                  <a:pt x="49560" y="18082"/>
                </a:lnTo>
                <a:lnTo>
                  <a:pt x="43124" y="8924"/>
                </a:lnTo>
                <a:lnTo>
                  <a:pt x="34016" y="2452"/>
                </a:lnTo>
                <a:lnTo>
                  <a:pt x="2355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7940" y="38923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23755" y="0"/>
                </a:moveTo>
                <a:lnTo>
                  <a:pt x="14057" y="1695"/>
                </a:lnTo>
                <a:lnTo>
                  <a:pt x="6557" y="6494"/>
                </a:lnTo>
                <a:lnTo>
                  <a:pt x="1716" y="13969"/>
                </a:lnTo>
                <a:lnTo>
                  <a:pt x="0" y="23689"/>
                </a:lnTo>
                <a:lnTo>
                  <a:pt x="1716" y="34203"/>
                </a:lnTo>
                <a:lnTo>
                  <a:pt x="6557" y="43361"/>
                </a:lnTo>
                <a:lnTo>
                  <a:pt x="14057" y="49832"/>
                </a:lnTo>
                <a:lnTo>
                  <a:pt x="23755" y="52285"/>
                </a:lnTo>
                <a:lnTo>
                  <a:pt x="34211" y="49832"/>
                </a:lnTo>
                <a:lnTo>
                  <a:pt x="43320" y="43361"/>
                </a:lnTo>
                <a:lnTo>
                  <a:pt x="49756" y="34203"/>
                </a:lnTo>
                <a:lnTo>
                  <a:pt x="52195" y="23689"/>
                </a:lnTo>
                <a:lnTo>
                  <a:pt x="49756" y="13969"/>
                </a:lnTo>
                <a:lnTo>
                  <a:pt x="43320" y="6494"/>
                </a:lnTo>
                <a:lnTo>
                  <a:pt x="34211" y="1695"/>
                </a:lnTo>
                <a:lnTo>
                  <a:pt x="23755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55942" y="4044657"/>
            <a:ext cx="85725" cy="138430"/>
          </a:xfrm>
          <a:custGeom>
            <a:avLst/>
            <a:gdLst/>
            <a:ahLst/>
            <a:cxnLst/>
            <a:rect l="l" t="t" r="r" b="b"/>
            <a:pathLst>
              <a:path w="85725" h="138429">
                <a:moveTo>
                  <a:pt x="56883" y="109677"/>
                </a:moveTo>
                <a:lnTo>
                  <a:pt x="54444" y="99161"/>
                </a:lnTo>
                <a:lnTo>
                  <a:pt x="48006" y="90004"/>
                </a:lnTo>
                <a:lnTo>
                  <a:pt x="38900" y="83527"/>
                </a:lnTo>
                <a:lnTo>
                  <a:pt x="28435" y="81076"/>
                </a:lnTo>
                <a:lnTo>
                  <a:pt x="18008" y="83527"/>
                </a:lnTo>
                <a:lnTo>
                  <a:pt x="8902" y="90004"/>
                </a:lnTo>
                <a:lnTo>
                  <a:pt x="2451" y="99161"/>
                </a:lnTo>
                <a:lnTo>
                  <a:pt x="0" y="109677"/>
                </a:lnTo>
                <a:lnTo>
                  <a:pt x="2451" y="120167"/>
                </a:lnTo>
                <a:lnTo>
                  <a:pt x="8902" y="129324"/>
                </a:lnTo>
                <a:lnTo>
                  <a:pt x="18008" y="135813"/>
                </a:lnTo>
                <a:lnTo>
                  <a:pt x="28435" y="138277"/>
                </a:lnTo>
                <a:lnTo>
                  <a:pt x="38900" y="135813"/>
                </a:lnTo>
                <a:lnTo>
                  <a:pt x="48006" y="129324"/>
                </a:lnTo>
                <a:lnTo>
                  <a:pt x="54444" y="120167"/>
                </a:lnTo>
                <a:lnTo>
                  <a:pt x="56883" y="109677"/>
                </a:lnTo>
                <a:close/>
              </a:path>
              <a:path w="85725" h="138429">
                <a:moveTo>
                  <a:pt x="85318" y="28600"/>
                </a:moveTo>
                <a:lnTo>
                  <a:pt x="82867" y="18110"/>
                </a:lnTo>
                <a:lnTo>
                  <a:pt x="76415" y="8940"/>
                </a:lnTo>
                <a:lnTo>
                  <a:pt x="67310" y="2463"/>
                </a:lnTo>
                <a:lnTo>
                  <a:pt x="56883" y="0"/>
                </a:lnTo>
                <a:lnTo>
                  <a:pt x="46456" y="2463"/>
                </a:lnTo>
                <a:lnTo>
                  <a:pt x="37338" y="8940"/>
                </a:lnTo>
                <a:lnTo>
                  <a:pt x="30886" y="18110"/>
                </a:lnTo>
                <a:lnTo>
                  <a:pt x="28435" y="28600"/>
                </a:lnTo>
                <a:lnTo>
                  <a:pt x="30886" y="39103"/>
                </a:lnTo>
                <a:lnTo>
                  <a:pt x="37338" y="48272"/>
                </a:lnTo>
                <a:lnTo>
                  <a:pt x="46456" y="54737"/>
                </a:lnTo>
                <a:lnTo>
                  <a:pt x="56883" y="57188"/>
                </a:lnTo>
                <a:lnTo>
                  <a:pt x="67310" y="54737"/>
                </a:lnTo>
                <a:lnTo>
                  <a:pt x="76415" y="48272"/>
                </a:lnTo>
                <a:lnTo>
                  <a:pt x="82867" y="39103"/>
                </a:lnTo>
                <a:lnTo>
                  <a:pt x="85318" y="286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83604" y="3763453"/>
            <a:ext cx="57150" cy="57785"/>
          </a:xfrm>
          <a:custGeom>
            <a:avLst/>
            <a:gdLst/>
            <a:ahLst/>
            <a:cxnLst/>
            <a:rect l="l" t="t" r="r" b="b"/>
            <a:pathLst>
              <a:path w="57150" h="57785">
                <a:moveTo>
                  <a:pt x="28440" y="0"/>
                </a:moveTo>
                <a:lnTo>
                  <a:pt x="17983" y="2462"/>
                </a:lnTo>
                <a:lnTo>
                  <a:pt x="8875" y="8949"/>
                </a:lnTo>
                <a:lnTo>
                  <a:pt x="2439" y="18111"/>
                </a:lnTo>
                <a:lnTo>
                  <a:pt x="0" y="28597"/>
                </a:lnTo>
                <a:lnTo>
                  <a:pt x="2439" y="39084"/>
                </a:lnTo>
                <a:lnTo>
                  <a:pt x="8875" y="48245"/>
                </a:lnTo>
                <a:lnTo>
                  <a:pt x="17983" y="54732"/>
                </a:lnTo>
                <a:lnTo>
                  <a:pt x="28440" y="57194"/>
                </a:lnTo>
                <a:lnTo>
                  <a:pt x="38870" y="54732"/>
                </a:lnTo>
                <a:lnTo>
                  <a:pt x="47981" y="48245"/>
                </a:lnTo>
                <a:lnTo>
                  <a:pt x="54433" y="39084"/>
                </a:lnTo>
                <a:lnTo>
                  <a:pt x="56882" y="28597"/>
                </a:lnTo>
                <a:lnTo>
                  <a:pt x="54433" y="18111"/>
                </a:lnTo>
                <a:lnTo>
                  <a:pt x="47981" y="8949"/>
                </a:lnTo>
                <a:lnTo>
                  <a:pt x="38870" y="2462"/>
                </a:lnTo>
                <a:lnTo>
                  <a:pt x="284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10773" y="4016052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559" y="0"/>
                </a:moveTo>
                <a:lnTo>
                  <a:pt x="13892" y="2462"/>
                </a:lnTo>
                <a:lnTo>
                  <a:pt x="6459" y="8948"/>
                </a:lnTo>
                <a:lnTo>
                  <a:pt x="1685" y="18109"/>
                </a:lnTo>
                <a:lnTo>
                  <a:pt x="0" y="28596"/>
                </a:lnTo>
                <a:lnTo>
                  <a:pt x="1685" y="39111"/>
                </a:lnTo>
                <a:lnTo>
                  <a:pt x="6459" y="48270"/>
                </a:lnTo>
                <a:lnTo>
                  <a:pt x="13892" y="54741"/>
                </a:lnTo>
                <a:lnTo>
                  <a:pt x="23559" y="57194"/>
                </a:lnTo>
                <a:lnTo>
                  <a:pt x="34101" y="54741"/>
                </a:lnTo>
                <a:lnTo>
                  <a:pt x="43271" y="48270"/>
                </a:lnTo>
                <a:lnTo>
                  <a:pt x="49743" y="39111"/>
                </a:lnTo>
                <a:lnTo>
                  <a:pt x="52195" y="28596"/>
                </a:lnTo>
                <a:lnTo>
                  <a:pt x="49743" y="18109"/>
                </a:lnTo>
                <a:lnTo>
                  <a:pt x="43271" y="8948"/>
                </a:lnTo>
                <a:lnTo>
                  <a:pt x="34101" y="2462"/>
                </a:lnTo>
                <a:lnTo>
                  <a:pt x="2355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4241" y="3968476"/>
            <a:ext cx="52069" cy="52705"/>
          </a:xfrm>
          <a:custGeom>
            <a:avLst/>
            <a:gdLst/>
            <a:ahLst/>
            <a:cxnLst/>
            <a:rect l="l" t="t" r="r" b="b"/>
            <a:pathLst>
              <a:path w="52070" h="52704">
                <a:moveTo>
                  <a:pt x="23559" y="0"/>
                </a:moveTo>
                <a:lnTo>
                  <a:pt x="13893" y="1716"/>
                </a:lnTo>
                <a:lnTo>
                  <a:pt x="6459" y="6568"/>
                </a:lnTo>
                <a:lnTo>
                  <a:pt x="1686" y="14107"/>
                </a:lnTo>
                <a:lnTo>
                  <a:pt x="0" y="23886"/>
                </a:lnTo>
                <a:lnTo>
                  <a:pt x="1686" y="34372"/>
                </a:lnTo>
                <a:lnTo>
                  <a:pt x="6459" y="43534"/>
                </a:lnTo>
                <a:lnTo>
                  <a:pt x="13893" y="50020"/>
                </a:lnTo>
                <a:lnTo>
                  <a:pt x="23559" y="52482"/>
                </a:lnTo>
                <a:lnTo>
                  <a:pt x="34016" y="50020"/>
                </a:lnTo>
                <a:lnTo>
                  <a:pt x="43125" y="43534"/>
                </a:lnTo>
                <a:lnTo>
                  <a:pt x="49561" y="34372"/>
                </a:lnTo>
                <a:lnTo>
                  <a:pt x="52001" y="23886"/>
                </a:lnTo>
                <a:lnTo>
                  <a:pt x="49561" y="14107"/>
                </a:lnTo>
                <a:lnTo>
                  <a:pt x="43125" y="6568"/>
                </a:lnTo>
                <a:lnTo>
                  <a:pt x="34016" y="1716"/>
                </a:lnTo>
                <a:lnTo>
                  <a:pt x="2355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7514" y="3782627"/>
            <a:ext cx="57150" cy="57785"/>
          </a:xfrm>
          <a:custGeom>
            <a:avLst/>
            <a:gdLst/>
            <a:ahLst/>
            <a:cxnLst/>
            <a:rect l="l" t="t" r="r" b="b"/>
            <a:pathLst>
              <a:path w="57150" h="57785">
                <a:moveTo>
                  <a:pt x="28441" y="0"/>
                </a:moveTo>
                <a:lnTo>
                  <a:pt x="17984" y="2452"/>
                </a:lnTo>
                <a:lnTo>
                  <a:pt x="8875" y="8924"/>
                </a:lnTo>
                <a:lnTo>
                  <a:pt x="2439" y="18082"/>
                </a:lnTo>
                <a:lnTo>
                  <a:pt x="0" y="28596"/>
                </a:lnTo>
                <a:lnTo>
                  <a:pt x="2439" y="39083"/>
                </a:lnTo>
                <a:lnTo>
                  <a:pt x="8875" y="48245"/>
                </a:lnTo>
                <a:lnTo>
                  <a:pt x="17984" y="54732"/>
                </a:lnTo>
                <a:lnTo>
                  <a:pt x="28441" y="57194"/>
                </a:lnTo>
                <a:lnTo>
                  <a:pt x="38870" y="54732"/>
                </a:lnTo>
                <a:lnTo>
                  <a:pt x="47982" y="48245"/>
                </a:lnTo>
                <a:lnTo>
                  <a:pt x="54433" y="39083"/>
                </a:lnTo>
                <a:lnTo>
                  <a:pt x="56882" y="28596"/>
                </a:lnTo>
                <a:lnTo>
                  <a:pt x="54433" y="18082"/>
                </a:lnTo>
                <a:lnTo>
                  <a:pt x="47982" y="8924"/>
                </a:lnTo>
                <a:lnTo>
                  <a:pt x="38870" y="2452"/>
                </a:lnTo>
                <a:lnTo>
                  <a:pt x="2844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0916" y="4221074"/>
            <a:ext cx="829778" cy="68620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855594" y="2297018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5">
                <a:moveTo>
                  <a:pt x="28440" y="0"/>
                </a:moveTo>
                <a:lnTo>
                  <a:pt x="17984" y="1715"/>
                </a:lnTo>
                <a:lnTo>
                  <a:pt x="8875" y="6560"/>
                </a:lnTo>
                <a:lnTo>
                  <a:pt x="2439" y="14079"/>
                </a:lnTo>
                <a:lnTo>
                  <a:pt x="0" y="23820"/>
                </a:lnTo>
                <a:lnTo>
                  <a:pt x="2439" y="34334"/>
                </a:lnTo>
                <a:lnTo>
                  <a:pt x="8875" y="43493"/>
                </a:lnTo>
                <a:lnTo>
                  <a:pt x="17984" y="49964"/>
                </a:lnTo>
                <a:lnTo>
                  <a:pt x="28440" y="52417"/>
                </a:lnTo>
                <a:lnTo>
                  <a:pt x="38870" y="49964"/>
                </a:lnTo>
                <a:lnTo>
                  <a:pt x="47981" y="43493"/>
                </a:lnTo>
                <a:lnTo>
                  <a:pt x="54433" y="34334"/>
                </a:lnTo>
                <a:lnTo>
                  <a:pt x="56882" y="23820"/>
                </a:lnTo>
                <a:lnTo>
                  <a:pt x="54433" y="14079"/>
                </a:lnTo>
                <a:lnTo>
                  <a:pt x="47981" y="6560"/>
                </a:lnTo>
                <a:lnTo>
                  <a:pt x="38870" y="1715"/>
                </a:lnTo>
                <a:lnTo>
                  <a:pt x="2844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9994" y="2988064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754" y="0"/>
                </a:moveTo>
                <a:lnTo>
                  <a:pt x="14029" y="2452"/>
                </a:lnTo>
                <a:lnTo>
                  <a:pt x="6532" y="8924"/>
                </a:lnTo>
                <a:lnTo>
                  <a:pt x="1707" y="18083"/>
                </a:lnTo>
                <a:lnTo>
                  <a:pt x="0" y="28597"/>
                </a:lnTo>
                <a:lnTo>
                  <a:pt x="1707" y="39084"/>
                </a:lnTo>
                <a:lnTo>
                  <a:pt x="6532" y="48245"/>
                </a:lnTo>
                <a:lnTo>
                  <a:pt x="14029" y="54732"/>
                </a:lnTo>
                <a:lnTo>
                  <a:pt x="23754" y="57194"/>
                </a:lnTo>
                <a:lnTo>
                  <a:pt x="34183" y="54732"/>
                </a:lnTo>
                <a:lnTo>
                  <a:pt x="43295" y="48245"/>
                </a:lnTo>
                <a:lnTo>
                  <a:pt x="49746" y="39084"/>
                </a:lnTo>
                <a:lnTo>
                  <a:pt x="52195" y="28597"/>
                </a:lnTo>
                <a:lnTo>
                  <a:pt x="49746" y="18083"/>
                </a:lnTo>
                <a:lnTo>
                  <a:pt x="43295" y="8924"/>
                </a:lnTo>
                <a:lnTo>
                  <a:pt x="34183" y="2452"/>
                </a:lnTo>
                <a:lnTo>
                  <a:pt x="2375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8455" y="1930030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5">
                <a:moveTo>
                  <a:pt x="28635" y="0"/>
                </a:moveTo>
                <a:lnTo>
                  <a:pt x="18093" y="1716"/>
                </a:lnTo>
                <a:lnTo>
                  <a:pt x="8924" y="6568"/>
                </a:lnTo>
                <a:lnTo>
                  <a:pt x="2451" y="14107"/>
                </a:lnTo>
                <a:lnTo>
                  <a:pt x="0" y="23886"/>
                </a:lnTo>
                <a:lnTo>
                  <a:pt x="2451" y="34372"/>
                </a:lnTo>
                <a:lnTo>
                  <a:pt x="8924" y="43534"/>
                </a:lnTo>
                <a:lnTo>
                  <a:pt x="18093" y="50020"/>
                </a:lnTo>
                <a:lnTo>
                  <a:pt x="28635" y="52482"/>
                </a:lnTo>
                <a:lnTo>
                  <a:pt x="39065" y="50020"/>
                </a:lnTo>
                <a:lnTo>
                  <a:pt x="48177" y="43534"/>
                </a:lnTo>
                <a:lnTo>
                  <a:pt x="54628" y="34372"/>
                </a:lnTo>
                <a:lnTo>
                  <a:pt x="57077" y="23886"/>
                </a:lnTo>
                <a:lnTo>
                  <a:pt x="54628" y="14107"/>
                </a:lnTo>
                <a:lnTo>
                  <a:pt x="48177" y="6568"/>
                </a:lnTo>
                <a:lnTo>
                  <a:pt x="39065" y="1716"/>
                </a:lnTo>
                <a:lnTo>
                  <a:pt x="28635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6104" y="211588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441" y="0"/>
                </a:moveTo>
                <a:lnTo>
                  <a:pt x="18011" y="2452"/>
                </a:lnTo>
                <a:lnTo>
                  <a:pt x="8900" y="8924"/>
                </a:lnTo>
                <a:lnTo>
                  <a:pt x="2448" y="18082"/>
                </a:lnTo>
                <a:lnTo>
                  <a:pt x="0" y="28596"/>
                </a:lnTo>
                <a:lnTo>
                  <a:pt x="2448" y="39073"/>
                </a:lnTo>
                <a:lnTo>
                  <a:pt x="8900" y="48212"/>
                </a:lnTo>
                <a:lnTo>
                  <a:pt x="18011" y="54676"/>
                </a:lnTo>
                <a:lnTo>
                  <a:pt x="28441" y="57128"/>
                </a:lnTo>
                <a:lnTo>
                  <a:pt x="38897" y="54676"/>
                </a:lnTo>
                <a:lnTo>
                  <a:pt x="48006" y="48212"/>
                </a:lnTo>
                <a:lnTo>
                  <a:pt x="54442" y="39073"/>
                </a:lnTo>
                <a:lnTo>
                  <a:pt x="56882" y="28596"/>
                </a:lnTo>
                <a:lnTo>
                  <a:pt x="54442" y="18082"/>
                </a:lnTo>
                <a:lnTo>
                  <a:pt x="48006" y="8924"/>
                </a:lnTo>
                <a:lnTo>
                  <a:pt x="38897" y="2452"/>
                </a:lnTo>
                <a:lnTo>
                  <a:pt x="28441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9517" y="2530443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755" y="0"/>
                </a:moveTo>
                <a:lnTo>
                  <a:pt x="14057" y="2452"/>
                </a:lnTo>
                <a:lnTo>
                  <a:pt x="6557" y="8924"/>
                </a:lnTo>
                <a:lnTo>
                  <a:pt x="1716" y="18082"/>
                </a:lnTo>
                <a:lnTo>
                  <a:pt x="0" y="28596"/>
                </a:lnTo>
                <a:lnTo>
                  <a:pt x="1716" y="39083"/>
                </a:lnTo>
                <a:lnTo>
                  <a:pt x="6557" y="48245"/>
                </a:lnTo>
                <a:lnTo>
                  <a:pt x="14057" y="54732"/>
                </a:lnTo>
                <a:lnTo>
                  <a:pt x="23755" y="57194"/>
                </a:lnTo>
                <a:lnTo>
                  <a:pt x="34212" y="54732"/>
                </a:lnTo>
                <a:lnTo>
                  <a:pt x="43321" y="48245"/>
                </a:lnTo>
                <a:lnTo>
                  <a:pt x="49757" y="39083"/>
                </a:lnTo>
                <a:lnTo>
                  <a:pt x="52197" y="28596"/>
                </a:lnTo>
                <a:lnTo>
                  <a:pt x="49757" y="18082"/>
                </a:lnTo>
                <a:lnTo>
                  <a:pt x="43321" y="8924"/>
                </a:lnTo>
                <a:lnTo>
                  <a:pt x="34212" y="2452"/>
                </a:lnTo>
                <a:lnTo>
                  <a:pt x="23755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12071" y="1944296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755" y="0"/>
                </a:moveTo>
                <a:lnTo>
                  <a:pt x="14030" y="2462"/>
                </a:lnTo>
                <a:lnTo>
                  <a:pt x="6532" y="8949"/>
                </a:lnTo>
                <a:lnTo>
                  <a:pt x="1707" y="18111"/>
                </a:lnTo>
                <a:lnTo>
                  <a:pt x="0" y="28597"/>
                </a:lnTo>
                <a:lnTo>
                  <a:pt x="1707" y="39111"/>
                </a:lnTo>
                <a:lnTo>
                  <a:pt x="6532" y="48270"/>
                </a:lnTo>
                <a:lnTo>
                  <a:pt x="14030" y="54741"/>
                </a:lnTo>
                <a:lnTo>
                  <a:pt x="23755" y="57194"/>
                </a:lnTo>
                <a:lnTo>
                  <a:pt x="34185" y="54741"/>
                </a:lnTo>
                <a:lnTo>
                  <a:pt x="43296" y="48270"/>
                </a:lnTo>
                <a:lnTo>
                  <a:pt x="49748" y="39111"/>
                </a:lnTo>
                <a:lnTo>
                  <a:pt x="52197" y="28597"/>
                </a:lnTo>
                <a:lnTo>
                  <a:pt x="49748" y="18111"/>
                </a:lnTo>
                <a:lnTo>
                  <a:pt x="43296" y="8949"/>
                </a:lnTo>
                <a:lnTo>
                  <a:pt x="34185" y="2462"/>
                </a:lnTo>
                <a:lnTo>
                  <a:pt x="23755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31139" y="2111169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5">
                <a:moveTo>
                  <a:pt x="28441" y="0"/>
                </a:moveTo>
                <a:lnTo>
                  <a:pt x="17984" y="1716"/>
                </a:lnTo>
                <a:lnTo>
                  <a:pt x="8875" y="6568"/>
                </a:lnTo>
                <a:lnTo>
                  <a:pt x="2439" y="14107"/>
                </a:lnTo>
                <a:lnTo>
                  <a:pt x="0" y="23884"/>
                </a:lnTo>
                <a:lnTo>
                  <a:pt x="2439" y="34361"/>
                </a:lnTo>
                <a:lnTo>
                  <a:pt x="8875" y="43500"/>
                </a:lnTo>
                <a:lnTo>
                  <a:pt x="17984" y="49964"/>
                </a:lnTo>
                <a:lnTo>
                  <a:pt x="28441" y="52416"/>
                </a:lnTo>
                <a:lnTo>
                  <a:pt x="38870" y="49964"/>
                </a:lnTo>
                <a:lnTo>
                  <a:pt x="47982" y="43500"/>
                </a:lnTo>
                <a:lnTo>
                  <a:pt x="54433" y="34361"/>
                </a:lnTo>
                <a:lnTo>
                  <a:pt x="56882" y="23884"/>
                </a:lnTo>
                <a:lnTo>
                  <a:pt x="54433" y="14107"/>
                </a:lnTo>
                <a:lnTo>
                  <a:pt x="47982" y="6568"/>
                </a:lnTo>
                <a:lnTo>
                  <a:pt x="38870" y="1716"/>
                </a:lnTo>
                <a:lnTo>
                  <a:pt x="28441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8869" y="1820353"/>
            <a:ext cx="644964" cy="157740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03482" y="2258801"/>
            <a:ext cx="697161" cy="120572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301917" y="198251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440" y="0"/>
                </a:moveTo>
                <a:lnTo>
                  <a:pt x="17983" y="2451"/>
                </a:lnTo>
                <a:lnTo>
                  <a:pt x="8875" y="8916"/>
                </a:lnTo>
                <a:lnTo>
                  <a:pt x="2439" y="18055"/>
                </a:lnTo>
                <a:lnTo>
                  <a:pt x="0" y="28531"/>
                </a:lnTo>
                <a:lnTo>
                  <a:pt x="2439" y="39046"/>
                </a:lnTo>
                <a:lnTo>
                  <a:pt x="8875" y="48205"/>
                </a:lnTo>
                <a:lnTo>
                  <a:pt x="17983" y="54676"/>
                </a:lnTo>
                <a:lnTo>
                  <a:pt x="28440" y="57129"/>
                </a:lnTo>
                <a:lnTo>
                  <a:pt x="38869" y="54676"/>
                </a:lnTo>
                <a:lnTo>
                  <a:pt x="47981" y="48205"/>
                </a:lnTo>
                <a:lnTo>
                  <a:pt x="54432" y="39046"/>
                </a:lnTo>
                <a:lnTo>
                  <a:pt x="56880" y="28531"/>
                </a:lnTo>
                <a:lnTo>
                  <a:pt x="54432" y="18055"/>
                </a:lnTo>
                <a:lnTo>
                  <a:pt x="47981" y="8916"/>
                </a:lnTo>
                <a:lnTo>
                  <a:pt x="38869" y="2451"/>
                </a:lnTo>
                <a:lnTo>
                  <a:pt x="28440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43632" y="2268420"/>
            <a:ext cx="57150" cy="52705"/>
          </a:xfrm>
          <a:custGeom>
            <a:avLst/>
            <a:gdLst/>
            <a:ahLst/>
            <a:cxnLst/>
            <a:rect l="l" t="t" r="r" b="b"/>
            <a:pathLst>
              <a:path w="57150" h="52705">
                <a:moveTo>
                  <a:pt x="28440" y="0"/>
                </a:moveTo>
                <a:lnTo>
                  <a:pt x="17983" y="1716"/>
                </a:lnTo>
                <a:lnTo>
                  <a:pt x="8875" y="6568"/>
                </a:lnTo>
                <a:lnTo>
                  <a:pt x="2439" y="14107"/>
                </a:lnTo>
                <a:lnTo>
                  <a:pt x="0" y="23886"/>
                </a:lnTo>
                <a:lnTo>
                  <a:pt x="2439" y="34362"/>
                </a:lnTo>
                <a:lnTo>
                  <a:pt x="8875" y="43501"/>
                </a:lnTo>
                <a:lnTo>
                  <a:pt x="17983" y="49966"/>
                </a:lnTo>
                <a:lnTo>
                  <a:pt x="28440" y="52417"/>
                </a:lnTo>
                <a:lnTo>
                  <a:pt x="38945" y="49966"/>
                </a:lnTo>
                <a:lnTo>
                  <a:pt x="48095" y="43501"/>
                </a:lnTo>
                <a:lnTo>
                  <a:pt x="54560" y="34362"/>
                </a:lnTo>
                <a:lnTo>
                  <a:pt x="57011" y="23886"/>
                </a:lnTo>
                <a:lnTo>
                  <a:pt x="54560" y="14107"/>
                </a:lnTo>
                <a:lnTo>
                  <a:pt x="48095" y="6568"/>
                </a:lnTo>
                <a:lnTo>
                  <a:pt x="38945" y="1716"/>
                </a:lnTo>
                <a:lnTo>
                  <a:pt x="28440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00643" y="2468537"/>
            <a:ext cx="52069" cy="57785"/>
          </a:xfrm>
          <a:custGeom>
            <a:avLst/>
            <a:gdLst/>
            <a:ahLst/>
            <a:cxnLst/>
            <a:rect l="l" t="t" r="r" b="b"/>
            <a:pathLst>
              <a:path w="52070" h="57785">
                <a:moveTo>
                  <a:pt x="23559" y="0"/>
                </a:moveTo>
                <a:lnTo>
                  <a:pt x="13892" y="2452"/>
                </a:lnTo>
                <a:lnTo>
                  <a:pt x="6459" y="8924"/>
                </a:lnTo>
                <a:lnTo>
                  <a:pt x="1685" y="18082"/>
                </a:lnTo>
                <a:lnTo>
                  <a:pt x="0" y="28596"/>
                </a:lnTo>
                <a:lnTo>
                  <a:pt x="1685" y="39083"/>
                </a:lnTo>
                <a:lnTo>
                  <a:pt x="6459" y="48245"/>
                </a:lnTo>
                <a:lnTo>
                  <a:pt x="13892" y="54732"/>
                </a:lnTo>
                <a:lnTo>
                  <a:pt x="23559" y="57194"/>
                </a:lnTo>
                <a:lnTo>
                  <a:pt x="34016" y="54732"/>
                </a:lnTo>
                <a:lnTo>
                  <a:pt x="43124" y="48245"/>
                </a:lnTo>
                <a:lnTo>
                  <a:pt x="49560" y="39083"/>
                </a:lnTo>
                <a:lnTo>
                  <a:pt x="52000" y="28596"/>
                </a:lnTo>
                <a:lnTo>
                  <a:pt x="49560" y="18082"/>
                </a:lnTo>
                <a:lnTo>
                  <a:pt x="43124" y="8924"/>
                </a:lnTo>
                <a:lnTo>
                  <a:pt x="34016" y="2452"/>
                </a:lnTo>
                <a:lnTo>
                  <a:pt x="23559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0790" y="194920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23755" y="0"/>
                </a:moveTo>
                <a:lnTo>
                  <a:pt x="14057" y="1695"/>
                </a:lnTo>
                <a:lnTo>
                  <a:pt x="6557" y="6494"/>
                </a:lnTo>
                <a:lnTo>
                  <a:pt x="1716" y="13969"/>
                </a:lnTo>
                <a:lnTo>
                  <a:pt x="0" y="23689"/>
                </a:lnTo>
                <a:lnTo>
                  <a:pt x="1716" y="34203"/>
                </a:lnTo>
                <a:lnTo>
                  <a:pt x="6557" y="43361"/>
                </a:lnTo>
                <a:lnTo>
                  <a:pt x="14057" y="49832"/>
                </a:lnTo>
                <a:lnTo>
                  <a:pt x="23755" y="52285"/>
                </a:lnTo>
                <a:lnTo>
                  <a:pt x="34211" y="49832"/>
                </a:lnTo>
                <a:lnTo>
                  <a:pt x="43320" y="43361"/>
                </a:lnTo>
                <a:lnTo>
                  <a:pt x="49756" y="34203"/>
                </a:lnTo>
                <a:lnTo>
                  <a:pt x="52195" y="23689"/>
                </a:lnTo>
                <a:lnTo>
                  <a:pt x="49756" y="13969"/>
                </a:lnTo>
                <a:lnTo>
                  <a:pt x="43320" y="6494"/>
                </a:lnTo>
                <a:lnTo>
                  <a:pt x="34211" y="1695"/>
                </a:lnTo>
                <a:lnTo>
                  <a:pt x="23755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98792" y="2101557"/>
            <a:ext cx="85725" cy="138430"/>
          </a:xfrm>
          <a:custGeom>
            <a:avLst/>
            <a:gdLst/>
            <a:ahLst/>
            <a:cxnLst/>
            <a:rect l="l" t="t" r="r" b="b"/>
            <a:pathLst>
              <a:path w="85725" h="138430">
                <a:moveTo>
                  <a:pt x="56883" y="109677"/>
                </a:moveTo>
                <a:lnTo>
                  <a:pt x="54444" y="99161"/>
                </a:lnTo>
                <a:lnTo>
                  <a:pt x="48006" y="90004"/>
                </a:lnTo>
                <a:lnTo>
                  <a:pt x="38900" y="83527"/>
                </a:lnTo>
                <a:lnTo>
                  <a:pt x="28435" y="81076"/>
                </a:lnTo>
                <a:lnTo>
                  <a:pt x="18008" y="83527"/>
                </a:lnTo>
                <a:lnTo>
                  <a:pt x="8902" y="90004"/>
                </a:lnTo>
                <a:lnTo>
                  <a:pt x="2451" y="99161"/>
                </a:lnTo>
                <a:lnTo>
                  <a:pt x="0" y="109677"/>
                </a:lnTo>
                <a:lnTo>
                  <a:pt x="2451" y="120167"/>
                </a:lnTo>
                <a:lnTo>
                  <a:pt x="8902" y="129324"/>
                </a:lnTo>
                <a:lnTo>
                  <a:pt x="18008" y="135813"/>
                </a:lnTo>
                <a:lnTo>
                  <a:pt x="28435" y="138277"/>
                </a:lnTo>
                <a:lnTo>
                  <a:pt x="38900" y="135813"/>
                </a:lnTo>
                <a:lnTo>
                  <a:pt x="48006" y="129324"/>
                </a:lnTo>
                <a:lnTo>
                  <a:pt x="54444" y="120167"/>
                </a:lnTo>
                <a:lnTo>
                  <a:pt x="56883" y="109677"/>
                </a:lnTo>
                <a:close/>
              </a:path>
              <a:path w="85725" h="138430">
                <a:moveTo>
                  <a:pt x="85318" y="28600"/>
                </a:moveTo>
                <a:lnTo>
                  <a:pt x="82867" y="18110"/>
                </a:lnTo>
                <a:lnTo>
                  <a:pt x="76415" y="8940"/>
                </a:lnTo>
                <a:lnTo>
                  <a:pt x="67310" y="2463"/>
                </a:lnTo>
                <a:lnTo>
                  <a:pt x="56883" y="0"/>
                </a:lnTo>
                <a:lnTo>
                  <a:pt x="46456" y="2463"/>
                </a:lnTo>
                <a:lnTo>
                  <a:pt x="37338" y="8940"/>
                </a:lnTo>
                <a:lnTo>
                  <a:pt x="30886" y="18110"/>
                </a:lnTo>
                <a:lnTo>
                  <a:pt x="28435" y="28600"/>
                </a:lnTo>
                <a:lnTo>
                  <a:pt x="30886" y="39103"/>
                </a:lnTo>
                <a:lnTo>
                  <a:pt x="37338" y="48272"/>
                </a:lnTo>
                <a:lnTo>
                  <a:pt x="46456" y="54737"/>
                </a:lnTo>
                <a:lnTo>
                  <a:pt x="56883" y="57188"/>
                </a:lnTo>
                <a:lnTo>
                  <a:pt x="67310" y="54737"/>
                </a:lnTo>
                <a:lnTo>
                  <a:pt x="76415" y="48272"/>
                </a:lnTo>
                <a:lnTo>
                  <a:pt x="82867" y="39103"/>
                </a:lnTo>
                <a:lnTo>
                  <a:pt x="85318" y="2860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6454" y="1820353"/>
            <a:ext cx="57150" cy="57785"/>
          </a:xfrm>
          <a:custGeom>
            <a:avLst/>
            <a:gdLst/>
            <a:ahLst/>
            <a:cxnLst/>
            <a:rect l="l" t="t" r="r" b="b"/>
            <a:pathLst>
              <a:path w="57150" h="57785">
                <a:moveTo>
                  <a:pt x="28440" y="0"/>
                </a:moveTo>
                <a:lnTo>
                  <a:pt x="17983" y="2462"/>
                </a:lnTo>
                <a:lnTo>
                  <a:pt x="8875" y="8949"/>
                </a:lnTo>
                <a:lnTo>
                  <a:pt x="2439" y="18111"/>
                </a:lnTo>
                <a:lnTo>
                  <a:pt x="0" y="28597"/>
                </a:lnTo>
                <a:lnTo>
                  <a:pt x="2439" y="39084"/>
                </a:lnTo>
                <a:lnTo>
                  <a:pt x="8875" y="48245"/>
                </a:lnTo>
                <a:lnTo>
                  <a:pt x="17983" y="54732"/>
                </a:lnTo>
                <a:lnTo>
                  <a:pt x="28440" y="57194"/>
                </a:lnTo>
                <a:lnTo>
                  <a:pt x="38870" y="54732"/>
                </a:lnTo>
                <a:lnTo>
                  <a:pt x="47981" y="48245"/>
                </a:lnTo>
                <a:lnTo>
                  <a:pt x="54433" y="39084"/>
                </a:lnTo>
                <a:lnTo>
                  <a:pt x="56882" y="28597"/>
                </a:lnTo>
                <a:lnTo>
                  <a:pt x="54433" y="18111"/>
                </a:lnTo>
                <a:lnTo>
                  <a:pt x="47981" y="8949"/>
                </a:lnTo>
                <a:lnTo>
                  <a:pt x="38870" y="2462"/>
                </a:lnTo>
                <a:lnTo>
                  <a:pt x="28440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53623" y="2072952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5">
                <a:moveTo>
                  <a:pt x="23559" y="0"/>
                </a:moveTo>
                <a:lnTo>
                  <a:pt x="13892" y="2462"/>
                </a:lnTo>
                <a:lnTo>
                  <a:pt x="6459" y="8948"/>
                </a:lnTo>
                <a:lnTo>
                  <a:pt x="1685" y="18109"/>
                </a:lnTo>
                <a:lnTo>
                  <a:pt x="0" y="28596"/>
                </a:lnTo>
                <a:lnTo>
                  <a:pt x="1685" y="39111"/>
                </a:lnTo>
                <a:lnTo>
                  <a:pt x="6459" y="48270"/>
                </a:lnTo>
                <a:lnTo>
                  <a:pt x="13892" y="54741"/>
                </a:lnTo>
                <a:lnTo>
                  <a:pt x="23559" y="57194"/>
                </a:lnTo>
                <a:lnTo>
                  <a:pt x="34101" y="54741"/>
                </a:lnTo>
                <a:lnTo>
                  <a:pt x="43271" y="48270"/>
                </a:lnTo>
                <a:lnTo>
                  <a:pt x="49743" y="39111"/>
                </a:lnTo>
                <a:lnTo>
                  <a:pt x="52195" y="28596"/>
                </a:lnTo>
                <a:lnTo>
                  <a:pt x="49743" y="18109"/>
                </a:lnTo>
                <a:lnTo>
                  <a:pt x="43271" y="8948"/>
                </a:lnTo>
                <a:lnTo>
                  <a:pt x="34101" y="2462"/>
                </a:lnTo>
                <a:lnTo>
                  <a:pt x="23559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7091" y="2025376"/>
            <a:ext cx="52069" cy="52705"/>
          </a:xfrm>
          <a:custGeom>
            <a:avLst/>
            <a:gdLst/>
            <a:ahLst/>
            <a:cxnLst/>
            <a:rect l="l" t="t" r="r" b="b"/>
            <a:pathLst>
              <a:path w="52070" h="52705">
                <a:moveTo>
                  <a:pt x="23559" y="0"/>
                </a:moveTo>
                <a:lnTo>
                  <a:pt x="13893" y="1716"/>
                </a:lnTo>
                <a:lnTo>
                  <a:pt x="6459" y="6568"/>
                </a:lnTo>
                <a:lnTo>
                  <a:pt x="1686" y="14107"/>
                </a:lnTo>
                <a:lnTo>
                  <a:pt x="0" y="23886"/>
                </a:lnTo>
                <a:lnTo>
                  <a:pt x="1686" y="34372"/>
                </a:lnTo>
                <a:lnTo>
                  <a:pt x="6459" y="43534"/>
                </a:lnTo>
                <a:lnTo>
                  <a:pt x="13893" y="50020"/>
                </a:lnTo>
                <a:lnTo>
                  <a:pt x="23559" y="52482"/>
                </a:lnTo>
                <a:lnTo>
                  <a:pt x="34016" y="50020"/>
                </a:lnTo>
                <a:lnTo>
                  <a:pt x="43125" y="43534"/>
                </a:lnTo>
                <a:lnTo>
                  <a:pt x="49561" y="34372"/>
                </a:lnTo>
                <a:lnTo>
                  <a:pt x="52001" y="23886"/>
                </a:lnTo>
                <a:lnTo>
                  <a:pt x="49561" y="14107"/>
                </a:lnTo>
                <a:lnTo>
                  <a:pt x="43125" y="6568"/>
                </a:lnTo>
                <a:lnTo>
                  <a:pt x="34016" y="1716"/>
                </a:lnTo>
                <a:lnTo>
                  <a:pt x="23559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0364" y="1839527"/>
            <a:ext cx="57150" cy="57785"/>
          </a:xfrm>
          <a:custGeom>
            <a:avLst/>
            <a:gdLst/>
            <a:ahLst/>
            <a:cxnLst/>
            <a:rect l="l" t="t" r="r" b="b"/>
            <a:pathLst>
              <a:path w="57150" h="57785">
                <a:moveTo>
                  <a:pt x="28441" y="0"/>
                </a:moveTo>
                <a:lnTo>
                  <a:pt x="17984" y="2452"/>
                </a:lnTo>
                <a:lnTo>
                  <a:pt x="8875" y="8924"/>
                </a:lnTo>
                <a:lnTo>
                  <a:pt x="2439" y="18082"/>
                </a:lnTo>
                <a:lnTo>
                  <a:pt x="0" y="28596"/>
                </a:lnTo>
                <a:lnTo>
                  <a:pt x="2439" y="39083"/>
                </a:lnTo>
                <a:lnTo>
                  <a:pt x="8875" y="48245"/>
                </a:lnTo>
                <a:lnTo>
                  <a:pt x="17984" y="54732"/>
                </a:lnTo>
                <a:lnTo>
                  <a:pt x="28441" y="57194"/>
                </a:lnTo>
                <a:lnTo>
                  <a:pt x="38870" y="54732"/>
                </a:lnTo>
                <a:lnTo>
                  <a:pt x="47982" y="48245"/>
                </a:lnTo>
                <a:lnTo>
                  <a:pt x="54433" y="39083"/>
                </a:lnTo>
                <a:lnTo>
                  <a:pt x="56882" y="28596"/>
                </a:lnTo>
                <a:lnTo>
                  <a:pt x="54433" y="18082"/>
                </a:lnTo>
                <a:lnTo>
                  <a:pt x="47982" y="8924"/>
                </a:lnTo>
                <a:lnTo>
                  <a:pt x="38870" y="2452"/>
                </a:lnTo>
                <a:lnTo>
                  <a:pt x="28441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3766" y="2277974"/>
            <a:ext cx="829778" cy="68620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2021839" y="4421123"/>
            <a:ext cx="1248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Original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52220" y="3448811"/>
            <a:ext cx="1092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Arial"/>
                <a:cs typeface="Arial"/>
              </a:rPr>
              <a:t>Two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8665" y="5140604"/>
            <a:ext cx="248920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400" b="1" spc="-25" dirty="0">
                <a:latin typeface="Arial"/>
                <a:cs typeface="Arial"/>
              </a:rPr>
              <a:t>Sensitive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noise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outliers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95576" y="3300221"/>
            <a:ext cx="130810" cy="131445"/>
          </a:xfrm>
          <a:custGeom>
            <a:avLst/>
            <a:gdLst/>
            <a:ahLst/>
            <a:cxnLst/>
            <a:rect l="l" t="t" r="r" b="b"/>
            <a:pathLst>
              <a:path w="130810" h="131445">
                <a:moveTo>
                  <a:pt x="59740" y="98183"/>
                </a:moveTo>
                <a:lnTo>
                  <a:pt x="56908" y="87020"/>
                </a:lnTo>
                <a:lnTo>
                  <a:pt x="49479" y="78447"/>
                </a:lnTo>
                <a:lnTo>
                  <a:pt x="39001" y="72948"/>
                </a:lnTo>
                <a:lnTo>
                  <a:pt x="27038" y="71005"/>
                </a:lnTo>
                <a:lnTo>
                  <a:pt x="15938" y="72948"/>
                </a:lnTo>
                <a:lnTo>
                  <a:pt x="7404" y="78447"/>
                </a:lnTo>
                <a:lnTo>
                  <a:pt x="1930" y="87020"/>
                </a:lnTo>
                <a:lnTo>
                  <a:pt x="0" y="98183"/>
                </a:lnTo>
                <a:lnTo>
                  <a:pt x="1930" y="110197"/>
                </a:lnTo>
                <a:lnTo>
                  <a:pt x="7404" y="120675"/>
                </a:lnTo>
                <a:lnTo>
                  <a:pt x="15938" y="128104"/>
                </a:lnTo>
                <a:lnTo>
                  <a:pt x="27038" y="130924"/>
                </a:lnTo>
                <a:lnTo>
                  <a:pt x="39001" y="128104"/>
                </a:lnTo>
                <a:lnTo>
                  <a:pt x="49479" y="120675"/>
                </a:lnTo>
                <a:lnTo>
                  <a:pt x="56908" y="110197"/>
                </a:lnTo>
                <a:lnTo>
                  <a:pt x="59740" y="98183"/>
                </a:lnTo>
                <a:close/>
              </a:path>
              <a:path w="130810" h="131445">
                <a:moveTo>
                  <a:pt x="130200" y="32727"/>
                </a:moveTo>
                <a:lnTo>
                  <a:pt x="127406" y="20726"/>
                </a:lnTo>
                <a:lnTo>
                  <a:pt x="120040" y="10248"/>
                </a:lnTo>
                <a:lnTo>
                  <a:pt x="109613" y="2819"/>
                </a:lnTo>
                <a:lnTo>
                  <a:pt x="97650" y="0"/>
                </a:lnTo>
                <a:lnTo>
                  <a:pt x="86550" y="2819"/>
                </a:lnTo>
                <a:lnTo>
                  <a:pt x="77965" y="10248"/>
                </a:lnTo>
                <a:lnTo>
                  <a:pt x="72428" y="20726"/>
                </a:lnTo>
                <a:lnTo>
                  <a:pt x="70459" y="32727"/>
                </a:lnTo>
                <a:lnTo>
                  <a:pt x="72428" y="44767"/>
                </a:lnTo>
                <a:lnTo>
                  <a:pt x="77965" y="55245"/>
                </a:lnTo>
                <a:lnTo>
                  <a:pt x="86550" y="62649"/>
                </a:lnTo>
                <a:lnTo>
                  <a:pt x="97650" y="65455"/>
                </a:lnTo>
                <a:lnTo>
                  <a:pt x="109613" y="62649"/>
                </a:lnTo>
                <a:lnTo>
                  <a:pt x="120040" y="55245"/>
                </a:lnTo>
                <a:lnTo>
                  <a:pt x="127406" y="44767"/>
                </a:lnTo>
                <a:lnTo>
                  <a:pt x="130200" y="327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79347" y="2984009"/>
            <a:ext cx="65405" cy="60325"/>
          </a:xfrm>
          <a:custGeom>
            <a:avLst/>
            <a:gdLst/>
            <a:ahLst/>
            <a:cxnLst/>
            <a:rect l="l" t="t" r="r" b="b"/>
            <a:pathLst>
              <a:path w="65405" h="60325">
                <a:moveTo>
                  <a:pt x="32548" y="0"/>
                </a:moveTo>
                <a:lnTo>
                  <a:pt x="20581" y="1963"/>
                </a:lnTo>
                <a:lnTo>
                  <a:pt x="10157" y="7508"/>
                </a:lnTo>
                <a:lnTo>
                  <a:pt x="2791" y="16114"/>
                </a:lnTo>
                <a:lnTo>
                  <a:pt x="0" y="27261"/>
                </a:lnTo>
                <a:lnTo>
                  <a:pt x="2791" y="39295"/>
                </a:lnTo>
                <a:lnTo>
                  <a:pt x="10157" y="49777"/>
                </a:lnTo>
                <a:lnTo>
                  <a:pt x="20581" y="57183"/>
                </a:lnTo>
                <a:lnTo>
                  <a:pt x="32548" y="59990"/>
                </a:lnTo>
                <a:lnTo>
                  <a:pt x="44485" y="57183"/>
                </a:lnTo>
                <a:lnTo>
                  <a:pt x="54913" y="49777"/>
                </a:lnTo>
                <a:lnTo>
                  <a:pt x="62296" y="39295"/>
                </a:lnTo>
                <a:lnTo>
                  <a:pt x="65098" y="27261"/>
                </a:lnTo>
                <a:lnTo>
                  <a:pt x="62296" y="16114"/>
                </a:lnTo>
                <a:lnTo>
                  <a:pt x="54913" y="7508"/>
                </a:lnTo>
                <a:lnTo>
                  <a:pt x="44485" y="1963"/>
                </a:lnTo>
                <a:lnTo>
                  <a:pt x="325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1376133" y="2962215"/>
            <a:ext cx="754380" cy="878205"/>
            <a:chOff x="1376133" y="2962215"/>
            <a:chExt cx="754380" cy="878205"/>
          </a:xfrm>
        </p:grpSpPr>
        <p:sp>
          <p:nvSpPr>
            <p:cNvPr id="47" name="object 47"/>
            <p:cNvSpPr/>
            <p:nvPr/>
          </p:nvSpPr>
          <p:spPr>
            <a:xfrm>
              <a:off x="1875378" y="3774904"/>
              <a:ext cx="60325" cy="66040"/>
            </a:xfrm>
            <a:custGeom>
              <a:avLst/>
              <a:gdLst/>
              <a:ahLst/>
              <a:cxnLst/>
              <a:rect l="l" t="t" r="r" b="b"/>
              <a:pathLst>
                <a:path w="60325" h="66039">
                  <a:moveTo>
                    <a:pt x="27186" y="0"/>
                  </a:moveTo>
                  <a:lnTo>
                    <a:pt x="16057" y="2807"/>
                  </a:lnTo>
                  <a:lnTo>
                    <a:pt x="7476" y="10213"/>
                  </a:lnTo>
                  <a:lnTo>
                    <a:pt x="1954" y="20695"/>
                  </a:lnTo>
                  <a:lnTo>
                    <a:pt x="0" y="32729"/>
                  </a:lnTo>
                  <a:lnTo>
                    <a:pt x="1954" y="44731"/>
                  </a:lnTo>
                  <a:lnTo>
                    <a:pt x="7476" y="55216"/>
                  </a:lnTo>
                  <a:lnTo>
                    <a:pt x="16057" y="62640"/>
                  </a:lnTo>
                  <a:lnTo>
                    <a:pt x="27186" y="65458"/>
                  </a:lnTo>
                  <a:lnTo>
                    <a:pt x="39122" y="62640"/>
                  </a:lnTo>
                  <a:lnTo>
                    <a:pt x="49550" y="55216"/>
                  </a:lnTo>
                  <a:lnTo>
                    <a:pt x="56933" y="44731"/>
                  </a:lnTo>
                  <a:lnTo>
                    <a:pt x="59735" y="32729"/>
                  </a:lnTo>
                  <a:lnTo>
                    <a:pt x="56933" y="20695"/>
                  </a:lnTo>
                  <a:lnTo>
                    <a:pt x="49550" y="10213"/>
                  </a:lnTo>
                  <a:lnTo>
                    <a:pt x="39122" y="2807"/>
                  </a:lnTo>
                  <a:lnTo>
                    <a:pt x="271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6133" y="2962215"/>
              <a:ext cx="754203" cy="785352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423431" y="2438472"/>
            <a:ext cx="738505" cy="1805939"/>
            <a:chOff x="2423431" y="2438472"/>
            <a:chExt cx="738505" cy="1805939"/>
          </a:xfrm>
        </p:grpSpPr>
        <p:sp>
          <p:nvSpPr>
            <p:cNvPr id="50" name="object 50"/>
            <p:cNvSpPr/>
            <p:nvPr/>
          </p:nvSpPr>
          <p:spPr>
            <a:xfrm>
              <a:off x="2526592" y="303845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27186" y="0"/>
                  </a:moveTo>
                  <a:lnTo>
                    <a:pt x="16088" y="1964"/>
                  </a:lnTo>
                  <a:lnTo>
                    <a:pt x="7504" y="7517"/>
                  </a:lnTo>
                  <a:lnTo>
                    <a:pt x="1964" y="16145"/>
                  </a:lnTo>
                  <a:lnTo>
                    <a:pt x="0" y="27336"/>
                  </a:lnTo>
                  <a:lnTo>
                    <a:pt x="1964" y="39338"/>
                  </a:lnTo>
                  <a:lnTo>
                    <a:pt x="7504" y="49824"/>
                  </a:lnTo>
                  <a:lnTo>
                    <a:pt x="16088" y="57247"/>
                  </a:lnTo>
                  <a:lnTo>
                    <a:pt x="27186" y="60065"/>
                  </a:lnTo>
                  <a:lnTo>
                    <a:pt x="39122" y="57247"/>
                  </a:lnTo>
                  <a:lnTo>
                    <a:pt x="49550" y="49824"/>
                  </a:lnTo>
                  <a:lnTo>
                    <a:pt x="56933" y="39338"/>
                  </a:lnTo>
                  <a:lnTo>
                    <a:pt x="59735" y="27336"/>
                  </a:lnTo>
                  <a:lnTo>
                    <a:pt x="56933" y="16145"/>
                  </a:lnTo>
                  <a:lnTo>
                    <a:pt x="49550" y="7517"/>
                  </a:lnTo>
                  <a:lnTo>
                    <a:pt x="39122" y="1964"/>
                  </a:lnTo>
                  <a:lnTo>
                    <a:pt x="271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31" y="2438472"/>
              <a:ext cx="738137" cy="180532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3373253" y="2460416"/>
            <a:ext cx="885190" cy="1859914"/>
            <a:chOff x="3373253" y="2460416"/>
            <a:chExt cx="885190" cy="1859914"/>
          </a:xfrm>
        </p:grpSpPr>
        <p:sp>
          <p:nvSpPr>
            <p:cNvPr id="53" name="object 53"/>
            <p:cNvSpPr/>
            <p:nvPr/>
          </p:nvSpPr>
          <p:spPr>
            <a:xfrm>
              <a:off x="3617328" y="2564002"/>
              <a:ext cx="640715" cy="753110"/>
            </a:xfrm>
            <a:custGeom>
              <a:avLst/>
              <a:gdLst/>
              <a:ahLst/>
              <a:cxnLst/>
              <a:rect l="l" t="t" r="r" b="b"/>
              <a:pathLst>
                <a:path w="640714" h="753110">
                  <a:moveTo>
                    <a:pt x="59740" y="49060"/>
                  </a:moveTo>
                  <a:lnTo>
                    <a:pt x="56934" y="37058"/>
                  </a:lnTo>
                  <a:lnTo>
                    <a:pt x="49555" y="26568"/>
                  </a:lnTo>
                  <a:lnTo>
                    <a:pt x="39128" y="19138"/>
                  </a:lnTo>
                  <a:lnTo>
                    <a:pt x="27190" y="16332"/>
                  </a:lnTo>
                  <a:lnTo>
                    <a:pt x="16065" y="19138"/>
                  </a:lnTo>
                  <a:lnTo>
                    <a:pt x="7480" y="26568"/>
                  </a:lnTo>
                  <a:lnTo>
                    <a:pt x="1955" y="37058"/>
                  </a:lnTo>
                  <a:lnTo>
                    <a:pt x="0" y="49060"/>
                  </a:lnTo>
                  <a:lnTo>
                    <a:pt x="1955" y="61087"/>
                  </a:lnTo>
                  <a:lnTo>
                    <a:pt x="7480" y="71577"/>
                  </a:lnTo>
                  <a:lnTo>
                    <a:pt x="16065" y="78981"/>
                  </a:lnTo>
                  <a:lnTo>
                    <a:pt x="27190" y="81788"/>
                  </a:lnTo>
                  <a:lnTo>
                    <a:pt x="39128" y="78981"/>
                  </a:lnTo>
                  <a:lnTo>
                    <a:pt x="49555" y="71577"/>
                  </a:lnTo>
                  <a:lnTo>
                    <a:pt x="56934" y="61087"/>
                  </a:lnTo>
                  <a:lnTo>
                    <a:pt x="59740" y="49060"/>
                  </a:lnTo>
                  <a:close/>
                </a:path>
                <a:path w="640714" h="753110">
                  <a:moveTo>
                    <a:pt x="86931" y="234645"/>
                  </a:moveTo>
                  <a:lnTo>
                    <a:pt x="84124" y="223456"/>
                  </a:lnTo>
                  <a:lnTo>
                    <a:pt x="76746" y="214833"/>
                  </a:lnTo>
                  <a:lnTo>
                    <a:pt x="66306" y="209270"/>
                  </a:lnTo>
                  <a:lnTo>
                    <a:pt x="54381" y="207314"/>
                  </a:lnTo>
                  <a:lnTo>
                    <a:pt x="42405" y="209270"/>
                  </a:lnTo>
                  <a:lnTo>
                    <a:pt x="31978" y="214833"/>
                  </a:lnTo>
                  <a:lnTo>
                    <a:pt x="24612" y="223456"/>
                  </a:lnTo>
                  <a:lnTo>
                    <a:pt x="21831" y="234645"/>
                  </a:lnTo>
                  <a:lnTo>
                    <a:pt x="24612" y="246634"/>
                  </a:lnTo>
                  <a:lnTo>
                    <a:pt x="31978" y="257098"/>
                  </a:lnTo>
                  <a:lnTo>
                    <a:pt x="42405" y="264490"/>
                  </a:lnTo>
                  <a:lnTo>
                    <a:pt x="54381" y="267296"/>
                  </a:lnTo>
                  <a:lnTo>
                    <a:pt x="66306" y="264490"/>
                  </a:lnTo>
                  <a:lnTo>
                    <a:pt x="76746" y="257098"/>
                  </a:lnTo>
                  <a:lnTo>
                    <a:pt x="84124" y="246634"/>
                  </a:lnTo>
                  <a:lnTo>
                    <a:pt x="86931" y="234645"/>
                  </a:lnTo>
                  <a:close/>
                </a:path>
                <a:path w="640714" h="753110">
                  <a:moveTo>
                    <a:pt x="141300" y="27330"/>
                  </a:moveTo>
                  <a:lnTo>
                    <a:pt x="138493" y="16141"/>
                  </a:lnTo>
                  <a:lnTo>
                    <a:pt x="131114" y="7518"/>
                  </a:lnTo>
                  <a:lnTo>
                    <a:pt x="120688" y="1968"/>
                  </a:lnTo>
                  <a:lnTo>
                    <a:pt x="108750" y="0"/>
                  </a:lnTo>
                  <a:lnTo>
                    <a:pt x="96685" y="1968"/>
                  </a:lnTo>
                  <a:lnTo>
                    <a:pt x="86194" y="7518"/>
                  </a:lnTo>
                  <a:lnTo>
                    <a:pt x="78778" y="16141"/>
                  </a:lnTo>
                  <a:lnTo>
                    <a:pt x="75971" y="27330"/>
                  </a:lnTo>
                  <a:lnTo>
                    <a:pt x="78778" y="39344"/>
                  </a:lnTo>
                  <a:lnTo>
                    <a:pt x="86194" y="49822"/>
                  </a:lnTo>
                  <a:lnTo>
                    <a:pt x="96685" y="57251"/>
                  </a:lnTo>
                  <a:lnTo>
                    <a:pt x="108750" y="60071"/>
                  </a:lnTo>
                  <a:lnTo>
                    <a:pt x="120688" y="57251"/>
                  </a:lnTo>
                  <a:lnTo>
                    <a:pt x="131114" y="49822"/>
                  </a:lnTo>
                  <a:lnTo>
                    <a:pt x="138493" y="39344"/>
                  </a:lnTo>
                  <a:lnTo>
                    <a:pt x="141300" y="27330"/>
                  </a:lnTo>
                  <a:close/>
                </a:path>
                <a:path w="640714" h="753110">
                  <a:moveTo>
                    <a:pt x="640486" y="719899"/>
                  </a:moveTo>
                  <a:lnTo>
                    <a:pt x="637705" y="707859"/>
                  </a:lnTo>
                  <a:lnTo>
                    <a:pt x="630339" y="697382"/>
                  </a:lnTo>
                  <a:lnTo>
                    <a:pt x="619912" y="689978"/>
                  </a:lnTo>
                  <a:lnTo>
                    <a:pt x="607936" y="687158"/>
                  </a:lnTo>
                  <a:lnTo>
                    <a:pt x="596849" y="689978"/>
                  </a:lnTo>
                  <a:lnTo>
                    <a:pt x="588264" y="697382"/>
                  </a:lnTo>
                  <a:lnTo>
                    <a:pt x="582714" y="707859"/>
                  </a:lnTo>
                  <a:lnTo>
                    <a:pt x="580758" y="719899"/>
                  </a:lnTo>
                  <a:lnTo>
                    <a:pt x="582714" y="731901"/>
                  </a:lnTo>
                  <a:lnTo>
                    <a:pt x="588264" y="742378"/>
                  </a:lnTo>
                  <a:lnTo>
                    <a:pt x="596849" y="749808"/>
                  </a:lnTo>
                  <a:lnTo>
                    <a:pt x="607936" y="752627"/>
                  </a:lnTo>
                  <a:lnTo>
                    <a:pt x="619912" y="749808"/>
                  </a:lnTo>
                  <a:lnTo>
                    <a:pt x="630339" y="742378"/>
                  </a:lnTo>
                  <a:lnTo>
                    <a:pt x="637705" y="731901"/>
                  </a:lnTo>
                  <a:lnTo>
                    <a:pt x="640486" y="7198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78616" y="2940270"/>
              <a:ext cx="797872" cy="137993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111231" y="2951289"/>
              <a:ext cx="125095" cy="294640"/>
            </a:xfrm>
            <a:custGeom>
              <a:avLst/>
              <a:gdLst/>
              <a:ahLst/>
              <a:cxnLst/>
              <a:rect l="l" t="t" r="r" b="b"/>
              <a:pathLst>
                <a:path w="125095" h="294639">
                  <a:moveTo>
                    <a:pt x="65252" y="27330"/>
                  </a:moveTo>
                  <a:lnTo>
                    <a:pt x="62445" y="16141"/>
                  </a:lnTo>
                  <a:lnTo>
                    <a:pt x="55041" y="7518"/>
                  </a:lnTo>
                  <a:lnTo>
                    <a:pt x="44577" y="1968"/>
                  </a:lnTo>
                  <a:lnTo>
                    <a:pt x="32550" y="0"/>
                  </a:lnTo>
                  <a:lnTo>
                    <a:pt x="20586" y="1968"/>
                  </a:lnTo>
                  <a:lnTo>
                    <a:pt x="10160" y="7518"/>
                  </a:lnTo>
                  <a:lnTo>
                    <a:pt x="2794" y="16141"/>
                  </a:lnTo>
                  <a:lnTo>
                    <a:pt x="0" y="27330"/>
                  </a:lnTo>
                  <a:lnTo>
                    <a:pt x="2794" y="39319"/>
                  </a:lnTo>
                  <a:lnTo>
                    <a:pt x="10160" y="49784"/>
                  </a:lnTo>
                  <a:lnTo>
                    <a:pt x="20586" y="57188"/>
                  </a:lnTo>
                  <a:lnTo>
                    <a:pt x="32550" y="59982"/>
                  </a:lnTo>
                  <a:lnTo>
                    <a:pt x="44577" y="57188"/>
                  </a:lnTo>
                  <a:lnTo>
                    <a:pt x="55041" y="49784"/>
                  </a:lnTo>
                  <a:lnTo>
                    <a:pt x="62445" y="39319"/>
                  </a:lnTo>
                  <a:lnTo>
                    <a:pt x="65252" y="27330"/>
                  </a:lnTo>
                  <a:close/>
                </a:path>
                <a:path w="125095" h="294639">
                  <a:moveTo>
                    <a:pt x="124764" y="261759"/>
                  </a:moveTo>
                  <a:lnTo>
                    <a:pt x="121970" y="249720"/>
                  </a:lnTo>
                  <a:lnTo>
                    <a:pt x="114604" y="239242"/>
                  </a:lnTo>
                  <a:lnTo>
                    <a:pt x="104178" y="231838"/>
                  </a:lnTo>
                  <a:lnTo>
                    <a:pt x="92214" y="229031"/>
                  </a:lnTo>
                  <a:lnTo>
                    <a:pt x="81153" y="231838"/>
                  </a:lnTo>
                  <a:lnTo>
                    <a:pt x="72644" y="239242"/>
                  </a:lnTo>
                  <a:lnTo>
                    <a:pt x="67183" y="249720"/>
                  </a:lnTo>
                  <a:lnTo>
                    <a:pt x="65252" y="261759"/>
                  </a:lnTo>
                  <a:lnTo>
                    <a:pt x="67183" y="273761"/>
                  </a:lnTo>
                  <a:lnTo>
                    <a:pt x="72644" y="284238"/>
                  </a:lnTo>
                  <a:lnTo>
                    <a:pt x="81153" y="291668"/>
                  </a:lnTo>
                  <a:lnTo>
                    <a:pt x="92214" y="294487"/>
                  </a:lnTo>
                  <a:lnTo>
                    <a:pt x="104178" y="291668"/>
                  </a:lnTo>
                  <a:lnTo>
                    <a:pt x="114604" y="284238"/>
                  </a:lnTo>
                  <a:lnTo>
                    <a:pt x="121970" y="273761"/>
                  </a:lnTo>
                  <a:lnTo>
                    <a:pt x="124764" y="26175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5802" y="2760296"/>
              <a:ext cx="65100" cy="6545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73253" y="2853093"/>
              <a:ext cx="65098" cy="6545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726078" y="2673121"/>
              <a:ext cx="342265" cy="120014"/>
            </a:xfrm>
            <a:custGeom>
              <a:avLst/>
              <a:gdLst/>
              <a:ahLst/>
              <a:cxnLst/>
              <a:rect l="l" t="t" r="r" b="b"/>
              <a:pathLst>
                <a:path w="342264" h="120014">
                  <a:moveTo>
                    <a:pt x="59512" y="27343"/>
                  </a:moveTo>
                  <a:lnTo>
                    <a:pt x="56718" y="16154"/>
                  </a:lnTo>
                  <a:lnTo>
                    <a:pt x="49352" y="7518"/>
                  </a:lnTo>
                  <a:lnTo>
                    <a:pt x="38925" y="1968"/>
                  </a:lnTo>
                  <a:lnTo>
                    <a:pt x="26962" y="0"/>
                  </a:lnTo>
                  <a:lnTo>
                    <a:pt x="15900" y="1968"/>
                  </a:lnTo>
                  <a:lnTo>
                    <a:pt x="7391" y="7518"/>
                  </a:lnTo>
                  <a:lnTo>
                    <a:pt x="1930" y="16154"/>
                  </a:lnTo>
                  <a:lnTo>
                    <a:pt x="0" y="27343"/>
                  </a:lnTo>
                  <a:lnTo>
                    <a:pt x="1930" y="39344"/>
                  </a:lnTo>
                  <a:lnTo>
                    <a:pt x="7391" y="49822"/>
                  </a:lnTo>
                  <a:lnTo>
                    <a:pt x="15900" y="57251"/>
                  </a:lnTo>
                  <a:lnTo>
                    <a:pt x="26962" y="60071"/>
                  </a:lnTo>
                  <a:lnTo>
                    <a:pt x="38925" y="57251"/>
                  </a:lnTo>
                  <a:lnTo>
                    <a:pt x="49352" y="49822"/>
                  </a:lnTo>
                  <a:lnTo>
                    <a:pt x="56718" y="39344"/>
                  </a:lnTo>
                  <a:lnTo>
                    <a:pt x="59512" y="27343"/>
                  </a:lnTo>
                  <a:close/>
                </a:path>
                <a:path w="342264" h="120014">
                  <a:moveTo>
                    <a:pt x="341884" y="87185"/>
                  </a:moveTo>
                  <a:lnTo>
                    <a:pt x="339077" y="75184"/>
                  </a:lnTo>
                  <a:lnTo>
                    <a:pt x="331673" y="64693"/>
                  </a:lnTo>
                  <a:lnTo>
                    <a:pt x="321170" y="57264"/>
                  </a:lnTo>
                  <a:lnTo>
                    <a:pt x="309105" y="54457"/>
                  </a:lnTo>
                  <a:lnTo>
                    <a:pt x="298043" y="57264"/>
                  </a:lnTo>
                  <a:lnTo>
                    <a:pt x="289534" y="64693"/>
                  </a:lnTo>
                  <a:lnTo>
                    <a:pt x="284073" y="75184"/>
                  </a:lnTo>
                  <a:lnTo>
                    <a:pt x="282143" y="87185"/>
                  </a:lnTo>
                  <a:lnTo>
                    <a:pt x="284073" y="99212"/>
                  </a:lnTo>
                  <a:lnTo>
                    <a:pt x="289534" y="109702"/>
                  </a:lnTo>
                  <a:lnTo>
                    <a:pt x="298043" y="117106"/>
                  </a:lnTo>
                  <a:lnTo>
                    <a:pt x="309105" y="119913"/>
                  </a:lnTo>
                  <a:lnTo>
                    <a:pt x="321170" y="117106"/>
                  </a:lnTo>
                  <a:lnTo>
                    <a:pt x="331673" y="109702"/>
                  </a:lnTo>
                  <a:lnTo>
                    <a:pt x="339077" y="99212"/>
                  </a:lnTo>
                  <a:lnTo>
                    <a:pt x="341884" y="8718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3715" y="2460416"/>
              <a:ext cx="65098" cy="65458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50845" y="2776698"/>
            <a:ext cx="65098" cy="65384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3834600" y="2585948"/>
            <a:ext cx="81915" cy="103505"/>
          </a:xfrm>
          <a:custGeom>
            <a:avLst/>
            <a:gdLst/>
            <a:ahLst/>
            <a:cxnLst/>
            <a:rect l="l" t="t" r="r" b="b"/>
            <a:pathLst>
              <a:path w="81914" h="103505">
                <a:moveTo>
                  <a:pt x="81343" y="27114"/>
                </a:moveTo>
                <a:lnTo>
                  <a:pt x="78549" y="15989"/>
                </a:lnTo>
                <a:lnTo>
                  <a:pt x="71183" y="7429"/>
                </a:lnTo>
                <a:lnTo>
                  <a:pt x="60756" y="1943"/>
                </a:lnTo>
                <a:lnTo>
                  <a:pt x="48793" y="0"/>
                </a:lnTo>
                <a:lnTo>
                  <a:pt x="37693" y="1943"/>
                </a:lnTo>
                <a:lnTo>
                  <a:pt x="29108" y="7429"/>
                </a:lnTo>
                <a:lnTo>
                  <a:pt x="23571" y="15989"/>
                </a:lnTo>
                <a:lnTo>
                  <a:pt x="21602" y="27114"/>
                </a:lnTo>
                <a:lnTo>
                  <a:pt x="23571" y="39141"/>
                </a:lnTo>
                <a:lnTo>
                  <a:pt x="24079" y="40119"/>
                </a:lnTo>
                <a:lnTo>
                  <a:pt x="20586" y="40932"/>
                </a:lnTo>
                <a:lnTo>
                  <a:pt x="10160" y="48323"/>
                </a:lnTo>
                <a:lnTo>
                  <a:pt x="2794" y="58788"/>
                </a:lnTo>
                <a:lnTo>
                  <a:pt x="0" y="70777"/>
                </a:lnTo>
                <a:lnTo>
                  <a:pt x="2794" y="82804"/>
                </a:lnTo>
                <a:lnTo>
                  <a:pt x="10160" y="93294"/>
                </a:lnTo>
                <a:lnTo>
                  <a:pt x="20586" y="100698"/>
                </a:lnTo>
                <a:lnTo>
                  <a:pt x="32550" y="103505"/>
                </a:lnTo>
                <a:lnTo>
                  <a:pt x="44488" y="100698"/>
                </a:lnTo>
                <a:lnTo>
                  <a:pt x="54914" y="93294"/>
                </a:lnTo>
                <a:lnTo>
                  <a:pt x="62293" y="82804"/>
                </a:lnTo>
                <a:lnTo>
                  <a:pt x="65100" y="70777"/>
                </a:lnTo>
                <a:lnTo>
                  <a:pt x="62293" y="58788"/>
                </a:lnTo>
                <a:lnTo>
                  <a:pt x="60947" y="56896"/>
                </a:lnTo>
                <a:lnTo>
                  <a:pt x="71183" y="49631"/>
                </a:lnTo>
                <a:lnTo>
                  <a:pt x="78549" y="39141"/>
                </a:lnTo>
                <a:lnTo>
                  <a:pt x="81343" y="2711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33798" y="2438472"/>
            <a:ext cx="65098" cy="65458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5348446" y="5359908"/>
            <a:ext cx="1229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Three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2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COMPLETE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LINKAGE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CLIQUE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39188"/>
            <a:ext cx="7826375" cy="9442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different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Determined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Arial MT"/>
                <a:cs typeface="Arial MT"/>
              </a:rPr>
              <a:t>pairs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points</a:t>
            </a:r>
            <a:r>
              <a:rPr sz="16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clusters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162" y="3249802"/>
            <a:ext cx="2885409" cy="22338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6477" y="3791672"/>
            <a:ext cx="2954215" cy="1351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78940" y="3450335"/>
            <a:ext cx="1059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latin typeface="Arial"/>
                <a:cs typeface="Arial"/>
              </a:rPr>
              <a:t>Distance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Matrix: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CLUSTERING:</a:t>
                      </a:r>
                      <a:r>
                        <a:rPr sz="2800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045652" y="4887467"/>
            <a:ext cx="1334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Nested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9339" y="2983277"/>
            <a:ext cx="2563495" cy="1680845"/>
          </a:xfrm>
          <a:custGeom>
            <a:avLst/>
            <a:gdLst/>
            <a:ahLst/>
            <a:cxnLst/>
            <a:rect l="l" t="t" r="r" b="b"/>
            <a:pathLst>
              <a:path w="2563495" h="1680845">
                <a:moveTo>
                  <a:pt x="0" y="1680340"/>
                </a:moveTo>
                <a:lnTo>
                  <a:pt x="2554758" y="1680340"/>
                </a:lnTo>
              </a:path>
              <a:path w="2563495" h="1680845">
                <a:moveTo>
                  <a:pt x="2558816" y="1680340"/>
                </a:moveTo>
                <a:lnTo>
                  <a:pt x="2562937" y="1680340"/>
                </a:lnTo>
              </a:path>
              <a:path w="2563495" h="1680845">
                <a:moveTo>
                  <a:pt x="0" y="1680340"/>
                </a:moveTo>
                <a:lnTo>
                  <a:pt x="0" y="0"/>
                </a:lnTo>
              </a:path>
              <a:path w="2563495" h="1680845">
                <a:moveTo>
                  <a:pt x="214377" y="1680340"/>
                </a:moveTo>
                <a:lnTo>
                  <a:pt x="214377" y="1659733"/>
                </a:lnTo>
              </a:path>
              <a:path w="2563495" h="1680845">
                <a:moveTo>
                  <a:pt x="214377" y="1655640"/>
                </a:moveTo>
                <a:lnTo>
                  <a:pt x="218435" y="165564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8" y="4640297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2117" y="4638917"/>
            <a:ext cx="428625" cy="24765"/>
          </a:xfrm>
          <a:custGeom>
            <a:avLst/>
            <a:gdLst/>
            <a:ahLst/>
            <a:cxnLst/>
            <a:rect l="l" t="t" r="r" b="b"/>
            <a:pathLst>
              <a:path w="428625" h="24764">
                <a:moveTo>
                  <a:pt x="0" y="24700"/>
                </a:moveTo>
                <a:lnTo>
                  <a:pt x="0" y="4093"/>
                </a:lnTo>
              </a:path>
              <a:path w="428625" h="24764">
                <a:moveTo>
                  <a:pt x="0" y="0"/>
                </a:moveTo>
                <a:lnTo>
                  <a:pt x="4247" y="0"/>
                </a:lnTo>
              </a:path>
              <a:path w="428625" h="24764">
                <a:moveTo>
                  <a:pt x="424469" y="24700"/>
                </a:moveTo>
                <a:lnTo>
                  <a:pt x="424469" y="4093"/>
                </a:lnTo>
              </a:path>
              <a:path w="428625" h="24764">
                <a:moveTo>
                  <a:pt x="424469" y="0"/>
                </a:moveTo>
                <a:lnTo>
                  <a:pt x="428590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4652" y="4640297"/>
            <a:ext cx="1050925" cy="4864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30"/>
              </a:spcBef>
              <a:tabLst>
                <a:tab pos="724535" algn="l"/>
              </a:tabLst>
            </a:pPr>
            <a:r>
              <a:rPr sz="750" spc="-50" dirty="0">
                <a:latin typeface="Arial MT"/>
                <a:cs typeface="Arial MT"/>
              </a:rPr>
              <a:t>6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4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5" dirty="0">
                <a:latin typeface="Arial"/>
                <a:cs typeface="Arial"/>
              </a:rPr>
              <a:t>Dendrogram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5175" y="4638917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05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11219" y="4640297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9518" y="4638917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05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39809" y="4640297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3797" y="4638917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24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64088" y="4640297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5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59339" y="3026666"/>
            <a:ext cx="2346960" cy="1639570"/>
            <a:chOff x="5159339" y="3026666"/>
            <a:chExt cx="2346960" cy="1639570"/>
          </a:xfrm>
        </p:grpSpPr>
        <p:sp>
          <p:nvSpPr>
            <p:cNvPr id="15" name="object 15"/>
            <p:cNvSpPr/>
            <p:nvPr/>
          </p:nvSpPr>
          <p:spPr>
            <a:xfrm>
              <a:off x="5159339" y="3028711"/>
              <a:ext cx="33655" cy="1635125"/>
            </a:xfrm>
            <a:custGeom>
              <a:avLst/>
              <a:gdLst/>
              <a:ahLst/>
              <a:cxnLst/>
              <a:rect l="l" t="t" r="r" b="b"/>
              <a:pathLst>
                <a:path w="33654" h="1635125">
                  <a:moveTo>
                    <a:pt x="0" y="1634906"/>
                  </a:moveTo>
                  <a:lnTo>
                    <a:pt x="24865" y="1634906"/>
                  </a:lnTo>
                </a:path>
                <a:path w="33654" h="1635125">
                  <a:moveTo>
                    <a:pt x="28955" y="1634906"/>
                  </a:moveTo>
                  <a:lnTo>
                    <a:pt x="33050" y="1634906"/>
                  </a:lnTo>
                </a:path>
                <a:path w="33654" h="1635125">
                  <a:moveTo>
                    <a:pt x="0" y="1428520"/>
                  </a:moveTo>
                  <a:lnTo>
                    <a:pt x="24865" y="1428520"/>
                  </a:lnTo>
                </a:path>
                <a:path w="33654" h="1635125">
                  <a:moveTo>
                    <a:pt x="28955" y="1428520"/>
                  </a:moveTo>
                  <a:lnTo>
                    <a:pt x="33050" y="1428520"/>
                  </a:lnTo>
                </a:path>
                <a:path w="33654" h="1635125">
                  <a:moveTo>
                    <a:pt x="0" y="1226227"/>
                  </a:moveTo>
                  <a:lnTo>
                    <a:pt x="24865" y="1226227"/>
                  </a:lnTo>
                </a:path>
                <a:path w="33654" h="1635125">
                  <a:moveTo>
                    <a:pt x="28955" y="1226227"/>
                  </a:moveTo>
                  <a:lnTo>
                    <a:pt x="33050" y="1226227"/>
                  </a:lnTo>
                </a:path>
                <a:path w="33654" h="1635125">
                  <a:moveTo>
                    <a:pt x="0" y="1019828"/>
                  </a:moveTo>
                  <a:lnTo>
                    <a:pt x="24865" y="1019828"/>
                  </a:lnTo>
                </a:path>
                <a:path w="33654" h="1635125">
                  <a:moveTo>
                    <a:pt x="28955" y="1019828"/>
                  </a:moveTo>
                  <a:lnTo>
                    <a:pt x="33050" y="1019828"/>
                  </a:lnTo>
                </a:path>
                <a:path w="33654" h="1635125">
                  <a:moveTo>
                    <a:pt x="0" y="813315"/>
                  </a:moveTo>
                  <a:lnTo>
                    <a:pt x="24865" y="813315"/>
                  </a:lnTo>
                </a:path>
                <a:path w="33654" h="1635125">
                  <a:moveTo>
                    <a:pt x="28955" y="813315"/>
                  </a:moveTo>
                  <a:lnTo>
                    <a:pt x="33050" y="813315"/>
                  </a:lnTo>
                </a:path>
                <a:path w="33654" h="1635125">
                  <a:moveTo>
                    <a:pt x="0" y="610984"/>
                  </a:moveTo>
                  <a:lnTo>
                    <a:pt x="24865" y="610984"/>
                  </a:lnTo>
                </a:path>
                <a:path w="33654" h="1635125">
                  <a:moveTo>
                    <a:pt x="28955" y="610984"/>
                  </a:moveTo>
                  <a:lnTo>
                    <a:pt x="33050" y="610984"/>
                  </a:lnTo>
                </a:path>
                <a:path w="33654" h="1635125">
                  <a:moveTo>
                    <a:pt x="0" y="404598"/>
                  </a:moveTo>
                  <a:lnTo>
                    <a:pt x="24865" y="404598"/>
                  </a:lnTo>
                </a:path>
                <a:path w="33654" h="1635125">
                  <a:moveTo>
                    <a:pt x="28955" y="404598"/>
                  </a:moveTo>
                  <a:lnTo>
                    <a:pt x="33050" y="404598"/>
                  </a:lnTo>
                </a:path>
                <a:path w="33654" h="1635125">
                  <a:moveTo>
                    <a:pt x="0" y="202330"/>
                  </a:moveTo>
                  <a:lnTo>
                    <a:pt x="24865" y="202330"/>
                  </a:lnTo>
                </a:path>
                <a:path w="33654" h="1635125">
                  <a:moveTo>
                    <a:pt x="28955" y="202330"/>
                  </a:moveTo>
                  <a:lnTo>
                    <a:pt x="33050" y="202330"/>
                  </a:lnTo>
                </a:path>
                <a:path w="33654" h="1635125">
                  <a:moveTo>
                    <a:pt x="0" y="0"/>
                  </a:moveTo>
                  <a:lnTo>
                    <a:pt x="24865" y="0"/>
                  </a:lnTo>
                </a:path>
                <a:path w="33654" h="1635125">
                  <a:moveTo>
                    <a:pt x="28955" y="0"/>
                  </a:moveTo>
                  <a:lnTo>
                    <a:pt x="33050" y="0"/>
                  </a:lnTo>
                </a:path>
              </a:pathLst>
            </a:custGeom>
            <a:ln w="4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3716" y="3264056"/>
              <a:ext cx="2130425" cy="1400175"/>
            </a:xfrm>
            <a:custGeom>
              <a:avLst/>
              <a:gdLst/>
              <a:ahLst/>
              <a:cxnLst/>
              <a:rect l="l" t="t" r="r" b="b"/>
              <a:pathLst>
                <a:path w="2130425" h="1400175">
                  <a:moveTo>
                    <a:pt x="0" y="1399561"/>
                  </a:moveTo>
                  <a:lnTo>
                    <a:pt x="0" y="945435"/>
                  </a:lnTo>
                  <a:lnTo>
                    <a:pt x="428399" y="945435"/>
                  </a:lnTo>
                  <a:lnTo>
                    <a:pt x="428399" y="1399561"/>
                  </a:lnTo>
                </a:path>
                <a:path w="2130425" h="1400175">
                  <a:moveTo>
                    <a:pt x="1705801" y="1399561"/>
                  </a:moveTo>
                  <a:lnTo>
                    <a:pt x="1705801" y="829790"/>
                  </a:lnTo>
                  <a:lnTo>
                    <a:pt x="2130080" y="829790"/>
                  </a:lnTo>
                  <a:lnTo>
                    <a:pt x="2130080" y="1399561"/>
                  </a:lnTo>
                </a:path>
                <a:path w="2130425" h="1400175">
                  <a:moveTo>
                    <a:pt x="214168" y="945435"/>
                  </a:moveTo>
                  <a:lnTo>
                    <a:pt x="214168" y="487165"/>
                  </a:lnTo>
                  <a:lnTo>
                    <a:pt x="852869" y="487165"/>
                  </a:lnTo>
                  <a:lnTo>
                    <a:pt x="852869" y="1399561"/>
                  </a:lnTo>
                </a:path>
                <a:path w="2130425" h="1400175">
                  <a:moveTo>
                    <a:pt x="1281459" y="1399561"/>
                  </a:moveTo>
                  <a:lnTo>
                    <a:pt x="1281459" y="0"/>
                  </a:lnTo>
                  <a:lnTo>
                    <a:pt x="1919969" y="0"/>
                  </a:lnTo>
                  <a:lnTo>
                    <a:pt x="1919969" y="829790"/>
                  </a:lnTo>
                </a:path>
              </a:pathLst>
            </a:custGeom>
            <a:ln w="409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05206" y="3057669"/>
              <a:ext cx="1067435" cy="694055"/>
            </a:xfrm>
            <a:custGeom>
              <a:avLst/>
              <a:gdLst/>
              <a:ahLst/>
              <a:cxnLst/>
              <a:rect l="l" t="t" r="r" b="b"/>
              <a:pathLst>
                <a:path w="1067434" h="694054">
                  <a:moveTo>
                    <a:pt x="1067100" y="206386"/>
                  </a:moveTo>
                  <a:lnTo>
                    <a:pt x="1067100" y="0"/>
                  </a:lnTo>
                  <a:lnTo>
                    <a:pt x="0" y="0"/>
                  </a:lnTo>
                  <a:lnTo>
                    <a:pt x="0" y="693551"/>
                  </a:lnTo>
                </a:path>
              </a:pathLst>
            </a:custGeom>
            <a:ln w="409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70222" y="4566050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4239" y="4363757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0.05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7909" y="4157371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4239" y="3950997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0.15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7909" y="3748540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4239" y="3542153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0.25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7909" y="3335767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4239" y="3137555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0.35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7909" y="2931169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0.4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74776" y="2505870"/>
            <a:ext cx="2053589" cy="1877695"/>
            <a:chOff x="1374776" y="2505870"/>
            <a:chExt cx="2053589" cy="187769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435" y="3255963"/>
              <a:ext cx="106759" cy="1067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460" y="2505870"/>
              <a:ext cx="106759" cy="1067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9182" y="4276330"/>
              <a:ext cx="106759" cy="1067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4776" y="3107135"/>
              <a:ext cx="106759" cy="1067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7091" y="3614341"/>
              <a:ext cx="106759" cy="1067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1448" y="3685780"/>
              <a:ext cx="106759" cy="10675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157936" y="242062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4245" y="316433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30526" y="3536188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78088" y="419760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3207" y="3021076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12742" y="3600196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4618" y="3484961"/>
            <a:ext cx="1051560" cy="439420"/>
          </a:xfrm>
          <a:custGeom>
            <a:avLst/>
            <a:gdLst/>
            <a:ahLst/>
            <a:cxnLst/>
            <a:rect l="l" t="t" r="r" b="b"/>
            <a:pathLst>
              <a:path w="1051560" h="439420">
                <a:moveTo>
                  <a:pt x="526256" y="0"/>
                </a:moveTo>
                <a:lnTo>
                  <a:pt x="597693" y="2381"/>
                </a:lnTo>
                <a:lnTo>
                  <a:pt x="669131" y="8334"/>
                </a:lnTo>
                <a:lnTo>
                  <a:pt x="736996" y="17859"/>
                </a:lnTo>
                <a:lnTo>
                  <a:pt x="800100" y="33337"/>
                </a:lnTo>
                <a:lnTo>
                  <a:pt x="858440" y="51196"/>
                </a:lnTo>
                <a:lnTo>
                  <a:pt x="912018" y="71437"/>
                </a:lnTo>
                <a:lnTo>
                  <a:pt x="957262" y="94059"/>
                </a:lnTo>
                <a:lnTo>
                  <a:pt x="995362" y="119062"/>
                </a:lnTo>
                <a:lnTo>
                  <a:pt x="1022747" y="146447"/>
                </a:lnTo>
                <a:lnTo>
                  <a:pt x="1051322" y="204787"/>
                </a:lnTo>
                <a:lnTo>
                  <a:pt x="1051322" y="234553"/>
                </a:lnTo>
                <a:lnTo>
                  <a:pt x="1022747" y="292894"/>
                </a:lnTo>
                <a:lnTo>
                  <a:pt x="995362" y="321469"/>
                </a:lnTo>
                <a:lnTo>
                  <a:pt x="957262" y="346472"/>
                </a:lnTo>
                <a:lnTo>
                  <a:pt x="912018" y="369094"/>
                </a:lnTo>
                <a:lnTo>
                  <a:pt x="858440" y="389334"/>
                </a:lnTo>
                <a:lnTo>
                  <a:pt x="800100" y="407194"/>
                </a:lnTo>
                <a:lnTo>
                  <a:pt x="736996" y="421481"/>
                </a:lnTo>
                <a:lnTo>
                  <a:pt x="669131" y="432197"/>
                </a:lnTo>
                <a:lnTo>
                  <a:pt x="597693" y="436959"/>
                </a:lnTo>
                <a:lnTo>
                  <a:pt x="526256" y="439341"/>
                </a:lnTo>
                <a:lnTo>
                  <a:pt x="453628" y="436959"/>
                </a:lnTo>
                <a:lnTo>
                  <a:pt x="384571" y="432197"/>
                </a:lnTo>
                <a:lnTo>
                  <a:pt x="316706" y="421481"/>
                </a:lnTo>
                <a:lnTo>
                  <a:pt x="253603" y="407194"/>
                </a:lnTo>
                <a:lnTo>
                  <a:pt x="192881" y="389334"/>
                </a:lnTo>
                <a:lnTo>
                  <a:pt x="141684" y="369094"/>
                </a:lnTo>
                <a:lnTo>
                  <a:pt x="96440" y="346472"/>
                </a:lnTo>
                <a:lnTo>
                  <a:pt x="58340" y="321469"/>
                </a:lnTo>
                <a:lnTo>
                  <a:pt x="30956" y="292894"/>
                </a:lnTo>
                <a:lnTo>
                  <a:pt x="0" y="234553"/>
                </a:lnTo>
                <a:lnTo>
                  <a:pt x="0" y="204787"/>
                </a:lnTo>
                <a:lnTo>
                  <a:pt x="30956" y="146447"/>
                </a:lnTo>
                <a:lnTo>
                  <a:pt x="58340" y="119062"/>
                </a:lnTo>
                <a:lnTo>
                  <a:pt x="96440" y="94059"/>
                </a:lnTo>
                <a:lnTo>
                  <a:pt x="141684" y="71437"/>
                </a:lnTo>
                <a:lnTo>
                  <a:pt x="192881" y="51196"/>
                </a:lnTo>
                <a:lnTo>
                  <a:pt x="253603" y="33337"/>
                </a:lnTo>
                <a:lnTo>
                  <a:pt x="316706" y="17859"/>
                </a:lnTo>
                <a:lnTo>
                  <a:pt x="384571" y="8334"/>
                </a:lnTo>
                <a:lnTo>
                  <a:pt x="453628" y="2381"/>
                </a:lnTo>
                <a:lnTo>
                  <a:pt x="5262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87687" y="3886708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10878" y="2975372"/>
            <a:ext cx="1184910" cy="457200"/>
          </a:xfrm>
          <a:custGeom>
            <a:avLst/>
            <a:gdLst/>
            <a:ahLst/>
            <a:cxnLst/>
            <a:rect l="l" t="t" r="r" b="b"/>
            <a:pathLst>
              <a:path w="1184910" h="457200">
                <a:moveTo>
                  <a:pt x="611981" y="4762"/>
                </a:moveTo>
                <a:lnTo>
                  <a:pt x="685800" y="11906"/>
                </a:lnTo>
                <a:lnTo>
                  <a:pt x="759618" y="25003"/>
                </a:lnTo>
                <a:lnTo>
                  <a:pt x="827484" y="40481"/>
                </a:lnTo>
                <a:lnTo>
                  <a:pt x="895350" y="58340"/>
                </a:lnTo>
                <a:lnTo>
                  <a:pt x="956072" y="78581"/>
                </a:lnTo>
                <a:lnTo>
                  <a:pt x="1012031" y="101203"/>
                </a:lnTo>
                <a:lnTo>
                  <a:pt x="1060847" y="126206"/>
                </a:lnTo>
                <a:lnTo>
                  <a:pt x="1103710" y="151209"/>
                </a:lnTo>
                <a:lnTo>
                  <a:pt x="1135856" y="178593"/>
                </a:lnTo>
                <a:lnTo>
                  <a:pt x="1162050" y="209550"/>
                </a:lnTo>
                <a:lnTo>
                  <a:pt x="1184672" y="264318"/>
                </a:lnTo>
                <a:lnTo>
                  <a:pt x="1182291" y="295275"/>
                </a:lnTo>
                <a:lnTo>
                  <a:pt x="1148953" y="345281"/>
                </a:lnTo>
                <a:lnTo>
                  <a:pt x="1119188" y="371475"/>
                </a:lnTo>
                <a:lnTo>
                  <a:pt x="1081088" y="391715"/>
                </a:lnTo>
                <a:lnTo>
                  <a:pt x="1034653" y="410765"/>
                </a:lnTo>
                <a:lnTo>
                  <a:pt x="984647" y="426243"/>
                </a:lnTo>
                <a:lnTo>
                  <a:pt x="923925" y="439340"/>
                </a:lnTo>
                <a:lnTo>
                  <a:pt x="860821" y="448865"/>
                </a:lnTo>
                <a:lnTo>
                  <a:pt x="791765" y="454818"/>
                </a:lnTo>
                <a:lnTo>
                  <a:pt x="721518" y="457200"/>
                </a:lnTo>
                <a:lnTo>
                  <a:pt x="647700" y="457200"/>
                </a:lnTo>
                <a:lnTo>
                  <a:pt x="571500" y="451246"/>
                </a:lnTo>
                <a:lnTo>
                  <a:pt x="498871" y="444103"/>
                </a:lnTo>
                <a:lnTo>
                  <a:pt x="425053" y="431006"/>
                </a:lnTo>
                <a:lnTo>
                  <a:pt x="357187" y="416718"/>
                </a:lnTo>
                <a:lnTo>
                  <a:pt x="288131" y="398859"/>
                </a:lnTo>
                <a:lnTo>
                  <a:pt x="227409" y="378618"/>
                </a:lnTo>
                <a:lnTo>
                  <a:pt x="171450" y="355996"/>
                </a:lnTo>
                <a:lnTo>
                  <a:pt x="123825" y="330993"/>
                </a:lnTo>
                <a:lnTo>
                  <a:pt x="80962" y="304800"/>
                </a:lnTo>
                <a:lnTo>
                  <a:pt x="47625" y="277415"/>
                </a:lnTo>
                <a:lnTo>
                  <a:pt x="22621" y="247650"/>
                </a:lnTo>
                <a:lnTo>
                  <a:pt x="0" y="191690"/>
                </a:lnTo>
                <a:lnTo>
                  <a:pt x="2381" y="164306"/>
                </a:lnTo>
                <a:lnTo>
                  <a:pt x="35718" y="110728"/>
                </a:lnTo>
                <a:lnTo>
                  <a:pt x="65484" y="85725"/>
                </a:lnTo>
                <a:lnTo>
                  <a:pt x="103584" y="65484"/>
                </a:lnTo>
                <a:lnTo>
                  <a:pt x="148828" y="45243"/>
                </a:lnTo>
                <a:lnTo>
                  <a:pt x="200025" y="29765"/>
                </a:lnTo>
                <a:lnTo>
                  <a:pt x="260746" y="17859"/>
                </a:lnTo>
                <a:lnTo>
                  <a:pt x="323850" y="7143"/>
                </a:lnTo>
                <a:lnTo>
                  <a:pt x="391715" y="2381"/>
                </a:lnTo>
                <a:lnTo>
                  <a:pt x="463153" y="0"/>
                </a:lnTo>
                <a:lnTo>
                  <a:pt x="535781" y="0"/>
                </a:lnTo>
                <a:lnTo>
                  <a:pt x="611981" y="4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923257" y="27406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5166" y="27406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52512" y="2265761"/>
            <a:ext cx="2952115" cy="2616200"/>
          </a:xfrm>
          <a:custGeom>
            <a:avLst/>
            <a:gdLst/>
            <a:ahLst/>
            <a:cxnLst/>
            <a:rect l="l" t="t" r="r" b="b"/>
            <a:pathLst>
              <a:path w="2952115" h="2616200">
                <a:moveTo>
                  <a:pt x="1472803" y="0"/>
                </a:moveTo>
                <a:lnTo>
                  <a:pt x="1594247" y="2381"/>
                </a:lnTo>
                <a:lnTo>
                  <a:pt x="1715690" y="17859"/>
                </a:lnTo>
                <a:lnTo>
                  <a:pt x="1834753" y="38100"/>
                </a:lnTo>
                <a:lnTo>
                  <a:pt x="1951434" y="70246"/>
                </a:lnTo>
                <a:lnTo>
                  <a:pt x="2065734" y="108346"/>
                </a:lnTo>
                <a:lnTo>
                  <a:pt x="2174081" y="155971"/>
                </a:lnTo>
                <a:lnTo>
                  <a:pt x="2281237" y="211931"/>
                </a:lnTo>
                <a:lnTo>
                  <a:pt x="2378868" y="272653"/>
                </a:lnTo>
                <a:lnTo>
                  <a:pt x="2472928" y="342900"/>
                </a:lnTo>
                <a:lnTo>
                  <a:pt x="2558653" y="419100"/>
                </a:lnTo>
                <a:lnTo>
                  <a:pt x="2637234" y="502443"/>
                </a:lnTo>
                <a:lnTo>
                  <a:pt x="2708672" y="590550"/>
                </a:lnTo>
                <a:lnTo>
                  <a:pt x="2771775" y="681037"/>
                </a:lnTo>
                <a:lnTo>
                  <a:pt x="2825353" y="779859"/>
                </a:lnTo>
                <a:lnTo>
                  <a:pt x="2870596" y="881062"/>
                </a:lnTo>
                <a:lnTo>
                  <a:pt x="2906315" y="984646"/>
                </a:lnTo>
                <a:lnTo>
                  <a:pt x="2931318" y="1090612"/>
                </a:lnTo>
                <a:lnTo>
                  <a:pt x="2946796" y="1196578"/>
                </a:lnTo>
                <a:lnTo>
                  <a:pt x="2951559" y="1304925"/>
                </a:lnTo>
                <a:lnTo>
                  <a:pt x="2946796" y="1414462"/>
                </a:lnTo>
                <a:lnTo>
                  <a:pt x="2931318" y="1520428"/>
                </a:lnTo>
                <a:lnTo>
                  <a:pt x="2906315" y="1626394"/>
                </a:lnTo>
                <a:lnTo>
                  <a:pt x="2870596" y="1729978"/>
                </a:lnTo>
                <a:lnTo>
                  <a:pt x="2827734" y="1829990"/>
                </a:lnTo>
                <a:lnTo>
                  <a:pt x="2774156" y="1928812"/>
                </a:lnTo>
                <a:lnTo>
                  <a:pt x="2711053" y="2020490"/>
                </a:lnTo>
                <a:lnTo>
                  <a:pt x="2639615" y="2108597"/>
                </a:lnTo>
                <a:lnTo>
                  <a:pt x="2562225" y="2191940"/>
                </a:lnTo>
                <a:lnTo>
                  <a:pt x="2475309" y="2266950"/>
                </a:lnTo>
                <a:lnTo>
                  <a:pt x="2384822" y="2338388"/>
                </a:lnTo>
                <a:lnTo>
                  <a:pt x="2283618" y="2401490"/>
                </a:lnTo>
                <a:lnTo>
                  <a:pt x="2178844" y="2456259"/>
                </a:lnTo>
                <a:lnTo>
                  <a:pt x="2070497" y="2505075"/>
                </a:lnTo>
                <a:lnTo>
                  <a:pt x="1956197" y="2543175"/>
                </a:lnTo>
                <a:lnTo>
                  <a:pt x="1840706" y="2575322"/>
                </a:lnTo>
                <a:lnTo>
                  <a:pt x="1721644" y="2597944"/>
                </a:lnTo>
                <a:lnTo>
                  <a:pt x="1600200" y="2611040"/>
                </a:lnTo>
                <a:lnTo>
                  <a:pt x="1478756" y="2615803"/>
                </a:lnTo>
                <a:lnTo>
                  <a:pt x="1356122" y="2611040"/>
                </a:lnTo>
                <a:lnTo>
                  <a:pt x="1234678" y="2597944"/>
                </a:lnTo>
                <a:lnTo>
                  <a:pt x="1116806" y="2575322"/>
                </a:lnTo>
                <a:lnTo>
                  <a:pt x="1000125" y="2545556"/>
                </a:lnTo>
                <a:lnTo>
                  <a:pt x="885824" y="2507456"/>
                </a:lnTo>
                <a:lnTo>
                  <a:pt x="773906" y="2459831"/>
                </a:lnTo>
                <a:lnTo>
                  <a:pt x="670321" y="2403872"/>
                </a:lnTo>
                <a:lnTo>
                  <a:pt x="571499" y="2340769"/>
                </a:lnTo>
                <a:lnTo>
                  <a:pt x="478631" y="2272903"/>
                </a:lnTo>
                <a:lnTo>
                  <a:pt x="391715" y="2194322"/>
                </a:lnTo>
                <a:lnTo>
                  <a:pt x="314325" y="2113359"/>
                </a:lnTo>
                <a:lnTo>
                  <a:pt x="242887" y="2025253"/>
                </a:lnTo>
                <a:lnTo>
                  <a:pt x="179784" y="1931194"/>
                </a:lnTo>
                <a:lnTo>
                  <a:pt x="126206" y="1835944"/>
                </a:lnTo>
                <a:lnTo>
                  <a:pt x="80962" y="1734740"/>
                </a:lnTo>
                <a:lnTo>
                  <a:pt x="45243" y="1631156"/>
                </a:lnTo>
                <a:lnTo>
                  <a:pt x="20240" y="1525190"/>
                </a:lnTo>
                <a:lnTo>
                  <a:pt x="4762" y="1419225"/>
                </a:lnTo>
                <a:lnTo>
                  <a:pt x="0" y="1310878"/>
                </a:lnTo>
                <a:lnTo>
                  <a:pt x="4762" y="1201341"/>
                </a:lnTo>
                <a:lnTo>
                  <a:pt x="20240" y="1095375"/>
                </a:lnTo>
                <a:lnTo>
                  <a:pt x="45243" y="989409"/>
                </a:lnTo>
                <a:lnTo>
                  <a:pt x="80962" y="885824"/>
                </a:lnTo>
                <a:lnTo>
                  <a:pt x="123825" y="784621"/>
                </a:lnTo>
                <a:lnTo>
                  <a:pt x="177403" y="686990"/>
                </a:lnTo>
                <a:lnTo>
                  <a:pt x="240506" y="592931"/>
                </a:lnTo>
                <a:lnTo>
                  <a:pt x="310753" y="504825"/>
                </a:lnTo>
                <a:lnTo>
                  <a:pt x="389334" y="423862"/>
                </a:lnTo>
                <a:lnTo>
                  <a:pt x="476249" y="345281"/>
                </a:lnTo>
                <a:lnTo>
                  <a:pt x="566737" y="277415"/>
                </a:lnTo>
                <a:lnTo>
                  <a:pt x="665559" y="214312"/>
                </a:lnTo>
                <a:lnTo>
                  <a:pt x="771524" y="158353"/>
                </a:lnTo>
                <a:lnTo>
                  <a:pt x="881062" y="110728"/>
                </a:lnTo>
                <a:lnTo>
                  <a:pt x="994171" y="70246"/>
                </a:lnTo>
                <a:lnTo>
                  <a:pt x="1110853" y="40481"/>
                </a:lnTo>
                <a:lnTo>
                  <a:pt x="1229915" y="17859"/>
                </a:lnTo>
                <a:lnTo>
                  <a:pt x="1351359" y="4762"/>
                </a:lnTo>
                <a:lnTo>
                  <a:pt x="14728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81622" y="375869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46709" y="3315892"/>
            <a:ext cx="1568450" cy="1239520"/>
          </a:xfrm>
          <a:custGeom>
            <a:avLst/>
            <a:gdLst/>
            <a:ahLst/>
            <a:cxnLst/>
            <a:rect l="l" t="t" r="r" b="b"/>
            <a:pathLst>
              <a:path w="1568450" h="1239520">
                <a:moveTo>
                  <a:pt x="525065" y="207168"/>
                </a:moveTo>
                <a:lnTo>
                  <a:pt x="602456" y="159543"/>
                </a:lnTo>
                <a:lnTo>
                  <a:pt x="683418" y="119062"/>
                </a:lnTo>
                <a:lnTo>
                  <a:pt x="765571" y="83343"/>
                </a:lnTo>
                <a:lnTo>
                  <a:pt x="846534" y="55959"/>
                </a:lnTo>
                <a:lnTo>
                  <a:pt x="929878" y="30956"/>
                </a:lnTo>
                <a:lnTo>
                  <a:pt x="1008459" y="15478"/>
                </a:lnTo>
                <a:lnTo>
                  <a:pt x="1083469" y="4762"/>
                </a:lnTo>
                <a:lnTo>
                  <a:pt x="1159669" y="0"/>
                </a:lnTo>
                <a:lnTo>
                  <a:pt x="1228725" y="4762"/>
                </a:lnTo>
                <a:lnTo>
                  <a:pt x="1294209" y="15478"/>
                </a:lnTo>
                <a:lnTo>
                  <a:pt x="1352550" y="30956"/>
                </a:lnTo>
                <a:lnTo>
                  <a:pt x="1404937" y="53578"/>
                </a:lnTo>
                <a:lnTo>
                  <a:pt x="1451372" y="83343"/>
                </a:lnTo>
                <a:lnTo>
                  <a:pt x="1491853" y="119062"/>
                </a:lnTo>
                <a:lnTo>
                  <a:pt x="1521619" y="159543"/>
                </a:lnTo>
                <a:lnTo>
                  <a:pt x="1544240" y="204787"/>
                </a:lnTo>
                <a:lnTo>
                  <a:pt x="1559719" y="254793"/>
                </a:lnTo>
                <a:lnTo>
                  <a:pt x="1568053" y="310753"/>
                </a:lnTo>
                <a:lnTo>
                  <a:pt x="1564481" y="369093"/>
                </a:lnTo>
                <a:lnTo>
                  <a:pt x="1552575" y="427434"/>
                </a:lnTo>
                <a:lnTo>
                  <a:pt x="1534716" y="490537"/>
                </a:lnTo>
                <a:lnTo>
                  <a:pt x="1506140" y="556021"/>
                </a:lnTo>
                <a:lnTo>
                  <a:pt x="1471612" y="619124"/>
                </a:lnTo>
                <a:lnTo>
                  <a:pt x="1428750" y="684609"/>
                </a:lnTo>
                <a:lnTo>
                  <a:pt x="1377553" y="747712"/>
                </a:lnTo>
                <a:lnTo>
                  <a:pt x="1321594" y="810815"/>
                </a:lnTo>
                <a:lnTo>
                  <a:pt x="1258490" y="871537"/>
                </a:lnTo>
                <a:lnTo>
                  <a:pt x="1190625" y="929877"/>
                </a:lnTo>
                <a:lnTo>
                  <a:pt x="1119187" y="982265"/>
                </a:lnTo>
                <a:lnTo>
                  <a:pt x="1042987" y="1033462"/>
                </a:lnTo>
                <a:lnTo>
                  <a:pt x="964406" y="1081087"/>
                </a:lnTo>
                <a:lnTo>
                  <a:pt x="883443" y="1121568"/>
                </a:lnTo>
                <a:lnTo>
                  <a:pt x="802481" y="1156096"/>
                </a:lnTo>
                <a:lnTo>
                  <a:pt x="719137" y="1184671"/>
                </a:lnTo>
                <a:lnTo>
                  <a:pt x="638174" y="1209674"/>
                </a:lnTo>
                <a:lnTo>
                  <a:pt x="559593" y="1225152"/>
                </a:lnTo>
                <a:lnTo>
                  <a:pt x="481012" y="1234678"/>
                </a:lnTo>
                <a:lnTo>
                  <a:pt x="408384" y="1239440"/>
                </a:lnTo>
                <a:lnTo>
                  <a:pt x="336946" y="1234678"/>
                </a:lnTo>
                <a:lnTo>
                  <a:pt x="273843" y="1225152"/>
                </a:lnTo>
                <a:lnTo>
                  <a:pt x="213121" y="1209674"/>
                </a:lnTo>
                <a:lnTo>
                  <a:pt x="159543" y="1187052"/>
                </a:lnTo>
                <a:lnTo>
                  <a:pt x="114300" y="1156096"/>
                </a:lnTo>
                <a:lnTo>
                  <a:pt x="76199" y="1121568"/>
                </a:lnTo>
                <a:lnTo>
                  <a:pt x="44053" y="1081087"/>
                </a:lnTo>
                <a:lnTo>
                  <a:pt x="20240" y="1035843"/>
                </a:lnTo>
                <a:lnTo>
                  <a:pt x="8334" y="984646"/>
                </a:lnTo>
                <a:lnTo>
                  <a:pt x="0" y="929877"/>
                </a:lnTo>
                <a:lnTo>
                  <a:pt x="3571" y="871537"/>
                </a:lnTo>
                <a:lnTo>
                  <a:pt x="13096" y="810815"/>
                </a:lnTo>
                <a:lnTo>
                  <a:pt x="33337" y="750093"/>
                </a:lnTo>
                <a:lnTo>
                  <a:pt x="60721" y="684609"/>
                </a:lnTo>
                <a:lnTo>
                  <a:pt x="96440" y="621505"/>
                </a:lnTo>
                <a:lnTo>
                  <a:pt x="139303" y="556021"/>
                </a:lnTo>
                <a:lnTo>
                  <a:pt x="190500" y="492918"/>
                </a:lnTo>
                <a:lnTo>
                  <a:pt x="246459" y="429815"/>
                </a:lnTo>
                <a:lnTo>
                  <a:pt x="309562" y="369093"/>
                </a:lnTo>
                <a:lnTo>
                  <a:pt x="375046" y="310753"/>
                </a:lnTo>
                <a:lnTo>
                  <a:pt x="448865" y="257174"/>
                </a:lnTo>
                <a:lnTo>
                  <a:pt x="525065" y="2071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94732" y="235356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44203" y="2369345"/>
            <a:ext cx="2180590" cy="1141095"/>
          </a:xfrm>
          <a:custGeom>
            <a:avLst/>
            <a:gdLst/>
            <a:ahLst/>
            <a:cxnLst/>
            <a:rect l="l" t="t" r="r" b="b"/>
            <a:pathLst>
              <a:path w="2180590" h="1141095">
                <a:moveTo>
                  <a:pt x="975122" y="50006"/>
                </a:moveTo>
                <a:lnTo>
                  <a:pt x="1078707" y="29765"/>
                </a:lnTo>
                <a:lnTo>
                  <a:pt x="1182291" y="15478"/>
                </a:lnTo>
                <a:lnTo>
                  <a:pt x="1287066" y="4762"/>
                </a:lnTo>
                <a:lnTo>
                  <a:pt x="1388269" y="0"/>
                </a:lnTo>
                <a:lnTo>
                  <a:pt x="1483519" y="0"/>
                </a:lnTo>
                <a:lnTo>
                  <a:pt x="1579960" y="4762"/>
                </a:lnTo>
                <a:lnTo>
                  <a:pt x="1671638" y="15478"/>
                </a:lnTo>
                <a:lnTo>
                  <a:pt x="1754982" y="29765"/>
                </a:lnTo>
                <a:lnTo>
                  <a:pt x="1835944" y="50006"/>
                </a:lnTo>
                <a:lnTo>
                  <a:pt x="1906191" y="75009"/>
                </a:lnTo>
                <a:lnTo>
                  <a:pt x="1972866" y="103584"/>
                </a:lnTo>
                <a:lnTo>
                  <a:pt x="2028826" y="138112"/>
                </a:lnTo>
                <a:lnTo>
                  <a:pt x="2076451" y="173831"/>
                </a:lnTo>
                <a:lnTo>
                  <a:pt x="2116932" y="216693"/>
                </a:lnTo>
                <a:lnTo>
                  <a:pt x="2146698" y="259556"/>
                </a:lnTo>
                <a:lnTo>
                  <a:pt x="2166938" y="308371"/>
                </a:lnTo>
                <a:lnTo>
                  <a:pt x="2177654" y="355996"/>
                </a:lnTo>
                <a:lnTo>
                  <a:pt x="2180035" y="408384"/>
                </a:lnTo>
                <a:lnTo>
                  <a:pt x="2170510" y="461962"/>
                </a:lnTo>
                <a:lnTo>
                  <a:pt x="2152650" y="514350"/>
                </a:lnTo>
                <a:lnTo>
                  <a:pt x="2124076" y="567928"/>
                </a:lnTo>
                <a:lnTo>
                  <a:pt x="2085976" y="623887"/>
                </a:lnTo>
                <a:lnTo>
                  <a:pt x="2040732" y="676275"/>
                </a:lnTo>
                <a:lnTo>
                  <a:pt x="1984773" y="729853"/>
                </a:lnTo>
                <a:lnTo>
                  <a:pt x="1921669" y="782240"/>
                </a:lnTo>
                <a:lnTo>
                  <a:pt x="1851422" y="831056"/>
                </a:lnTo>
                <a:lnTo>
                  <a:pt x="1772841" y="878681"/>
                </a:lnTo>
                <a:lnTo>
                  <a:pt x="1689497" y="921543"/>
                </a:lnTo>
                <a:lnTo>
                  <a:pt x="1600201" y="964406"/>
                </a:lnTo>
                <a:lnTo>
                  <a:pt x="1503760" y="1002506"/>
                </a:lnTo>
                <a:lnTo>
                  <a:pt x="1408510" y="1034653"/>
                </a:lnTo>
                <a:lnTo>
                  <a:pt x="1307307" y="1065610"/>
                </a:lnTo>
                <a:lnTo>
                  <a:pt x="1202532" y="1088232"/>
                </a:lnTo>
                <a:lnTo>
                  <a:pt x="1101329" y="1108472"/>
                </a:lnTo>
                <a:lnTo>
                  <a:pt x="997744" y="1126332"/>
                </a:lnTo>
                <a:lnTo>
                  <a:pt x="894159" y="1135856"/>
                </a:lnTo>
                <a:lnTo>
                  <a:pt x="792956" y="1140619"/>
                </a:lnTo>
                <a:lnTo>
                  <a:pt x="694134" y="1140619"/>
                </a:lnTo>
                <a:lnTo>
                  <a:pt x="600075" y="1135856"/>
                </a:lnTo>
                <a:lnTo>
                  <a:pt x="509587" y="1126332"/>
                </a:lnTo>
                <a:lnTo>
                  <a:pt x="423862" y="1110853"/>
                </a:lnTo>
                <a:lnTo>
                  <a:pt x="345281" y="1090613"/>
                </a:lnTo>
                <a:lnTo>
                  <a:pt x="271462" y="1065610"/>
                </a:lnTo>
                <a:lnTo>
                  <a:pt x="208359" y="1034653"/>
                </a:lnTo>
                <a:lnTo>
                  <a:pt x="150018" y="1002506"/>
                </a:lnTo>
                <a:lnTo>
                  <a:pt x="102393" y="964406"/>
                </a:lnTo>
                <a:lnTo>
                  <a:pt x="60721" y="923925"/>
                </a:lnTo>
                <a:lnTo>
                  <a:pt x="30956" y="878681"/>
                </a:lnTo>
                <a:lnTo>
                  <a:pt x="10715" y="833437"/>
                </a:lnTo>
                <a:lnTo>
                  <a:pt x="0" y="782240"/>
                </a:lnTo>
                <a:lnTo>
                  <a:pt x="0" y="732234"/>
                </a:lnTo>
                <a:lnTo>
                  <a:pt x="8334" y="678656"/>
                </a:lnTo>
                <a:lnTo>
                  <a:pt x="26193" y="623887"/>
                </a:lnTo>
                <a:lnTo>
                  <a:pt x="55959" y="570309"/>
                </a:lnTo>
                <a:lnTo>
                  <a:pt x="91678" y="514350"/>
                </a:lnTo>
                <a:lnTo>
                  <a:pt x="139303" y="461962"/>
                </a:lnTo>
                <a:lnTo>
                  <a:pt x="195262" y="408384"/>
                </a:lnTo>
                <a:lnTo>
                  <a:pt x="258365" y="358378"/>
                </a:lnTo>
                <a:lnTo>
                  <a:pt x="329803" y="308371"/>
                </a:lnTo>
                <a:lnTo>
                  <a:pt x="406003" y="261937"/>
                </a:lnTo>
                <a:lnTo>
                  <a:pt x="491728" y="216693"/>
                </a:lnTo>
                <a:lnTo>
                  <a:pt x="579834" y="176212"/>
                </a:lnTo>
                <a:lnTo>
                  <a:pt x="673893" y="138112"/>
                </a:lnTo>
                <a:lnTo>
                  <a:pt x="772715" y="105965"/>
                </a:lnTo>
                <a:lnTo>
                  <a:pt x="871537" y="75009"/>
                </a:lnTo>
                <a:lnTo>
                  <a:pt x="975122" y="500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STRENGTH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36548" y="4664964"/>
            <a:ext cx="1248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Original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3741" y="4771644"/>
            <a:ext cx="1092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Arial"/>
                <a:cs typeface="Arial"/>
              </a:rPr>
              <a:t>Two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632" y="5021625"/>
            <a:ext cx="311785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400" b="1" spc="-20" dirty="0">
                <a:latin typeface="Arial"/>
                <a:cs typeface="Arial"/>
              </a:rPr>
              <a:t>Less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susceptible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noise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outliers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632" y="5656625"/>
            <a:ext cx="4173854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00" b="1" dirty="0">
                <a:latin typeface="Arial"/>
                <a:cs typeface="Arial"/>
              </a:rPr>
              <a:t>MAX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approach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does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well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separating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clusters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if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632" y="5859826"/>
            <a:ext cx="267652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400" b="1" dirty="0">
                <a:latin typeface="Arial"/>
                <a:cs typeface="Arial"/>
              </a:rPr>
              <a:t>there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noise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1904" y="363315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27038" y="0"/>
                </a:moveTo>
                <a:lnTo>
                  <a:pt x="15931" y="1941"/>
                </a:lnTo>
                <a:lnTo>
                  <a:pt x="7402" y="7443"/>
                </a:lnTo>
                <a:lnTo>
                  <a:pt x="1930" y="16020"/>
                </a:lnTo>
                <a:lnTo>
                  <a:pt x="0" y="27188"/>
                </a:lnTo>
                <a:lnTo>
                  <a:pt x="1930" y="39190"/>
                </a:lnTo>
                <a:lnTo>
                  <a:pt x="7402" y="49675"/>
                </a:lnTo>
                <a:lnTo>
                  <a:pt x="15931" y="57099"/>
                </a:lnTo>
                <a:lnTo>
                  <a:pt x="27038" y="59917"/>
                </a:lnTo>
                <a:lnTo>
                  <a:pt x="38997" y="57099"/>
                </a:lnTo>
                <a:lnTo>
                  <a:pt x="49476" y="49675"/>
                </a:lnTo>
                <a:lnTo>
                  <a:pt x="56911" y="39190"/>
                </a:lnTo>
                <a:lnTo>
                  <a:pt x="59736" y="27188"/>
                </a:lnTo>
                <a:lnTo>
                  <a:pt x="56911" y="16020"/>
                </a:lnTo>
                <a:lnTo>
                  <a:pt x="49476" y="7443"/>
                </a:lnTo>
                <a:lnTo>
                  <a:pt x="38997" y="1941"/>
                </a:lnTo>
                <a:lnTo>
                  <a:pt x="2703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5667" y="3245946"/>
            <a:ext cx="65405" cy="60325"/>
          </a:xfrm>
          <a:custGeom>
            <a:avLst/>
            <a:gdLst/>
            <a:ahLst/>
            <a:cxnLst/>
            <a:rect l="l" t="t" r="r" b="b"/>
            <a:pathLst>
              <a:path w="65405" h="60325">
                <a:moveTo>
                  <a:pt x="32548" y="0"/>
                </a:moveTo>
                <a:lnTo>
                  <a:pt x="20581" y="1963"/>
                </a:lnTo>
                <a:lnTo>
                  <a:pt x="10157" y="7508"/>
                </a:lnTo>
                <a:lnTo>
                  <a:pt x="2791" y="16114"/>
                </a:lnTo>
                <a:lnTo>
                  <a:pt x="0" y="27263"/>
                </a:lnTo>
                <a:lnTo>
                  <a:pt x="2791" y="39296"/>
                </a:lnTo>
                <a:lnTo>
                  <a:pt x="10157" y="49778"/>
                </a:lnTo>
                <a:lnTo>
                  <a:pt x="20581" y="57184"/>
                </a:lnTo>
                <a:lnTo>
                  <a:pt x="32548" y="59992"/>
                </a:lnTo>
                <a:lnTo>
                  <a:pt x="44485" y="57184"/>
                </a:lnTo>
                <a:lnTo>
                  <a:pt x="54913" y="49778"/>
                </a:lnTo>
                <a:lnTo>
                  <a:pt x="62296" y="39296"/>
                </a:lnTo>
                <a:lnTo>
                  <a:pt x="65098" y="27263"/>
                </a:lnTo>
                <a:lnTo>
                  <a:pt x="62296" y="16114"/>
                </a:lnTo>
                <a:lnTo>
                  <a:pt x="54913" y="7508"/>
                </a:lnTo>
                <a:lnTo>
                  <a:pt x="44485" y="1963"/>
                </a:lnTo>
                <a:lnTo>
                  <a:pt x="325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32453" y="3224151"/>
            <a:ext cx="754380" cy="878205"/>
            <a:chOff x="1132453" y="3224151"/>
            <a:chExt cx="754380" cy="878205"/>
          </a:xfrm>
        </p:grpSpPr>
        <p:sp>
          <p:nvSpPr>
            <p:cNvPr id="11" name="object 11"/>
            <p:cNvSpPr/>
            <p:nvPr/>
          </p:nvSpPr>
          <p:spPr>
            <a:xfrm>
              <a:off x="1631698" y="4036840"/>
              <a:ext cx="60325" cy="66040"/>
            </a:xfrm>
            <a:custGeom>
              <a:avLst/>
              <a:gdLst/>
              <a:ahLst/>
              <a:cxnLst/>
              <a:rect l="l" t="t" r="r" b="b"/>
              <a:pathLst>
                <a:path w="60325" h="66039">
                  <a:moveTo>
                    <a:pt x="27186" y="0"/>
                  </a:moveTo>
                  <a:lnTo>
                    <a:pt x="16056" y="2807"/>
                  </a:lnTo>
                  <a:lnTo>
                    <a:pt x="7476" y="10214"/>
                  </a:lnTo>
                  <a:lnTo>
                    <a:pt x="1953" y="20696"/>
                  </a:lnTo>
                  <a:lnTo>
                    <a:pt x="0" y="32730"/>
                  </a:lnTo>
                  <a:lnTo>
                    <a:pt x="1953" y="44732"/>
                  </a:lnTo>
                  <a:lnTo>
                    <a:pt x="7476" y="55217"/>
                  </a:lnTo>
                  <a:lnTo>
                    <a:pt x="16056" y="62641"/>
                  </a:lnTo>
                  <a:lnTo>
                    <a:pt x="27186" y="65459"/>
                  </a:lnTo>
                  <a:lnTo>
                    <a:pt x="39122" y="62641"/>
                  </a:lnTo>
                  <a:lnTo>
                    <a:pt x="49550" y="55217"/>
                  </a:lnTo>
                  <a:lnTo>
                    <a:pt x="56933" y="44732"/>
                  </a:lnTo>
                  <a:lnTo>
                    <a:pt x="59735" y="32730"/>
                  </a:lnTo>
                  <a:lnTo>
                    <a:pt x="56933" y="20696"/>
                  </a:lnTo>
                  <a:lnTo>
                    <a:pt x="49550" y="10214"/>
                  </a:lnTo>
                  <a:lnTo>
                    <a:pt x="39122" y="2807"/>
                  </a:lnTo>
                  <a:lnTo>
                    <a:pt x="271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453" y="3224151"/>
              <a:ext cx="754203" cy="78535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022367" y="3562154"/>
            <a:ext cx="60325" cy="66040"/>
          </a:xfrm>
          <a:custGeom>
            <a:avLst/>
            <a:gdLst/>
            <a:ahLst/>
            <a:cxnLst/>
            <a:rect l="l" t="t" r="r" b="b"/>
            <a:pathLst>
              <a:path w="60325" h="66039">
                <a:moveTo>
                  <a:pt x="27186" y="0"/>
                </a:moveTo>
                <a:lnTo>
                  <a:pt x="16088" y="2817"/>
                </a:lnTo>
                <a:lnTo>
                  <a:pt x="7504" y="10241"/>
                </a:lnTo>
                <a:lnTo>
                  <a:pt x="1964" y="20727"/>
                </a:lnTo>
                <a:lnTo>
                  <a:pt x="0" y="32729"/>
                </a:lnTo>
                <a:lnTo>
                  <a:pt x="1964" y="44762"/>
                </a:lnTo>
                <a:lnTo>
                  <a:pt x="7504" y="55244"/>
                </a:lnTo>
                <a:lnTo>
                  <a:pt x="16088" y="62650"/>
                </a:lnTo>
                <a:lnTo>
                  <a:pt x="27186" y="65458"/>
                </a:lnTo>
                <a:lnTo>
                  <a:pt x="39154" y="62650"/>
                </a:lnTo>
                <a:lnTo>
                  <a:pt x="49578" y="55244"/>
                </a:lnTo>
                <a:lnTo>
                  <a:pt x="56944" y="44762"/>
                </a:lnTo>
                <a:lnTo>
                  <a:pt x="59736" y="32729"/>
                </a:lnTo>
                <a:lnTo>
                  <a:pt x="56944" y="20727"/>
                </a:lnTo>
                <a:lnTo>
                  <a:pt x="49578" y="10241"/>
                </a:lnTo>
                <a:lnTo>
                  <a:pt x="39154" y="2817"/>
                </a:lnTo>
                <a:lnTo>
                  <a:pt x="271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179751" y="2700408"/>
            <a:ext cx="738505" cy="1805939"/>
            <a:chOff x="2179751" y="2700408"/>
            <a:chExt cx="738505" cy="1805939"/>
          </a:xfrm>
        </p:grpSpPr>
        <p:sp>
          <p:nvSpPr>
            <p:cNvPr id="15" name="object 15"/>
            <p:cNvSpPr/>
            <p:nvPr/>
          </p:nvSpPr>
          <p:spPr>
            <a:xfrm>
              <a:off x="2282912" y="330039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27186" y="0"/>
                  </a:moveTo>
                  <a:lnTo>
                    <a:pt x="16088" y="1964"/>
                  </a:lnTo>
                  <a:lnTo>
                    <a:pt x="7504" y="7517"/>
                  </a:lnTo>
                  <a:lnTo>
                    <a:pt x="1964" y="16145"/>
                  </a:lnTo>
                  <a:lnTo>
                    <a:pt x="0" y="27336"/>
                  </a:lnTo>
                  <a:lnTo>
                    <a:pt x="1964" y="39338"/>
                  </a:lnTo>
                  <a:lnTo>
                    <a:pt x="7504" y="49824"/>
                  </a:lnTo>
                  <a:lnTo>
                    <a:pt x="16088" y="57247"/>
                  </a:lnTo>
                  <a:lnTo>
                    <a:pt x="27186" y="60065"/>
                  </a:lnTo>
                  <a:lnTo>
                    <a:pt x="39122" y="57247"/>
                  </a:lnTo>
                  <a:lnTo>
                    <a:pt x="49550" y="49824"/>
                  </a:lnTo>
                  <a:lnTo>
                    <a:pt x="56933" y="39338"/>
                  </a:lnTo>
                  <a:lnTo>
                    <a:pt x="59735" y="27336"/>
                  </a:lnTo>
                  <a:lnTo>
                    <a:pt x="56933" y="16145"/>
                  </a:lnTo>
                  <a:lnTo>
                    <a:pt x="49550" y="7517"/>
                  </a:lnTo>
                  <a:lnTo>
                    <a:pt x="39122" y="1964"/>
                  </a:lnTo>
                  <a:lnTo>
                    <a:pt x="271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9751" y="2700408"/>
              <a:ext cx="738137" cy="180532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129573" y="2722353"/>
            <a:ext cx="885190" cy="1859914"/>
            <a:chOff x="3129573" y="2722353"/>
            <a:chExt cx="885190" cy="1859914"/>
          </a:xfrm>
        </p:grpSpPr>
        <p:sp>
          <p:nvSpPr>
            <p:cNvPr id="18" name="object 18"/>
            <p:cNvSpPr/>
            <p:nvPr/>
          </p:nvSpPr>
          <p:spPr>
            <a:xfrm>
              <a:off x="3373653" y="2825940"/>
              <a:ext cx="640715" cy="753110"/>
            </a:xfrm>
            <a:custGeom>
              <a:avLst/>
              <a:gdLst/>
              <a:ahLst/>
              <a:cxnLst/>
              <a:rect l="l" t="t" r="r" b="b"/>
              <a:pathLst>
                <a:path w="640714" h="753110">
                  <a:moveTo>
                    <a:pt x="59740" y="49060"/>
                  </a:moveTo>
                  <a:lnTo>
                    <a:pt x="56934" y="37058"/>
                  </a:lnTo>
                  <a:lnTo>
                    <a:pt x="49542" y="26568"/>
                  </a:lnTo>
                  <a:lnTo>
                    <a:pt x="39116" y="19138"/>
                  </a:lnTo>
                  <a:lnTo>
                    <a:pt x="27190" y="16319"/>
                  </a:lnTo>
                  <a:lnTo>
                    <a:pt x="16052" y="19138"/>
                  </a:lnTo>
                  <a:lnTo>
                    <a:pt x="7480" y="26568"/>
                  </a:lnTo>
                  <a:lnTo>
                    <a:pt x="1955" y="37058"/>
                  </a:lnTo>
                  <a:lnTo>
                    <a:pt x="0" y="49060"/>
                  </a:lnTo>
                  <a:lnTo>
                    <a:pt x="1955" y="61087"/>
                  </a:lnTo>
                  <a:lnTo>
                    <a:pt x="7480" y="71577"/>
                  </a:lnTo>
                  <a:lnTo>
                    <a:pt x="16052" y="78981"/>
                  </a:lnTo>
                  <a:lnTo>
                    <a:pt x="27190" y="81788"/>
                  </a:lnTo>
                  <a:lnTo>
                    <a:pt x="39116" y="78981"/>
                  </a:lnTo>
                  <a:lnTo>
                    <a:pt x="49542" y="71577"/>
                  </a:lnTo>
                  <a:lnTo>
                    <a:pt x="56934" y="61087"/>
                  </a:lnTo>
                  <a:lnTo>
                    <a:pt x="59740" y="49060"/>
                  </a:lnTo>
                  <a:close/>
                </a:path>
                <a:path w="640714" h="753110">
                  <a:moveTo>
                    <a:pt x="86918" y="234645"/>
                  </a:moveTo>
                  <a:lnTo>
                    <a:pt x="84112" y="223456"/>
                  </a:lnTo>
                  <a:lnTo>
                    <a:pt x="76733" y="214833"/>
                  </a:lnTo>
                  <a:lnTo>
                    <a:pt x="66306" y="209270"/>
                  </a:lnTo>
                  <a:lnTo>
                    <a:pt x="54368" y="207314"/>
                  </a:lnTo>
                  <a:lnTo>
                    <a:pt x="42405" y="209270"/>
                  </a:lnTo>
                  <a:lnTo>
                    <a:pt x="31978" y="214833"/>
                  </a:lnTo>
                  <a:lnTo>
                    <a:pt x="24612" y="223456"/>
                  </a:lnTo>
                  <a:lnTo>
                    <a:pt x="21818" y="234645"/>
                  </a:lnTo>
                  <a:lnTo>
                    <a:pt x="24612" y="246634"/>
                  </a:lnTo>
                  <a:lnTo>
                    <a:pt x="31978" y="257098"/>
                  </a:lnTo>
                  <a:lnTo>
                    <a:pt x="42405" y="264490"/>
                  </a:lnTo>
                  <a:lnTo>
                    <a:pt x="54368" y="267296"/>
                  </a:lnTo>
                  <a:lnTo>
                    <a:pt x="66306" y="264490"/>
                  </a:lnTo>
                  <a:lnTo>
                    <a:pt x="76733" y="257098"/>
                  </a:lnTo>
                  <a:lnTo>
                    <a:pt x="84112" y="246634"/>
                  </a:lnTo>
                  <a:lnTo>
                    <a:pt x="86918" y="234645"/>
                  </a:lnTo>
                  <a:close/>
                </a:path>
                <a:path w="640714" h="753110">
                  <a:moveTo>
                    <a:pt x="141300" y="27330"/>
                  </a:moveTo>
                  <a:lnTo>
                    <a:pt x="138493" y="16141"/>
                  </a:lnTo>
                  <a:lnTo>
                    <a:pt x="131102" y="7518"/>
                  </a:lnTo>
                  <a:lnTo>
                    <a:pt x="120675" y="1968"/>
                  </a:lnTo>
                  <a:lnTo>
                    <a:pt x="108750" y="0"/>
                  </a:lnTo>
                  <a:lnTo>
                    <a:pt x="96685" y="1968"/>
                  </a:lnTo>
                  <a:lnTo>
                    <a:pt x="86182" y="7518"/>
                  </a:lnTo>
                  <a:lnTo>
                    <a:pt x="78778" y="16141"/>
                  </a:lnTo>
                  <a:lnTo>
                    <a:pt x="75971" y="27330"/>
                  </a:lnTo>
                  <a:lnTo>
                    <a:pt x="78778" y="39331"/>
                  </a:lnTo>
                  <a:lnTo>
                    <a:pt x="86182" y="49822"/>
                  </a:lnTo>
                  <a:lnTo>
                    <a:pt x="96685" y="57251"/>
                  </a:lnTo>
                  <a:lnTo>
                    <a:pt x="108750" y="60071"/>
                  </a:lnTo>
                  <a:lnTo>
                    <a:pt x="120675" y="57251"/>
                  </a:lnTo>
                  <a:lnTo>
                    <a:pt x="131102" y="49822"/>
                  </a:lnTo>
                  <a:lnTo>
                    <a:pt x="138493" y="39331"/>
                  </a:lnTo>
                  <a:lnTo>
                    <a:pt x="141300" y="27330"/>
                  </a:lnTo>
                  <a:close/>
                </a:path>
                <a:path w="640714" h="753110">
                  <a:moveTo>
                    <a:pt x="640486" y="719886"/>
                  </a:moveTo>
                  <a:lnTo>
                    <a:pt x="637692" y="707859"/>
                  </a:lnTo>
                  <a:lnTo>
                    <a:pt x="630326" y="697382"/>
                  </a:lnTo>
                  <a:lnTo>
                    <a:pt x="619899" y="689965"/>
                  </a:lnTo>
                  <a:lnTo>
                    <a:pt x="607936" y="687158"/>
                  </a:lnTo>
                  <a:lnTo>
                    <a:pt x="596836" y="689965"/>
                  </a:lnTo>
                  <a:lnTo>
                    <a:pt x="588251" y="697382"/>
                  </a:lnTo>
                  <a:lnTo>
                    <a:pt x="582714" y="707859"/>
                  </a:lnTo>
                  <a:lnTo>
                    <a:pt x="580745" y="719886"/>
                  </a:lnTo>
                  <a:lnTo>
                    <a:pt x="582714" y="731901"/>
                  </a:lnTo>
                  <a:lnTo>
                    <a:pt x="588251" y="742378"/>
                  </a:lnTo>
                  <a:lnTo>
                    <a:pt x="596836" y="749808"/>
                  </a:lnTo>
                  <a:lnTo>
                    <a:pt x="607936" y="752627"/>
                  </a:lnTo>
                  <a:lnTo>
                    <a:pt x="619899" y="749808"/>
                  </a:lnTo>
                  <a:lnTo>
                    <a:pt x="630326" y="742378"/>
                  </a:lnTo>
                  <a:lnTo>
                    <a:pt x="637692" y="731901"/>
                  </a:lnTo>
                  <a:lnTo>
                    <a:pt x="640486" y="7198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4936" y="3202207"/>
              <a:ext cx="797872" cy="13799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67556" y="3213226"/>
              <a:ext cx="125095" cy="294640"/>
            </a:xfrm>
            <a:custGeom>
              <a:avLst/>
              <a:gdLst/>
              <a:ahLst/>
              <a:cxnLst/>
              <a:rect l="l" t="t" r="r" b="b"/>
              <a:pathLst>
                <a:path w="125095" h="294639">
                  <a:moveTo>
                    <a:pt x="65252" y="27330"/>
                  </a:moveTo>
                  <a:lnTo>
                    <a:pt x="62445" y="16141"/>
                  </a:lnTo>
                  <a:lnTo>
                    <a:pt x="55041" y="7518"/>
                  </a:lnTo>
                  <a:lnTo>
                    <a:pt x="44564" y="1955"/>
                  </a:lnTo>
                  <a:lnTo>
                    <a:pt x="32550" y="0"/>
                  </a:lnTo>
                  <a:lnTo>
                    <a:pt x="20586" y="1955"/>
                  </a:lnTo>
                  <a:lnTo>
                    <a:pt x="10160" y="7518"/>
                  </a:lnTo>
                  <a:lnTo>
                    <a:pt x="2794" y="16141"/>
                  </a:lnTo>
                  <a:lnTo>
                    <a:pt x="0" y="27330"/>
                  </a:lnTo>
                  <a:lnTo>
                    <a:pt x="2794" y="39319"/>
                  </a:lnTo>
                  <a:lnTo>
                    <a:pt x="10160" y="49784"/>
                  </a:lnTo>
                  <a:lnTo>
                    <a:pt x="20586" y="57188"/>
                  </a:lnTo>
                  <a:lnTo>
                    <a:pt x="32550" y="59982"/>
                  </a:lnTo>
                  <a:lnTo>
                    <a:pt x="44564" y="57188"/>
                  </a:lnTo>
                  <a:lnTo>
                    <a:pt x="55041" y="49784"/>
                  </a:lnTo>
                  <a:lnTo>
                    <a:pt x="62445" y="39319"/>
                  </a:lnTo>
                  <a:lnTo>
                    <a:pt x="65252" y="27330"/>
                  </a:lnTo>
                  <a:close/>
                </a:path>
                <a:path w="125095" h="294639">
                  <a:moveTo>
                    <a:pt x="124764" y="261759"/>
                  </a:moveTo>
                  <a:lnTo>
                    <a:pt x="121970" y="249720"/>
                  </a:lnTo>
                  <a:lnTo>
                    <a:pt x="114604" y="239242"/>
                  </a:lnTo>
                  <a:lnTo>
                    <a:pt x="104178" y="231838"/>
                  </a:lnTo>
                  <a:lnTo>
                    <a:pt x="92214" y="229031"/>
                  </a:lnTo>
                  <a:lnTo>
                    <a:pt x="81140" y="231838"/>
                  </a:lnTo>
                  <a:lnTo>
                    <a:pt x="72644" y="239242"/>
                  </a:lnTo>
                  <a:lnTo>
                    <a:pt x="67170" y="249720"/>
                  </a:lnTo>
                  <a:lnTo>
                    <a:pt x="65252" y="261759"/>
                  </a:lnTo>
                  <a:lnTo>
                    <a:pt x="67170" y="273761"/>
                  </a:lnTo>
                  <a:lnTo>
                    <a:pt x="72644" y="284238"/>
                  </a:lnTo>
                  <a:lnTo>
                    <a:pt x="81140" y="291668"/>
                  </a:lnTo>
                  <a:lnTo>
                    <a:pt x="92214" y="294487"/>
                  </a:lnTo>
                  <a:lnTo>
                    <a:pt x="104178" y="291668"/>
                  </a:lnTo>
                  <a:lnTo>
                    <a:pt x="114604" y="284238"/>
                  </a:lnTo>
                  <a:lnTo>
                    <a:pt x="121970" y="273761"/>
                  </a:lnTo>
                  <a:lnTo>
                    <a:pt x="124764" y="26175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122" y="3022234"/>
              <a:ext cx="65100" cy="654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9573" y="3115029"/>
              <a:ext cx="65098" cy="654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82403" y="2935058"/>
              <a:ext cx="342265" cy="120014"/>
            </a:xfrm>
            <a:custGeom>
              <a:avLst/>
              <a:gdLst/>
              <a:ahLst/>
              <a:cxnLst/>
              <a:rect l="l" t="t" r="r" b="b"/>
              <a:pathLst>
                <a:path w="342264" h="120014">
                  <a:moveTo>
                    <a:pt x="59512" y="27343"/>
                  </a:moveTo>
                  <a:lnTo>
                    <a:pt x="56718" y="16154"/>
                  </a:lnTo>
                  <a:lnTo>
                    <a:pt x="49352" y="7518"/>
                  </a:lnTo>
                  <a:lnTo>
                    <a:pt x="38925" y="1968"/>
                  </a:lnTo>
                  <a:lnTo>
                    <a:pt x="26962" y="0"/>
                  </a:lnTo>
                  <a:lnTo>
                    <a:pt x="15900" y="1968"/>
                  </a:lnTo>
                  <a:lnTo>
                    <a:pt x="7391" y="7518"/>
                  </a:lnTo>
                  <a:lnTo>
                    <a:pt x="1930" y="16154"/>
                  </a:lnTo>
                  <a:lnTo>
                    <a:pt x="0" y="27343"/>
                  </a:lnTo>
                  <a:lnTo>
                    <a:pt x="1930" y="39344"/>
                  </a:lnTo>
                  <a:lnTo>
                    <a:pt x="7391" y="49822"/>
                  </a:lnTo>
                  <a:lnTo>
                    <a:pt x="15900" y="57251"/>
                  </a:lnTo>
                  <a:lnTo>
                    <a:pt x="26962" y="60071"/>
                  </a:lnTo>
                  <a:lnTo>
                    <a:pt x="38925" y="57251"/>
                  </a:lnTo>
                  <a:lnTo>
                    <a:pt x="49352" y="49822"/>
                  </a:lnTo>
                  <a:lnTo>
                    <a:pt x="56718" y="39344"/>
                  </a:lnTo>
                  <a:lnTo>
                    <a:pt x="59512" y="27343"/>
                  </a:lnTo>
                  <a:close/>
                </a:path>
                <a:path w="342264" h="120014">
                  <a:moveTo>
                    <a:pt x="341871" y="87185"/>
                  </a:moveTo>
                  <a:lnTo>
                    <a:pt x="339064" y="75184"/>
                  </a:lnTo>
                  <a:lnTo>
                    <a:pt x="331660" y="64693"/>
                  </a:lnTo>
                  <a:lnTo>
                    <a:pt x="321170" y="57264"/>
                  </a:lnTo>
                  <a:lnTo>
                    <a:pt x="309105" y="54457"/>
                  </a:lnTo>
                  <a:lnTo>
                    <a:pt x="298043" y="57264"/>
                  </a:lnTo>
                  <a:lnTo>
                    <a:pt x="289534" y="64693"/>
                  </a:lnTo>
                  <a:lnTo>
                    <a:pt x="284073" y="75184"/>
                  </a:lnTo>
                  <a:lnTo>
                    <a:pt x="282143" y="87185"/>
                  </a:lnTo>
                  <a:lnTo>
                    <a:pt x="284073" y="99212"/>
                  </a:lnTo>
                  <a:lnTo>
                    <a:pt x="289534" y="109702"/>
                  </a:lnTo>
                  <a:lnTo>
                    <a:pt x="298043" y="117106"/>
                  </a:lnTo>
                  <a:lnTo>
                    <a:pt x="309105" y="119913"/>
                  </a:lnTo>
                  <a:lnTo>
                    <a:pt x="321170" y="117106"/>
                  </a:lnTo>
                  <a:lnTo>
                    <a:pt x="331660" y="109702"/>
                  </a:lnTo>
                  <a:lnTo>
                    <a:pt x="339064" y="99212"/>
                  </a:lnTo>
                  <a:lnTo>
                    <a:pt x="341871" y="8718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0035" y="2722353"/>
              <a:ext cx="65098" cy="6545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07164" y="3038636"/>
            <a:ext cx="65100" cy="65383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590925" y="2847885"/>
            <a:ext cx="81915" cy="103505"/>
          </a:xfrm>
          <a:custGeom>
            <a:avLst/>
            <a:gdLst/>
            <a:ahLst/>
            <a:cxnLst/>
            <a:rect l="l" t="t" r="r" b="b"/>
            <a:pathLst>
              <a:path w="81914" h="103505">
                <a:moveTo>
                  <a:pt x="81330" y="27114"/>
                </a:moveTo>
                <a:lnTo>
                  <a:pt x="78536" y="15989"/>
                </a:lnTo>
                <a:lnTo>
                  <a:pt x="71170" y="7429"/>
                </a:lnTo>
                <a:lnTo>
                  <a:pt x="60756" y="1943"/>
                </a:lnTo>
                <a:lnTo>
                  <a:pt x="48780" y="0"/>
                </a:lnTo>
                <a:lnTo>
                  <a:pt x="37680" y="1943"/>
                </a:lnTo>
                <a:lnTo>
                  <a:pt x="29095" y="7429"/>
                </a:lnTo>
                <a:lnTo>
                  <a:pt x="23558" y="15989"/>
                </a:lnTo>
                <a:lnTo>
                  <a:pt x="21602" y="27114"/>
                </a:lnTo>
                <a:lnTo>
                  <a:pt x="23558" y="39141"/>
                </a:lnTo>
                <a:lnTo>
                  <a:pt x="24066" y="40119"/>
                </a:lnTo>
                <a:lnTo>
                  <a:pt x="20574" y="40932"/>
                </a:lnTo>
                <a:lnTo>
                  <a:pt x="10160" y="48323"/>
                </a:lnTo>
                <a:lnTo>
                  <a:pt x="2794" y="58788"/>
                </a:lnTo>
                <a:lnTo>
                  <a:pt x="0" y="70777"/>
                </a:lnTo>
                <a:lnTo>
                  <a:pt x="2794" y="82804"/>
                </a:lnTo>
                <a:lnTo>
                  <a:pt x="10160" y="93294"/>
                </a:lnTo>
                <a:lnTo>
                  <a:pt x="20574" y="100698"/>
                </a:lnTo>
                <a:lnTo>
                  <a:pt x="32550" y="103505"/>
                </a:lnTo>
                <a:lnTo>
                  <a:pt x="44488" y="100698"/>
                </a:lnTo>
                <a:lnTo>
                  <a:pt x="54914" y="93294"/>
                </a:lnTo>
                <a:lnTo>
                  <a:pt x="62293" y="82804"/>
                </a:lnTo>
                <a:lnTo>
                  <a:pt x="65100" y="70777"/>
                </a:lnTo>
                <a:lnTo>
                  <a:pt x="62293" y="58788"/>
                </a:lnTo>
                <a:lnTo>
                  <a:pt x="60947" y="56896"/>
                </a:lnTo>
                <a:lnTo>
                  <a:pt x="71170" y="49631"/>
                </a:lnTo>
                <a:lnTo>
                  <a:pt x="78536" y="39141"/>
                </a:lnTo>
                <a:lnTo>
                  <a:pt x="81330" y="2711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90119" y="2700408"/>
            <a:ext cx="65098" cy="6545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705538" y="3549459"/>
            <a:ext cx="130810" cy="131445"/>
          </a:xfrm>
          <a:custGeom>
            <a:avLst/>
            <a:gdLst/>
            <a:ahLst/>
            <a:cxnLst/>
            <a:rect l="l" t="t" r="r" b="b"/>
            <a:pathLst>
              <a:path w="130810" h="131445">
                <a:moveTo>
                  <a:pt x="59740" y="98183"/>
                </a:moveTo>
                <a:lnTo>
                  <a:pt x="56921" y="87020"/>
                </a:lnTo>
                <a:lnTo>
                  <a:pt x="49479" y="78447"/>
                </a:lnTo>
                <a:lnTo>
                  <a:pt x="39001" y="72948"/>
                </a:lnTo>
                <a:lnTo>
                  <a:pt x="27038" y="71005"/>
                </a:lnTo>
                <a:lnTo>
                  <a:pt x="15938" y="72948"/>
                </a:lnTo>
                <a:lnTo>
                  <a:pt x="7404" y="78447"/>
                </a:lnTo>
                <a:lnTo>
                  <a:pt x="1930" y="87020"/>
                </a:lnTo>
                <a:lnTo>
                  <a:pt x="0" y="98183"/>
                </a:lnTo>
                <a:lnTo>
                  <a:pt x="1930" y="110197"/>
                </a:lnTo>
                <a:lnTo>
                  <a:pt x="7404" y="120675"/>
                </a:lnTo>
                <a:lnTo>
                  <a:pt x="15938" y="128104"/>
                </a:lnTo>
                <a:lnTo>
                  <a:pt x="27038" y="130924"/>
                </a:lnTo>
                <a:lnTo>
                  <a:pt x="39001" y="128104"/>
                </a:lnTo>
                <a:lnTo>
                  <a:pt x="49479" y="120675"/>
                </a:lnTo>
                <a:lnTo>
                  <a:pt x="56921" y="110197"/>
                </a:lnTo>
                <a:lnTo>
                  <a:pt x="59740" y="98183"/>
                </a:lnTo>
                <a:close/>
              </a:path>
              <a:path w="130810" h="131445">
                <a:moveTo>
                  <a:pt x="130200" y="32727"/>
                </a:moveTo>
                <a:lnTo>
                  <a:pt x="127406" y="20726"/>
                </a:lnTo>
                <a:lnTo>
                  <a:pt x="120040" y="10248"/>
                </a:lnTo>
                <a:lnTo>
                  <a:pt x="109626" y="2819"/>
                </a:lnTo>
                <a:lnTo>
                  <a:pt x="97650" y="0"/>
                </a:lnTo>
                <a:lnTo>
                  <a:pt x="86550" y="2819"/>
                </a:lnTo>
                <a:lnTo>
                  <a:pt x="77965" y="10248"/>
                </a:lnTo>
                <a:lnTo>
                  <a:pt x="72428" y="20726"/>
                </a:lnTo>
                <a:lnTo>
                  <a:pt x="70472" y="32727"/>
                </a:lnTo>
                <a:lnTo>
                  <a:pt x="72428" y="44767"/>
                </a:lnTo>
                <a:lnTo>
                  <a:pt x="77965" y="55245"/>
                </a:lnTo>
                <a:lnTo>
                  <a:pt x="86550" y="62649"/>
                </a:lnTo>
                <a:lnTo>
                  <a:pt x="97650" y="65455"/>
                </a:lnTo>
                <a:lnTo>
                  <a:pt x="109626" y="62649"/>
                </a:lnTo>
                <a:lnTo>
                  <a:pt x="120040" y="55245"/>
                </a:lnTo>
                <a:lnTo>
                  <a:pt x="127406" y="44767"/>
                </a:lnTo>
                <a:lnTo>
                  <a:pt x="130200" y="32727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89311" y="3233246"/>
            <a:ext cx="65405" cy="60325"/>
          </a:xfrm>
          <a:custGeom>
            <a:avLst/>
            <a:gdLst/>
            <a:ahLst/>
            <a:cxnLst/>
            <a:rect l="l" t="t" r="r" b="b"/>
            <a:pathLst>
              <a:path w="65404" h="60325">
                <a:moveTo>
                  <a:pt x="32550" y="0"/>
                </a:moveTo>
                <a:lnTo>
                  <a:pt x="20582" y="1963"/>
                </a:lnTo>
                <a:lnTo>
                  <a:pt x="10158" y="7508"/>
                </a:lnTo>
                <a:lnTo>
                  <a:pt x="2792" y="16114"/>
                </a:lnTo>
                <a:lnTo>
                  <a:pt x="0" y="27261"/>
                </a:lnTo>
                <a:lnTo>
                  <a:pt x="2792" y="39295"/>
                </a:lnTo>
                <a:lnTo>
                  <a:pt x="10158" y="49777"/>
                </a:lnTo>
                <a:lnTo>
                  <a:pt x="20582" y="57184"/>
                </a:lnTo>
                <a:lnTo>
                  <a:pt x="32550" y="59992"/>
                </a:lnTo>
                <a:lnTo>
                  <a:pt x="44485" y="57184"/>
                </a:lnTo>
                <a:lnTo>
                  <a:pt x="54913" y="49777"/>
                </a:lnTo>
                <a:lnTo>
                  <a:pt x="62296" y="39295"/>
                </a:lnTo>
                <a:lnTo>
                  <a:pt x="65098" y="27261"/>
                </a:lnTo>
                <a:lnTo>
                  <a:pt x="62296" y="16114"/>
                </a:lnTo>
                <a:lnTo>
                  <a:pt x="54913" y="7508"/>
                </a:lnTo>
                <a:lnTo>
                  <a:pt x="44485" y="1963"/>
                </a:lnTo>
                <a:lnTo>
                  <a:pt x="32550" y="0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886097" y="3211451"/>
            <a:ext cx="754380" cy="878205"/>
            <a:chOff x="4886097" y="3211451"/>
            <a:chExt cx="754380" cy="878205"/>
          </a:xfrm>
        </p:grpSpPr>
        <p:sp>
          <p:nvSpPr>
            <p:cNvPr id="31" name="object 31"/>
            <p:cNvSpPr/>
            <p:nvPr/>
          </p:nvSpPr>
          <p:spPr>
            <a:xfrm>
              <a:off x="5385342" y="4024140"/>
              <a:ext cx="60325" cy="66040"/>
            </a:xfrm>
            <a:custGeom>
              <a:avLst/>
              <a:gdLst/>
              <a:ahLst/>
              <a:cxnLst/>
              <a:rect l="l" t="t" r="r" b="b"/>
              <a:pathLst>
                <a:path w="60325" h="66039">
                  <a:moveTo>
                    <a:pt x="27186" y="0"/>
                  </a:moveTo>
                  <a:lnTo>
                    <a:pt x="16057" y="2807"/>
                  </a:lnTo>
                  <a:lnTo>
                    <a:pt x="7476" y="10213"/>
                  </a:lnTo>
                  <a:lnTo>
                    <a:pt x="1954" y="20695"/>
                  </a:lnTo>
                  <a:lnTo>
                    <a:pt x="0" y="32729"/>
                  </a:lnTo>
                  <a:lnTo>
                    <a:pt x="1954" y="44731"/>
                  </a:lnTo>
                  <a:lnTo>
                    <a:pt x="7476" y="55217"/>
                  </a:lnTo>
                  <a:lnTo>
                    <a:pt x="16057" y="62641"/>
                  </a:lnTo>
                  <a:lnTo>
                    <a:pt x="27186" y="65459"/>
                  </a:lnTo>
                  <a:lnTo>
                    <a:pt x="39122" y="62641"/>
                  </a:lnTo>
                  <a:lnTo>
                    <a:pt x="49550" y="55217"/>
                  </a:lnTo>
                  <a:lnTo>
                    <a:pt x="56933" y="44731"/>
                  </a:lnTo>
                  <a:lnTo>
                    <a:pt x="59735" y="32729"/>
                  </a:lnTo>
                  <a:lnTo>
                    <a:pt x="56933" y="20695"/>
                  </a:lnTo>
                  <a:lnTo>
                    <a:pt x="49550" y="10213"/>
                  </a:lnTo>
                  <a:lnTo>
                    <a:pt x="39122" y="2807"/>
                  </a:lnTo>
                  <a:lnTo>
                    <a:pt x="27186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6097" y="3211451"/>
              <a:ext cx="754203" cy="785352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33395" y="2687708"/>
            <a:ext cx="738505" cy="1805939"/>
            <a:chOff x="5933395" y="2687708"/>
            <a:chExt cx="738505" cy="1805939"/>
          </a:xfrm>
        </p:grpSpPr>
        <p:sp>
          <p:nvSpPr>
            <p:cNvPr id="34" name="object 34"/>
            <p:cNvSpPr/>
            <p:nvPr/>
          </p:nvSpPr>
          <p:spPr>
            <a:xfrm>
              <a:off x="6036556" y="328769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27186" y="0"/>
                  </a:moveTo>
                  <a:lnTo>
                    <a:pt x="16088" y="1964"/>
                  </a:lnTo>
                  <a:lnTo>
                    <a:pt x="7504" y="7517"/>
                  </a:lnTo>
                  <a:lnTo>
                    <a:pt x="1964" y="16145"/>
                  </a:lnTo>
                  <a:lnTo>
                    <a:pt x="0" y="27336"/>
                  </a:lnTo>
                  <a:lnTo>
                    <a:pt x="1964" y="39338"/>
                  </a:lnTo>
                  <a:lnTo>
                    <a:pt x="7504" y="49824"/>
                  </a:lnTo>
                  <a:lnTo>
                    <a:pt x="16088" y="57247"/>
                  </a:lnTo>
                  <a:lnTo>
                    <a:pt x="27186" y="60065"/>
                  </a:lnTo>
                  <a:lnTo>
                    <a:pt x="39122" y="57247"/>
                  </a:lnTo>
                  <a:lnTo>
                    <a:pt x="49550" y="49824"/>
                  </a:lnTo>
                  <a:lnTo>
                    <a:pt x="56934" y="39338"/>
                  </a:lnTo>
                  <a:lnTo>
                    <a:pt x="59736" y="27336"/>
                  </a:lnTo>
                  <a:lnTo>
                    <a:pt x="56934" y="16145"/>
                  </a:lnTo>
                  <a:lnTo>
                    <a:pt x="49550" y="7517"/>
                  </a:lnTo>
                  <a:lnTo>
                    <a:pt x="39122" y="1964"/>
                  </a:lnTo>
                  <a:lnTo>
                    <a:pt x="27186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3395" y="2687708"/>
              <a:ext cx="738137" cy="180532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883217" y="2709653"/>
            <a:ext cx="885190" cy="1859914"/>
            <a:chOff x="6883217" y="2709653"/>
            <a:chExt cx="885190" cy="1859914"/>
          </a:xfrm>
        </p:grpSpPr>
        <p:sp>
          <p:nvSpPr>
            <p:cNvPr id="37" name="object 37"/>
            <p:cNvSpPr/>
            <p:nvPr/>
          </p:nvSpPr>
          <p:spPr>
            <a:xfrm>
              <a:off x="7127291" y="2813240"/>
              <a:ext cx="640715" cy="753110"/>
            </a:xfrm>
            <a:custGeom>
              <a:avLst/>
              <a:gdLst/>
              <a:ahLst/>
              <a:cxnLst/>
              <a:rect l="l" t="t" r="r" b="b"/>
              <a:pathLst>
                <a:path w="640715" h="753110">
                  <a:moveTo>
                    <a:pt x="59740" y="49060"/>
                  </a:moveTo>
                  <a:lnTo>
                    <a:pt x="56934" y="37058"/>
                  </a:lnTo>
                  <a:lnTo>
                    <a:pt x="49555" y="26568"/>
                  </a:lnTo>
                  <a:lnTo>
                    <a:pt x="39128" y="19138"/>
                  </a:lnTo>
                  <a:lnTo>
                    <a:pt x="27190" y="16319"/>
                  </a:lnTo>
                  <a:lnTo>
                    <a:pt x="16065" y="19138"/>
                  </a:lnTo>
                  <a:lnTo>
                    <a:pt x="7480" y="26568"/>
                  </a:lnTo>
                  <a:lnTo>
                    <a:pt x="1955" y="37058"/>
                  </a:lnTo>
                  <a:lnTo>
                    <a:pt x="0" y="49060"/>
                  </a:lnTo>
                  <a:lnTo>
                    <a:pt x="1955" y="61087"/>
                  </a:lnTo>
                  <a:lnTo>
                    <a:pt x="7480" y="71577"/>
                  </a:lnTo>
                  <a:lnTo>
                    <a:pt x="16065" y="78981"/>
                  </a:lnTo>
                  <a:lnTo>
                    <a:pt x="27190" y="81788"/>
                  </a:lnTo>
                  <a:lnTo>
                    <a:pt x="39128" y="78981"/>
                  </a:lnTo>
                  <a:lnTo>
                    <a:pt x="49555" y="71577"/>
                  </a:lnTo>
                  <a:lnTo>
                    <a:pt x="56934" y="61087"/>
                  </a:lnTo>
                  <a:lnTo>
                    <a:pt x="59740" y="49060"/>
                  </a:lnTo>
                  <a:close/>
                </a:path>
                <a:path w="640715" h="753110">
                  <a:moveTo>
                    <a:pt x="86931" y="234645"/>
                  </a:moveTo>
                  <a:lnTo>
                    <a:pt x="84124" y="223456"/>
                  </a:lnTo>
                  <a:lnTo>
                    <a:pt x="76746" y="214833"/>
                  </a:lnTo>
                  <a:lnTo>
                    <a:pt x="66319" y="209270"/>
                  </a:lnTo>
                  <a:lnTo>
                    <a:pt x="54381" y="207314"/>
                  </a:lnTo>
                  <a:lnTo>
                    <a:pt x="42405" y="209270"/>
                  </a:lnTo>
                  <a:lnTo>
                    <a:pt x="31991" y="214833"/>
                  </a:lnTo>
                  <a:lnTo>
                    <a:pt x="24625" y="223456"/>
                  </a:lnTo>
                  <a:lnTo>
                    <a:pt x="21831" y="234645"/>
                  </a:lnTo>
                  <a:lnTo>
                    <a:pt x="24625" y="246634"/>
                  </a:lnTo>
                  <a:lnTo>
                    <a:pt x="31991" y="257098"/>
                  </a:lnTo>
                  <a:lnTo>
                    <a:pt x="42405" y="264490"/>
                  </a:lnTo>
                  <a:lnTo>
                    <a:pt x="54381" y="267296"/>
                  </a:lnTo>
                  <a:lnTo>
                    <a:pt x="66319" y="264490"/>
                  </a:lnTo>
                  <a:lnTo>
                    <a:pt x="76746" y="257098"/>
                  </a:lnTo>
                  <a:lnTo>
                    <a:pt x="84124" y="246634"/>
                  </a:lnTo>
                  <a:lnTo>
                    <a:pt x="86931" y="234645"/>
                  </a:lnTo>
                  <a:close/>
                </a:path>
                <a:path w="640715" h="753110">
                  <a:moveTo>
                    <a:pt x="141300" y="27330"/>
                  </a:moveTo>
                  <a:lnTo>
                    <a:pt x="138493" y="16141"/>
                  </a:lnTo>
                  <a:lnTo>
                    <a:pt x="131114" y="7518"/>
                  </a:lnTo>
                  <a:lnTo>
                    <a:pt x="120688" y="1968"/>
                  </a:lnTo>
                  <a:lnTo>
                    <a:pt x="108750" y="0"/>
                  </a:lnTo>
                  <a:lnTo>
                    <a:pt x="96685" y="1968"/>
                  </a:lnTo>
                  <a:lnTo>
                    <a:pt x="86194" y="7518"/>
                  </a:lnTo>
                  <a:lnTo>
                    <a:pt x="78778" y="16141"/>
                  </a:lnTo>
                  <a:lnTo>
                    <a:pt x="75984" y="27330"/>
                  </a:lnTo>
                  <a:lnTo>
                    <a:pt x="78778" y="39331"/>
                  </a:lnTo>
                  <a:lnTo>
                    <a:pt x="86194" y="49822"/>
                  </a:lnTo>
                  <a:lnTo>
                    <a:pt x="96685" y="57251"/>
                  </a:lnTo>
                  <a:lnTo>
                    <a:pt x="108750" y="60058"/>
                  </a:lnTo>
                  <a:lnTo>
                    <a:pt x="120688" y="57251"/>
                  </a:lnTo>
                  <a:lnTo>
                    <a:pt x="131114" y="49822"/>
                  </a:lnTo>
                  <a:lnTo>
                    <a:pt x="138493" y="39331"/>
                  </a:lnTo>
                  <a:lnTo>
                    <a:pt x="141300" y="27330"/>
                  </a:lnTo>
                  <a:close/>
                </a:path>
                <a:path w="640715" h="753110">
                  <a:moveTo>
                    <a:pt x="640499" y="719886"/>
                  </a:moveTo>
                  <a:lnTo>
                    <a:pt x="637705" y="707859"/>
                  </a:lnTo>
                  <a:lnTo>
                    <a:pt x="630339" y="697382"/>
                  </a:lnTo>
                  <a:lnTo>
                    <a:pt x="619912" y="689965"/>
                  </a:lnTo>
                  <a:lnTo>
                    <a:pt x="607949" y="687158"/>
                  </a:lnTo>
                  <a:lnTo>
                    <a:pt x="596849" y="689965"/>
                  </a:lnTo>
                  <a:lnTo>
                    <a:pt x="588264" y="697382"/>
                  </a:lnTo>
                  <a:lnTo>
                    <a:pt x="582726" y="707859"/>
                  </a:lnTo>
                  <a:lnTo>
                    <a:pt x="580758" y="719886"/>
                  </a:lnTo>
                  <a:lnTo>
                    <a:pt x="582726" y="731901"/>
                  </a:lnTo>
                  <a:lnTo>
                    <a:pt x="588264" y="742378"/>
                  </a:lnTo>
                  <a:lnTo>
                    <a:pt x="596849" y="749808"/>
                  </a:lnTo>
                  <a:lnTo>
                    <a:pt x="607949" y="752627"/>
                  </a:lnTo>
                  <a:lnTo>
                    <a:pt x="619912" y="749808"/>
                  </a:lnTo>
                  <a:lnTo>
                    <a:pt x="630339" y="742378"/>
                  </a:lnTo>
                  <a:lnTo>
                    <a:pt x="637705" y="731901"/>
                  </a:lnTo>
                  <a:lnTo>
                    <a:pt x="640499" y="719886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8580" y="3189507"/>
              <a:ext cx="797873" cy="137994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21194" y="3200526"/>
              <a:ext cx="125095" cy="294640"/>
            </a:xfrm>
            <a:custGeom>
              <a:avLst/>
              <a:gdLst/>
              <a:ahLst/>
              <a:cxnLst/>
              <a:rect l="l" t="t" r="r" b="b"/>
              <a:pathLst>
                <a:path w="125095" h="294639">
                  <a:moveTo>
                    <a:pt x="65252" y="27330"/>
                  </a:moveTo>
                  <a:lnTo>
                    <a:pt x="62445" y="16141"/>
                  </a:lnTo>
                  <a:lnTo>
                    <a:pt x="55054" y="7518"/>
                  </a:lnTo>
                  <a:lnTo>
                    <a:pt x="44577" y="1955"/>
                  </a:lnTo>
                  <a:lnTo>
                    <a:pt x="32550" y="0"/>
                  </a:lnTo>
                  <a:lnTo>
                    <a:pt x="20586" y="1955"/>
                  </a:lnTo>
                  <a:lnTo>
                    <a:pt x="10160" y="7518"/>
                  </a:lnTo>
                  <a:lnTo>
                    <a:pt x="2794" y="16141"/>
                  </a:lnTo>
                  <a:lnTo>
                    <a:pt x="0" y="27330"/>
                  </a:lnTo>
                  <a:lnTo>
                    <a:pt x="2794" y="39319"/>
                  </a:lnTo>
                  <a:lnTo>
                    <a:pt x="10160" y="49784"/>
                  </a:lnTo>
                  <a:lnTo>
                    <a:pt x="20586" y="57175"/>
                  </a:lnTo>
                  <a:lnTo>
                    <a:pt x="32550" y="59982"/>
                  </a:lnTo>
                  <a:lnTo>
                    <a:pt x="44577" y="57175"/>
                  </a:lnTo>
                  <a:lnTo>
                    <a:pt x="55054" y="49784"/>
                  </a:lnTo>
                  <a:lnTo>
                    <a:pt x="62445" y="39319"/>
                  </a:lnTo>
                  <a:lnTo>
                    <a:pt x="65252" y="27330"/>
                  </a:lnTo>
                  <a:close/>
                </a:path>
                <a:path w="125095" h="294639">
                  <a:moveTo>
                    <a:pt x="124764" y="261759"/>
                  </a:moveTo>
                  <a:lnTo>
                    <a:pt x="121970" y="249720"/>
                  </a:lnTo>
                  <a:lnTo>
                    <a:pt x="114604" y="239242"/>
                  </a:lnTo>
                  <a:lnTo>
                    <a:pt x="104190" y="231838"/>
                  </a:lnTo>
                  <a:lnTo>
                    <a:pt x="92214" y="229031"/>
                  </a:lnTo>
                  <a:lnTo>
                    <a:pt x="81153" y="231838"/>
                  </a:lnTo>
                  <a:lnTo>
                    <a:pt x="72644" y="239242"/>
                  </a:lnTo>
                  <a:lnTo>
                    <a:pt x="67183" y="249720"/>
                  </a:lnTo>
                  <a:lnTo>
                    <a:pt x="65252" y="261759"/>
                  </a:lnTo>
                  <a:lnTo>
                    <a:pt x="67183" y="273761"/>
                  </a:lnTo>
                  <a:lnTo>
                    <a:pt x="72644" y="284238"/>
                  </a:lnTo>
                  <a:lnTo>
                    <a:pt x="81153" y="291668"/>
                  </a:lnTo>
                  <a:lnTo>
                    <a:pt x="92214" y="294487"/>
                  </a:lnTo>
                  <a:lnTo>
                    <a:pt x="104190" y="291668"/>
                  </a:lnTo>
                  <a:lnTo>
                    <a:pt x="114604" y="284238"/>
                  </a:lnTo>
                  <a:lnTo>
                    <a:pt x="121970" y="273761"/>
                  </a:lnTo>
                  <a:lnTo>
                    <a:pt x="124764" y="261759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5767" y="3009534"/>
              <a:ext cx="65098" cy="654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83217" y="3102329"/>
              <a:ext cx="65098" cy="6545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236041" y="2922358"/>
              <a:ext cx="342265" cy="120014"/>
            </a:xfrm>
            <a:custGeom>
              <a:avLst/>
              <a:gdLst/>
              <a:ahLst/>
              <a:cxnLst/>
              <a:rect l="l" t="t" r="r" b="b"/>
              <a:pathLst>
                <a:path w="342265" h="120014">
                  <a:moveTo>
                    <a:pt x="59512" y="27343"/>
                  </a:moveTo>
                  <a:lnTo>
                    <a:pt x="56718" y="16154"/>
                  </a:lnTo>
                  <a:lnTo>
                    <a:pt x="49352" y="7518"/>
                  </a:lnTo>
                  <a:lnTo>
                    <a:pt x="38938" y="1968"/>
                  </a:lnTo>
                  <a:lnTo>
                    <a:pt x="26962" y="0"/>
                  </a:lnTo>
                  <a:lnTo>
                    <a:pt x="15900" y="1968"/>
                  </a:lnTo>
                  <a:lnTo>
                    <a:pt x="7391" y="7518"/>
                  </a:lnTo>
                  <a:lnTo>
                    <a:pt x="1930" y="16154"/>
                  </a:lnTo>
                  <a:lnTo>
                    <a:pt x="0" y="27343"/>
                  </a:lnTo>
                  <a:lnTo>
                    <a:pt x="1930" y="39344"/>
                  </a:lnTo>
                  <a:lnTo>
                    <a:pt x="7391" y="49822"/>
                  </a:lnTo>
                  <a:lnTo>
                    <a:pt x="15900" y="57251"/>
                  </a:lnTo>
                  <a:lnTo>
                    <a:pt x="26962" y="60071"/>
                  </a:lnTo>
                  <a:lnTo>
                    <a:pt x="38938" y="57251"/>
                  </a:lnTo>
                  <a:lnTo>
                    <a:pt x="49352" y="49822"/>
                  </a:lnTo>
                  <a:lnTo>
                    <a:pt x="56718" y="39344"/>
                  </a:lnTo>
                  <a:lnTo>
                    <a:pt x="59512" y="27343"/>
                  </a:lnTo>
                  <a:close/>
                </a:path>
                <a:path w="342265" h="120014">
                  <a:moveTo>
                    <a:pt x="341884" y="87185"/>
                  </a:moveTo>
                  <a:lnTo>
                    <a:pt x="339077" y="75184"/>
                  </a:lnTo>
                  <a:lnTo>
                    <a:pt x="331673" y="64693"/>
                  </a:lnTo>
                  <a:lnTo>
                    <a:pt x="321170" y="57264"/>
                  </a:lnTo>
                  <a:lnTo>
                    <a:pt x="309105" y="54457"/>
                  </a:lnTo>
                  <a:lnTo>
                    <a:pt x="298043" y="57264"/>
                  </a:lnTo>
                  <a:lnTo>
                    <a:pt x="289534" y="64693"/>
                  </a:lnTo>
                  <a:lnTo>
                    <a:pt x="284073" y="75184"/>
                  </a:lnTo>
                  <a:lnTo>
                    <a:pt x="282143" y="87185"/>
                  </a:lnTo>
                  <a:lnTo>
                    <a:pt x="284073" y="99212"/>
                  </a:lnTo>
                  <a:lnTo>
                    <a:pt x="289534" y="109702"/>
                  </a:lnTo>
                  <a:lnTo>
                    <a:pt x="298043" y="117106"/>
                  </a:lnTo>
                  <a:lnTo>
                    <a:pt x="309105" y="119913"/>
                  </a:lnTo>
                  <a:lnTo>
                    <a:pt x="321170" y="117106"/>
                  </a:lnTo>
                  <a:lnTo>
                    <a:pt x="331673" y="109702"/>
                  </a:lnTo>
                  <a:lnTo>
                    <a:pt x="339077" y="99212"/>
                  </a:lnTo>
                  <a:lnTo>
                    <a:pt x="341884" y="87185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3679" y="2709653"/>
              <a:ext cx="65098" cy="65458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60809" y="3025936"/>
            <a:ext cx="65098" cy="65383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7344562" y="2835185"/>
            <a:ext cx="81915" cy="103505"/>
          </a:xfrm>
          <a:custGeom>
            <a:avLst/>
            <a:gdLst/>
            <a:ahLst/>
            <a:cxnLst/>
            <a:rect l="l" t="t" r="r" b="b"/>
            <a:pathLst>
              <a:path w="81915" h="103505">
                <a:moveTo>
                  <a:pt x="81343" y="27114"/>
                </a:moveTo>
                <a:lnTo>
                  <a:pt x="78549" y="15989"/>
                </a:lnTo>
                <a:lnTo>
                  <a:pt x="71183" y="7429"/>
                </a:lnTo>
                <a:lnTo>
                  <a:pt x="60756" y="1943"/>
                </a:lnTo>
                <a:lnTo>
                  <a:pt x="48793" y="0"/>
                </a:lnTo>
                <a:lnTo>
                  <a:pt x="37693" y="1943"/>
                </a:lnTo>
                <a:lnTo>
                  <a:pt x="29108" y="7429"/>
                </a:lnTo>
                <a:lnTo>
                  <a:pt x="23571" y="15989"/>
                </a:lnTo>
                <a:lnTo>
                  <a:pt x="21602" y="27114"/>
                </a:lnTo>
                <a:lnTo>
                  <a:pt x="23571" y="39141"/>
                </a:lnTo>
                <a:lnTo>
                  <a:pt x="24066" y="40106"/>
                </a:lnTo>
                <a:lnTo>
                  <a:pt x="20586" y="40919"/>
                </a:lnTo>
                <a:lnTo>
                  <a:pt x="10160" y="48323"/>
                </a:lnTo>
                <a:lnTo>
                  <a:pt x="2794" y="58788"/>
                </a:lnTo>
                <a:lnTo>
                  <a:pt x="0" y="70777"/>
                </a:lnTo>
                <a:lnTo>
                  <a:pt x="2794" y="82804"/>
                </a:lnTo>
                <a:lnTo>
                  <a:pt x="10160" y="93294"/>
                </a:lnTo>
                <a:lnTo>
                  <a:pt x="20586" y="100698"/>
                </a:lnTo>
                <a:lnTo>
                  <a:pt x="32550" y="103505"/>
                </a:lnTo>
                <a:lnTo>
                  <a:pt x="44488" y="100698"/>
                </a:lnTo>
                <a:lnTo>
                  <a:pt x="54914" y="93294"/>
                </a:lnTo>
                <a:lnTo>
                  <a:pt x="62293" y="82804"/>
                </a:lnTo>
                <a:lnTo>
                  <a:pt x="65100" y="70777"/>
                </a:lnTo>
                <a:lnTo>
                  <a:pt x="62293" y="58788"/>
                </a:lnTo>
                <a:lnTo>
                  <a:pt x="60947" y="56896"/>
                </a:lnTo>
                <a:lnTo>
                  <a:pt x="71183" y="49631"/>
                </a:lnTo>
                <a:lnTo>
                  <a:pt x="78549" y="39141"/>
                </a:lnTo>
                <a:lnTo>
                  <a:pt x="81343" y="27114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43762" y="2687708"/>
            <a:ext cx="65098" cy="65458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LIMITATIONS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OF</a:t>
                      </a:r>
                      <a:r>
                        <a:rPr sz="2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021839" y="4430267"/>
            <a:ext cx="1248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Original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6749" y="4430267"/>
            <a:ext cx="1092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Arial"/>
                <a:cs typeface="Arial"/>
              </a:rPr>
              <a:t>Two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1864" y="5378376"/>
            <a:ext cx="47625" cy="190500"/>
          </a:xfrm>
          <a:custGeom>
            <a:avLst/>
            <a:gdLst/>
            <a:ahLst/>
            <a:cxnLst/>
            <a:rect l="l" t="t" r="r" b="b"/>
            <a:pathLst>
              <a:path w="47625" h="190500">
                <a:moveTo>
                  <a:pt x="47625" y="0"/>
                </a:moveTo>
                <a:lnTo>
                  <a:pt x="0" y="0"/>
                </a:lnTo>
                <a:lnTo>
                  <a:pt x="0" y="190500"/>
                </a:lnTo>
                <a:lnTo>
                  <a:pt x="47625" y="190500"/>
                </a:lnTo>
                <a:lnTo>
                  <a:pt x="476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489" y="5378376"/>
            <a:ext cx="2695575" cy="190500"/>
          </a:xfrm>
          <a:custGeom>
            <a:avLst/>
            <a:gdLst/>
            <a:ahLst/>
            <a:cxnLst/>
            <a:rect l="l" t="t" r="r" b="b"/>
            <a:pathLst>
              <a:path w="2695575" h="190500">
                <a:moveTo>
                  <a:pt x="2695575" y="0"/>
                </a:moveTo>
                <a:lnTo>
                  <a:pt x="0" y="0"/>
                </a:lnTo>
                <a:lnTo>
                  <a:pt x="0" y="190500"/>
                </a:lnTo>
                <a:lnTo>
                  <a:pt x="2695575" y="190500"/>
                </a:lnTo>
                <a:lnTo>
                  <a:pt x="26955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8839" y="5036820"/>
            <a:ext cx="88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864" y="5073576"/>
            <a:ext cx="242887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490"/>
              </a:lnSpc>
            </a:pPr>
            <a:r>
              <a:rPr sz="1400" b="1" spc="-55" dirty="0">
                <a:latin typeface="Arial"/>
                <a:cs typeface="Arial"/>
              </a:rPr>
              <a:t>Tends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break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large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5341620"/>
            <a:ext cx="2833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31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0014" algn="l"/>
              </a:tabLst>
            </a:pPr>
            <a:r>
              <a:rPr sz="1400" b="1" spc="-25" dirty="0">
                <a:latin typeface="Arial"/>
                <a:cs typeface="Arial"/>
              </a:rPr>
              <a:t>Biased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towards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globular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878" y="2240504"/>
            <a:ext cx="1926680" cy="19361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9865" y="2764022"/>
            <a:ext cx="884551" cy="894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5427" y="2251289"/>
            <a:ext cx="1910368" cy="191982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70183" y="2769415"/>
            <a:ext cx="862965" cy="883919"/>
            <a:chOff x="1370183" y="2769415"/>
            <a:chExt cx="862965" cy="883919"/>
          </a:xfrm>
        </p:grpSpPr>
        <p:sp>
          <p:nvSpPr>
            <p:cNvPr id="14" name="object 14"/>
            <p:cNvSpPr/>
            <p:nvPr/>
          </p:nvSpPr>
          <p:spPr>
            <a:xfrm>
              <a:off x="2151805" y="300945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600" y="0"/>
                  </a:moveTo>
                  <a:lnTo>
                    <a:pt x="13699" y="1877"/>
                  </a:lnTo>
                  <a:lnTo>
                    <a:pt x="6777" y="6815"/>
                  </a:lnTo>
                  <a:lnTo>
                    <a:pt x="1866" y="13776"/>
                  </a:lnTo>
                  <a:lnTo>
                    <a:pt x="0" y="21719"/>
                  </a:lnTo>
                  <a:lnTo>
                    <a:pt x="1866" y="29793"/>
                  </a:lnTo>
                  <a:lnTo>
                    <a:pt x="6777" y="36820"/>
                  </a:lnTo>
                  <a:lnTo>
                    <a:pt x="13699" y="41783"/>
                  </a:lnTo>
                  <a:lnTo>
                    <a:pt x="21600" y="43663"/>
                  </a:lnTo>
                  <a:lnTo>
                    <a:pt x="29598" y="41783"/>
                  </a:lnTo>
                  <a:lnTo>
                    <a:pt x="36590" y="36820"/>
                  </a:lnTo>
                  <a:lnTo>
                    <a:pt x="41543" y="29793"/>
                  </a:lnTo>
                  <a:lnTo>
                    <a:pt x="43423" y="21719"/>
                  </a:lnTo>
                  <a:lnTo>
                    <a:pt x="41543" y="13776"/>
                  </a:lnTo>
                  <a:lnTo>
                    <a:pt x="36590" y="6815"/>
                  </a:lnTo>
                  <a:lnTo>
                    <a:pt x="29598" y="187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183" y="2769415"/>
              <a:ext cx="862957" cy="883691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</a:t>
                      </a:r>
                      <a:r>
                        <a:rPr sz="2800" spc="-3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AVERAGE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656821" y="3279580"/>
            <a:ext cx="16554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  <a:tab pos="1642110" algn="l"/>
              </a:tabLst>
            </a:pPr>
            <a:r>
              <a:rPr sz="55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</a:t>
            </a:r>
            <a:r>
              <a:rPr sz="550" b="1" dirty="0">
                <a:latin typeface="Tahoma"/>
                <a:cs typeface="Tahoma"/>
              </a:rPr>
              <a:t>	</a:t>
            </a:r>
            <a:r>
              <a:rPr sz="55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</a:t>
            </a:r>
            <a:r>
              <a:rPr sz="55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2103" y="3383209"/>
            <a:ext cx="182816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ahoma"/>
                <a:cs typeface="Tahoma"/>
              </a:rPr>
              <a:t>|Cluster</a:t>
            </a:r>
            <a:r>
              <a:rPr sz="1125" b="1" spc="-37" baseline="-25925" dirty="0">
                <a:latin typeface="Tahoma"/>
                <a:cs typeface="Tahoma"/>
              </a:rPr>
              <a:t>i</a:t>
            </a:r>
            <a:r>
              <a:rPr sz="1125" b="1" spc="-89" baseline="-25925" dirty="0">
                <a:latin typeface="Tahoma"/>
                <a:cs typeface="Tahoma"/>
              </a:rPr>
              <a:t> </a:t>
            </a:r>
            <a:r>
              <a:rPr sz="1300" b="1" spc="-20" dirty="0">
                <a:latin typeface="Tahoma"/>
                <a:cs typeface="Tahoma"/>
              </a:rPr>
              <a:t>|</a:t>
            </a:r>
            <a:r>
              <a:rPr sz="1300" spc="-20" dirty="0">
                <a:latin typeface="Symbol"/>
                <a:cs typeface="Symbol"/>
              </a:rPr>
              <a:t></a:t>
            </a:r>
            <a:r>
              <a:rPr sz="1300" b="1" spc="-20" dirty="0">
                <a:latin typeface="Tahoma"/>
                <a:cs typeface="Tahoma"/>
              </a:rPr>
              <a:t>|Cluster</a:t>
            </a:r>
            <a:r>
              <a:rPr sz="1125" b="1" spc="-30" baseline="-25925" dirty="0">
                <a:latin typeface="Tahoma"/>
                <a:cs typeface="Tahoma"/>
              </a:rPr>
              <a:t>j</a:t>
            </a:r>
            <a:r>
              <a:rPr sz="1125" b="1" spc="-67" baseline="-25925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Tahoma"/>
                <a:cs typeface="Tahoma"/>
              </a:rPr>
              <a:t>|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605" y="3255441"/>
            <a:ext cx="24701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ahoma"/>
                <a:cs typeface="Tahoma"/>
              </a:rPr>
              <a:t>proximity(Cluster</a:t>
            </a:r>
            <a:r>
              <a:rPr sz="1125" b="1" spc="-30" baseline="-22222" dirty="0">
                <a:latin typeface="Tahoma"/>
                <a:cs typeface="Tahoma"/>
              </a:rPr>
              <a:t>i</a:t>
            </a:r>
            <a:r>
              <a:rPr sz="1125" b="1" spc="-52" baseline="-22222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,</a:t>
            </a:r>
            <a:r>
              <a:rPr sz="1300" b="1" spc="-21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Cluster</a:t>
            </a:r>
            <a:r>
              <a:rPr sz="1125" b="1" spc="-15" baseline="-22222" dirty="0">
                <a:latin typeface="Tahoma"/>
                <a:cs typeface="Tahoma"/>
              </a:rPr>
              <a:t>j</a:t>
            </a:r>
            <a:r>
              <a:rPr sz="1125" b="1" spc="-135" baseline="-22222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)</a:t>
            </a:r>
            <a:r>
              <a:rPr sz="1300" b="1" spc="-30" dirty="0">
                <a:latin typeface="Tahoma"/>
                <a:cs typeface="Tahoma"/>
              </a:rPr>
              <a:t> </a:t>
            </a:r>
            <a:r>
              <a:rPr sz="1300" spc="-5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101" y="2316479"/>
            <a:ext cx="5603875" cy="8274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43535" marR="30480" indent="-306070">
              <a:lnSpc>
                <a:spcPts val="1989"/>
              </a:lnSpc>
              <a:spcBef>
                <a:spcPts val="204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343535" algn="l"/>
              </a:tabLst>
            </a:pP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Trebuchet MS"/>
                <a:cs typeface="Trebuchet MS"/>
              </a:rPr>
              <a:t>average</a:t>
            </a:r>
            <a:r>
              <a:rPr sz="17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pairwise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proximity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pairs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clusters.</a:t>
            </a:r>
            <a:endParaRPr sz="1700">
              <a:latin typeface="Trebuchet MS"/>
              <a:cs typeface="Trebuchet MS"/>
            </a:endParaRPr>
          </a:p>
          <a:p>
            <a:pPr marR="121285" algn="r">
              <a:lnSpc>
                <a:spcPts val="2225"/>
              </a:lnSpc>
            </a:pPr>
            <a:r>
              <a:rPr sz="2925" baseline="-8547" dirty="0">
                <a:latin typeface="Symbol"/>
                <a:cs typeface="Symbol"/>
              </a:rPr>
              <a:t></a:t>
            </a:r>
            <a:r>
              <a:rPr sz="1300" b="1" dirty="0">
                <a:latin typeface="Tahoma"/>
                <a:cs typeface="Tahoma"/>
              </a:rPr>
              <a:t>proximity(p</a:t>
            </a:r>
            <a:r>
              <a:rPr sz="1125" b="1" baseline="-22222" dirty="0">
                <a:latin typeface="Tahoma"/>
                <a:cs typeface="Tahoma"/>
              </a:rPr>
              <a:t>i</a:t>
            </a:r>
            <a:r>
              <a:rPr sz="1125" b="1" spc="-67" baseline="-22222" dirty="0">
                <a:latin typeface="Tahoma"/>
                <a:cs typeface="Tahoma"/>
              </a:rPr>
              <a:t> </a:t>
            </a:r>
            <a:r>
              <a:rPr sz="1300" b="1" spc="60" dirty="0">
                <a:latin typeface="Tahoma"/>
                <a:cs typeface="Tahoma"/>
              </a:rPr>
              <a:t>,p</a:t>
            </a:r>
            <a:r>
              <a:rPr sz="1125" b="1" spc="89" baseline="-22222" dirty="0">
                <a:latin typeface="Tahoma"/>
                <a:cs typeface="Tahoma"/>
              </a:rPr>
              <a:t>j</a:t>
            </a:r>
            <a:r>
              <a:rPr sz="1125" b="1" spc="-150" baseline="-22222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8052" y="3227924"/>
            <a:ext cx="518159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750" b="1" spc="-20" dirty="0">
                <a:latin typeface="Tahoma"/>
                <a:cs typeface="Tahoma"/>
              </a:rPr>
              <a:t> </a:t>
            </a:r>
            <a:r>
              <a:rPr sz="750" u="sng" spc="-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</a:t>
            </a:r>
            <a:r>
              <a:rPr sz="75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Cluster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2652" y="3130740"/>
            <a:ext cx="57467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="1" spc="-10" dirty="0">
                <a:latin typeface="Tahoma"/>
                <a:cs typeface="Tahoma"/>
              </a:rPr>
              <a:t>p</a:t>
            </a:r>
            <a:r>
              <a:rPr sz="825" b="1" spc="-15" baseline="-20202" dirty="0">
                <a:latin typeface="Tahoma"/>
                <a:cs typeface="Tahoma"/>
              </a:rPr>
              <a:t>i</a:t>
            </a:r>
            <a:r>
              <a:rPr sz="750" spc="-10" dirty="0">
                <a:latin typeface="Symbol"/>
                <a:cs typeface="Symbol"/>
              </a:rPr>
              <a:t></a:t>
            </a:r>
            <a:r>
              <a:rPr sz="750" b="1" spc="-10" dirty="0">
                <a:latin typeface="Tahoma"/>
                <a:cs typeface="Tahoma"/>
              </a:rPr>
              <a:t>Cluster</a:t>
            </a:r>
            <a:r>
              <a:rPr sz="825" b="1" spc="-15" baseline="-20202" dirty="0">
                <a:latin typeface="Tahoma"/>
                <a:cs typeface="Tahoma"/>
              </a:rPr>
              <a:t>i</a:t>
            </a:r>
            <a:endParaRPr sz="825" baseline="-20202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219" y="3945598"/>
            <a:ext cx="2655055" cy="20553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1555" y="4341885"/>
            <a:ext cx="3153373" cy="14422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91504" y="4111752"/>
            <a:ext cx="1059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latin typeface="Arial"/>
                <a:cs typeface="Arial"/>
              </a:rPr>
              <a:t>Distance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Matrix: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CLUSTERING:</a:t>
                      </a:r>
                      <a:r>
                        <a:rPr sz="2800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</a:t>
                      </a:r>
                      <a:r>
                        <a:rPr sz="2800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AVERAGE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07539" y="5049011"/>
            <a:ext cx="1334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Nested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3690" y="5049011"/>
            <a:ext cx="1050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Dendrogram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0005" y="2559414"/>
            <a:ext cx="2563495" cy="1680845"/>
          </a:xfrm>
          <a:custGeom>
            <a:avLst/>
            <a:gdLst/>
            <a:ahLst/>
            <a:cxnLst/>
            <a:rect l="l" t="t" r="r" b="b"/>
            <a:pathLst>
              <a:path w="2563495" h="1680845">
                <a:moveTo>
                  <a:pt x="0" y="1680340"/>
                </a:moveTo>
                <a:lnTo>
                  <a:pt x="2554758" y="1680340"/>
                </a:lnTo>
              </a:path>
              <a:path w="2563495" h="1680845">
                <a:moveTo>
                  <a:pt x="2558816" y="1680340"/>
                </a:moveTo>
                <a:lnTo>
                  <a:pt x="2562937" y="1680340"/>
                </a:lnTo>
              </a:path>
              <a:path w="2563495" h="1680845">
                <a:moveTo>
                  <a:pt x="0" y="1680340"/>
                </a:moveTo>
                <a:lnTo>
                  <a:pt x="0" y="0"/>
                </a:lnTo>
              </a:path>
              <a:path w="2563495" h="1680845">
                <a:moveTo>
                  <a:pt x="214377" y="1680340"/>
                </a:moveTo>
                <a:lnTo>
                  <a:pt x="214377" y="1659733"/>
                </a:lnTo>
              </a:path>
              <a:path w="2563495" h="1680845">
                <a:moveTo>
                  <a:pt x="214377" y="1655640"/>
                </a:moveTo>
                <a:lnTo>
                  <a:pt x="218435" y="165564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44674" y="4216435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2783" y="4215055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24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69016" y="4216435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7252" y="4215055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121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7543" y="4216435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5842" y="4215055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05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21885" y="4216435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0184" y="4215055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05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0476" y="4216435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14463" y="4215055"/>
            <a:ext cx="4445" cy="24765"/>
          </a:xfrm>
          <a:custGeom>
            <a:avLst/>
            <a:gdLst/>
            <a:ahLst/>
            <a:cxnLst/>
            <a:rect l="l" t="t" r="r" b="b"/>
            <a:pathLst>
              <a:path w="4445" h="24764">
                <a:moveTo>
                  <a:pt x="0" y="24700"/>
                </a:moveTo>
                <a:lnTo>
                  <a:pt x="0" y="4093"/>
                </a:lnTo>
              </a:path>
              <a:path w="4445" h="24764">
                <a:moveTo>
                  <a:pt x="0" y="0"/>
                </a:moveTo>
                <a:lnTo>
                  <a:pt x="4247" y="0"/>
                </a:lnTo>
              </a:path>
            </a:pathLst>
          </a:custGeom>
          <a:ln w="4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4754" y="4216435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5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70005" y="2631761"/>
            <a:ext cx="2346960" cy="1610360"/>
            <a:chOff x="4770005" y="2631761"/>
            <a:chExt cx="2346960" cy="1610360"/>
          </a:xfrm>
        </p:grpSpPr>
        <p:sp>
          <p:nvSpPr>
            <p:cNvPr id="18" name="object 18"/>
            <p:cNvSpPr/>
            <p:nvPr/>
          </p:nvSpPr>
          <p:spPr>
            <a:xfrm>
              <a:off x="4770005" y="2724612"/>
              <a:ext cx="33655" cy="1515745"/>
            </a:xfrm>
            <a:custGeom>
              <a:avLst/>
              <a:gdLst/>
              <a:ahLst/>
              <a:cxnLst/>
              <a:rect l="l" t="t" r="r" b="b"/>
              <a:pathLst>
                <a:path w="33654" h="1515745">
                  <a:moveTo>
                    <a:pt x="0" y="1515143"/>
                  </a:moveTo>
                  <a:lnTo>
                    <a:pt x="24865" y="1515143"/>
                  </a:lnTo>
                </a:path>
                <a:path w="33654" h="1515745">
                  <a:moveTo>
                    <a:pt x="28955" y="1515143"/>
                  </a:moveTo>
                  <a:lnTo>
                    <a:pt x="33050" y="1515143"/>
                  </a:lnTo>
                </a:path>
                <a:path w="33654" h="1515745">
                  <a:moveTo>
                    <a:pt x="0" y="1209657"/>
                  </a:moveTo>
                  <a:lnTo>
                    <a:pt x="24865" y="1209657"/>
                  </a:lnTo>
                </a:path>
                <a:path w="33654" h="1515745">
                  <a:moveTo>
                    <a:pt x="28955" y="1209657"/>
                  </a:moveTo>
                  <a:lnTo>
                    <a:pt x="33050" y="1209657"/>
                  </a:lnTo>
                </a:path>
                <a:path w="33654" h="1515745">
                  <a:moveTo>
                    <a:pt x="0" y="908239"/>
                  </a:moveTo>
                  <a:lnTo>
                    <a:pt x="24865" y="908239"/>
                  </a:lnTo>
                </a:path>
                <a:path w="33654" h="1515745">
                  <a:moveTo>
                    <a:pt x="28955" y="908239"/>
                  </a:moveTo>
                  <a:lnTo>
                    <a:pt x="33050" y="908239"/>
                  </a:lnTo>
                </a:path>
                <a:path w="33654" h="1515745">
                  <a:moveTo>
                    <a:pt x="0" y="602746"/>
                  </a:moveTo>
                  <a:lnTo>
                    <a:pt x="24865" y="602746"/>
                  </a:lnTo>
                </a:path>
                <a:path w="33654" h="1515745">
                  <a:moveTo>
                    <a:pt x="28955" y="602746"/>
                  </a:moveTo>
                  <a:lnTo>
                    <a:pt x="33050" y="602746"/>
                  </a:lnTo>
                </a:path>
                <a:path w="33654" h="1515745">
                  <a:moveTo>
                    <a:pt x="0" y="301373"/>
                  </a:moveTo>
                  <a:lnTo>
                    <a:pt x="24865" y="301373"/>
                  </a:lnTo>
                </a:path>
                <a:path w="33654" h="1515745">
                  <a:moveTo>
                    <a:pt x="28955" y="301373"/>
                  </a:moveTo>
                  <a:lnTo>
                    <a:pt x="33050" y="301373"/>
                  </a:lnTo>
                </a:path>
                <a:path w="33654" h="1515745">
                  <a:moveTo>
                    <a:pt x="0" y="0"/>
                  </a:moveTo>
                  <a:lnTo>
                    <a:pt x="24865" y="0"/>
                  </a:lnTo>
                </a:path>
                <a:path w="33654" h="1515745">
                  <a:moveTo>
                    <a:pt x="28955" y="0"/>
                  </a:moveTo>
                  <a:lnTo>
                    <a:pt x="33050" y="0"/>
                  </a:lnTo>
                </a:path>
              </a:pathLst>
            </a:custGeom>
            <a:ln w="4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84383" y="2844312"/>
              <a:ext cx="2130425" cy="1395730"/>
            </a:xfrm>
            <a:custGeom>
              <a:avLst/>
              <a:gdLst/>
              <a:ahLst/>
              <a:cxnLst/>
              <a:rect l="l" t="t" r="r" b="b"/>
              <a:pathLst>
                <a:path w="2130425" h="1395729">
                  <a:moveTo>
                    <a:pt x="0" y="1395442"/>
                  </a:moveTo>
                  <a:lnTo>
                    <a:pt x="0" y="920722"/>
                  </a:lnTo>
                  <a:lnTo>
                    <a:pt x="428399" y="920722"/>
                  </a:lnTo>
                  <a:lnTo>
                    <a:pt x="428399" y="1395442"/>
                  </a:lnTo>
                </a:path>
                <a:path w="2130425" h="1395729">
                  <a:moveTo>
                    <a:pt x="1705801" y="1395442"/>
                  </a:moveTo>
                  <a:lnTo>
                    <a:pt x="1705801" y="796903"/>
                  </a:lnTo>
                  <a:lnTo>
                    <a:pt x="2130080" y="796903"/>
                  </a:lnTo>
                  <a:lnTo>
                    <a:pt x="2130080" y="1395442"/>
                  </a:lnTo>
                </a:path>
                <a:path w="2130425" h="1395729">
                  <a:moveTo>
                    <a:pt x="214168" y="920722"/>
                  </a:moveTo>
                  <a:lnTo>
                    <a:pt x="214168" y="495466"/>
                  </a:lnTo>
                  <a:lnTo>
                    <a:pt x="852869" y="495466"/>
                  </a:lnTo>
                  <a:lnTo>
                    <a:pt x="852869" y="1395442"/>
                  </a:lnTo>
                </a:path>
                <a:path w="2130425" h="1395729">
                  <a:moveTo>
                    <a:pt x="1281459" y="1395442"/>
                  </a:moveTo>
                  <a:lnTo>
                    <a:pt x="1281459" y="0"/>
                  </a:lnTo>
                  <a:lnTo>
                    <a:pt x="531489" y="0"/>
                  </a:lnTo>
                  <a:lnTo>
                    <a:pt x="531489" y="495466"/>
                  </a:lnTo>
                </a:path>
              </a:pathLst>
            </a:custGeom>
            <a:ln w="409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86705" y="2633807"/>
              <a:ext cx="1017905" cy="1007744"/>
            </a:xfrm>
            <a:custGeom>
              <a:avLst/>
              <a:gdLst/>
              <a:ahLst/>
              <a:cxnLst/>
              <a:rect l="l" t="t" r="r" b="b"/>
              <a:pathLst>
                <a:path w="1017904" h="1007745">
                  <a:moveTo>
                    <a:pt x="0" y="210505"/>
                  </a:moveTo>
                  <a:lnTo>
                    <a:pt x="0" y="0"/>
                  </a:lnTo>
                  <a:lnTo>
                    <a:pt x="1017648" y="0"/>
                  </a:lnTo>
                  <a:lnTo>
                    <a:pt x="1017648" y="1007408"/>
                  </a:lnTo>
                </a:path>
              </a:pathLst>
            </a:custGeom>
            <a:ln w="409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80888" y="4142188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4906" y="3840795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0.05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8575" y="3535309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4906" y="3233936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0.15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8575" y="2932499"/>
            <a:ext cx="16319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5" dirty="0">
                <a:latin typeface="Arial MT"/>
                <a:cs typeface="Arial MT"/>
              </a:rPr>
              <a:t>0.2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44906" y="2627006"/>
            <a:ext cx="2165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20" dirty="0">
                <a:latin typeface="Arial MT"/>
                <a:cs typeface="Arial MT"/>
              </a:rPr>
              <a:t>0.25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47442" y="2403475"/>
            <a:ext cx="1909445" cy="1746250"/>
            <a:chOff x="1747442" y="2403475"/>
            <a:chExt cx="1909445" cy="174625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1095" y="3099991"/>
              <a:ext cx="97234" cy="996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446" y="2403475"/>
              <a:ext cx="99616" cy="996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3983" y="4050109"/>
              <a:ext cx="99616" cy="996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442" y="2961878"/>
              <a:ext cx="99616" cy="996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9746" y="3435747"/>
              <a:ext cx="99616" cy="9723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7193" y="3498850"/>
              <a:ext cx="99616" cy="9961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402015" y="2335784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4998" y="3024632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92465" y="3369055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2173" y="3984752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81586" y="2890520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4198" y="3433064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46797" y="3312321"/>
            <a:ext cx="976630" cy="408940"/>
          </a:xfrm>
          <a:custGeom>
            <a:avLst/>
            <a:gdLst/>
            <a:ahLst/>
            <a:cxnLst/>
            <a:rect l="l" t="t" r="r" b="b"/>
            <a:pathLst>
              <a:path w="976629" h="408939">
                <a:moveTo>
                  <a:pt x="486965" y="0"/>
                </a:moveTo>
                <a:lnTo>
                  <a:pt x="556022" y="2381"/>
                </a:lnTo>
                <a:lnTo>
                  <a:pt x="619125" y="9525"/>
                </a:lnTo>
                <a:lnTo>
                  <a:pt x="682228" y="19050"/>
                </a:lnTo>
                <a:lnTo>
                  <a:pt x="741759" y="30956"/>
                </a:lnTo>
                <a:lnTo>
                  <a:pt x="797719" y="47625"/>
                </a:lnTo>
                <a:lnTo>
                  <a:pt x="845344" y="66675"/>
                </a:lnTo>
                <a:lnTo>
                  <a:pt x="887016" y="86915"/>
                </a:lnTo>
                <a:lnTo>
                  <a:pt x="922734" y="110728"/>
                </a:lnTo>
                <a:lnTo>
                  <a:pt x="966788" y="164306"/>
                </a:lnTo>
                <a:lnTo>
                  <a:pt x="976313" y="190500"/>
                </a:lnTo>
                <a:lnTo>
                  <a:pt x="976313" y="219075"/>
                </a:lnTo>
                <a:lnTo>
                  <a:pt x="948928" y="272653"/>
                </a:lnTo>
                <a:lnTo>
                  <a:pt x="887016" y="322659"/>
                </a:lnTo>
                <a:lnTo>
                  <a:pt x="845344" y="345281"/>
                </a:lnTo>
                <a:lnTo>
                  <a:pt x="797719" y="364331"/>
                </a:lnTo>
                <a:lnTo>
                  <a:pt x="741759" y="378619"/>
                </a:lnTo>
                <a:lnTo>
                  <a:pt x="682228" y="392906"/>
                </a:lnTo>
                <a:lnTo>
                  <a:pt x="619125" y="402431"/>
                </a:lnTo>
                <a:lnTo>
                  <a:pt x="556022" y="406003"/>
                </a:lnTo>
                <a:lnTo>
                  <a:pt x="486965" y="408385"/>
                </a:lnTo>
                <a:lnTo>
                  <a:pt x="421481" y="406003"/>
                </a:lnTo>
                <a:lnTo>
                  <a:pt x="355997" y="402431"/>
                </a:lnTo>
                <a:lnTo>
                  <a:pt x="291703" y="392906"/>
                </a:lnTo>
                <a:lnTo>
                  <a:pt x="233362" y="378619"/>
                </a:lnTo>
                <a:lnTo>
                  <a:pt x="178593" y="364331"/>
                </a:lnTo>
                <a:lnTo>
                  <a:pt x="129778" y="345281"/>
                </a:lnTo>
                <a:lnTo>
                  <a:pt x="86915" y="322659"/>
                </a:lnTo>
                <a:lnTo>
                  <a:pt x="52387" y="298847"/>
                </a:lnTo>
                <a:lnTo>
                  <a:pt x="7143" y="246459"/>
                </a:lnTo>
                <a:lnTo>
                  <a:pt x="0" y="219075"/>
                </a:lnTo>
                <a:lnTo>
                  <a:pt x="0" y="190500"/>
                </a:lnTo>
                <a:lnTo>
                  <a:pt x="26193" y="136922"/>
                </a:lnTo>
                <a:lnTo>
                  <a:pt x="86915" y="86915"/>
                </a:lnTo>
                <a:lnTo>
                  <a:pt x="129778" y="66675"/>
                </a:lnTo>
                <a:lnTo>
                  <a:pt x="178593" y="47625"/>
                </a:lnTo>
                <a:lnTo>
                  <a:pt x="233362" y="30956"/>
                </a:lnTo>
                <a:lnTo>
                  <a:pt x="291703" y="19050"/>
                </a:lnTo>
                <a:lnTo>
                  <a:pt x="355997" y="9525"/>
                </a:lnTo>
                <a:lnTo>
                  <a:pt x="421481" y="2381"/>
                </a:lnTo>
                <a:lnTo>
                  <a:pt x="48696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38910" y="3695192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81163" y="2836071"/>
            <a:ext cx="993140" cy="548005"/>
          </a:xfrm>
          <a:custGeom>
            <a:avLst/>
            <a:gdLst/>
            <a:ahLst/>
            <a:cxnLst/>
            <a:rect l="l" t="t" r="r" b="b"/>
            <a:pathLst>
              <a:path w="993139" h="548004">
                <a:moveTo>
                  <a:pt x="519112" y="2381"/>
                </a:moveTo>
                <a:lnTo>
                  <a:pt x="588168" y="11906"/>
                </a:lnTo>
                <a:lnTo>
                  <a:pt x="651271" y="23812"/>
                </a:lnTo>
                <a:lnTo>
                  <a:pt x="714374" y="42862"/>
                </a:lnTo>
                <a:lnTo>
                  <a:pt x="773906" y="64293"/>
                </a:lnTo>
                <a:lnTo>
                  <a:pt x="827484" y="91678"/>
                </a:lnTo>
                <a:lnTo>
                  <a:pt x="875109" y="120253"/>
                </a:lnTo>
                <a:lnTo>
                  <a:pt x="914399" y="152399"/>
                </a:lnTo>
                <a:lnTo>
                  <a:pt x="947737" y="188118"/>
                </a:lnTo>
                <a:lnTo>
                  <a:pt x="971549" y="223837"/>
                </a:lnTo>
                <a:lnTo>
                  <a:pt x="988218" y="260746"/>
                </a:lnTo>
                <a:lnTo>
                  <a:pt x="992981" y="298846"/>
                </a:lnTo>
                <a:lnTo>
                  <a:pt x="990599" y="335755"/>
                </a:lnTo>
                <a:lnTo>
                  <a:pt x="976312" y="371474"/>
                </a:lnTo>
                <a:lnTo>
                  <a:pt x="954881" y="403621"/>
                </a:lnTo>
                <a:lnTo>
                  <a:pt x="926306" y="436959"/>
                </a:lnTo>
                <a:lnTo>
                  <a:pt x="887015" y="465533"/>
                </a:lnTo>
                <a:lnTo>
                  <a:pt x="841771" y="490537"/>
                </a:lnTo>
                <a:lnTo>
                  <a:pt x="790574" y="511968"/>
                </a:lnTo>
                <a:lnTo>
                  <a:pt x="733424" y="528637"/>
                </a:lnTo>
                <a:lnTo>
                  <a:pt x="672702" y="540543"/>
                </a:lnTo>
                <a:lnTo>
                  <a:pt x="607218" y="547687"/>
                </a:lnTo>
                <a:lnTo>
                  <a:pt x="540543" y="547687"/>
                </a:lnTo>
                <a:lnTo>
                  <a:pt x="472678" y="545305"/>
                </a:lnTo>
                <a:lnTo>
                  <a:pt x="404812" y="535780"/>
                </a:lnTo>
                <a:lnTo>
                  <a:pt x="338137" y="523874"/>
                </a:lnTo>
                <a:lnTo>
                  <a:pt x="275034" y="504824"/>
                </a:lnTo>
                <a:lnTo>
                  <a:pt x="217884" y="481012"/>
                </a:lnTo>
                <a:lnTo>
                  <a:pt x="164306" y="456009"/>
                </a:lnTo>
                <a:lnTo>
                  <a:pt x="116681" y="427434"/>
                </a:lnTo>
                <a:lnTo>
                  <a:pt x="77390" y="394096"/>
                </a:lnTo>
                <a:lnTo>
                  <a:pt x="44053" y="359568"/>
                </a:lnTo>
                <a:lnTo>
                  <a:pt x="20240" y="323849"/>
                </a:lnTo>
                <a:lnTo>
                  <a:pt x="3571" y="286940"/>
                </a:lnTo>
                <a:lnTo>
                  <a:pt x="0" y="248840"/>
                </a:lnTo>
                <a:lnTo>
                  <a:pt x="1190" y="211931"/>
                </a:lnTo>
                <a:lnTo>
                  <a:pt x="34528" y="141684"/>
                </a:lnTo>
                <a:lnTo>
                  <a:pt x="65484" y="110728"/>
                </a:lnTo>
                <a:lnTo>
                  <a:pt x="102393" y="82153"/>
                </a:lnTo>
                <a:lnTo>
                  <a:pt x="147637" y="57149"/>
                </a:lnTo>
                <a:lnTo>
                  <a:pt x="200025" y="35718"/>
                </a:lnTo>
                <a:lnTo>
                  <a:pt x="258365" y="19049"/>
                </a:lnTo>
                <a:lnTo>
                  <a:pt x="319087" y="7143"/>
                </a:lnTo>
                <a:lnTo>
                  <a:pt x="385762" y="0"/>
                </a:lnTo>
                <a:lnTo>
                  <a:pt x="451246" y="0"/>
                </a:lnTo>
                <a:lnTo>
                  <a:pt x="519112" y="2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254251" y="2631440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01812" y="2210815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45418" y="2074068"/>
            <a:ext cx="2744470" cy="2595880"/>
          </a:xfrm>
          <a:custGeom>
            <a:avLst/>
            <a:gdLst/>
            <a:ahLst/>
            <a:cxnLst/>
            <a:rect l="l" t="t" r="r" b="b"/>
            <a:pathLst>
              <a:path w="2744470" h="2595879">
                <a:moveTo>
                  <a:pt x="1369219" y="0"/>
                </a:moveTo>
                <a:lnTo>
                  <a:pt x="1482328" y="4762"/>
                </a:lnTo>
                <a:lnTo>
                  <a:pt x="1595438" y="16668"/>
                </a:lnTo>
                <a:lnTo>
                  <a:pt x="1706166" y="39290"/>
                </a:lnTo>
                <a:lnTo>
                  <a:pt x="1816894" y="70246"/>
                </a:lnTo>
                <a:lnTo>
                  <a:pt x="1922860" y="107156"/>
                </a:lnTo>
                <a:lnTo>
                  <a:pt x="2024063" y="154781"/>
                </a:lnTo>
                <a:lnTo>
                  <a:pt x="2120504" y="208359"/>
                </a:lnTo>
                <a:lnTo>
                  <a:pt x="2214563" y="271462"/>
                </a:lnTo>
                <a:lnTo>
                  <a:pt x="2299097" y="340518"/>
                </a:lnTo>
                <a:lnTo>
                  <a:pt x="2381250" y="417909"/>
                </a:lnTo>
                <a:lnTo>
                  <a:pt x="2455069" y="500062"/>
                </a:lnTo>
                <a:lnTo>
                  <a:pt x="2520554" y="586978"/>
                </a:lnTo>
                <a:lnTo>
                  <a:pt x="2578894" y="677465"/>
                </a:lnTo>
                <a:lnTo>
                  <a:pt x="2628900" y="773906"/>
                </a:lnTo>
                <a:lnTo>
                  <a:pt x="2669382" y="875109"/>
                </a:lnTo>
                <a:lnTo>
                  <a:pt x="2701528" y="976312"/>
                </a:lnTo>
                <a:lnTo>
                  <a:pt x="2725341" y="1081088"/>
                </a:lnTo>
                <a:lnTo>
                  <a:pt x="2739628" y="1187053"/>
                </a:lnTo>
                <a:lnTo>
                  <a:pt x="2744391" y="1295400"/>
                </a:lnTo>
                <a:lnTo>
                  <a:pt x="2739628" y="1402556"/>
                </a:lnTo>
                <a:lnTo>
                  <a:pt x="2725341" y="1508522"/>
                </a:lnTo>
                <a:lnTo>
                  <a:pt x="2703910" y="1614488"/>
                </a:lnTo>
                <a:lnTo>
                  <a:pt x="2670572" y="1718072"/>
                </a:lnTo>
                <a:lnTo>
                  <a:pt x="2631282" y="1815703"/>
                </a:lnTo>
                <a:lnTo>
                  <a:pt x="2578894" y="1912144"/>
                </a:lnTo>
                <a:lnTo>
                  <a:pt x="2522935" y="2006203"/>
                </a:lnTo>
                <a:lnTo>
                  <a:pt x="2457450" y="2093119"/>
                </a:lnTo>
                <a:lnTo>
                  <a:pt x="2383632" y="2175272"/>
                </a:lnTo>
                <a:lnTo>
                  <a:pt x="2303860" y="2250282"/>
                </a:lnTo>
                <a:lnTo>
                  <a:pt x="2216944" y="2320528"/>
                </a:lnTo>
                <a:lnTo>
                  <a:pt x="2125266" y="2383632"/>
                </a:lnTo>
                <a:lnTo>
                  <a:pt x="2028825" y="2438400"/>
                </a:lnTo>
                <a:lnTo>
                  <a:pt x="1925241" y="2484835"/>
                </a:lnTo>
                <a:lnTo>
                  <a:pt x="1819275" y="2525316"/>
                </a:lnTo>
                <a:lnTo>
                  <a:pt x="1710928" y="2555082"/>
                </a:lnTo>
                <a:lnTo>
                  <a:pt x="1600200" y="2576513"/>
                </a:lnTo>
                <a:lnTo>
                  <a:pt x="1487091" y="2590800"/>
                </a:lnTo>
                <a:lnTo>
                  <a:pt x="1373982" y="2595563"/>
                </a:lnTo>
                <a:lnTo>
                  <a:pt x="1260872" y="2590800"/>
                </a:lnTo>
                <a:lnTo>
                  <a:pt x="1148953" y="2578894"/>
                </a:lnTo>
                <a:lnTo>
                  <a:pt x="1038225" y="2557463"/>
                </a:lnTo>
                <a:lnTo>
                  <a:pt x="929878" y="2527697"/>
                </a:lnTo>
                <a:lnTo>
                  <a:pt x="823912" y="2487216"/>
                </a:lnTo>
                <a:lnTo>
                  <a:pt x="722709" y="2440782"/>
                </a:lnTo>
                <a:lnTo>
                  <a:pt x="623887" y="2386013"/>
                </a:lnTo>
                <a:lnTo>
                  <a:pt x="532209" y="2322910"/>
                </a:lnTo>
                <a:lnTo>
                  <a:pt x="444103" y="2255044"/>
                </a:lnTo>
                <a:lnTo>
                  <a:pt x="364331" y="2177653"/>
                </a:lnTo>
                <a:lnTo>
                  <a:pt x="291703" y="2097882"/>
                </a:lnTo>
                <a:lnTo>
                  <a:pt x="226218" y="2008585"/>
                </a:lnTo>
                <a:lnTo>
                  <a:pt x="166687" y="1916907"/>
                </a:lnTo>
                <a:lnTo>
                  <a:pt x="117871" y="1820466"/>
                </a:lnTo>
                <a:lnTo>
                  <a:pt x="75009" y="1722835"/>
                </a:lnTo>
                <a:lnTo>
                  <a:pt x="41671" y="1619250"/>
                </a:lnTo>
                <a:lnTo>
                  <a:pt x="19050" y="1513285"/>
                </a:lnTo>
                <a:lnTo>
                  <a:pt x="4762" y="1407319"/>
                </a:lnTo>
                <a:lnTo>
                  <a:pt x="0" y="1300163"/>
                </a:lnTo>
                <a:lnTo>
                  <a:pt x="4762" y="1191816"/>
                </a:lnTo>
                <a:lnTo>
                  <a:pt x="19050" y="1085850"/>
                </a:lnTo>
                <a:lnTo>
                  <a:pt x="41671" y="981075"/>
                </a:lnTo>
                <a:lnTo>
                  <a:pt x="75009" y="877490"/>
                </a:lnTo>
                <a:lnTo>
                  <a:pt x="115490" y="778668"/>
                </a:lnTo>
                <a:lnTo>
                  <a:pt x="164306" y="682228"/>
                </a:lnTo>
                <a:lnTo>
                  <a:pt x="223837" y="589359"/>
                </a:lnTo>
                <a:lnTo>
                  <a:pt x="289321" y="502443"/>
                </a:lnTo>
                <a:lnTo>
                  <a:pt x="361950" y="420290"/>
                </a:lnTo>
                <a:lnTo>
                  <a:pt x="441721" y="345281"/>
                </a:lnTo>
                <a:lnTo>
                  <a:pt x="527446" y="273843"/>
                </a:lnTo>
                <a:lnTo>
                  <a:pt x="621506" y="213121"/>
                </a:lnTo>
                <a:lnTo>
                  <a:pt x="717947" y="157162"/>
                </a:lnTo>
                <a:lnTo>
                  <a:pt x="819150" y="109537"/>
                </a:lnTo>
                <a:lnTo>
                  <a:pt x="925115" y="70246"/>
                </a:lnTo>
                <a:lnTo>
                  <a:pt x="1033463" y="39290"/>
                </a:lnTo>
                <a:lnTo>
                  <a:pt x="1144191" y="19050"/>
                </a:lnTo>
                <a:lnTo>
                  <a:pt x="1256110" y="4762"/>
                </a:lnTo>
                <a:lnTo>
                  <a:pt x="13692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112692" y="4192016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91991" y="3183733"/>
            <a:ext cx="1350645" cy="1082675"/>
          </a:xfrm>
          <a:custGeom>
            <a:avLst/>
            <a:gdLst/>
            <a:ahLst/>
            <a:cxnLst/>
            <a:rect l="l" t="t" r="r" b="b"/>
            <a:pathLst>
              <a:path w="1350645" h="1082675">
                <a:moveTo>
                  <a:pt x="441722" y="169068"/>
                </a:moveTo>
                <a:lnTo>
                  <a:pt x="511968" y="128587"/>
                </a:lnTo>
                <a:lnTo>
                  <a:pt x="585787" y="94059"/>
                </a:lnTo>
                <a:lnTo>
                  <a:pt x="656034" y="63103"/>
                </a:lnTo>
                <a:lnTo>
                  <a:pt x="731043" y="38100"/>
                </a:lnTo>
                <a:lnTo>
                  <a:pt x="802481" y="19050"/>
                </a:lnTo>
                <a:lnTo>
                  <a:pt x="875109" y="7143"/>
                </a:lnTo>
                <a:lnTo>
                  <a:pt x="942975" y="0"/>
                </a:lnTo>
                <a:lnTo>
                  <a:pt x="1009650" y="0"/>
                </a:lnTo>
                <a:lnTo>
                  <a:pt x="1070372" y="4762"/>
                </a:lnTo>
                <a:lnTo>
                  <a:pt x="1126332" y="16668"/>
                </a:lnTo>
                <a:lnTo>
                  <a:pt x="1178719" y="35718"/>
                </a:lnTo>
                <a:lnTo>
                  <a:pt x="1222772" y="60721"/>
                </a:lnTo>
                <a:lnTo>
                  <a:pt x="1263253" y="91678"/>
                </a:lnTo>
                <a:lnTo>
                  <a:pt x="1296591" y="127396"/>
                </a:lnTo>
                <a:lnTo>
                  <a:pt x="1321594" y="166687"/>
                </a:lnTo>
                <a:lnTo>
                  <a:pt x="1338263" y="210740"/>
                </a:lnTo>
                <a:lnTo>
                  <a:pt x="1347788" y="258365"/>
                </a:lnTo>
                <a:lnTo>
                  <a:pt x="1350169" y="309562"/>
                </a:lnTo>
                <a:lnTo>
                  <a:pt x="1343025" y="366712"/>
                </a:lnTo>
                <a:lnTo>
                  <a:pt x="1331119" y="422671"/>
                </a:lnTo>
                <a:lnTo>
                  <a:pt x="1308497" y="478631"/>
                </a:lnTo>
                <a:lnTo>
                  <a:pt x="1279922" y="536971"/>
                </a:lnTo>
                <a:lnTo>
                  <a:pt x="1244203" y="596503"/>
                </a:lnTo>
                <a:lnTo>
                  <a:pt x="1202532" y="654843"/>
                </a:lnTo>
                <a:lnTo>
                  <a:pt x="1152525" y="710803"/>
                </a:lnTo>
                <a:lnTo>
                  <a:pt x="1098947" y="765571"/>
                </a:lnTo>
                <a:lnTo>
                  <a:pt x="1037035" y="819149"/>
                </a:lnTo>
                <a:lnTo>
                  <a:pt x="973931" y="865584"/>
                </a:lnTo>
                <a:lnTo>
                  <a:pt x="908447" y="910828"/>
                </a:lnTo>
                <a:lnTo>
                  <a:pt x="837009" y="952499"/>
                </a:lnTo>
                <a:lnTo>
                  <a:pt x="766762" y="988218"/>
                </a:lnTo>
                <a:lnTo>
                  <a:pt x="694134" y="1017984"/>
                </a:lnTo>
                <a:lnTo>
                  <a:pt x="617934" y="1044178"/>
                </a:lnTo>
                <a:lnTo>
                  <a:pt x="547687" y="1063228"/>
                </a:lnTo>
                <a:lnTo>
                  <a:pt x="477440" y="1075134"/>
                </a:lnTo>
                <a:lnTo>
                  <a:pt x="407193" y="1082278"/>
                </a:lnTo>
                <a:lnTo>
                  <a:pt x="340518" y="1082278"/>
                </a:lnTo>
                <a:lnTo>
                  <a:pt x="279796" y="1077516"/>
                </a:lnTo>
                <a:lnTo>
                  <a:pt x="222646" y="1063228"/>
                </a:lnTo>
                <a:lnTo>
                  <a:pt x="171450" y="1044178"/>
                </a:lnTo>
                <a:lnTo>
                  <a:pt x="126206" y="1020366"/>
                </a:lnTo>
                <a:lnTo>
                  <a:pt x="86915" y="990599"/>
                </a:lnTo>
                <a:lnTo>
                  <a:pt x="53578" y="954881"/>
                </a:lnTo>
                <a:lnTo>
                  <a:pt x="27384" y="915590"/>
                </a:lnTo>
                <a:lnTo>
                  <a:pt x="10715" y="870346"/>
                </a:lnTo>
                <a:lnTo>
                  <a:pt x="2381" y="821531"/>
                </a:lnTo>
                <a:lnTo>
                  <a:pt x="0" y="770334"/>
                </a:lnTo>
                <a:lnTo>
                  <a:pt x="5953" y="715565"/>
                </a:lnTo>
                <a:lnTo>
                  <a:pt x="17859" y="659606"/>
                </a:lnTo>
                <a:lnTo>
                  <a:pt x="41671" y="601265"/>
                </a:lnTo>
                <a:lnTo>
                  <a:pt x="70246" y="541734"/>
                </a:lnTo>
                <a:lnTo>
                  <a:pt x="104775" y="483393"/>
                </a:lnTo>
                <a:lnTo>
                  <a:pt x="147637" y="427434"/>
                </a:lnTo>
                <a:lnTo>
                  <a:pt x="197643" y="370284"/>
                </a:lnTo>
                <a:lnTo>
                  <a:pt x="251221" y="314325"/>
                </a:lnTo>
                <a:lnTo>
                  <a:pt x="311943" y="263128"/>
                </a:lnTo>
                <a:lnTo>
                  <a:pt x="376237" y="213121"/>
                </a:lnTo>
                <a:lnTo>
                  <a:pt x="441722" y="169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037682" y="2287015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63416" y="2340768"/>
            <a:ext cx="1450340" cy="2281555"/>
          </a:xfrm>
          <a:custGeom>
            <a:avLst/>
            <a:gdLst/>
            <a:ahLst/>
            <a:cxnLst/>
            <a:rect l="l" t="t" r="r" b="b"/>
            <a:pathLst>
              <a:path w="1450339" h="2281554">
                <a:moveTo>
                  <a:pt x="72628" y="958452"/>
                </a:moveTo>
                <a:lnTo>
                  <a:pt x="103584" y="862012"/>
                </a:lnTo>
                <a:lnTo>
                  <a:pt x="138112" y="765571"/>
                </a:lnTo>
                <a:lnTo>
                  <a:pt x="176212" y="673893"/>
                </a:lnTo>
                <a:lnTo>
                  <a:pt x="221456" y="584596"/>
                </a:lnTo>
                <a:lnTo>
                  <a:pt x="267890" y="500062"/>
                </a:lnTo>
                <a:lnTo>
                  <a:pt x="317896" y="420290"/>
                </a:lnTo>
                <a:lnTo>
                  <a:pt x="371474" y="345281"/>
                </a:lnTo>
                <a:lnTo>
                  <a:pt x="428624" y="277415"/>
                </a:lnTo>
                <a:lnTo>
                  <a:pt x="486965" y="216693"/>
                </a:lnTo>
                <a:lnTo>
                  <a:pt x="547687" y="161925"/>
                </a:lnTo>
                <a:lnTo>
                  <a:pt x="611981" y="115490"/>
                </a:lnTo>
                <a:lnTo>
                  <a:pt x="672703" y="76199"/>
                </a:lnTo>
                <a:lnTo>
                  <a:pt x="736996" y="45243"/>
                </a:lnTo>
                <a:lnTo>
                  <a:pt x="800099" y="21431"/>
                </a:lnTo>
                <a:lnTo>
                  <a:pt x="863203" y="7143"/>
                </a:lnTo>
                <a:lnTo>
                  <a:pt x="925115" y="0"/>
                </a:lnTo>
                <a:lnTo>
                  <a:pt x="983456" y="4762"/>
                </a:lnTo>
                <a:lnTo>
                  <a:pt x="1042987" y="16668"/>
                </a:lnTo>
                <a:lnTo>
                  <a:pt x="1098947" y="35718"/>
                </a:lnTo>
                <a:lnTo>
                  <a:pt x="1150144" y="64293"/>
                </a:lnTo>
                <a:lnTo>
                  <a:pt x="1200150" y="101203"/>
                </a:lnTo>
                <a:lnTo>
                  <a:pt x="1247775" y="146446"/>
                </a:lnTo>
                <a:lnTo>
                  <a:pt x="1287065" y="200025"/>
                </a:lnTo>
                <a:lnTo>
                  <a:pt x="1325165" y="258365"/>
                </a:lnTo>
                <a:lnTo>
                  <a:pt x="1359694" y="323849"/>
                </a:lnTo>
                <a:lnTo>
                  <a:pt x="1388268" y="397668"/>
                </a:lnTo>
                <a:lnTo>
                  <a:pt x="1409700" y="475059"/>
                </a:lnTo>
                <a:lnTo>
                  <a:pt x="1428750" y="559593"/>
                </a:lnTo>
                <a:lnTo>
                  <a:pt x="1443037" y="646509"/>
                </a:lnTo>
                <a:lnTo>
                  <a:pt x="1450181" y="736996"/>
                </a:lnTo>
                <a:lnTo>
                  <a:pt x="1450181" y="831056"/>
                </a:lnTo>
                <a:lnTo>
                  <a:pt x="1447800" y="927496"/>
                </a:lnTo>
                <a:lnTo>
                  <a:pt x="1438275" y="1026318"/>
                </a:lnTo>
                <a:lnTo>
                  <a:pt x="1423987" y="1127522"/>
                </a:lnTo>
                <a:lnTo>
                  <a:pt x="1402556" y="1225153"/>
                </a:lnTo>
                <a:lnTo>
                  <a:pt x="1376362" y="1323975"/>
                </a:lnTo>
                <a:lnTo>
                  <a:pt x="1348978" y="1420415"/>
                </a:lnTo>
                <a:lnTo>
                  <a:pt x="1313259" y="1516856"/>
                </a:lnTo>
                <a:lnTo>
                  <a:pt x="1272778" y="1608534"/>
                </a:lnTo>
                <a:lnTo>
                  <a:pt x="1231106" y="1697831"/>
                </a:lnTo>
                <a:lnTo>
                  <a:pt x="1181100" y="1781175"/>
                </a:lnTo>
                <a:lnTo>
                  <a:pt x="1132284" y="1860946"/>
                </a:lnTo>
                <a:lnTo>
                  <a:pt x="1077516" y="1937146"/>
                </a:lnTo>
                <a:lnTo>
                  <a:pt x="1021556" y="2005012"/>
                </a:lnTo>
                <a:lnTo>
                  <a:pt x="962024" y="2065734"/>
                </a:lnTo>
                <a:lnTo>
                  <a:pt x="901303" y="2119312"/>
                </a:lnTo>
                <a:lnTo>
                  <a:pt x="840581" y="2166937"/>
                </a:lnTo>
                <a:lnTo>
                  <a:pt x="776287" y="2206228"/>
                </a:lnTo>
                <a:lnTo>
                  <a:pt x="713184" y="2237184"/>
                </a:lnTo>
                <a:lnTo>
                  <a:pt x="648890" y="2260996"/>
                </a:lnTo>
                <a:lnTo>
                  <a:pt x="588168" y="2274093"/>
                </a:lnTo>
                <a:lnTo>
                  <a:pt x="527446" y="2281237"/>
                </a:lnTo>
                <a:lnTo>
                  <a:pt x="465534" y="2276474"/>
                </a:lnTo>
                <a:lnTo>
                  <a:pt x="407193" y="2264568"/>
                </a:lnTo>
                <a:lnTo>
                  <a:pt x="352424" y="2246709"/>
                </a:lnTo>
                <a:lnTo>
                  <a:pt x="298846" y="2218134"/>
                </a:lnTo>
                <a:lnTo>
                  <a:pt x="248840" y="2181224"/>
                </a:lnTo>
                <a:lnTo>
                  <a:pt x="204787" y="2135981"/>
                </a:lnTo>
                <a:lnTo>
                  <a:pt x="161925" y="2084784"/>
                </a:lnTo>
                <a:lnTo>
                  <a:pt x="125015" y="2022871"/>
                </a:lnTo>
                <a:lnTo>
                  <a:pt x="91678" y="1957387"/>
                </a:lnTo>
                <a:lnTo>
                  <a:pt x="63103" y="1884759"/>
                </a:lnTo>
                <a:lnTo>
                  <a:pt x="39290" y="1807368"/>
                </a:lnTo>
                <a:lnTo>
                  <a:pt x="21431" y="1725215"/>
                </a:lnTo>
                <a:lnTo>
                  <a:pt x="9524" y="1635918"/>
                </a:lnTo>
                <a:lnTo>
                  <a:pt x="2381" y="1544240"/>
                </a:lnTo>
                <a:lnTo>
                  <a:pt x="0" y="1451371"/>
                </a:lnTo>
                <a:lnTo>
                  <a:pt x="4762" y="1354931"/>
                </a:lnTo>
                <a:lnTo>
                  <a:pt x="14287" y="1256109"/>
                </a:lnTo>
                <a:lnTo>
                  <a:pt x="28574" y="1157287"/>
                </a:lnTo>
                <a:lnTo>
                  <a:pt x="46434" y="1056084"/>
                </a:lnTo>
                <a:lnTo>
                  <a:pt x="72628" y="9584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705859"/>
            <a:ext cx="359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(continued)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HIERARCHICAL</a:t>
            </a:r>
            <a:r>
              <a:rPr spc="135" dirty="0"/>
              <a:t> </a:t>
            </a:r>
            <a:r>
              <a:rPr dirty="0"/>
              <a:t>CLUSTERING:</a:t>
            </a:r>
            <a:r>
              <a:rPr spc="-225" dirty="0"/>
              <a:t> </a:t>
            </a:r>
            <a:r>
              <a:rPr spc="95" dirty="0"/>
              <a:t>GROUP</a:t>
            </a:r>
            <a:r>
              <a:rPr spc="-225" dirty="0"/>
              <a:t> </a:t>
            </a:r>
            <a:r>
              <a:rPr spc="-10" dirty="0"/>
              <a:t>AVERAGE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1304"/>
              <a:buFont typeface="Cambria"/>
              <a:buChar char="◾"/>
              <a:tabLst>
                <a:tab pos="412115" algn="l"/>
              </a:tabLst>
            </a:pPr>
            <a:r>
              <a:rPr spc="-40" dirty="0"/>
              <a:t>Compromise</a:t>
            </a:r>
            <a:r>
              <a:rPr spc="-85" dirty="0"/>
              <a:t> </a:t>
            </a:r>
            <a:r>
              <a:rPr spc="-130" dirty="0"/>
              <a:t>between</a:t>
            </a:r>
            <a:r>
              <a:rPr spc="-45" dirty="0"/>
              <a:t> </a:t>
            </a:r>
            <a:r>
              <a:rPr spc="-130" dirty="0"/>
              <a:t>Single</a:t>
            </a:r>
            <a:r>
              <a:rPr spc="-40" dirty="0"/>
              <a:t> </a:t>
            </a:r>
            <a:r>
              <a:rPr spc="-160" dirty="0"/>
              <a:t>and</a:t>
            </a:r>
            <a:r>
              <a:rPr spc="-30" dirty="0"/>
              <a:t> </a:t>
            </a:r>
            <a:r>
              <a:rPr spc="-65" dirty="0"/>
              <a:t>Complete</a:t>
            </a:r>
            <a:r>
              <a:rPr spc="-50" dirty="0"/>
              <a:t> </a:t>
            </a:r>
            <a:r>
              <a:rPr spc="-20" dirty="0"/>
              <a:t>Link</a:t>
            </a:r>
          </a:p>
          <a:p>
            <a:pPr>
              <a:lnSpc>
                <a:spcPct val="100000"/>
              </a:lnSpc>
              <a:spcBef>
                <a:spcPts val="2465"/>
              </a:spcBef>
              <a:buClr>
                <a:srgbClr val="5ECCF3"/>
              </a:buClr>
              <a:buFont typeface="Cambria"/>
              <a:buChar char="◾"/>
            </a:pPr>
            <a:endParaRPr spc="-20" dirty="0"/>
          </a:p>
          <a:p>
            <a:pPr marL="412115" indent="-399415">
              <a:lnSpc>
                <a:spcPct val="100000"/>
              </a:lnSpc>
              <a:buClr>
                <a:srgbClr val="5ECCF3"/>
              </a:buClr>
              <a:buSzPct val="91304"/>
              <a:buFont typeface="Cambria"/>
              <a:buChar char="◾"/>
              <a:tabLst>
                <a:tab pos="412115" algn="l"/>
              </a:tabLst>
            </a:pPr>
            <a:r>
              <a:rPr spc="-10" dirty="0"/>
              <a:t>Strengths</a:t>
            </a:r>
          </a:p>
          <a:p>
            <a:pPr marL="697865" lvl="1" indent="-342265">
              <a:lnSpc>
                <a:spcPct val="100000"/>
              </a:lnSpc>
              <a:spcBef>
                <a:spcPts val="1140"/>
              </a:spcBef>
              <a:buClr>
                <a:srgbClr val="5ECCF3"/>
              </a:buClr>
              <a:buSzPct val="95000"/>
              <a:buFont typeface="Cambria"/>
              <a:buChar char="◾"/>
              <a:tabLst>
                <a:tab pos="697865" algn="l"/>
              </a:tabLst>
            </a:pPr>
            <a:r>
              <a:rPr sz="2000" spc="-50" dirty="0">
                <a:solidFill>
                  <a:srgbClr val="212745"/>
                </a:solidFill>
                <a:latin typeface="Trebuchet MS"/>
                <a:cs typeface="Trebuchet MS"/>
              </a:rPr>
              <a:t>Less</a:t>
            </a:r>
            <a:r>
              <a:rPr sz="20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212745"/>
                </a:solidFill>
                <a:latin typeface="Trebuchet MS"/>
                <a:cs typeface="Trebuchet MS"/>
              </a:rPr>
              <a:t>susceptible</a:t>
            </a:r>
            <a:r>
              <a:rPr sz="20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20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12745"/>
                </a:solidFill>
                <a:latin typeface="Trebuchet MS"/>
                <a:cs typeface="Trebuchet MS"/>
              </a:rPr>
              <a:t>noise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000"/>
          </a:p>
          <a:p>
            <a:pPr lvl="1">
              <a:lnSpc>
                <a:spcPct val="100000"/>
              </a:lnSpc>
              <a:spcBef>
                <a:spcPts val="455"/>
              </a:spcBef>
              <a:buClr>
                <a:srgbClr val="5ECCF3"/>
              </a:buClr>
              <a:buFont typeface="Cambria"/>
              <a:buChar char="◾"/>
            </a:pPr>
            <a:endParaRPr sz="2000"/>
          </a:p>
          <a:p>
            <a:pPr marL="412115" indent="-399415">
              <a:lnSpc>
                <a:spcPct val="100000"/>
              </a:lnSpc>
              <a:buClr>
                <a:srgbClr val="5ECCF3"/>
              </a:buClr>
              <a:buSzPct val="91304"/>
              <a:buFont typeface="Cambria"/>
              <a:buChar char="◾"/>
              <a:tabLst>
                <a:tab pos="412115" algn="l"/>
              </a:tabLst>
            </a:pPr>
            <a:r>
              <a:rPr spc="-30" dirty="0"/>
              <a:t>Limitations</a:t>
            </a:r>
          </a:p>
          <a:p>
            <a:pPr marL="697865" lvl="1" indent="-342265">
              <a:lnSpc>
                <a:spcPct val="100000"/>
              </a:lnSpc>
              <a:spcBef>
                <a:spcPts val="1140"/>
              </a:spcBef>
              <a:buClr>
                <a:srgbClr val="5ECCF3"/>
              </a:buClr>
              <a:buSzPct val="95000"/>
              <a:buFont typeface="Cambria"/>
              <a:buChar char="◾"/>
              <a:tabLst>
                <a:tab pos="697865" algn="l"/>
              </a:tabLst>
            </a:pPr>
            <a:r>
              <a:rPr sz="2000" spc="-100" dirty="0">
                <a:solidFill>
                  <a:srgbClr val="212745"/>
                </a:solidFill>
                <a:latin typeface="Trebuchet MS"/>
                <a:cs typeface="Trebuchet MS"/>
              </a:rPr>
              <a:t>Biased</a:t>
            </a:r>
            <a:r>
              <a:rPr sz="20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12745"/>
                </a:solidFill>
                <a:latin typeface="Trebuchet MS"/>
                <a:cs typeface="Trebuchet MS"/>
              </a:rPr>
              <a:t>towards</a:t>
            </a:r>
            <a:r>
              <a:rPr sz="20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12745"/>
                </a:solidFill>
                <a:latin typeface="Trebuchet MS"/>
                <a:cs typeface="Trebuchet MS"/>
              </a:rPr>
              <a:t>globular</a:t>
            </a:r>
            <a:r>
              <a:rPr sz="20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SIMILARITY:WARD’S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2496820"/>
            <a:ext cx="7762240" cy="207581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43535" marR="30480" indent="-306070">
              <a:lnSpc>
                <a:spcPct val="103699"/>
              </a:lnSpc>
              <a:spcBef>
                <a:spcPts val="2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43535" algn="l"/>
              </a:tabLst>
            </a:pP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Similarity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clusters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Arial MT"/>
                <a:cs typeface="Arial MT"/>
              </a:rPr>
              <a:t>based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on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increase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squared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error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when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clusters</a:t>
            </a:r>
            <a:r>
              <a:rPr sz="1600" spc="-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are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merged</a:t>
            </a:r>
            <a:endParaRPr sz="1600">
              <a:latin typeface="Arial MT"/>
              <a:cs typeface="Arial MT"/>
            </a:endParaRPr>
          </a:p>
          <a:p>
            <a:pPr marL="667385" lvl="1" indent="-305435">
              <a:lnSpc>
                <a:spcPct val="100000"/>
              </a:lnSpc>
              <a:spcBef>
                <a:spcPts val="87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67385" algn="l"/>
              </a:tabLst>
            </a:pP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group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average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4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squared</a:t>
            </a:r>
            <a:endParaRPr sz="1400">
              <a:latin typeface="Trebuchet MS"/>
              <a:cs typeface="Trebuchet MS"/>
            </a:endParaRPr>
          </a:p>
          <a:p>
            <a:pPr marL="343535" marR="30480" indent="-306070">
              <a:lnSpc>
                <a:spcPct val="100400"/>
              </a:lnSpc>
              <a:spcBef>
                <a:spcPts val="10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</a:tabLst>
            </a:pP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Ward’s</a:t>
            </a:r>
            <a:r>
              <a:rPr sz="18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12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b="1" spc="179" baseline="-13888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b="1" spc="240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8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b="1" spc="120" baseline="-13888" dirty="0">
                <a:solidFill>
                  <a:srgbClr val="212745"/>
                </a:solidFill>
                <a:latin typeface="Trebuchet MS"/>
                <a:cs typeface="Trebuchet MS"/>
              </a:rPr>
              <a:t>j</a:t>
            </a:r>
            <a:r>
              <a:rPr sz="1800" b="1" spc="240" baseline="-1388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212745"/>
                </a:solidFill>
                <a:latin typeface="Trebuchet MS"/>
                <a:cs typeface="Trebuchet MS"/>
              </a:rPr>
              <a:t>difference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total</a:t>
            </a:r>
            <a:r>
              <a:rPr sz="1800" b="1" spc="-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within</a:t>
            </a:r>
            <a:r>
              <a:rPr sz="1800" b="1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8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sum</a:t>
            </a:r>
            <a:r>
              <a:rPr sz="18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b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squares</a:t>
            </a:r>
            <a:r>
              <a:rPr sz="1800" b="1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b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b="1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212745"/>
                </a:solidFill>
                <a:latin typeface="Trebuchet MS"/>
                <a:cs typeface="Trebuchet MS"/>
              </a:rPr>
              <a:t>separately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and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within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800" b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sum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squares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resulting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merging</a:t>
            </a:r>
            <a:r>
              <a:rPr sz="1800" b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two </a:t>
            </a:r>
            <a:r>
              <a:rPr sz="1800" b="1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cluster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b="1" spc="-37" baseline="-13888" dirty="0">
                <a:solidFill>
                  <a:srgbClr val="212745"/>
                </a:solidFill>
                <a:latin typeface="Trebuchet MS"/>
                <a:cs typeface="Trebuchet MS"/>
              </a:rPr>
              <a:t>ij</a:t>
            </a:r>
            <a:endParaRPr sz="1800" baseline="-13888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832" y="4571279"/>
            <a:ext cx="2193824" cy="20662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450" y="4571280"/>
            <a:ext cx="5554450" cy="6616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8790" y="5231891"/>
            <a:ext cx="1297940" cy="644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95000"/>
              </a:lnSpc>
              <a:spcBef>
                <a:spcPts val="180"/>
              </a:spcBef>
            </a:pPr>
            <a:r>
              <a:rPr sz="1400" b="1" spc="-160" dirty="0">
                <a:latin typeface="Trebuchet MS"/>
                <a:cs typeface="Trebuchet MS"/>
              </a:rPr>
              <a:t>r</a:t>
            </a:r>
            <a:r>
              <a:rPr sz="1350" b="1" spc="-240" baseline="-12345" dirty="0">
                <a:latin typeface="Trebuchet MS"/>
                <a:cs typeface="Trebuchet MS"/>
              </a:rPr>
              <a:t>i</a:t>
            </a:r>
            <a:r>
              <a:rPr sz="1400" spc="-160" dirty="0">
                <a:latin typeface="Trebuchet MS"/>
                <a:cs typeface="Trebuchet MS"/>
              </a:rPr>
              <a:t>: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centroid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of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b="1" spc="45" dirty="0">
                <a:latin typeface="Trebuchet MS"/>
                <a:cs typeface="Trebuchet MS"/>
              </a:rPr>
              <a:t>C</a:t>
            </a:r>
            <a:r>
              <a:rPr sz="1350" b="1" spc="67" baseline="-12345" dirty="0">
                <a:latin typeface="Trebuchet MS"/>
                <a:cs typeface="Trebuchet MS"/>
              </a:rPr>
              <a:t>i </a:t>
            </a:r>
            <a:r>
              <a:rPr sz="1400" b="1" spc="-190" dirty="0">
                <a:latin typeface="Trebuchet MS"/>
                <a:cs typeface="Trebuchet MS"/>
              </a:rPr>
              <a:t>r</a:t>
            </a:r>
            <a:r>
              <a:rPr sz="1350" b="1" spc="-284" baseline="-12345" dirty="0">
                <a:latin typeface="Trebuchet MS"/>
                <a:cs typeface="Trebuchet MS"/>
              </a:rPr>
              <a:t>j</a:t>
            </a:r>
            <a:r>
              <a:rPr sz="1400" spc="-190" dirty="0">
                <a:latin typeface="Trebuchet MS"/>
                <a:cs typeface="Trebuchet MS"/>
              </a:rPr>
              <a:t>: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centroid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of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C</a:t>
            </a:r>
            <a:r>
              <a:rPr sz="1350" b="1" spc="-37" baseline="-12345" dirty="0">
                <a:latin typeface="Trebuchet MS"/>
                <a:cs typeface="Trebuchet MS"/>
              </a:rPr>
              <a:t>j </a:t>
            </a:r>
            <a:r>
              <a:rPr sz="1400" b="1" spc="-85" dirty="0">
                <a:latin typeface="Trebuchet MS"/>
                <a:cs typeface="Trebuchet MS"/>
              </a:rPr>
              <a:t>r</a:t>
            </a:r>
            <a:r>
              <a:rPr sz="1350" b="1" spc="-127" baseline="-12345" dirty="0">
                <a:latin typeface="Trebuchet MS"/>
                <a:cs typeface="Trebuchet MS"/>
              </a:rPr>
              <a:t>ij</a:t>
            </a:r>
            <a:r>
              <a:rPr sz="1400" spc="-85" dirty="0">
                <a:latin typeface="Trebuchet MS"/>
                <a:cs typeface="Trebuchet MS"/>
              </a:rPr>
              <a:t>: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centroid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of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C</a:t>
            </a:r>
            <a:r>
              <a:rPr sz="1350" b="1" spc="-37" baseline="-12345" dirty="0">
                <a:latin typeface="Trebuchet MS"/>
                <a:cs typeface="Trebuchet MS"/>
              </a:rPr>
              <a:t>ij</a:t>
            </a:r>
            <a:endParaRPr sz="1350" baseline="-12345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SIMILARITY:WARD’S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METHOD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322067"/>
            <a:ext cx="7475220" cy="341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based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increase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squared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error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two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merged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44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85" dirty="0">
                <a:solidFill>
                  <a:srgbClr val="212745"/>
                </a:solidFill>
                <a:latin typeface="Arial MT"/>
                <a:cs typeface="Arial MT"/>
              </a:rPr>
              <a:t>Similar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group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Arial MT"/>
                <a:cs typeface="Arial MT"/>
              </a:rPr>
              <a:t>average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if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distance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between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points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0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distance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squared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35"/>
              </a:spcBef>
              <a:buClr>
                <a:srgbClr val="5ECCF3"/>
              </a:buClr>
              <a:buFont typeface="Cambria"/>
              <a:buChar char="◾"/>
            </a:pPr>
            <a:endParaRPr sz="16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Less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susceptible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noise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Biased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towards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globular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analogue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K-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means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spc="-110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600" spc="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Arial MT"/>
                <a:cs typeface="Arial MT"/>
              </a:rPr>
              <a:t>used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6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initialize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K-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means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CLUSTERING:</a:t>
                      </a:r>
                      <a:r>
                        <a:rPr sz="2800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COMPARISON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641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45338" y="4526309"/>
            <a:ext cx="50165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b="1" spc="-10" dirty="0"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338" y="4704109"/>
            <a:ext cx="60579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b="1" spc="-10" dirty="0">
                <a:latin typeface="Arial"/>
                <a:cs typeface="Arial"/>
              </a:rPr>
              <a:t>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305" y="4657436"/>
            <a:ext cx="1082675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200" b="1" spc="-10" dirty="0">
                <a:latin typeface="Arial"/>
                <a:cs typeface="Arial"/>
              </a:rPr>
              <a:t>Ward’s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265" y="4574420"/>
            <a:ext cx="65193" cy="6677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06281" y="4115098"/>
            <a:ext cx="1260475" cy="1153160"/>
            <a:chOff x="5806281" y="4115098"/>
            <a:chExt cx="1260475" cy="11531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612" y="4115098"/>
              <a:ext cx="66763" cy="667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7412" y="5200982"/>
              <a:ext cx="66763" cy="667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6281" y="4483340"/>
              <a:ext cx="66763" cy="667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1763" y="4795836"/>
              <a:ext cx="66763" cy="652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9535" y="4837450"/>
              <a:ext cx="66763" cy="6677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894219" y="406857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8581" y="4522723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6051" y="474827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8149" y="515365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0158" y="443433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3244" y="4790947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98443" y="4715579"/>
            <a:ext cx="643255" cy="269240"/>
          </a:xfrm>
          <a:custGeom>
            <a:avLst/>
            <a:gdLst/>
            <a:ahLst/>
            <a:cxnLst/>
            <a:rect l="l" t="t" r="r" b="b"/>
            <a:pathLst>
              <a:path w="643254" h="269239">
                <a:moveTo>
                  <a:pt x="320684" y="0"/>
                </a:moveTo>
                <a:lnTo>
                  <a:pt x="366161" y="1569"/>
                </a:lnTo>
                <a:lnTo>
                  <a:pt x="407716" y="6277"/>
                </a:lnTo>
                <a:lnTo>
                  <a:pt x="449272" y="12554"/>
                </a:lnTo>
                <a:lnTo>
                  <a:pt x="488476" y="20400"/>
                </a:lnTo>
                <a:lnTo>
                  <a:pt x="525327" y="31385"/>
                </a:lnTo>
                <a:lnTo>
                  <a:pt x="584132" y="57278"/>
                </a:lnTo>
                <a:lnTo>
                  <a:pt x="624904" y="90233"/>
                </a:lnTo>
                <a:lnTo>
                  <a:pt x="642938" y="125541"/>
                </a:lnTo>
                <a:lnTo>
                  <a:pt x="642938" y="144372"/>
                </a:lnTo>
                <a:lnTo>
                  <a:pt x="624904" y="179681"/>
                </a:lnTo>
                <a:lnTo>
                  <a:pt x="584132" y="212636"/>
                </a:lnTo>
                <a:lnTo>
                  <a:pt x="525327" y="240098"/>
                </a:lnTo>
                <a:lnTo>
                  <a:pt x="449272" y="258929"/>
                </a:lnTo>
                <a:lnTo>
                  <a:pt x="407716" y="265206"/>
                </a:lnTo>
                <a:lnTo>
                  <a:pt x="366161" y="267560"/>
                </a:lnTo>
                <a:lnTo>
                  <a:pt x="320684" y="269130"/>
                </a:lnTo>
                <a:lnTo>
                  <a:pt x="277561" y="267560"/>
                </a:lnTo>
                <a:lnTo>
                  <a:pt x="234437" y="265206"/>
                </a:lnTo>
                <a:lnTo>
                  <a:pt x="192097" y="258929"/>
                </a:lnTo>
                <a:lnTo>
                  <a:pt x="153677" y="249514"/>
                </a:lnTo>
                <a:lnTo>
                  <a:pt x="85463" y="227544"/>
                </a:lnTo>
                <a:lnTo>
                  <a:pt x="34499" y="196943"/>
                </a:lnTo>
                <a:lnTo>
                  <a:pt x="4704" y="162419"/>
                </a:lnTo>
                <a:lnTo>
                  <a:pt x="0" y="144372"/>
                </a:lnTo>
                <a:lnTo>
                  <a:pt x="0" y="125541"/>
                </a:lnTo>
                <a:lnTo>
                  <a:pt x="17249" y="90233"/>
                </a:lnTo>
                <a:lnTo>
                  <a:pt x="57237" y="57278"/>
                </a:lnTo>
                <a:lnTo>
                  <a:pt x="117610" y="31385"/>
                </a:lnTo>
                <a:lnTo>
                  <a:pt x="192097" y="12554"/>
                </a:lnTo>
                <a:lnTo>
                  <a:pt x="234437" y="6277"/>
                </a:lnTo>
                <a:lnTo>
                  <a:pt x="277561" y="1569"/>
                </a:lnTo>
                <a:lnTo>
                  <a:pt x="32068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52326" y="496468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63817" y="4401296"/>
            <a:ext cx="655320" cy="361315"/>
          </a:xfrm>
          <a:custGeom>
            <a:avLst/>
            <a:gdLst/>
            <a:ahLst/>
            <a:cxnLst/>
            <a:rect l="l" t="t" r="r" b="b"/>
            <a:pathLst>
              <a:path w="655320" h="361314">
                <a:moveTo>
                  <a:pt x="342340" y="1568"/>
                </a:moveTo>
                <a:lnTo>
                  <a:pt x="387881" y="7841"/>
                </a:lnTo>
                <a:lnTo>
                  <a:pt x="429496" y="15683"/>
                </a:lnTo>
                <a:lnTo>
                  <a:pt x="471110" y="28229"/>
                </a:lnTo>
                <a:lnTo>
                  <a:pt x="510370" y="42344"/>
                </a:lnTo>
                <a:lnTo>
                  <a:pt x="545703" y="60380"/>
                </a:lnTo>
                <a:lnTo>
                  <a:pt x="603021" y="100372"/>
                </a:lnTo>
                <a:lnTo>
                  <a:pt x="640710" y="147422"/>
                </a:lnTo>
                <a:lnTo>
                  <a:pt x="654844" y="196824"/>
                </a:lnTo>
                <a:lnTo>
                  <a:pt x="653273" y="221134"/>
                </a:lnTo>
                <a:lnTo>
                  <a:pt x="629718" y="265831"/>
                </a:lnTo>
                <a:lnTo>
                  <a:pt x="584962" y="306607"/>
                </a:lnTo>
                <a:lnTo>
                  <a:pt x="521362" y="337190"/>
                </a:lnTo>
                <a:lnTo>
                  <a:pt x="483673" y="348168"/>
                </a:lnTo>
                <a:lnTo>
                  <a:pt x="443629" y="356010"/>
                </a:lnTo>
                <a:lnTo>
                  <a:pt x="400444" y="360715"/>
                </a:lnTo>
                <a:lnTo>
                  <a:pt x="356473" y="360715"/>
                </a:lnTo>
                <a:lnTo>
                  <a:pt x="311718" y="359146"/>
                </a:lnTo>
                <a:lnTo>
                  <a:pt x="266962" y="352873"/>
                </a:lnTo>
                <a:lnTo>
                  <a:pt x="222992" y="345031"/>
                </a:lnTo>
                <a:lnTo>
                  <a:pt x="181377" y="332485"/>
                </a:lnTo>
                <a:lnTo>
                  <a:pt x="143688" y="316801"/>
                </a:lnTo>
                <a:lnTo>
                  <a:pt x="108355" y="300334"/>
                </a:lnTo>
                <a:lnTo>
                  <a:pt x="51037" y="259558"/>
                </a:lnTo>
                <a:lnTo>
                  <a:pt x="13348" y="213292"/>
                </a:lnTo>
                <a:lnTo>
                  <a:pt x="0" y="163890"/>
                </a:lnTo>
                <a:lnTo>
                  <a:pt x="785" y="139581"/>
                </a:lnTo>
                <a:lnTo>
                  <a:pt x="22770" y="93315"/>
                </a:lnTo>
                <a:lnTo>
                  <a:pt x="67525" y="54107"/>
                </a:lnTo>
                <a:lnTo>
                  <a:pt x="131911" y="23524"/>
                </a:lnTo>
                <a:lnTo>
                  <a:pt x="170385" y="12546"/>
                </a:lnTo>
                <a:lnTo>
                  <a:pt x="210429" y="4704"/>
                </a:lnTo>
                <a:lnTo>
                  <a:pt x="254399" y="0"/>
                </a:lnTo>
                <a:lnTo>
                  <a:pt x="297585" y="0"/>
                </a:lnTo>
                <a:lnTo>
                  <a:pt x="342340" y="15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36642" y="426364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7752" y="398627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07843" y="3898808"/>
            <a:ext cx="1809750" cy="1711325"/>
          </a:xfrm>
          <a:custGeom>
            <a:avLst/>
            <a:gdLst/>
            <a:ahLst/>
            <a:cxnLst/>
            <a:rect l="l" t="t" r="r" b="b"/>
            <a:pathLst>
              <a:path w="1809750" h="1711325">
                <a:moveTo>
                  <a:pt x="902912" y="0"/>
                </a:moveTo>
                <a:lnTo>
                  <a:pt x="977500" y="3139"/>
                </a:lnTo>
                <a:lnTo>
                  <a:pt x="1052089" y="10987"/>
                </a:lnTo>
                <a:lnTo>
                  <a:pt x="1125107" y="25899"/>
                </a:lnTo>
                <a:lnTo>
                  <a:pt x="1198125" y="46304"/>
                </a:lnTo>
                <a:lnTo>
                  <a:pt x="1268003" y="70634"/>
                </a:lnTo>
                <a:lnTo>
                  <a:pt x="1334740" y="102027"/>
                </a:lnTo>
                <a:lnTo>
                  <a:pt x="1398336" y="137345"/>
                </a:lnTo>
                <a:lnTo>
                  <a:pt x="1460362" y="178941"/>
                </a:lnTo>
                <a:lnTo>
                  <a:pt x="1516107" y="224461"/>
                </a:lnTo>
                <a:lnTo>
                  <a:pt x="1570282" y="275475"/>
                </a:lnTo>
                <a:lnTo>
                  <a:pt x="1618961" y="329628"/>
                </a:lnTo>
                <a:lnTo>
                  <a:pt x="1662144" y="386920"/>
                </a:lnTo>
                <a:lnTo>
                  <a:pt x="1700615" y="446567"/>
                </a:lnTo>
                <a:lnTo>
                  <a:pt x="1733591" y="510139"/>
                </a:lnTo>
                <a:lnTo>
                  <a:pt x="1760286" y="576849"/>
                </a:lnTo>
                <a:lnTo>
                  <a:pt x="1781485" y="643560"/>
                </a:lnTo>
                <a:lnTo>
                  <a:pt x="1797188" y="712625"/>
                </a:lnTo>
                <a:lnTo>
                  <a:pt x="1806609" y="782474"/>
                </a:lnTo>
                <a:lnTo>
                  <a:pt x="1809750" y="853894"/>
                </a:lnTo>
                <a:lnTo>
                  <a:pt x="1806609" y="924529"/>
                </a:lnTo>
                <a:lnTo>
                  <a:pt x="1797188" y="994378"/>
                </a:lnTo>
                <a:lnTo>
                  <a:pt x="1783055" y="1064229"/>
                </a:lnTo>
                <a:lnTo>
                  <a:pt x="1761071" y="1132509"/>
                </a:lnTo>
                <a:lnTo>
                  <a:pt x="1735162" y="1196865"/>
                </a:lnTo>
                <a:lnTo>
                  <a:pt x="1700615" y="1260436"/>
                </a:lnTo>
                <a:lnTo>
                  <a:pt x="1663714" y="1322438"/>
                </a:lnTo>
                <a:lnTo>
                  <a:pt x="1620531" y="1379730"/>
                </a:lnTo>
                <a:lnTo>
                  <a:pt x="1571852" y="1433883"/>
                </a:lnTo>
                <a:lnTo>
                  <a:pt x="1519248" y="1483328"/>
                </a:lnTo>
                <a:lnTo>
                  <a:pt x="1461933" y="1529632"/>
                </a:lnTo>
                <a:lnTo>
                  <a:pt x="1401477" y="1571228"/>
                </a:lnTo>
                <a:lnTo>
                  <a:pt x="1337880" y="1607331"/>
                </a:lnTo>
                <a:lnTo>
                  <a:pt x="1269573" y="1637939"/>
                </a:lnTo>
                <a:lnTo>
                  <a:pt x="1199696" y="1664623"/>
                </a:lnTo>
                <a:lnTo>
                  <a:pt x="1128248" y="1684244"/>
                </a:lnTo>
                <a:lnTo>
                  <a:pt x="1055230" y="1698371"/>
                </a:lnTo>
                <a:lnTo>
                  <a:pt x="980641" y="1707789"/>
                </a:lnTo>
                <a:lnTo>
                  <a:pt x="906052" y="1710928"/>
                </a:lnTo>
                <a:lnTo>
                  <a:pt x="831464" y="1707789"/>
                </a:lnTo>
                <a:lnTo>
                  <a:pt x="757661" y="1699940"/>
                </a:lnTo>
                <a:lnTo>
                  <a:pt x="684642" y="1685814"/>
                </a:lnTo>
                <a:lnTo>
                  <a:pt x="613195" y="1666193"/>
                </a:lnTo>
                <a:lnTo>
                  <a:pt x="543317" y="1639508"/>
                </a:lnTo>
                <a:lnTo>
                  <a:pt x="476580" y="1608900"/>
                </a:lnTo>
                <a:lnTo>
                  <a:pt x="411413" y="1572798"/>
                </a:lnTo>
                <a:lnTo>
                  <a:pt x="350958" y="1531202"/>
                </a:lnTo>
                <a:lnTo>
                  <a:pt x="292857" y="1486467"/>
                </a:lnTo>
                <a:lnTo>
                  <a:pt x="240253" y="1435453"/>
                </a:lnTo>
                <a:lnTo>
                  <a:pt x="192359" y="1382869"/>
                </a:lnTo>
                <a:lnTo>
                  <a:pt x="149176" y="1324007"/>
                </a:lnTo>
                <a:lnTo>
                  <a:pt x="109919" y="1263575"/>
                </a:lnTo>
                <a:lnTo>
                  <a:pt x="77728" y="1200004"/>
                </a:lnTo>
                <a:lnTo>
                  <a:pt x="49463" y="1135648"/>
                </a:lnTo>
                <a:lnTo>
                  <a:pt x="27479" y="1067368"/>
                </a:lnTo>
                <a:lnTo>
                  <a:pt x="12562" y="997518"/>
                </a:lnTo>
                <a:lnTo>
                  <a:pt x="3140" y="927668"/>
                </a:lnTo>
                <a:lnTo>
                  <a:pt x="0" y="857033"/>
                </a:lnTo>
                <a:lnTo>
                  <a:pt x="3140" y="785614"/>
                </a:lnTo>
                <a:lnTo>
                  <a:pt x="12562" y="715764"/>
                </a:lnTo>
                <a:lnTo>
                  <a:pt x="27479" y="646699"/>
                </a:lnTo>
                <a:lnTo>
                  <a:pt x="49463" y="578419"/>
                </a:lnTo>
                <a:lnTo>
                  <a:pt x="76158" y="513278"/>
                </a:lnTo>
                <a:lnTo>
                  <a:pt x="108349" y="449707"/>
                </a:lnTo>
                <a:lnTo>
                  <a:pt x="147606" y="388490"/>
                </a:lnTo>
                <a:lnTo>
                  <a:pt x="190789" y="331198"/>
                </a:lnTo>
                <a:lnTo>
                  <a:pt x="238682" y="277044"/>
                </a:lnTo>
                <a:lnTo>
                  <a:pt x="291287" y="227600"/>
                </a:lnTo>
                <a:lnTo>
                  <a:pt x="347817" y="180510"/>
                </a:lnTo>
                <a:lnTo>
                  <a:pt x="409843" y="140484"/>
                </a:lnTo>
                <a:lnTo>
                  <a:pt x="473440" y="103597"/>
                </a:lnTo>
                <a:lnTo>
                  <a:pt x="540177" y="72204"/>
                </a:lnTo>
                <a:lnTo>
                  <a:pt x="610054" y="46304"/>
                </a:lnTo>
                <a:lnTo>
                  <a:pt x="681502" y="25899"/>
                </a:lnTo>
                <a:lnTo>
                  <a:pt x="754520" y="12557"/>
                </a:lnTo>
                <a:lnTo>
                  <a:pt x="828323" y="3139"/>
                </a:lnTo>
                <a:lnTo>
                  <a:pt x="9029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03814" y="5290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63891" y="4629852"/>
            <a:ext cx="890905" cy="714375"/>
          </a:xfrm>
          <a:custGeom>
            <a:avLst/>
            <a:gdLst/>
            <a:ahLst/>
            <a:cxnLst/>
            <a:rect l="l" t="t" r="r" b="b"/>
            <a:pathLst>
              <a:path w="890904" h="714375">
                <a:moveTo>
                  <a:pt x="291365" y="111523"/>
                </a:moveTo>
                <a:lnTo>
                  <a:pt x="337700" y="84820"/>
                </a:lnTo>
                <a:lnTo>
                  <a:pt x="386392" y="62044"/>
                </a:lnTo>
                <a:lnTo>
                  <a:pt x="432728" y="41624"/>
                </a:lnTo>
                <a:lnTo>
                  <a:pt x="482205" y="25131"/>
                </a:lnTo>
                <a:lnTo>
                  <a:pt x="529326" y="12565"/>
                </a:lnTo>
                <a:lnTo>
                  <a:pt x="577232" y="4712"/>
                </a:lnTo>
                <a:lnTo>
                  <a:pt x="621997" y="0"/>
                </a:lnTo>
                <a:lnTo>
                  <a:pt x="665977" y="0"/>
                </a:lnTo>
                <a:lnTo>
                  <a:pt x="706030" y="3141"/>
                </a:lnTo>
                <a:lnTo>
                  <a:pt x="777497" y="23561"/>
                </a:lnTo>
                <a:lnTo>
                  <a:pt x="833257" y="60473"/>
                </a:lnTo>
                <a:lnTo>
                  <a:pt x="871739" y="109952"/>
                </a:lnTo>
                <a:lnTo>
                  <a:pt x="889017" y="170426"/>
                </a:lnTo>
                <a:lnTo>
                  <a:pt x="890588" y="204197"/>
                </a:lnTo>
                <a:lnTo>
                  <a:pt x="885875" y="241895"/>
                </a:lnTo>
                <a:lnTo>
                  <a:pt x="863100" y="315720"/>
                </a:lnTo>
                <a:lnTo>
                  <a:pt x="844252" y="354203"/>
                </a:lnTo>
                <a:lnTo>
                  <a:pt x="820691" y="393472"/>
                </a:lnTo>
                <a:lnTo>
                  <a:pt x="793204" y="431955"/>
                </a:lnTo>
                <a:lnTo>
                  <a:pt x="760219" y="468868"/>
                </a:lnTo>
                <a:lnTo>
                  <a:pt x="724878" y="504995"/>
                </a:lnTo>
                <a:lnTo>
                  <a:pt x="684040" y="540337"/>
                </a:lnTo>
                <a:lnTo>
                  <a:pt x="642417" y="570966"/>
                </a:lnTo>
                <a:lnTo>
                  <a:pt x="599222" y="600811"/>
                </a:lnTo>
                <a:lnTo>
                  <a:pt x="552101" y="628299"/>
                </a:lnTo>
                <a:lnTo>
                  <a:pt x="505766" y="651860"/>
                </a:lnTo>
                <a:lnTo>
                  <a:pt x="457859" y="671494"/>
                </a:lnTo>
                <a:lnTo>
                  <a:pt x="407597" y="688773"/>
                </a:lnTo>
                <a:lnTo>
                  <a:pt x="361261" y="701339"/>
                </a:lnTo>
                <a:lnTo>
                  <a:pt x="314925" y="709192"/>
                </a:lnTo>
                <a:lnTo>
                  <a:pt x="268590" y="713905"/>
                </a:lnTo>
                <a:lnTo>
                  <a:pt x="224610" y="713905"/>
                </a:lnTo>
                <a:lnTo>
                  <a:pt x="184557" y="710763"/>
                </a:lnTo>
                <a:lnTo>
                  <a:pt x="146860" y="701339"/>
                </a:lnTo>
                <a:lnTo>
                  <a:pt x="83247" y="673065"/>
                </a:lnTo>
                <a:lnTo>
                  <a:pt x="35340" y="629870"/>
                </a:lnTo>
                <a:lnTo>
                  <a:pt x="7068" y="574108"/>
                </a:lnTo>
                <a:lnTo>
                  <a:pt x="0" y="508137"/>
                </a:lnTo>
                <a:lnTo>
                  <a:pt x="3926" y="472009"/>
                </a:lnTo>
                <a:lnTo>
                  <a:pt x="27487" y="396613"/>
                </a:lnTo>
                <a:lnTo>
                  <a:pt x="46335" y="357345"/>
                </a:lnTo>
                <a:lnTo>
                  <a:pt x="69110" y="318861"/>
                </a:lnTo>
                <a:lnTo>
                  <a:pt x="97383" y="281949"/>
                </a:lnTo>
                <a:lnTo>
                  <a:pt x="130368" y="244251"/>
                </a:lnTo>
                <a:lnTo>
                  <a:pt x="165709" y="207338"/>
                </a:lnTo>
                <a:lnTo>
                  <a:pt x="205762" y="173567"/>
                </a:lnTo>
                <a:lnTo>
                  <a:pt x="248170" y="140582"/>
                </a:lnTo>
                <a:lnTo>
                  <a:pt x="291365" y="11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53970" y="403504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44841" y="4074333"/>
            <a:ext cx="956310" cy="1504950"/>
          </a:xfrm>
          <a:custGeom>
            <a:avLst/>
            <a:gdLst/>
            <a:ahLst/>
            <a:cxnLst/>
            <a:rect l="l" t="t" r="r" b="b"/>
            <a:pathLst>
              <a:path w="956309" h="1504950">
                <a:moveTo>
                  <a:pt x="47882" y="632087"/>
                </a:moveTo>
                <a:lnTo>
                  <a:pt x="68290" y="568486"/>
                </a:lnTo>
                <a:lnTo>
                  <a:pt x="91054" y="504884"/>
                </a:lnTo>
                <a:lnTo>
                  <a:pt x="116173" y="444424"/>
                </a:lnTo>
                <a:lnTo>
                  <a:pt x="146001" y="385534"/>
                </a:lnTo>
                <a:lnTo>
                  <a:pt x="176614" y="329784"/>
                </a:lnTo>
                <a:lnTo>
                  <a:pt x="209582" y="277176"/>
                </a:lnTo>
                <a:lnTo>
                  <a:pt x="244905" y="227708"/>
                </a:lnTo>
                <a:lnTo>
                  <a:pt x="282582" y="182952"/>
                </a:lnTo>
                <a:lnTo>
                  <a:pt x="321045" y="142906"/>
                </a:lnTo>
                <a:lnTo>
                  <a:pt x="361078" y="106787"/>
                </a:lnTo>
                <a:lnTo>
                  <a:pt x="403465" y="76164"/>
                </a:lnTo>
                <a:lnTo>
                  <a:pt x="443498" y="50252"/>
                </a:lnTo>
                <a:lnTo>
                  <a:pt x="485885" y="29837"/>
                </a:lnTo>
                <a:lnTo>
                  <a:pt x="527488" y="14133"/>
                </a:lnTo>
                <a:lnTo>
                  <a:pt x="569090" y="4711"/>
                </a:lnTo>
                <a:lnTo>
                  <a:pt x="609908" y="0"/>
                </a:lnTo>
                <a:lnTo>
                  <a:pt x="648370" y="3140"/>
                </a:lnTo>
                <a:lnTo>
                  <a:pt x="687618" y="10992"/>
                </a:lnTo>
                <a:lnTo>
                  <a:pt x="724511" y="23556"/>
                </a:lnTo>
                <a:lnTo>
                  <a:pt x="758264" y="42400"/>
                </a:lnTo>
                <a:lnTo>
                  <a:pt x="791232" y="66742"/>
                </a:lnTo>
                <a:lnTo>
                  <a:pt x="822630" y="96579"/>
                </a:lnTo>
                <a:lnTo>
                  <a:pt x="848533" y="131913"/>
                </a:lnTo>
                <a:lnTo>
                  <a:pt x="873652" y="170388"/>
                </a:lnTo>
                <a:lnTo>
                  <a:pt x="896415" y="213574"/>
                </a:lnTo>
                <a:lnTo>
                  <a:pt x="915254" y="262257"/>
                </a:lnTo>
                <a:lnTo>
                  <a:pt x="929383" y="313295"/>
                </a:lnTo>
                <a:lnTo>
                  <a:pt x="941942" y="369044"/>
                </a:lnTo>
                <a:lnTo>
                  <a:pt x="951362" y="426364"/>
                </a:lnTo>
                <a:lnTo>
                  <a:pt x="956072" y="486040"/>
                </a:lnTo>
                <a:lnTo>
                  <a:pt x="956072" y="548071"/>
                </a:lnTo>
                <a:lnTo>
                  <a:pt x="954502" y="611672"/>
                </a:lnTo>
                <a:lnTo>
                  <a:pt x="948222" y="676844"/>
                </a:lnTo>
                <a:lnTo>
                  <a:pt x="938803" y="743586"/>
                </a:lnTo>
                <a:lnTo>
                  <a:pt x="924673" y="807972"/>
                </a:lnTo>
                <a:lnTo>
                  <a:pt x="907404" y="873144"/>
                </a:lnTo>
                <a:lnTo>
                  <a:pt x="889351" y="936745"/>
                </a:lnTo>
                <a:lnTo>
                  <a:pt x="865802" y="1000347"/>
                </a:lnTo>
                <a:lnTo>
                  <a:pt x="839114" y="1060808"/>
                </a:lnTo>
                <a:lnTo>
                  <a:pt x="811640" y="1119698"/>
                </a:lnTo>
                <a:lnTo>
                  <a:pt x="778672" y="1174662"/>
                </a:lnTo>
                <a:lnTo>
                  <a:pt x="746489" y="1227271"/>
                </a:lnTo>
                <a:lnTo>
                  <a:pt x="710381" y="1277524"/>
                </a:lnTo>
                <a:lnTo>
                  <a:pt x="673489" y="1322280"/>
                </a:lnTo>
                <a:lnTo>
                  <a:pt x="634241" y="1362325"/>
                </a:lnTo>
                <a:lnTo>
                  <a:pt x="594208" y="1397659"/>
                </a:lnTo>
                <a:lnTo>
                  <a:pt x="554176" y="1429068"/>
                </a:lnTo>
                <a:lnTo>
                  <a:pt x="511788" y="1454979"/>
                </a:lnTo>
                <a:lnTo>
                  <a:pt x="470186" y="1475394"/>
                </a:lnTo>
                <a:lnTo>
                  <a:pt x="427799" y="1491099"/>
                </a:lnTo>
                <a:lnTo>
                  <a:pt x="387766" y="1499736"/>
                </a:lnTo>
                <a:lnTo>
                  <a:pt x="347733" y="1504447"/>
                </a:lnTo>
                <a:lnTo>
                  <a:pt x="306916" y="1501306"/>
                </a:lnTo>
                <a:lnTo>
                  <a:pt x="268453" y="1493454"/>
                </a:lnTo>
                <a:lnTo>
                  <a:pt x="197023" y="1462831"/>
                </a:lnTo>
                <a:lnTo>
                  <a:pt x="164055" y="1438490"/>
                </a:lnTo>
                <a:lnTo>
                  <a:pt x="135011" y="1408652"/>
                </a:lnTo>
                <a:lnTo>
                  <a:pt x="106753" y="1374889"/>
                </a:lnTo>
                <a:lnTo>
                  <a:pt x="82420" y="1334058"/>
                </a:lnTo>
                <a:lnTo>
                  <a:pt x="60441" y="1290872"/>
                </a:lnTo>
                <a:lnTo>
                  <a:pt x="41602" y="1242975"/>
                </a:lnTo>
                <a:lnTo>
                  <a:pt x="25903" y="1191937"/>
                </a:lnTo>
                <a:lnTo>
                  <a:pt x="14129" y="1137758"/>
                </a:lnTo>
                <a:lnTo>
                  <a:pt x="6279" y="1078867"/>
                </a:lnTo>
                <a:lnTo>
                  <a:pt x="1569" y="1018407"/>
                </a:lnTo>
                <a:lnTo>
                  <a:pt x="0" y="957161"/>
                </a:lnTo>
                <a:lnTo>
                  <a:pt x="3139" y="893559"/>
                </a:lnTo>
                <a:lnTo>
                  <a:pt x="9419" y="828388"/>
                </a:lnTo>
                <a:lnTo>
                  <a:pt x="18838" y="763216"/>
                </a:lnTo>
                <a:lnTo>
                  <a:pt x="30613" y="696474"/>
                </a:lnTo>
                <a:lnTo>
                  <a:pt x="47882" y="6320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85455" y="2665266"/>
            <a:ext cx="29210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200" b="1" spc="-25" dirty="0">
                <a:latin typeface="Arial"/>
                <a:cs typeface="Arial"/>
              </a:rPr>
              <a:t>MIN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0702" y="2626513"/>
            <a:ext cx="338455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200" b="1" spc="-25" dirty="0">
                <a:latin typeface="Arial"/>
                <a:cs typeface="Arial"/>
              </a:rPr>
              <a:t>MAX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18878" y="4052565"/>
            <a:ext cx="1344295" cy="1231265"/>
            <a:chOff x="1818878" y="4052565"/>
            <a:chExt cx="1344295" cy="123126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8410" y="4543839"/>
              <a:ext cx="70573" cy="6985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07967" y="4052565"/>
              <a:ext cx="71339" cy="706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48436" y="5212923"/>
              <a:ext cx="71339" cy="706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18878" y="4446505"/>
              <a:ext cx="69807" cy="706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1857" y="4779130"/>
              <a:ext cx="71339" cy="706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91780" y="4825114"/>
              <a:ext cx="71339" cy="7138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356906" y="448919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1754" y="4733035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35358" y="516585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10396" y="439165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4697" y="477265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62238" y="4694148"/>
            <a:ext cx="688340" cy="287655"/>
          </a:xfrm>
          <a:custGeom>
            <a:avLst/>
            <a:gdLst/>
            <a:ahLst/>
            <a:cxnLst/>
            <a:rect l="l" t="t" r="r" b="b"/>
            <a:pathLst>
              <a:path w="688339" h="287654">
                <a:moveTo>
                  <a:pt x="344856" y="0"/>
                </a:moveTo>
                <a:lnTo>
                  <a:pt x="391604" y="1533"/>
                </a:lnTo>
                <a:lnTo>
                  <a:pt x="438351" y="4600"/>
                </a:lnTo>
                <a:lnTo>
                  <a:pt x="482799" y="11502"/>
                </a:lnTo>
                <a:lnTo>
                  <a:pt x="524182" y="21470"/>
                </a:lnTo>
                <a:lnTo>
                  <a:pt x="562499" y="32972"/>
                </a:lnTo>
                <a:lnTo>
                  <a:pt x="626873" y="60578"/>
                </a:lnTo>
                <a:lnTo>
                  <a:pt x="670555" y="95851"/>
                </a:lnTo>
                <a:lnTo>
                  <a:pt x="688181" y="133425"/>
                </a:lnTo>
                <a:lnTo>
                  <a:pt x="688181" y="153362"/>
                </a:lnTo>
                <a:lnTo>
                  <a:pt x="670555" y="191702"/>
                </a:lnTo>
                <a:lnTo>
                  <a:pt x="626873" y="226209"/>
                </a:lnTo>
                <a:lnTo>
                  <a:pt x="562499" y="254581"/>
                </a:lnTo>
                <a:lnTo>
                  <a:pt x="524182" y="266083"/>
                </a:lnTo>
                <a:lnTo>
                  <a:pt x="482799" y="276051"/>
                </a:lnTo>
                <a:lnTo>
                  <a:pt x="438351" y="282953"/>
                </a:lnTo>
                <a:lnTo>
                  <a:pt x="391604" y="286020"/>
                </a:lnTo>
                <a:lnTo>
                  <a:pt x="344856" y="287554"/>
                </a:lnTo>
                <a:lnTo>
                  <a:pt x="298875" y="286020"/>
                </a:lnTo>
                <a:lnTo>
                  <a:pt x="252128" y="282953"/>
                </a:lnTo>
                <a:lnTo>
                  <a:pt x="207680" y="276051"/>
                </a:lnTo>
                <a:lnTo>
                  <a:pt x="166297" y="266083"/>
                </a:lnTo>
                <a:lnTo>
                  <a:pt x="127980" y="254581"/>
                </a:lnTo>
                <a:lnTo>
                  <a:pt x="63606" y="226209"/>
                </a:lnTo>
                <a:lnTo>
                  <a:pt x="19925" y="191702"/>
                </a:lnTo>
                <a:lnTo>
                  <a:pt x="0" y="153362"/>
                </a:lnTo>
                <a:lnTo>
                  <a:pt x="0" y="133425"/>
                </a:lnTo>
                <a:lnTo>
                  <a:pt x="19925" y="95851"/>
                </a:lnTo>
                <a:lnTo>
                  <a:pt x="63606" y="60578"/>
                </a:lnTo>
                <a:lnTo>
                  <a:pt x="127980" y="32972"/>
                </a:lnTo>
                <a:lnTo>
                  <a:pt x="166297" y="21470"/>
                </a:lnTo>
                <a:lnTo>
                  <a:pt x="207680" y="11502"/>
                </a:lnTo>
                <a:lnTo>
                  <a:pt x="252128" y="4600"/>
                </a:lnTo>
                <a:lnTo>
                  <a:pt x="298875" y="1533"/>
                </a:lnTo>
                <a:lnTo>
                  <a:pt x="3448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35386" y="496163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75222" y="4359878"/>
            <a:ext cx="776605" cy="300355"/>
          </a:xfrm>
          <a:custGeom>
            <a:avLst/>
            <a:gdLst/>
            <a:ahLst/>
            <a:cxnLst/>
            <a:rect l="l" t="t" r="r" b="b"/>
            <a:pathLst>
              <a:path w="776605" h="300354">
                <a:moveTo>
                  <a:pt x="401184" y="3832"/>
                </a:moveTo>
                <a:lnTo>
                  <a:pt x="449510" y="8432"/>
                </a:lnTo>
                <a:lnTo>
                  <a:pt x="497836" y="16865"/>
                </a:lnTo>
                <a:lnTo>
                  <a:pt x="542327" y="26830"/>
                </a:lnTo>
                <a:lnTo>
                  <a:pt x="587585" y="38329"/>
                </a:lnTo>
                <a:lnTo>
                  <a:pt x="627473" y="51361"/>
                </a:lnTo>
                <a:lnTo>
                  <a:pt x="663526" y="66693"/>
                </a:lnTo>
                <a:lnTo>
                  <a:pt x="723359" y="99657"/>
                </a:lnTo>
                <a:lnTo>
                  <a:pt x="761713" y="137987"/>
                </a:lnTo>
                <a:lnTo>
                  <a:pt x="776288" y="174017"/>
                </a:lnTo>
                <a:lnTo>
                  <a:pt x="774753" y="192415"/>
                </a:lnTo>
                <a:lnTo>
                  <a:pt x="753275" y="226912"/>
                </a:lnTo>
                <a:lnTo>
                  <a:pt x="708784" y="256809"/>
                </a:lnTo>
                <a:lnTo>
                  <a:pt x="645883" y="279807"/>
                </a:lnTo>
                <a:lnTo>
                  <a:pt x="605995" y="288240"/>
                </a:lnTo>
                <a:lnTo>
                  <a:pt x="564573" y="295139"/>
                </a:lnTo>
                <a:lnTo>
                  <a:pt x="519315" y="298205"/>
                </a:lnTo>
                <a:lnTo>
                  <a:pt x="472523" y="299739"/>
                </a:lnTo>
                <a:lnTo>
                  <a:pt x="424964" y="299739"/>
                </a:lnTo>
                <a:lnTo>
                  <a:pt x="375103" y="296672"/>
                </a:lnTo>
                <a:lnTo>
                  <a:pt x="326777" y="291306"/>
                </a:lnTo>
                <a:lnTo>
                  <a:pt x="278451" y="283640"/>
                </a:lnTo>
                <a:lnTo>
                  <a:pt x="233960" y="273674"/>
                </a:lnTo>
                <a:lnTo>
                  <a:pt x="191003" y="262175"/>
                </a:lnTo>
                <a:lnTo>
                  <a:pt x="149581" y="248377"/>
                </a:lnTo>
                <a:lnTo>
                  <a:pt x="112761" y="233811"/>
                </a:lnTo>
                <a:lnTo>
                  <a:pt x="52928" y="200848"/>
                </a:lnTo>
                <a:lnTo>
                  <a:pt x="14574" y="162518"/>
                </a:lnTo>
                <a:lnTo>
                  <a:pt x="0" y="125721"/>
                </a:lnTo>
                <a:lnTo>
                  <a:pt x="1534" y="106556"/>
                </a:lnTo>
                <a:lnTo>
                  <a:pt x="23012" y="72826"/>
                </a:lnTo>
                <a:lnTo>
                  <a:pt x="68270" y="43695"/>
                </a:lnTo>
                <a:lnTo>
                  <a:pt x="131171" y="19931"/>
                </a:lnTo>
                <a:lnTo>
                  <a:pt x="171059" y="12265"/>
                </a:lnTo>
                <a:lnTo>
                  <a:pt x="212482" y="5366"/>
                </a:lnTo>
                <a:lnTo>
                  <a:pt x="256972" y="2299"/>
                </a:lnTo>
                <a:lnTo>
                  <a:pt x="303764" y="0"/>
                </a:lnTo>
                <a:lnTo>
                  <a:pt x="352091" y="0"/>
                </a:lnTo>
                <a:lnTo>
                  <a:pt x="401184" y="38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72144" y="420877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56468" y="3891788"/>
            <a:ext cx="326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baseline="-39351" dirty="0">
                <a:latin typeface="Times New Roman"/>
                <a:cs typeface="Times New Roman"/>
              </a:rPr>
              <a:t>1</a:t>
            </a:r>
            <a:r>
              <a:rPr sz="1800" b="1" spc="577" baseline="-39351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06153" y="3895235"/>
            <a:ext cx="1933575" cy="1714500"/>
          </a:xfrm>
          <a:custGeom>
            <a:avLst/>
            <a:gdLst/>
            <a:ahLst/>
            <a:cxnLst/>
            <a:rect l="l" t="t" r="r" b="b"/>
            <a:pathLst>
              <a:path w="1933575" h="1714500">
                <a:moveTo>
                  <a:pt x="964871" y="0"/>
                </a:moveTo>
                <a:lnTo>
                  <a:pt x="1044575" y="1532"/>
                </a:lnTo>
                <a:lnTo>
                  <a:pt x="1124278" y="11496"/>
                </a:lnTo>
                <a:lnTo>
                  <a:pt x="1202449" y="24525"/>
                </a:lnTo>
                <a:lnTo>
                  <a:pt x="1278321" y="44452"/>
                </a:lnTo>
                <a:lnTo>
                  <a:pt x="1353426" y="71277"/>
                </a:lnTo>
                <a:lnTo>
                  <a:pt x="1426232" y="102701"/>
                </a:lnTo>
                <a:lnTo>
                  <a:pt x="1494440" y="137190"/>
                </a:lnTo>
                <a:lnTo>
                  <a:pt x="1558816" y="178577"/>
                </a:lnTo>
                <a:lnTo>
                  <a:pt x="1620126" y="224563"/>
                </a:lnTo>
                <a:lnTo>
                  <a:pt x="1676838" y="274381"/>
                </a:lnTo>
                <a:lnTo>
                  <a:pt x="1728185" y="328797"/>
                </a:lnTo>
                <a:lnTo>
                  <a:pt x="1774168" y="387046"/>
                </a:lnTo>
                <a:lnTo>
                  <a:pt x="1815553" y="446827"/>
                </a:lnTo>
                <a:lnTo>
                  <a:pt x="1850806" y="511207"/>
                </a:lnTo>
                <a:lnTo>
                  <a:pt x="1880695" y="577120"/>
                </a:lnTo>
                <a:lnTo>
                  <a:pt x="1903686" y="645332"/>
                </a:lnTo>
                <a:lnTo>
                  <a:pt x="1920547" y="712778"/>
                </a:lnTo>
                <a:lnTo>
                  <a:pt x="1930509" y="784056"/>
                </a:lnTo>
                <a:lnTo>
                  <a:pt x="1933575" y="855333"/>
                </a:lnTo>
                <a:lnTo>
                  <a:pt x="1930509" y="926611"/>
                </a:lnTo>
                <a:lnTo>
                  <a:pt x="1920547" y="995590"/>
                </a:lnTo>
                <a:lnTo>
                  <a:pt x="1903686" y="1065335"/>
                </a:lnTo>
                <a:lnTo>
                  <a:pt x="1880695" y="1133547"/>
                </a:lnTo>
                <a:lnTo>
                  <a:pt x="1852339" y="1199460"/>
                </a:lnTo>
                <a:lnTo>
                  <a:pt x="1817852" y="1262307"/>
                </a:lnTo>
                <a:lnTo>
                  <a:pt x="1775701" y="1323622"/>
                </a:lnTo>
                <a:lnTo>
                  <a:pt x="1729718" y="1381870"/>
                </a:lnTo>
                <a:lnTo>
                  <a:pt x="1678371" y="1436286"/>
                </a:lnTo>
                <a:lnTo>
                  <a:pt x="1621659" y="1486104"/>
                </a:lnTo>
                <a:lnTo>
                  <a:pt x="1561881" y="1532090"/>
                </a:lnTo>
                <a:lnTo>
                  <a:pt x="1495972" y="1573477"/>
                </a:lnTo>
                <a:lnTo>
                  <a:pt x="1427765" y="1610266"/>
                </a:lnTo>
                <a:lnTo>
                  <a:pt x="1356491" y="1641689"/>
                </a:lnTo>
                <a:lnTo>
                  <a:pt x="1282153" y="1666215"/>
                </a:lnTo>
                <a:lnTo>
                  <a:pt x="1205515" y="1687675"/>
                </a:lnTo>
                <a:lnTo>
                  <a:pt x="1127344" y="1702237"/>
                </a:lnTo>
                <a:lnTo>
                  <a:pt x="1048407" y="1710668"/>
                </a:lnTo>
                <a:lnTo>
                  <a:pt x="968703" y="1714500"/>
                </a:lnTo>
                <a:lnTo>
                  <a:pt x="889000" y="1710668"/>
                </a:lnTo>
                <a:lnTo>
                  <a:pt x="809296" y="1702237"/>
                </a:lnTo>
                <a:lnTo>
                  <a:pt x="731125" y="1687675"/>
                </a:lnTo>
                <a:lnTo>
                  <a:pt x="655254" y="1667748"/>
                </a:lnTo>
                <a:lnTo>
                  <a:pt x="580149" y="1643222"/>
                </a:lnTo>
                <a:lnTo>
                  <a:pt x="507343" y="1611799"/>
                </a:lnTo>
                <a:lnTo>
                  <a:pt x="439901" y="1575010"/>
                </a:lnTo>
                <a:lnTo>
                  <a:pt x="374759" y="1533623"/>
                </a:lnTo>
                <a:lnTo>
                  <a:pt x="313449" y="1489170"/>
                </a:lnTo>
                <a:lnTo>
                  <a:pt x="257503" y="1437819"/>
                </a:lnTo>
                <a:lnTo>
                  <a:pt x="205389" y="1384936"/>
                </a:lnTo>
                <a:lnTo>
                  <a:pt x="159406" y="1326687"/>
                </a:lnTo>
                <a:lnTo>
                  <a:pt x="118022" y="1265373"/>
                </a:lnTo>
                <a:lnTo>
                  <a:pt x="82768" y="1202526"/>
                </a:lnTo>
                <a:lnTo>
                  <a:pt x="52880" y="1136613"/>
                </a:lnTo>
                <a:lnTo>
                  <a:pt x="29888" y="1068401"/>
                </a:lnTo>
                <a:lnTo>
                  <a:pt x="13028" y="999422"/>
                </a:lnTo>
                <a:lnTo>
                  <a:pt x="3065" y="929677"/>
                </a:lnTo>
                <a:lnTo>
                  <a:pt x="0" y="858399"/>
                </a:lnTo>
                <a:lnTo>
                  <a:pt x="3065" y="787121"/>
                </a:lnTo>
                <a:lnTo>
                  <a:pt x="13028" y="716610"/>
                </a:lnTo>
                <a:lnTo>
                  <a:pt x="29888" y="648398"/>
                </a:lnTo>
                <a:lnTo>
                  <a:pt x="52880" y="578653"/>
                </a:lnTo>
                <a:lnTo>
                  <a:pt x="81236" y="514273"/>
                </a:lnTo>
                <a:lnTo>
                  <a:pt x="116489" y="449893"/>
                </a:lnTo>
                <a:lnTo>
                  <a:pt x="157874" y="388579"/>
                </a:lnTo>
                <a:lnTo>
                  <a:pt x="203856" y="330330"/>
                </a:lnTo>
                <a:lnTo>
                  <a:pt x="255204" y="277447"/>
                </a:lnTo>
                <a:lnTo>
                  <a:pt x="311916" y="226096"/>
                </a:lnTo>
                <a:lnTo>
                  <a:pt x="371694" y="181643"/>
                </a:lnTo>
                <a:lnTo>
                  <a:pt x="437602" y="140256"/>
                </a:lnTo>
                <a:lnTo>
                  <a:pt x="505810" y="104234"/>
                </a:lnTo>
                <a:lnTo>
                  <a:pt x="577083" y="72810"/>
                </a:lnTo>
                <a:lnTo>
                  <a:pt x="651422" y="45985"/>
                </a:lnTo>
                <a:lnTo>
                  <a:pt x="728060" y="26058"/>
                </a:lnTo>
                <a:lnTo>
                  <a:pt x="806231" y="11496"/>
                </a:lnTo>
                <a:lnTo>
                  <a:pt x="885934" y="3065"/>
                </a:lnTo>
                <a:lnTo>
                  <a:pt x="9648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341166" y="487629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86827" y="4608421"/>
            <a:ext cx="985519" cy="789940"/>
          </a:xfrm>
          <a:custGeom>
            <a:avLst/>
            <a:gdLst/>
            <a:ahLst/>
            <a:cxnLst/>
            <a:rect l="l" t="t" r="r" b="b"/>
            <a:pathLst>
              <a:path w="985520" h="789939">
                <a:moveTo>
                  <a:pt x="323485" y="124155"/>
                </a:moveTo>
                <a:lnTo>
                  <a:pt x="373311" y="94266"/>
                </a:lnTo>
                <a:lnTo>
                  <a:pt x="426204" y="68208"/>
                </a:lnTo>
                <a:lnTo>
                  <a:pt x="479862" y="46749"/>
                </a:lnTo>
                <a:lnTo>
                  <a:pt x="532755" y="28356"/>
                </a:lnTo>
                <a:lnTo>
                  <a:pt x="585647" y="13795"/>
                </a:lnTo>
                <a:lnTo>
                  <a:pt x="637006" y="5364"/>
                </a:lnTo>
                <a:lnTo>
                  <a:pt x="686832" y="0"/>
                </a:lnTo>
                <a:lnTo>
                  <a:pt x="735125" y="0"/>
                </a:lnTo>
                <a:lnTo>
                  <a:pt x="779585" y="5364"/>
                </a:lnTo>
                <a:lnTo>
                  <a:pt x="820979" y="13795"/>
                </a:lnTo>
                <a:lnTo>
                  <a:pt x="859307" y="26823"/>
                </a:lnTo>
                <a:lnTo>
                  <a:pt x="922164" y="66676"/>
                </a:lnTo>
                <a:lnTo>
                  <a:pt x="963558" y="122622"/>
                </a:lnTo>
                <a:lnTo>
                  <a:pt x="983488" y="190831"/>
                </a:lnTo>
                <a:lnTo>
                  <a:pt x="985022" y="228384"/>
                </a:lnTo>
                <a:lnTo>
                  <a:pt x="980422" y="268237"/>
                </a:lnTo>
                <a:lnTo>
                  <a:pt x="970457" y="309622"/>
                </a:lnTo>
                <a:lnTo>
                  <a:pt x="955892" y="351007"/>
                </a:lnTo>
                <a:lnTo>
                  <a:pt x="933662" y="393925"/>
                </a:lnTo>
                <a:lnTo>
                  <a:pt x="907600" y="436843"/>
                </a:lnTo>
                <a:lnTo>
                  <a:pt x="877704" y="478228"/>
                </a:lnTo>
                <a:lnTo>
                  <a:pt x="840909" y="519613"/>
                </a:lnTo>
                <a:lnTo>
                  <a:pt x="801049" y="559466"/>
                </a:lnTo>
                <a:lnTo>
                  <a:pt x="758122" y="597785"/>
                </a:lnTo>
                <a:lnTo>
                  <a:pt x="711362" y="633806"/>
                </a:lnTo>
                <a:lnTo>
                  <a:pt x="663835" y="666761"/>
                </a:lnTo>
                <a:lnTo>
                  <a:pt x="612476" y="695117"/>
                </a:lnTo>
                <a:lnTo>
                  <a:pt x="558817" y="721941"/>
                </a:lnTo>
                <a:lnTo>
                  <a:pt x="505925" y="744933"/>
                </a:lnTo>
                <a:lnTo>
                  <a:pt x="453033" y="763326"/>
                </a:lnTo>
                <a:lnTo>
                  <a:pt x="400141" y="776355"/>
                </a:lnTo>
                <a:lnTo>
                  <a:pt x="348782" y="786318"/>
                </a:lnTo>
                <a:lnTo>
                  <a:pt x="298956" y="789384"/>
                </a:lnTo>
                <a:lnTo>
                  <a:pt x="250663" y="789384"/>
                </a:lnTo>
                <a:lnTo>
                  <a:pt x="206203" y="786318"/>
                </a:lnTo>
                <a:lnTo>
                  <a:pt x="164042" y="776355"/>
                </a:lnTo>
                <a:lnTo>
                  <a:pt x="126481" y="763326"/>
                </a:lnTo>
                <a:lnTo>
                  <a:pt x="92753" y="744933"/>
                </a:lnTo>
                <a:lnTo>
                  <a:pt x="39860" y="696650"/>
                </a:lnTo>
                <a:lnTo>
                  <a:pt x="9965" y="635339"/>
                </a:lnTo>
                <a:lnTo>
                  <a:pt x="0" y="562531"/>
                </a:lnTo>
                <a:lnTo>
                  <a:pt x="5365" y="523445"/>
                </a:lnTo>
                <a:lnTo>
                  <a:pt x="15331" y="482060"/>
                </a:lnTo>
                <a:lnTo>
                  <a:pt x="29895" y="438376"/>
                </a:lnTo>
                <a:lnTo>
                  <a:pt x="51359" y="395458"/>
                </a:lnTo>
                <a:lnTo>
                  <a:pt x="78188" y="354073"/>
                </a:lnTo>
                <a:lnTo>
                  <a:pt x="109617" y="311155"/>
                </a:lnTo>
                <a:lnTo>
                  <a:pt x="144112" y="269770"/>
                </a:lnTo>
                <a:lnTo>
                  <a:pt x="183973" y="229917"/>
                </a:lnTo>
                <a:lnTo>
                  <a:pt x="227666" y="192364"/>
                </a:lnTo>
                <a:lnTo>
                  <a:pt x="273659" y="157110"/>
                </a:lnTo>
                <a:lnTo>
                  <a:pt x="323485" y="124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791158" y="502259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27584" y="4107168"/>
            <a:ext cx="1824355" cy="1342390"/>
          </a:xfrm>
          <a:custGeom>
            <a:avLst/>
            <a:gdLst/>
            <a:ahLst/>
            <a:cxnLst/>
            <a:rect l="l" t="t" r="r" b="b"/>
            <a:pathLst>
              <a:path w="1824354" h="1342389">
                <a:moveTo>
                  <a:pt x="898990" y="0"/>
                </a:moveTo>
                <a:lnTo>
                  <a:pt x="977163" y="0"/>
                </a:lnTo>
                <a:lnTo>
                  <a:pt x="1053037" y="6896"/>
                </a:lnTo>
                <a:lnTo>
                  <a:pt x="1129677" y="16859"/>
                </a:lnTo>
                <a:lnTo>
                  <a:pt x="1204018" y="31419"/>
                </a:lnTo>
                <a:lnTo>
                  <a:pt x="1275294" y="51343"/>
                </a:lnTo>
                <a:lnTo>
                  <a:pt x="1345036" y="75866"/>
                </a:lnTo>
                <a:lnTo>
                  <a:pt x="1411714" y="104220"/>
                </a:lnTo>
                <a:lnTo>
                  <a:pt x="1474559" y="137172"/>
                </a:lnTo>
                <a:lnTo>
                  <a:pt x="1534338" y="173955"/>
                </a:lnTo>
                <a:lnTo>
                  <a:pt x="1588752" y="213804"/>
                </a:lnTo>
                <a:lnTo>
                  <a:pt x="1638569" y="256718"/>
                </a:lnTo>
                <a:lnTo>
                  <a:pt x="1681487" y="302698"/>
                </a:lnTo>
                <a:lnTo>
                  <a:pt x="1721340" y="352509"/>
                </a:lnTo>
                <a:lnTo>
                  <a:pt x="1754295" y="403853"/>
                </a:lnTo>
                <a:lnTo>
                  <a:pt x="1781120" y="456729"/>
                </a:lnTo>
                <a:lnTo>
                  <a:pt x="1801046" y="511138"/>
                </a:lnTo>
                <a:lnTo>
                  <a:pt x="1816374" y="567846"/>
                </a:lnTo>
                <a:lnTo>
                  <a:pt x="1824038" y="623788"/>
                </a:lnTo>
                <a:lnTo>
                  <a:pt x="1824038" y="679730"/>
                </a:lnTo>
                <a:lnTo>
                  <a:pt x="1819440" y="737970"/>
                </a:lnTo>
                <a:lnTo>
                  <a:pt x="1807944" y="793912"/>
                </a:lnTo>
                <a:lnTo>
                  <a:pt x="1789550" y="849088"/>
                </a:lnTo>
                <a:lnTo>
                  <a:pt x="1764259" y="903497"/>
                </a:lnTo>
                <a:lnTo>
                  <a:pt x="1732836" y="956373"/>
                </a:lnTo>
                <a:lnTo>
                  <a:pt x="1696815" y="1006185"/>
                </a:lnTo>
                <a:lnTo>
                  <a:pt x="1655430" y="1055996"/>
                </a:lnTo>
                <a:lnTo>
                  <a:pt x="1607146" y="1100443"/>
                </a:lnTo>
                <a:lnTo>
                  <a:pt x="1554264" y="1143357"/>
                </a:lnTo>
                <a:lnTo>
                  <a:pt x="1497551" y="1181673"/>
                </a:lnTo>
                <a:lnTo>
                  <a:pt x="1434706" y="1216158"/>
                </a:lnTo>
                <a:lnTo>
                  <a:pt x="1369561" y="1247577"/>
                </a:lnTo>
                <a:lnTo>
                  <a:pt x="1302118" y="1275931"/>
                </a:lnTo>
                <a:lnTo>
                  <a:pt x="1230842" y="1297388"/>
                </a:lnTo>
                <a:lnTo>
                  <a:pt x="1155735" y="1315780"/>
                </a:lnTo>
                <a:lnTo>
                  <a:pt x="1081394" y="1330340"/>
                </a:lnTo>
                <a:lnTo>
                  <a:pt x="1003221" y="1338770"/>
                </a:lnTo>
                <a:lnTo>
                  <a:pt x="927347" y="1341835"/>
                </a:lnTo>
                <a:lnTo>
                  <a:pt x="849174" y="1341835"/>
                </a:lnTo>
                <a:lnTo>
                  <a:pt x="773300" y="1334938"/>
                </a:lnTo>
                <a:lnTo>
                  <a:pt x="696659" y="1325742"/>
                </a:lnTo>
                <a:lnTo>
                  <a:pt x="622318" y="1310416"/>
                </a:lnTo>
                <a:lnTo>
                  <a:pt x="551043" y="1290491"/>
                </a:lnTo>
                <a:lnTo>
                  <a:pt x="479768" y="1265969"/>
                </a:lnTo>
                <a:lnTo>
                  <a:pt x="413091" y="1237615"/>
                </a:lnTo>
                <a:lnTo>
                  <a:pt x="350245" y="1204663"/>
                </a:lnTo>
                <a:lnTo>
                  <a:pt x="291999" y="1167879"/>
                </a:lnTo>
                <a:lnTo>
                  <a:pt x="237584" y="1128797"/>
                </a:lnTo>
                <a:lnTo>
                  <a:pt x="187768" y="1085116"/>
                </a:lnTo>
                <a:lnTo>
                  <a:pt x="142550" y="1039137"/>
                </a:lnTo>
                <a:lnTo>
                  <a:pt x="104997" y="989325"/>
                </a:lnTo>
                <a:lnTo>
                  <a:pt x="71275" y="939514"/>
                </a:lnTo>
                <a:lnTo>
                  <a:pt x="45217" y="885105"/>
                </a:lnTo>
                <a:lnTo>
                  <a:pt x="23758" y="830696"/>
                </a:lnTo>
                <a:lnTo>
                  <a:pt x="9963" y="774754"/>
                </a:lnTo>
                <a:lnTo>
                  <a:pt x="1532" y="718046"/>
                </a:lnTo>
                <a:lnTo>
                  <a:pt x="0" y="662104"/>
                </a:lnTo>
                <a:lnTo>
                  <a:pt x="6897" y="603864"/>
                </a:lnTo>
                <a:lnTo>
                  <a:pt x="18393" y="547922"/>
                </a:lnTo>
                <a:lnTo>
                  <a:pt x="36787" y="492746"/>
                </a:lnTo>
                <a:lnTo>
                  <a:pt x="61312" y="438337"/>
                </a:lnTo>
                <a:lnTo>
                  <a:pt x="91201" y="385461"/>
                </a:lnTo>
                <a:lnTo>
                  <a:pt x="127989" y="335650"/>
                </a:lnTo>
                <a:lnTo>
                  <a:pt x="170907" y="286605"/>
                </a:lnTo>
                <a:lnTo>
                  <a:pt x="219191" y="241392"/>
                </a:lnTo>
                <a:lnTo>
                  <a:pt x="272072" y="198478"/>
                </a:lnTo>
                <a:lnTo>
                  <a:pt x="328786" y="160161"/>
                </a:lnTo>
                <a:lnTo>
                  <a:pt x="390098" y="125677"/>
                </a:lnTo>
                <a:lnTo>
                  <a:pt x="456009" y="94257"/>
                </a:lnTo>
                <a:lnTo>
                  <a:pt x="524219" y="65903"/>
                </a:lnTo>
                <a:lnTo>
                  <a:pt x="595494" y="44446"/>
                </a:lnTo>
                <a:lnTo>
                  <a:pt x="669835" y="26821"/>
                </a:lnTo>
                <a:lnTo>
                  <a:pt x="744943" y="11494"/>
                </a:lnTo>
                <a:lnTo>
                  <a:pt x="820817" y="3065"/>
                </a:lnTo>
                <a:lnTo>
                  <a:pt x="8989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5721747" y="2108222"/>
            <a:ext cx="1347470" cy="1231900"/>
            <a:chOff x="5721747" y="2108222"/>
            <a:chExt cx="1347470" cy="1231900"/>
          </a:xfrm>
        </p:grpSpPr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83084" y="2599888"/>
              <a:ext cx="71088" cy="7107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3813" y="2108222"/>
              <a:ext cx="71088" cy="710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54036" y="3268709"/>
              <a:ext cx="71088" cy="710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21747" y="2502335"/>
              <a:ext cx="71088" cy="710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28029" y="2834794"/>
              <a:ext cx="71088" cy="710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98035" y="2881619"/>
              <a:ext cx="71088" cy="71072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6887005" y="205689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61741" y="254457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37910" y="278841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41280" y="32212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15236" y="245008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18845" y="283108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568677" y="2751042"/>
            <a:ext cx="689610" cy="288290"/>
          </a:xfrm>
          <a:custGeom>
            <a:avLst/>
            <a:gdLst/>
            <a:ahLst/>
            <a:cxnLst/>
            <a:rect l="l" t="t" r="r" b="b"/>
            <a:pathLst>
              <a:path w="689609" h="288289">
                <a:moveTo>
                  <a:pt x="345076" y="0"/>
                </a:moveTo>
                <a:lnTo>
                  <a:pt x="391919" y="1559"/>
                </a:lnTo>
                <a:lnTo>
                  <a:pt x="438762" y="5458"/>
                </a:lnTo>
                <a:lnTo>
                  <a:pt x="483263" y="11695"/>
                </a:lnTo>
                <a:lnTo>
                  <a:pt x="524641" y="21832"/>
                </a:lnTo>
                <a:lnTo>
                  <a:pt x="562896" y="33527"/>
                </a:lnTo>
                <a:lnTo>
                  <a:pt x="627695" y="61597"/>
                </a:lnTo>
                <a:lnTo>
                  <a:pt x="670634" y="95905"/>
                </a:lnTo>
                <a:lnTo>
                  <a:pt x="689372" y="134111"/>
                </a:lnTo>
                <a:lnTo>
                  <a:pt x="689372" y="153604"/>
                </a:lnTo>
                <a:lnTo>
                  <a:pt x="670634" y="191810"/>
                </a:lnTo>
                <a:lnTo>
                  <a:pt x="627695" y="226898"/>
                </a:lnTo>
                <a:lnTo>
                  <a:pt x="562896" y="254967"/>
                </a:lnTo>
                <a:lnTo>
                  <a:pt x="524641" y="266663"/>
                </a:lnTo>
                <a:lnTo>
                  <a:pt x="483263" y="276020"/>
                </a:lnTo>
                <a:lnTo>
                  <a:pt x="438762" y="283037"/>
                </a:lnTo>
                <a:lnTo>
                  <a:pt x="391919" y="286156"/>
                </a:lnTo>
                <a:lnTo>
                  <a:pt x="345076" y="287716"/>
                </a:lnTo>
                <a:lnTo>
                  <a:pt x="297452" y="286156"/>
                </a:lnTo>
                <a:lnTo>
                  <a:pt x="252171" y="283037"/>
                </a:lnTo>
                <a:lnTo>
                  <a:pt x="207670" y="276020"/>
                </a:lnTo>
                <a:lnTo>
                  <a:pt x="166292" y="266663"/>
                </a:lnTo>
                <a:lnTo>
                  <a:pt x="126476" y="254967"/>
                </a:lnTo>
                <a:lnTo>
                  <a:pt x="63237" y="226898"/>
                </a:lnTo>
                <a:lnTo>
                  <a:pt x="20298" y="191810"/>
                </a:lnTo>
                <a:lnTo>
                  <a:pt x="0" y="153604"/>
                </a:lnTo>
                <a:lnTo>
                  <a:pt x="0" y="134111"/>
                </a:lnTo>
                <a:lnTo>
                  <a:pt x="20298" y="95905"/>
                </a:lnTo>
                <a:lnTo>
                  <a:pt x="63237" y="61597"/>
                </a:lnTo>
                <a:lnTo>
                  <a:pt x="126476" y="33527"/>
                </a:lnTo>
                <a:lnTo>
                  <a:pt x="166292" y="21832"/>
                </a:lnTo>
                <a:lnTo>
                  <a:pt x="207670" y="11695"/>
                </a:lnTo>
                <a:lnTo>
                  <a:pt x="252171" y="5458"/>
                </a:lnTo>
                <a:lnTo>
                  <a:pt x="297452" y="1559"/>
                </a:lnTo>
                <a:lnTo>
                  <a:pt x="345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841719" y="301701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80472" y="2416606"/>
            <a:ext cx="777875" cy="300355"/>
          </a:xfrm>
          <a:custGeom>
            <a:avLst/>
            <a:gdLst/>
            <a:ahLst/>
            <a:cxnLst/>
            <a:rect l="l" t="t" r="r" b="b"/>
            <a:pathLst>
              <a:path w="777875" h="300355">
                <a:moveTo>
                  <a:pt x="401631" y="3124"/>
                </a:moveTo>
                <a:lnTo>
                  <a:pt x="450077" y="7810"/>
                </a:lnTo>
                <a:lnTo>
                  <a:pt x="498523" y="16401"/>
                </a:lnTo>
                <a:lnTo>
                  <a:pt x="543062" y="26554"/>
                </a:lnTo>
                <a:lnTo>
                  <a:pt x="587601" y="38269"/>
                </a:lnTo>
                <a:lnTo>
                  <a:pt x="627452" y="51547"/>
                </a:lnTo>
                <a:lnTo>
                  <a:pt x="664177" y="66386"/>
                </a:lnTo>
                <a:lnTo>
                  <a:pt x="724343" y="99188"/>
                </a:lnTo>
                <a:lnTo>
                  <a:pt x="762631" y="137458"/>
                </a:lnTo>
                <a:lnTo>
                  <a:pt x="777478" y="173385"/>
                </a:lnTo>
                <a:lnTo>
                  <a:pt x="775915" y="193691"/>
                </a:lnTo>
                <a:lnTo>
                  <a:pt x="754036" y="226494"/>
                </a:lnTo>
                <a:lnTo>
                  <a:pt x="709497" y="256954"/>
                </a:lnTo>
                <a:lnTo>
                  <a:pt x="646205" y="279603"/>
                </a:lnTo>
                <a:lnTo>
                  <a:pt x="606354" y="288194"/>
                </a:lnTo>
                <a:lnTo>
                  <a:pt x="564941" y="294442"/>
                </a:lnTo>
                <a:lnTo>
                  <a:pt x="519621" y="298348"/>
                </a:lnTo>
                <a:lnTo>
                  <a:pt x="473519" y="299910"/>
                </a:lnTo>
                <a:lnTo>
                  <a:pt x="425073" y="299910"/>
                </a:lnTo>
                <a:lnTo>
                  <a:pt x="375064" y="296004"/>
                </a:lnTo>
                <a:lnTo>
                  <a:pt x="327400" y="291318"/>
                </a:lnTo>
                <a:lnTo>
                  <a:pt x="278954" y="282727"/>
                </a:lnTo>
                <a:lnTo>
                  <a:pt x="234415" y="273355"/>
                </a:lnTo>
                <a:lnTo>
                  <a:pt x="189095" y="261640"/>
                </a:lnTo>
                <a:lnTo>
                  <a:pt x="149244" y="248363"/>
                </a:lnTo>
                <a:lnTo>
                  <a:pt x="112519" y="233523"/>
                </a:lnTo>
                <a:lnTo>
                  <a:pt x="53134" y="199940"/>
                </a:lnTo>
                <a:lnTo>
                  <a:pt x="14846" y="162451"/>
                </a:lnTo>
                <a:lnTo>
                  <a:pt x="0" y="125743"/>
                </a:lnTo>
                <a:lnTo>
                  <a:pt x="1562" y="107780"/>
                </a:lnTo>
                <a:lnTo>
                  <a:pt x="23441" y="72634"/>
                </a:lnTo>
                <a:lnTo>
                  <a:pt x="67980" y="42955"/>
                </a:lnTo>
                <a:lnTo>
                  <a:pt x="131272" y="19525"/>
                </a:lnTo>
                <a:lnTo>
                  <a:pt x="171123" y="11715"/>
                </a:lnTo>
                <a:lnTo>
                  <a:pt x="212536" y="4686"/>
                </a:lnTo>
                <a:lnTo>
                  <a:pt x="257075" y="1562"/>
                </a:lnTo>
                <a:lnTo>
                  <a:pt x="303958" y="0"/>
                </a:lnTo>
                <a:lnTo>
                  <a:pt x="351623" y="0"/>
                </a:lnTo>
                <a:lnTo>
                  <a:pt x="401631" y="31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078780" y="226415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51524" y="226415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511403" y="1950947"/>
            <a:ext cx="1936114" cy="1715770"/>
          </a:xfrm>
          <a:custGeom>
            <a:avLst/>
            <a:gdLst/>
            <a:ahLst/>
            <a:cxnLst/>
            <a:rect l="l" t="t" r="r" b="b"/>
            <a:pathLst>
              <a:path w="1936115" h="1715770">
                <a:moveTo>
                  <a:pt x="965840" y="0"/>
                </a:moveTo>
                <a:lnTo>
                  <a:pt x="1045481" y="1561"/>
                </a:lnTo>
                <a:lnTo>
                  <a:pt x="1125122" y="11713"/>
                </a:lnTo>
                <a:lnTo>
                  <a:pt x="1203202" y="24989"/>
                </a:lnTo>
                <a:lnTo>
                  <a:pt x="1279719" y="46074"/>
                </a:lnTo>
                <a:lnTo>
                  <a:pt x="1354675" y="71064"/>
                </a:lnTo>
                <a:lnTo>
                  <a:pt x="1425727" y="102301"/>
                </a:lnTo>
                <a:lnTo>
                  <a:pt x="1495999" y="139004"/>
                </a:lnTo>
                <a:lnTo>
                  <a:pt x="1560024" y="178831"/>
                </a:lnTo>
                <a:lnTo>
                  <a:pt x="1621706" y="224906"/>
                </a:lnTo>
                <a:lnTo>
                  <a:pt x="1677923" y="274885"/>
                </a:lnTo>
                <a:lnTo>
                  <a:pt x="1729456" y="329549"/>
                </a:lnTo>
                <a:lnTo>
                  <a:pt x="1776303" y="387338"/>
                </a:lnTo>
                <a:lnTo>
                  <a:pt x="1817685" y="446688"/>
                </a:lnTo>
                <a:lnTo>
                  <a:pt x="1852821" y="511505"/>
                </a:lnTo>
                <a:lnTo>
                  <a:pt x="1882491" y="577883"/>
                </a:lnTo>
                <a:lnTo>
                  <a:pt x="1905915" y="645824"/>
                </a:lnTo>
                <a:lnTo>
                  <a:pt x="1922312" y="715326"/>
                </a:lnTo>
                <a:lnTo>
                  <a:pt x="1932462" y="784828"/>
                </a:lnTo>
                <a:lnTo>
                  <a:pt x="1935585" y="855892"/>
                </a:lnTo>
                <a:lnTo>
                  <a:pt x="1932462" y="927737"/>
                </a:lnTo>
                <a:lnTo>
                  <a:pt x="1922312" y="997239"/>
                </a:lnTo>
                <a:lnTo>
                  <a:pt x="1905915" y="1066742"/>
                </a:lnTo>
                <a:lnTo>
                  <a:pt x="1882491" y="1134682"/>
                </a:lnTo>
                <a:lnTo>
                  <a:pt x="1854383" y="1200280"/>
                </a:lnTo>
                <a:lnTo>
                  <a:pt x="1819247" y="1265097"/>
                </a:lnTo>
                <a:lnTo>
                  <a:pt x="1777865" y="1325228"/>
                </a:lnTo>
                <a:lnTo>
                  <a:pt x="1731017" y="1383016"/>
                </a:lnTo>
                <a:lnTo>
                  <a:pt x="1680266" y="1437681"/>
                </a:lnTo>
                <a:lnTo>
                  <a:pt x="1623268" y="1486879"/>
                </a:lnTo>
                <a:lnTo>
                  <a:pt x="1563928" y="1533735"/>
                </a:lnTo>
                <a:lnTo>
                  <a:pt x="1497560" y="1575124"/>
                </a:lnTo>
                <a:lnTo>
                  <a:pt x="1428851" y="1611046"/>
                </a:lnTo>
                <a:lnTo>
                  <a:pt x="1357798" y="1643064"/>
                </a:lnTo>
                <a:lnTo>
                  <a:pt x="1282842" y="1668054"/>
                </a:lnTo>
                <a:lnTo>
                  <a:pt x="1207106" y="1689139"/>
                </a:lnTo>
                <a:lnTo>
                  <a:pt x="1129026" y="1703976"/>
                </a:lnTo>
                <a:lnTo>
                  <a:pt x="1049385" y="1712566"/>
                </a:lnTo>
                <a:lnTo>
                  <a:pt x="969744" y="1715690"/>
                </a:lnTo>
                <a:lnTo>
                  <a:pt x="889322" y="1712566"/>
                </a:lnTo>
                <a:lnTo>
                  <a:pt x="809682" y="1703976"/>
                </a:lnTo>
                <a:lnTo>
                  <a:pt x="732383" y="1689139"/>
                </a:lnTo>
                <a:lnTo>
                  <a:pt x="655865" y="1669615"/>
                </a:lnTo>
                <a:lnTo>
                  <a:pt x="580909" y="1644626"/>
                </a:lnTo>
                <a:lnTo>
                  <a:pt x="507515" y="1613389"/>
                </a:lnTo>
                <a:lnTo>
                  <a:pt x="439586" y="1576686"/>
                </a:lnTo>
                <a:lnTo>
                  <a:pt x="374780" y="1535296"/>
                </a:lnTo>
                <a:lnTo>
                  <a:pt x="313878" y="1490784"/>
                </a:lnTo>
                <a:lnTo>
                  <a:pt x="256880" y="1439243"/>
                </a:lnTo>
                <a:lnTo>
                  <a:pt x="206129" y="1386140"/>
                </a:lnTo>
                <a:lnTo>
                  <a:pt x="159281" y="1328352"/>
                </a:lnTo>
                <a:lnTo>
                  <a:pt x="117899" y="1266659"/>
                </a:lnTo>
                <a:lnTo>
                  <a:pt x="82764" y="1204185"/>
                </a:lnTo>
                <a:lnTo>
                  <a:pt x="53093" y="1137806"/>
                </a:lnTo>
                <a:lnTo>
                  <a:pt x="29670" y="1069866"/>
                </a:lnTo>
                <a:lnTo>
                  <a:pt x="13273" y="1000364"/>
                </a:lnTo>
                <a:lnTo>
                  <a:pt x="3123" y="930861"/>
                </a:lnTo>
                <a:lnTo>
                  <a:pt x="0" y="859797"/>
                </a:lnTo>
                <a:lnTo>
                  <a:pt x="3123" y="787952"/>
                </a:lnTo>
                <a:lnTo>
                  <a:pt x="13273" y="718450"/>
                </a:lnTo>
                <a:lnTo>
                  <a:pt x="29670" y="648947"/>
                </a:lnTo>
                <a:lnTo>
                  <a:pt x="53093" y="581007"/>
                </a:lnTo>
                <a:lnTo>
                  <a:pt x="81202" y="514628"/>
                </a:lnTo>
                <a:lnTo>
                  <a:pt x="116338" y="450593"/>
                </a:lnTo>
                <a:lnTo>
                  <a:pt x="157720" y="388900"/>
                </a:lnTo>
                <a:lnTo>
                  <a:pt x="203786" y="331111"/>
                </a:lnTo>
                <a:lnTo>
                  <a:pt x="255319" y="278008"/>
                </a:lnTo>
                <a:lnTo>
                  <a:pt x="312317" y="226468"/>
                </a:lnTo>
                <a:lnTo>
                  <a:pt x="371657" y="181955"/>
                </a:lnTo>
                <a:lnTo>
                  <a:pt x="436463" y="140566"/>
                </a:lnTo>
                <a:lnTo>
                  <a:pt x="505953" y="103862"/>
                </a:lnTo>
                <a:lnTo>
                  <a:pt x="577786" y="72625"/>
                </a:lnTo>
                <a:lnTo>
                  <a:pt x="651961" y="46074"/>
                </a:lnTo>
                <a:lnTo>
                  <a:pt x="728479" y="26551"/>
                </a:lnTo>
                <a:lnTo>
                  <a:pt x="806558" y="11713"/>
                </a:lnTo>
                <a:lnTo>
                  <a:pt x="886199" y="3123"/>
                </a:lnTo>
                <a:lnTo>
                  <a:pt x="9658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247606" y="293471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294640" y="2639127"/>
            <a:ext cx="1028065" cy="813435"/>
          </a:xfrm>
          <a:custGeom>
            <a:avLst/>
            <a:gdLst/>
            <a:ahLst/>
            <a:cxnLst/>
            <a:rect l="l" t="t" r="r" b="b"/>
            <a:pathLst>
              <a:path w="1028065" h="813435">
                <a:moveTo>
                  <a:pt x="344128" y="135923"/>
                </a:moveTo>
                <a:lnTo>
                  <a:pt x="394850" y="104676"/>
                </a:lnTo>
                <a:lnTo>
                  <a:pt x="447913" y="78116"/>
                </a:lnTo>
                <a:lnTo>
                  <a:pt x="501756" y="54681"/>
                </a:lnTo>
                <a:lnTo>
                  <a:pt x="554819" y="36714"/>
                </a:lnTo>
                <a:lnTo>
                  <a:pt x="609442" y="20310"/>
                </a:lnTo>
                <a:lnTo>
                  <a:pt x="660944" y="10155"/>
                </a:lnTo>
                <a:lnTo>
                  <a:pt x="710106" y="3124"/>
                </a:lnTo>
                <a:lnTo>
                  <a:pt x="760047" y="0"/>
                </a:lnTo>
                <a:lnTo>
                  <a:pt x="805307" y="3124"/>
                </a:lnTo>
                <a:lnTo>
                  <a:pt x="848225" y="10155"/>
                </a:lnTo>
                <a:lnTo>
                  <a:pt x="886462" y="20310"/>
                </a:lnTo>
                <a:lnTo>
                  <a:pt x="951230" y="54681"/>
                </a:lnTo>
                <a:lnTo>
                  <a:pt x="997269" y="104676"/>
                </a:lnTo>
                <a:lnTo>
                  <a:pt x="1022241" y="167170"/>
                </a:lnTo>
                <a:lnTo>
                  <a:pt x="1027703" y="203885"/>
                </a:lnTo>
                <a:lnTo>
                  <a:pt x="1025362" y="242162"/>
                </a:lnTo>
                <a:lnTo>
                  <a:pt x="1017559" y="280439"/>
                </a:lnTo>
                <a:lnTo>
                  <a:pt x="1005854" y="321841"/>
                </a:lnTo>
                <a:lnTo>
                  <a:pt x="987125" y="364806"/>
                </a:lnTo>
                <a:lnTo>
                  <a:pt x="964495" y="406207"/>
                </a:lnTo>
                <a:lnTo>
                  <a:pt x="936403" y="449172"/>
                </a:lnTo>
                <a:lnTo>
                  <a:pt x="902849" y="490574"/>
                </a:lnTo>
                <a:lnTo>
                  <a:pt x="866173" y="531976"/>
                </a:lnTo>
                <a:lnTo>
                  <a:pt x="824815" y="571815"/>
                </a:lnTo>
                <a:lnTo>
                  <a:pt x="780336" y="610093"/>
                </a:lnTo>
                <a:lnTo>
                  <a:pt x="733516" y="644464"/>
                </a:lnTo>
                <a:lnTo>
                  <a:pt x="683574" y="678054"/>
                </a:lnTo>
                <a:lnTo>
                  <a:pt x="632072" y="709301"/>
                </a:lnTo>
                <a:lnTo>
                  <a:pt x="579009" y="735861"/>
                </a:lnTo>
                <a:lnTo>
                  <a:pt x="525946" y="758515"/>
                </a:lnTo>
                <a:lnTo>
                  <a:pt x="471323" y="777263"/>
                </a:lnTo>
                <a:lnTo>
                  <a:pt x="418260" y="793667"/>
                </a:lnTo>
                <a:lnTo>
                  <a:pt x="366758" y="803823"/>
                </a:lnTo>
                <a:lnTo>
                  <a:pt x="315255" y="810072"/>
                </a:lnTo>
                <a:lnTo>
                  <a:pt x="267655" y="813197"/>
                </a:lnTo>
                <a:lnTo>
                  <a:pt x="220835" y="810072"/>
                </a:lnTo>
                <a:lnTo>
                  <a:pt x="179477" y="803823"/>
                </a:lnTo>
                <a:lnTo>
                  <a:pt x="139680" y="793667"/>
                </a:lnTo>
                <a:lnTo>
                  <a:pt x="104565" y="778825"/>
                </a:lnTo>
                <a:lnTo>
                  <a:pt x="49941" y="735861"/>
                </a:lnTo>
                <a:lnTo>
                  <a:pt x="13265" y="679617"/>
                </a:lnTo>
                <a:lnTo>
                  <a:pt x="0" y="610093"/>
                </a:lnTo>
                <a:lnTo>
                  <a:pt x="2341" y="571815"/>
                </a:lnTo>
                <a:lnTo>
                  <a:pt x="8583" y="531976"/>
                </a:lnTo>
                <a:lnTo>
                  <a:pt x="21849" y="492136"/>
                </a:lnTo>
                <a:lnTo>
                  <a:pt x="39797" y="449172"/>
                </a:lnTo>
                <a:lnTo>
                  <a:pt x="63207" y="407770"/>
                </a:lnTo>
                <a:lnTo>
                  <a:pt x="91299" y="364806"/>
                </a:lnTo>
                <a:lnTo>
                  <a:pt x="124853" y="323404"/>
                </a:lnTo>
                <a:lnTo>
                  <a:pt x="161529" y="282002"/>
                </a:lnTo>
                <a:lnTo>
                  <a:pt x="202887" y="242162"/>
                </a:lnTo>
                <a:lnTo>
                  <a:pt x="245806" y="203885"/>
                </a:lnTo>
                <a:lnTo>
                  <a:pt x="294186" y="168732"/>
                </a:lnTo>
                <a:lnTo>
                  <a:pt x="344128" y="1359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321727" y="201117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637610" y="2018811"/>
            <a:ext cx="1428750" cy="748030"/>
          </a:xfrm>
          <a:custGeom>
            <a:avLst/>
            <a:gdLst/>
            <a:ahLst/>
            <a:cxnLst/>
            <a:rect l="l" t="t" r="r" b="b"/>
            <a:pathLst>
              <a:path w="1428750" h="748030">
                <a:moveTo>
                  <a:pt x="639074" y="32780"/>
                </a:moveTo>
                <a:lnTo>
                  <a:pt x="706962" y="19512"/>
                </a:lnTo>
                <a:lnTo>
                  <a:pt x="774849" y="10146"/>
                </a:lnTo>
                <a:lnTo>
                  <a:pt x="843516" y="3121"/>
                </a:lnTo>
                <a:lnTo>
                  <a:pt x="909843" y="0"/>
                </a:lnTo>
                <a:lnTo>
                  <a:pt x="972267" y="0"/>
                </a:lnTo>
                <a:lnTo>
                  <a:pt x="1035473" y="3121"/>
                </a:lnTo>
                <a:lnTo>
                  <a:pt x="1095557" y="10146"/>
                </a:lnTo>
                <a:lnTo>
                  <a:pt x="1150179" y="19512"/>
                </a:lnTo>
                <a:lnTo>
                  <a:pt x="1203240" y="32780"/>
                </a:lnTo>
                <a:lnTo>
                  <a:pt x="1249278" y="49171"/>
                </a:lnTo>
                <a:lnTo>
                  <a:pt x="1292976" y="67902"/>
                </a:lnTo>
                <a:lnTo>
                  <a:pt x="1329651" y="90537"/>
                </a:lnTo>
                <a:lnTo>
                  <a:pt x="1360863" y="113952"/>
                </a:lnTo>
                <a:lnTo>
                  <a:pt x="1387394" y="142049"/>
                </a:lnTo>
                <a:lnTo>
                  <a:pt x="1420167" y="202147"/>
                </a:lnTo>
                <a:lnTo>
                  <a:pt x="1428750" y="267709"/>
                </a:lnTo>
                <a:lnTo>
                  <a:pt x="1422508" y="302831"/>
                </a:lnTo>
                <a:lnTo>
                  <a:pt x="1392075" y="372295"/>
                </a:lnTo>
                <a:lnTo>
                  <a:pt x="1367105" y="408978"/>
                </a:lnTo>
                <a:lnTo>
                  <a:pt x="1337454" y="443320"/>
                </a:lnTo>
                <a:lnTo>
                  <a:pt x="1300779" y="478442"/>
                </a:lnTo>
                <a:lnTo>
                  <a:pt x="1259423" y="512784"/>
                </a:lnTo>
                <a:lnTo>
                  <a:pt x="1213384" y="544784"/>
                </a:lnTo>
                <a:lnTo>
                  <a:pt x="1161884" y="576004"/>
                </a:lnTo>
                <a:lnTo>
                  <a:pt x="1107262" y="604102"/>
                </a:lnTo>
                <a:lnTo>
                  <a:pt x="1048738" y="632199"/>
                </a:lnTo>
                <a:lnTo>
                  <a:pt x="985533" y="657175"/>
                </a:lnTo>
                <a:lnTo>
                  <a:pt x="923108" y="678249"/>
                </a:lnTo>
                <a:lnTo>
                  <a:pt x="856781" y="698541"/>
                </a:lnTo>
                <a:lnTo>
                  <a:pt x="788114" y="713371"/>
                </a:lnTo>
                <a:lnTo>
                  <a:pt x="721787" y="726639"/>
                </a:lnTo>
                <a:lnTo>
                  <a:pt x="653900" y="738347"/>
                </a:lnTo>
                <a:lnTo>
                  <a:pt x="586013" y="744591"/>
                </a:lnTo>
                <a:lnTo>
                  <a:pt x="519687" y="747713"/>
                </a:lnTo>
                <a:lnTo>
                  <a:pt x="454921" y="747713"/>
                </a:lnTo>
                <a:lnTo>
                  <a:pt x="393276" y="744591"/>
                </a:lnTo>
                <a:lnTo>
                  <a:pt x="333973" y="738347"/>
                </a:lnTo>
                <a:lnTo>
                  <a:pt x="277790" y="728200"/>
                </a:lnTo>
                <a:lnTo>
                  <a:pt x="226290" y="714932"/>
                </a:lnTo>
                <a:lnTo>
                  <a:pt x="177911" y="698541"/>
                </a:lnTo>
                <a:lnTo>
                  <a:pt x="136554" y="678249"/>
                </a:lnTo>
                <a:lnTo>
                  <a:pt x="98319" y="657175"/>
                </a:lnTo>
                <a:lnTo>
                  <a:pt x="67106" y="632199"/>
                </a:lnTo>
                <a:lnTo>
                  <a:pt x="20288" y="576004"/>
                </a:lnTo>
                <a:lnTo>
                  <a:pt x="0" y="512784"/>
                </a:lnTo>
                <a:lnTo>
                  <a:pt x="0" y="480003"/>
                </a:lnTo>
                <a:lnTo>
                  <a:pt x="17166" y="408978"/>
                </a:lnTo>
                <a:lnTo>
                  <a:pt x="36674" y="373856"/>
                </a:lnTo>
                <a:lnTo>
                  <a:pt x="60083" y="337173"/>
                </a:lnTo>
                <a:lnTo>
                  <a:pt x="91296" y="302831"/>
                </a:lnTo>
                <a:lnTo>
                  <a:pt x="127971" y="267709"/>
                </a:lnTo>
                <a:lnTo>
                  <a:pt x="169327" y="234928"/>
                </a:lnTo>
                <a:lnTo>
                  <a:pt x="216146" y="202147"/>
                </a:lnTo>
                <a:lnTo>
                  <a:pt x="266086" y="171708"/>
                </a:lnTo>
                <a:lnTo>
                  <a:pt x="322268" y="142049"/>
                </a:lnTo>
                <a:lnTo>
                  <a:pt x="380011" y="115513"/>
                </a:lnTo>
                <a:lnTo>
                  <a:pt x="441656" y="90537"/>
                </a:lnTo>
                <a:lnTo>
                  <a:pt x="506422" y="69463"/>
                </a:lnTo>
                <a:lnTo>
                  <a:pt x="571187" y="49171"/>
                </a:lnTo>
                <a:lnTo>
                  <a:pt x="639074" y="32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1860550" y="2040700"/>
            <a:ext cx="1355090" cy="1240155"/>
            <a:chOff x="1860550" y="2040700"/>
            <a:chExt cx="1355090" cy="1240155"/>
          </a:xfrm>
        </p:grpSpPr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24281" y="2535579"/>
              <a:ext cx="71847" cy="7034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58536" y="2040700"/>
              <a:ext cx="71847" cy="6957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96348" y="3209570"/>
              <a:ext cx="71847" cy="7111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60550" y="2437530"/>
              <a:ext cx="71076" cy="7111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71809" y="2772595"/>
              <a:ext cx="71076" cy="7111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43719" y="2818918"/>
              <a:ext cx="71847" cy="71887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2455142" y="248970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82609" y="2724403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986010" y="23830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66094" y="276707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711055" y="2687632"/>
            <a:ext cx="693420" cy="290195"/>
          </a:xfrm>
          <a:custGeom>
            <a:avLst/>
            <a:gdLst/>
            <a:ahLst/>
            <a:cxnLst/>
            <a:rect l="l" t="t" r="r" b="b"/>
            <a:pathLst>
              <a:path w="693420" h="290194">
                <a:moveTo>
                  <a:pt x="347630" y="0"/>
                </a:moveTo>
                <a:lnTo>
                  <a:pt x="393981" y="1544"/>
                </a:lnTo>
                <a:lnTo>
                  <a:pt x="441104" y="4634"/>
                </a:lnTo>
                <a:lnTo>
                  <a:pt x="485910" y="11585"/>
                </a:lnTo>
                <a:lnTo>
                  <a:pt x="527626" y="21625"/>
                </a:lnTo>
                <a:lnTo>
                  <a:pt x="566251" y="33211"/>
                </a:lnTo>
                <a:lnTo>
                  <a:pt x="631143" y="61016"/>
                </a:lnTo>
                <a:lnTo>
                  <a:pt x="675176" y="96544"/>
                </a:lnTo>
                <a:lnTo>
                  <a:pt x="692944" y="134389"/>
                </a:lnTo>
                <a:lnTo>
                  <a:pt x="692944" y="154470"/>
                </a:lnTo>
                <a:lnTo>
                  <a:pt x="675176" y="193088"/>
                </a:lnTo>
                <a:lnTo>
                  <a:pt x="631143" y="227844"/>
                </a:lnTo>
                <a:lnTo>
                  <a:pt x="566251" y="256421"/>
                </a:lnTo>
                <a:lnTo>
                  <a:pt x="527626" y="268007"/>
                </a:lnTo>
                <a:lnTo>
                  <a:pt x="485910" y="278047"/>
                </a:lnTo>
                <a:lnTo>
                  <a:pt x="441104" y="284998"/>
                </a:lnTo>
                <a:lnTo>
                  <a:pt x="393981" y="288088"/>
                </a:lnTo>
                <a:lnTo>
                  <a:pt x="347630" y="289633"/>
                </a:lnTo>
                <a:lnTo>
                  <a:pt x="298962" y="288088"/>
                </a:lnTo>
                <a:lnTo>
                  <a:pt x="254156" y="284998"/>
                </a:lnTo>
                <a:lnTo>
                  <a:pt x="208578" y="278047"/>
                </a:lnTo>
                <a:lnTo>
                  <a:pt x="166862" y="268007"/>
                </a:lnTo>
                <a:lnTo>
                  <a:pt x="126692" y="256421"/>
                </a:lnTo>
                <a:lnTo>
                  <a:pt x="63346" y="227844"/>
                </a:lnTo>
                <a:lnTo>
                  <a:pt x="20085" y="193088"/>
                </a:lnTo>
                <a:lnTo>
                  <a:pt x="0" y="154470"/>
                </a:lnTo>
                <a:lnTo>
                  <a:pt x="0" y="134389"/>
                </a:lnTo>
                <a:lnTo>
                  <a:pt x="20085" y="96544"/>
                </a:lnTo>
                <a:lnTo>
                  <a:pt x="63346" y="61016"/>
                </a:lnTo>
                <a:lnTo>
                  <a:pt x="126692" y="33211"/>
                </a:lnTo>
                <a:lnTo>
                  <a:pt x="166862" y="21625"/>
                </a:lnTo>
                <a:lnTo>
                  <a:pt x="208578" y="11585"/>
                </a:lnTo>
                <a:lnTo>
                  <a:pt x="254156" y="4634"/>
                </a:lnTo>
                <a:lnTo>
                  <a:pt x="298962" y="1544"/>
                </a:lnTo>
                <a:lnTo>
                  <a:pt x="3476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984957" y="252018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753791" y="2349804"/>
            <a:ext cx="844550" cy="384175"/>
          </a:xfrm>
          <a:custGeom>
            <a:avLst/>
            <a:gdLst/>
            <a:ahLst/>
            <a:cxnLst/>
            <a:rect l="l" t="t" r="r" b="b"/>
            <a:pathLst>
              <a:path w="844550" h="384175">
                <a:moveTo>
                  <a:pt x="422462" y="0"/>
                </a:moveTo>
                <a:lnTo>
                  <a:pt x="474980" y="2318"/>
                </a:lnTo>
                <a:lnTo>
                  <a:pt x="528271" y="5409"/>
                </a:lnTo>
                <a:lnTo>
                  <a:pt x="578472" y="13910"/>
                </a:lnTo>
                <a:lnTo>
                  <a:pt x="626356" y="23957"/>
                </a:lnTo>
                <a:lnTo>
                  <a:pt x="670379" y="37095"/>
                </a:lnTo>
                <a:lnTo>
                  <a:pt x="712085" y="51779"/>
                </a:lnTo>
                <a:lnTo>
                  <a:pt x="748384" y="70327"/>
                </a:lnTo>
                <a:lnTo>
                  <a:pt x="805536" y="110515"/>
                </a:lnTo>
                <a:lnTo>
                  <a:pt x="837202" y="155339"/>
                </a:lnTo>
                <a:lnTo>
                  <a:pt x="844153" y="180842"/>
                </a:lnTo>
                <a:lnTo>
                  <a:pt x="844153" y="204027"/>
                </a:lnTo>
                <a:lnTo>
                  <a:pt x="824072" y="250397"/>
                </a:lnTo>
                <a:lnTo>
                  <a:pt x="778505" y="295995"/>
                </a:lnTo>
                <a:lnTo>
                  <a:pt x="712085" y="332318"/>
                </a:lnTo>
                <a:lnTo>
                  <a:pt x="670379" y="347002"/>
                </a:lnTo>
                <a:lnTo>
                  <a:pt x="626356" y="360913"/>
                </a:lnTo>
                <a:lnTo>
                  <a:pt x="578472" y="370959"/>
                </a:lnTo>
                <a:lnTo>
                  <a:pt x="528271" y="377142"/>
                </a:lnTo>
                <a:lnTo>
                  <a:pt x="474980" y="382552"/>
                </a:lnTo>
                <a:lnTo>
                  <a:pt x="422462" y="384098"/>
                </a:lnTo>
                <a:lnTo>
                  <a:pt x="369172" y="382552"/>
                </a:lnTo>
                <a:lnTo>
                  <a:pt x="317426" y="377142"/>
                </a:lnTo>
                <a:lnTo>
                  <a:pt x="267225" y="370959"/>
                </a:lnTo>
                <a:lnTo>
                  <a:pt x="219340" y="360913"/>
                </a:lnTo>
                <a:lnTo>
                  <a:pt x="173773" y="347002"/>
                </a:lnTo>
                <a:lnTo>
                  <a:pt x="133612" y="332318"/>
                </a:lnTo>
                <a:lnTo>
                  <a:pt x="97313" y="313770"/>
                </a:lnTo>
                <a:lnTo>
                  <a:pt x="40160" y="273582"/>
                </a:lnTo>
                <a:lnTo>
                  <a:pt x="6950" y="227212"/>
                </a:lnTo>
                <a:lnTo>
                  <a:pt x="0" y="204027"/>
                </a:lnTo>
                <a:lnTo>
                  <a:pt x="0" y="180842"/>
                </a:lnTo>
                <a:lnTo>
                  <a:pt x="20080" y="132154"/>
                </a:lnTo>
                <a:lnTo>
                  <a:pt x="65647" y="88875"/>
                </a:lnTo>
                <a:lnTo>
                  <a:pt x="133612" y="51779"/>
                </a:lnTo>
                <a:lnTo>
                  <a:pt x="173773" y="37095"/>
                </a:lnTo>
                <a:lnTo>
                  <a:pt x="219340" y="23957"/>
                </a:lnTo>
                <a:lnTo>
                  <a:pt x="267225" y="13910"/>
                </a:lnTo>
                <a:lnTo>
                  <a:pt x="317426" y="5409"/>
                </a:lnTo>
                <a:lnTo>
                  <a:pt x="369172" y="2318"/>
                </a:lnTo>
                <a:lnTo>
                  <a:pt x="422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217618" y="271221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714500" y="2154342"/>
            <a:ext cx="1787525" cy="1012825"/>
          </a:xfrm>
          <a:custGeom>
            <a:avLst/>
            <a:gdLst/>
            <a:ahLst/>
            <a:cxnLst/>
            <a:rect l="l" t="t" r="r" b="b"/>
            <a:pathLst>
              <a:path w="1787525" h="1012825">
                <a:moveTo>
                  <a:pt x="948760" y="7715"/>
                </a:moveTo>
                <a:lnTo>
                  <a:pt x="1023643" y="17744"/>
                </a:lnTo>
                <a:lnTo>
                  <a:pt x="1099297" y="33175"/>
                </a:lnTo>
                <a:lnTo>
                  <a:pt x="1172634" y="49377"/>
                </a:lnTo>
                <a:lnTo>
                  <a:pt x="1242884" y="69436"/>
                </a:lnTo>
                <a:lnTo>
                  <a:pt x="1310819" y="93353"/>
                </a:lnTo>
                <a:lnTo>
                  <a:pt x="1376437" y="119585"/>
                </a:lnTo>
                <a:lnTo>
                  <a:pt x="1439739" y="149674"/>
                </a:lnTo>
                <a:lnTo>
                  <a:pt x="1496093" y="181306"/>
                </a:lnTo>
                <a:lnTo>
                  <a:pt x="1550132" y="214481"/>
                </a:lnTo>
                <a:lnTo>
                  <a:pt x="1600310" y="251514"/>
                </a:lnTo>
                <a:lnTo>
                  <a:pt x="1643541" y="289319"/>
                </a:lnTo>
                <a:lnTo>
                  <a:pt x="1682140" y="327894"/>
                </a:lnTo>
                <a:lnTo>
                  <a:pt x="1715335" y="369556"/>
                </a:lnTo>
                <a:lnTo>
                  <a:pt x="1741582" y="411218"/>
                </a:lnTo>
                <a:lnTo>
                  <a:pt x="1761654" y="454423"/>
                </a:lnTo>
                <a:lnTo>
                  <a:pt x="1777093" y="496085"/>
                </a:lnTo>
                <a:lnTo>
                  <a:pt x="1785585" y="539290"/>
                </a:lnTo>
                <a:lnTo>
                  <a:pt x="1787129" y="582495"/>
                </a:lnTo>
                <a:lnTo>
                  <a:pt x="1781725" y="624157"/>
                </a:lnTo>
                <a:lnTo>
                  <a:pt x="1771690" y="665819"/>
                </a:lnTo>
                <a:lnTo>
                  <a:pt x="1753934" y="705938"/>
                </a:lnTo>
                <a:lnTo>
                  <a:pt x="1730003" y="744514"/>
                </a:lnTo>
                <a:lnTo>
                  <a:pt x="1699895" y="782318"/>
                </a:lnTo>
                <a:lnTo>
                  <a:pt x="1665156" y="817808"/>
                </a:lnTo>
                <a:lnTo>
                  <a:pt x="1625014" y="849440"/>
                </a:lnTo>
                <a:lnTo>
                  <a:pt x="1577923" y="879530"/>
                </a:lnTo>
                <a:lnTo>
                  <a:pt x="1526200" y="907304"/>
                </a:lnTo>
                <a:lnTo>
                  <a:pt x="1471390" y="932764"/>
                </a:lnTo>
                <a:lnTo>
                  <a:pt x="1411176" y="954367"/>
                </a:lnTo>
                <a:lnTo>
                  <a:pt x="1347874" y="972883"/>
                </a:lnTo>
                <a:lnTo>
                  <a:pt x="1280712" y="987542"/>
                </a:lnTo>
                <a:lnTo>
                  <a:pt x="1211233" y="999115"/>
                </a:lnTo>
                <a:lnTo>
                  <a:pt x="1139440" y="1007602"/>
                </a:lnTo>
                <a:lnTo>
                  <a:pt x="1065330" y="1010688"/>
                </a:lnTo>
                <a:lnTo>
                  <a:pt x="990447" y="1012231"/>
                </a:lnTo>
                <a:lnTo>
                  <a:pt x="915565" y="1009145"/>
                </a:lnTo>
                <a:lnTo>
                  <a:pt x="838368" y="1002201"/>
                </a:lnTo>
                <a:lnTo>
                  <a:pt x="763486" y="992171"/>
                </a:lnTo>
                <a:lnTo>
                  <a:pt x="690148" y="979055"/>
                </a:lnTo>
                <a:lnTo>
                  <a:pt x="616038" y="960539"/>
                </a:lnTo>
                <a:lnTo>
                  <a:pt x="544244" y="941251"/>
                </a:lnTo>
                <a:lnTo>
                  <a:pt x="476310" y="917334"/>
                </a:lnTo>
                <a:lnTo>
                  <a:pt x="410692" y="891102"/>
                </a:lnTo>
                <a:lnTo>
                  <a:pt x="348934" y="862556"/>
                </a:lnTo>
                <a:lnTo>
                  <a:pt x="291035" y="830924"/>
                </a:lnTo>
                <a:lnTo>
                  <a:pt x="236997" y="796206"/>
                </a:lnTo>
                <a:lnTo>
                  <a:pt x="189134" y="759173"/>
                </a:lnTo>
                <a:lnTo>
                  <a:pt x="143587" y="722911"/>
                </a:lnTo>
                <a:lnTo>
                  <a:pt x="105761" y="682793"/>
                </a:lnTo>
                <a:lnTo>
                  <a:pt x="73337" y="641131"/>
                </a:lnTo>
                <a:lnTo>
                  <a:pt x="47090" y="599469"/>
                </a:lnTo>
                <a:lnTo>
                  <a:pt x="25475" y="557807"/>
                </a:lnTo>
                <a:lnTo>
                  <a:pt x="10035" y="514602"/>
                </a:lnTo>
                <a:lnTo>
                  <a:pt x="3859" y="471397"/>
                </a:lnTo>
                <a:lnTo>
                  <a:pt x="0" y="428192"/>
                </a:lnTo>
                <a:lnTo>
                  <a:pt x="5403" y="386530"/>
                </a:lnTo>
                <a:lnTo>
                  <a:pt x="16983" y="344868"/>
                </a:lnTo>
                <a:lnTo>
                  <a:pt x="33967" y="304749"/>
                </a:lnTo>
                <a:lnTo>
                  <a:pt x="57126" y="266173"/>
                </a:lnTo>
                <a:lnTo>
                  <a:pt x="87233" y="229912"/>
                </a:lnTo>
                <a:lnTo>
                  <a:pt x="121972" y="194422"/>
                </a:lnTo>
                <a:lnTo>
                  <a:pt x="163659" y="161247"/>
                </a:lnTo>
                <a:lnTo>
                  <a:pt x="210750" y="131158"/>
                </a:lnTo>
                <a:lnTo>
                  <a:pt x="260928" y="102611"/>
                </a:lnTo>
                <a:lnTo>
                  <a:pt x="317282" y="79466"/>
                </a:lnTo>
                <a:lnTo>
                  <a:pt x="377497" y="57863"/>
                </a:lnTo>
                <a:lnTo>
                  <a:pt x="440799" y="37804"/>
                </a:lnTo>
                <a:lnTo>
                  <a:pt x="507961" y="23145"/>
                </a:lnTo>
                <a:lnTo>
                  <a:pt x="576667" y="13115"/>
                </a:lnTo>
                <a:lnTo>
                  <a:pt x="648461" y="4629"/>
                </a:lnTo>
                <a:lnTo>
                  <a:pt x="723343" y="0"/>
                </a:lnTo>
                <a:lnTo>
                  <a:pt x="798225" y="0"/>
                </a:lnTo>
                <a:lnTo>
                  <a:pt x="873879" y="1543"/>
                </a:lnTo>
                <a:lnTo>
                  <a:pt x="948760" y="77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558695" y="213614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683545" y="2089058"/>
            <a:ext cx="1847214" cy="1243965"/>
          </a:xfrm>
          <a:custGeom>
            <a:avLst/>
            <a:gdLst/>
            <a:ahLst/>
            <a:cxnLst/>
            <a:rect l="l" t="t" r="r" b="b"/>
            <a:pathLst>
              <a:path w="1847214" h="1243964">
                <a:moveTo>
                  <a:pt x="990909" y="8490"/>
                </a:moveTo>
                <a:lnTo>
                  <a:pt x="1069688" y="18525"/>
                </a:lnTo>
                <a:lnTo>
                  <a:pt x="1146149" y="35507"/>
                </a:lnTo>
                <a:lnTo>
                  <a:pt x="1221839" y="53260"/>
                </a:lnTo>
                <a:lnTo>
                  <a:pt x="1293666" y="77189"/>
                </a:lnTo>
                <a:lnTo>
                  <a:pt x="1365493" y="104977"/>
                </a:lnTo>
                <a:lnTo>
                  <a:pt x="1431914" y="135081"/>
                </a:lnTo>
                <a:lnTo>
                  <a:pt x="1495246" y="170588"/>
                </a:lnTo>
                <a:lnTo>
                  <a:pt x="1553944" y="208411"/>
                </a:lnTo>
                <a:lnTo>
                  <a:pt x="1608780" y="248549"/>
                </a:lnTo>
                <a:lnTo>
                  <a:pt x="1658982" y="293319"/>
                </a:lnTo>
                <a:lnTo>
                  <a:pt x="1704550" y="338861"/>
                </a:lnTo>
                <a:lnTo>
                  <a:pt x="1743167" y="386718"/>
                </a:lnTo>
                <a:lnTo>
                  <a:pt x="1776377" y="436891"/>
                </a:lnTo>
                <a:lnTo>
                  <a:pt x="1802637" y="487065"/>
                </a:lnTo>
                <a:lnTo>
                  <a:pt x="1822717" y="538781"/>
                </a:lnTo>
                <a:lnTo>
                  <a:pt x="1838164" y="592042"/>
                </a:lnTo>
                <a:lnTo>
                  <a:pt x="1844343" y="645303"/>
                </a:lnTo>
                <a:lnTo>
                  <a:pt x="1846660" y="697020"/>
                </a:lnTo>
                <a:lnTo>
                  <a:pt x="1839709" y="748737"/>
                </a:lnTo>
                <a:lnTo>
                  <a:pt x="1828124" y="800453"/>
                </a:lnTo>
                <a:lnTo>
                  <a:pt x="1809588" y="850627"/>
                </a:lnTo>
                <a:lnTo>
                  <a:pt x="1784873" y="898484"/>
                </a:lnTo>
                <a:lnTo>
                  <a:pt x="1753207" y="945570"/>
                </a:lnTo>
                <a:lnTo>
                  <a:pt x="1714590" y="988796"/>
                </a:lnTo>
                <a:lnTo>
                  <a:pt x="1672884" y="1030478"/>
                </a:lnTo>
                <a:lnTo>
                  <a:pt x="1622682" y="1068301"/>
                </a:lnTo>
                <a:lnTo>
                  <a:pt x="1569391" y="1103808"/>
                </a:lnTo>
                <a:lnTo>
                  <a:pt x="1512238" y="1135456"/>
                </a:lnTo>
                <a:lnTo>
                  <a:pt x="1448906" y="1164016"/>
                </a:lnTo>
                <a:lnTo>
                  <a:pt x="1381713" y="1187173"/>
                </a:lnTo>
                <a:lnTo>
                  <a:pt x="1313747" y="1207242"/>
                </a:lnTo>
                <a:lnTo>
                  <a:pt x="1241919" y="1223452"/>
                </a:lnTo>
                <a:lnTo>
                  <a:pt x="1166230" y="1233486"/>
                </a:lnTo>
                <a:lnTo>
                  <a:pt x="1089769" y="1241977"/>
                </a:lnTo>
                <a:lnTo>
                  <a:pt x="1012535" y="1243521"/>
                </a:lnTo>
                <a:lnTo>
                  <a:pt x="934528" y="1241977"/>
                </a:lnTo>
                <a:lnTo>
                  <a:pt x="855750" y="1235030"/>
                </a:lnTo>
                <a:lnTo>
                  <a:pt x="776971" y="1224996"/>
                </a:lnTo>
                <a:lnTo>
                  <a:pt x="700510" y="1210330"/>
                </a:lnTo>
                <a:lnTo>
                  <a:pt x="624821" y="1190260"/>
                </a:lnTo>
                <a:lnTo>
                  <a:pt x="552993" y="1167103"/>
                </a:lnTo>
                <a:lnTo>
                  <a:pt x="483483" y="1138543"/>
                </a:lnTo>
                <a:lnTo>
                  <a:pt x="414745" y="1108440"/>
                </a:lnTo>
                <a:lnTo>
                  <a:pt x="351413" y="1073704"/>
                </a:lnTo>
                <a:lnTo>
                  <a:pt x="292716" y="1035110"/>
                </a:lnTo>
                <a:lnTo>
                  <a:pt x="237880" y="994971"/>
                </a:lnTo>
                <a:lnTo>
                  <a:pt x="187678" y="951745"/>
                </a:lnTo>
                <a:lnTo>
                  <a:pt x="142110" y="905431"/>
                </a:lnTo>
                <a:lnTo>
                  <a:pt x="103493" y="856802"/>
                </a:lnTo>
                <a:lnTo>
                  <a:pt x="70282" y="806629"/>
                </a:lnTo>
                <a:lnTo>
                  <a:pt x="44023" y="757227"/>
                </a:lnTo>
                <a:lnTo>
                  <a:pt x="23942" y="705511"/>
                </a:lnTo>
                <a:lnTo>
                  <a:pt x="8495" y="652250"/>
                </a:lnTo>
                <a:lnTo>
                  <a:pt x="2317" y="598989"/>
                </a:lnTo>
                <a:lnTo>
                  <a:pt x="0" y="547272"/>
                </a:lnTo>
                <a:lnTo>
                  <a:pt x="6951" y="495555"/>
                </a:lnTo>
                <a:lnTo>
                  <a:pt x="18536" y="443839"/>
                </a:lnTo>
                <a:lnTo>
                  <a:pt x="37072" y="393665"/>
                </a:lnTo>
                <a:lnTo>
                  <a:pt x="64104" y="345036"/>
                </a:lnTo>
                <a:lnTo>
                  <a:pt x="93452" y="298722"/>
                </a:lnTo>
                <a:lnTo>
                  <a:pt x="132069" y="255496"/>
                </a:lnTo>
                <a:lnTo>
                  <a:pt x="175320" y="213814"/>
                </a:lnTo>
                <a:lnTo>
                  <a:pt x="223978" y="175219"/>
                </a:lnTo>
                <a:lnTo>
                  <a:pt x="277269" y="140484"/>
                </a:lnTo>
                <a:lnTo>
                  <a:pt x="335967" y="108837"/>
                </a:lnTo>
                <a:lnTo>
                  <a:pt x="397754" y="80276"/>
                </a:lnTo>
                <a:lnTo>
                  <a:pt x="464947" y="57120"/>
                </a:lnTo>
                <a:lnTo>
                  <a:pt x="532913" y="37050"/>
                </a:lnTo>
                <a:lnTo>
                  <a:pt x="607057" y="21613"/>
                </a:lnTo>
                <a:lnTo>
                  <a:pt x="680429" y="10034"/>
                </a:lnTo>
                <a:lnTo>
                  <a:pt x="756891" y="2315"/>
                </a:lnTo>
                <a:lnTo>
                  <a:pt x="835669" y="0"/>
                </a:lnTo>
                <a:lnTo>
                  <a:pt x="912131" y="2315"/>
                </a:lnTo>
                <a:lnTo>
                  <a:pt x="990909" y="84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440866" y="3160267"/>
            <a:ext cx="24447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ts val="131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029276" y="1880108"/>
            <a:ext cx="241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37" baseline="-39351" dirty="0">
                <a:latin typeface="Times New Roman"/>
                <a:cs typeface="Times New Roman"/>
              </a:rPr>
              <a:t>1</a:t>
            </a:r>
            <a:r>
              <a:rPr sz="1200" b="1" spc="-2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647826" y="1902641"/>
            <a:ext cx="1946910" cy="1706880"/>
          </a:xfrm>
          <a:custGeom>
            <a:avLst/>
            <a:gdLst/>
            <a:ahLst/>
            <a:cxnLst/>
            <a:rect l="l" t="t" r="r" b="b"/>
            <a:pathLst>
              <a:path w="1946910" h="1706879">
                <a:moveTo>
                  <a:pt x="971792" y="0"/>
                </a:moveTo>
                <a:lnTo>
                  <a:pt x="1052067" y="3087"/>
                </a:lnTo>
                <a:lnTo>
                  <a:pt x="1131571" y="11579"/>
                </a:lnTo>
                <a:lnTo>
                  <a:pt x="1210302" y="26247"/>
                </a:lnTo>
                <a:lnTo>
                  <a:pt x="1287490" y="46318"/>
                </a:lnTo>
                <a:lnTo>
                  <a:pt x="1362362" y="71022"/>
                </a:lnTo>
                <a:lnTo>
                  <a:pt x="1434146" y="101129"/>
                </a:lnTo>
                <a:lnTo>
                  <a:pt x="1504387" y="138184"/>
                </a:lnTo>
                <a:lnTo>
                  <a:pt x="1569224" y="179871"/>
                </a:lnTo>
                <a:lnTo>
                  <a:pt x="1630975" y="224645"/>
                </a:lnTo>
                <a:lnTo>
                  <a:pt x="1688094" y="274824"/>
                </a:lnTo>
                <a:lnTo>
                  <a:pt x="1739809" y="328091"/>
                </a:lnTo>
                <a:lnTo>
                  <a:pt x="1786122" y="384445"/>
                </a:lnTo>
                <a:lnTo>
                  <a:pt x="1827803" y="446203"/>
                </a:lnTo>
                <a:lnTo>
                  <a:pt x="1863309" y="509506"/>
                </a:lnTo>
                <a:lnTo>
                  <a:pt x="1893412" y="574352"/>
                </a:lnTo>
                <a:lnTo>
                  <a:pt x="1916569" y="641514"/>
                </a:lnTo>
                <a:lnTo>
                  <a:pt x="1933550" y="711764"/>
                </a:lnTo>
                <a:lnTo>
                  <a:pt x="1943584" y="781242"/>
                </a:lnTo>
                <a:lnTo>
                  <a:pt x="1946672" y="851492"/>
                </a:lnTo>
                <a:lnTo>
                  <a:pt x="1943584" y="921742"/>
                </a:lnTo>
                <a:lnTo>
                  <a:pt x="1933550" y="991220"/>
                </a:lnTo>
                <a:lnTo>
                  <a:pt x="1916569" y="1061471"/>
                </a:lnTo>
                <a:lnTo>
                  <a:pt x="1893412" y="1127861"/>
                </a:lnTo>
                <a:lnTo>
                  <a:pt x="1864853" y="1195023"/>
                </a:lnTo>
                <a:lnTo>
                  <a:pt x="1830119" y="1258325"/>
                </a:lnTo>
                <a:lnTo>
                  <a:pt x="1788437" y="1317768"/>
                </a:lnTo>
                <a:lnTo>
                  <a:pt x="1741353" y="1376438"/>
                </a:lnTo>
                <a:lnTo>
                  <a:pt x="1689637" y="1429705"/>
                </a:lnTo>
                <a:lnTo>
                  <a:pt x="1632518" y="1479883"/>
                </a:lnTo>
                <a:lnTo>
                  <a:pt x="1572312" y="1524658"/>
                </a:lnTo>
                <a:lnTo>
                  <a:pt x="1505931" y="1566345"/>
                </a:lnTo>
                <a:lnTo>
                  <a:pt x="1437234" y="1603400"/>
                </a:lnTo>
                <a:lnTo>
                  <a:pt x="1365449" y="1635051"/>
                </a:lnTo>
                <a:lnTo>
                  <a:pt x="1290577" y="1659754"/>
                </a:lnTo>
                <a:lnTo>
                  <a:pt x="1213389" y="1679826"/>
                </a:lnTo>
                <a:lnTo>
                  <a:pt x="1135430" y="1694493"/>
                </a:lnTo>
                <a:lnTo>
                  <a:pt x="1055155" y="1702985"/>
                </a:lnTo>
                <a:lnTo>
                  <a:pt x="974879" y="1706845"/>
                </a:lnTo>
                <a:lnTo>
                  <a:pt x="894604" y="1702985"/>
                </a:lnTo>
                <a:lnTo>
                  <a:pt x="814329" y="1694493"/>
                </a:lnTo>
                <a:lnTo>
                  <a:pt x="736370" y="1681370"/>
                </a:lnTo>
                <a:lnTo>
                  <a:pt x="657638" y="1661298"/>
                </a:lnTo>
                <a:lnTo>
                  <a:pt x="582766" y="1635051"/>
                </a:lnTo>
                <a:lnTo>
                  <a:pt x="510982" y="1604944"/>
                </a:lnTo>
                <a:lnTo>
                  <a:pt x="442285" y="1567889"/>
                </a:lnTo>
                <a:lnTo>
                  <a:pt x="375131" y="1528518"/>
                </a:lnTo>
                <a:lnTo>
                  <a:pt x="315697" y="1481427"/>
                </a:lnTo>
                <a:lnTo>
                  <a:pt x="257034" y="1432792"/>
                </a:lnTo>
                <a:lnTo>
                  <a:pt x="205319" y="1377982"/>
                </a:lnTo>
                <a:lnTo>
                  <a:pt x="158234" y="1321628"/>
                </a:lnTo>
                <a:lnTo>
                  <a:pt x="116553" y="1261413"/>
                </a:lnTo>
                <a:lnTo>
                  <a:pt x="81818" y="1198111"/>
                </a:lnTo>
                <a:lnTo>
                  <a:pt x="53259" y="1131721"/>
                </a:lnTo>
                <a:lnTo>
                  <a:pt x="30103" y="1064559"/>
                </a:lnTo>
                <a:lnTo>
                  <a:pt x="13121" y="995080"/>
                </a:lnTo>
                <a:lnTo>
                  <a:pt x="3087" y="924830"/>
                </a:lnTo>
                <a:lnTo>
                  <a:pt x="0" y="854580"/>
                </a:lnTo>
                <a:lnTo>
                  <a:pt x="3087" y="785102"/>
                </a:lnTo>
                <a:lnTo>
                  <a:pt x="13121" y="714852"/>
                </a:lnTo>
                <a:lnTo>
                  <a:pt x="28559" y="644602"/>
                </a:lnTo>
                <a:lnTo>
                  <a:pt x="51715" y="578212"/>
                </a:lnTo>
                <a:lnTo>
                  <a:pt x="81818" y="511049"/>
                </a:lnTo>
                <a:lnTo>
                  <a:pt x="116553" y="447747"/>
                </a:lnTo>
                <a:lnTo>
                  <a:pt x="156690" y="388305"/>
                </a:lnTo>
                <a:lnTo>
                  <a:pt x="203775" y="331178"/>
                </a:lnTo>
                <a:lnTo>
                  <a:pt x="255491" y="276368"/>
                </a:lnTo>
                <a:lnTo>
                  <a:pt x="311838" y="226189"/>
                </a:lnTo>
                <a:lnTo>
                  <a:pt x="373588" y="181415"/>
                </a:lnTo>
                <a:lnTo>
                  <a:pt x="439197" y="139728"/>
                </a:lnTo>
                <a:lnTo>
                  <a:pt x="509438" y="102673"/>
                </a:lnTo>
                <a:lnTo>
                  <a:pt x="581222" y="73337"/>
                </a:lnTo>
                <a:lnTo>
                  <a:pt x="656094" y="46318"/>
                </a:lnTo>
                <a:lnTo>
                  <a:pt x="732510" y="26247"/>
                </a:lnTo>
                <a:lnTo>
                  <a:pt x="811242" y="11579"/>
                </a:lnTo>
                <a:lnTo>
                  <a:pt x="891517" y="3087"/>
                </a:lnTo>
                <a:lnTo>
                  <a:pt x="9717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STRENGTHS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929839"/>
            <a:ext cx="7597140" cy="204978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assume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particular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580"/>
              </a:lnSpc>
              <a:spcBef>
                <a:spcPts val="10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desired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obtained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‘cutting’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dendrogram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proper level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They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may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correspond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meaningful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taxonomies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6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</a:tabLst>
            </a:pP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Example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biological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sciences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animal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kingdom,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phylogeny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reconstruction,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212745"/>
                </a:solidFill>
                <a:latin typeface="Trebuchet MS"/>
                <a:cs typeface="Trebuchet MS"/>
              </a:rPr>
              <a:t>…)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50038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CLUSTERING:</a:t>
                      </a:r>
                      <a:r>
                        <a:rPr sz="2800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sz="2800" spc="-2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SPACE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REQUIREMENTS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832" y="2061717"/>
            <a:ext cx="7558405" cy="246507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6235" indent="-305435">
              <a:lnSpc>
                <a:spcPct val="100000"/>
              </a:lnSpc>
              <a:spcBef>
                <a:spcPts val="134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56235" algn="l"/>
              </a:tabLst>
            </a:pPr>
            <a:r>
              <a:rPr sz="2100" spc="-110" dirty="0">
                <a:solidFill>
                  <a:srgbClr val="212745"/>
                </a:solidFill>
                <a:latin typeface="Verdana"/>
                <a:cs typeface="Verdana"/>
              </a:rPr>
              <a:t>O(N</a:t>
            </a:r>
            <a:r>
              <a:rPr sz="2100" spc="-165" baseline="23809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2100" spc="-11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75" dirty="0">
                <a:solidFill>
                  <a:srgbClr val="212745"/>
                </a:solidFill>
                <a:latin typeface="Verdana"/>
                <a:cs typeface="Verdana"/>
              </a:rPr>
              <a:t>space</a:t>
            </a:r>
            <a:r>
              <a:rPr sz="21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5" dirty="0">
                <a:solidFill>
                  <a:srgbClr val="212745"/>
                </a:solidFill>
                <a:latin typeface="Verdana"/>
                <a:cs typeface="Verdana"/>
              </a:rPr>
              <a:t>since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85" dirty="0">
                <a:solidFill>
                  <a:srgbClr val="212745"/>
                </a:solidFill>
                <a:latin typeface="Verdana"/>
                <a:cs typeface="Verdana"/>
              </a:rPr>
              <a:t>uses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21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10" dirty="0">
                <a:solidFill>
                  <a:srgbClr val="212745"/>
                </a:solidFill>
                <a:latin typeface="Verdana"/>
                <a:cs typeface="Verdana"/>
              </a:rPr>
              <a:t>proximity</a:t>
            </a:r>
            <a:r>
              <a:rPr sz="21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12745"/>
                </a:solidFill>
                <a:latin typeface="Verdana"/>
                <a:cs typeface="Verdana"/>
              </a:rPr>
              <a:t>matrix.</a:t>
            </a:r>
            <a:endParaRPr sz="2100">
              <a:latin typeface="Verdana"/>
              <a:cs typeface="Verdana"/>
            </a:endParaRPr>
          </a:p>
          <a:p>
            <a:pPr marL="680085" lvl="1" indent="-305435">
              <a:lnSpc>
                <a:spcPct val="100000"/>
              </a:lnSpc>
              <a:spcBef>
                <a:spcPts val="10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80085" algn="l"/>
              </a:tabLst>
            </a:pPr>
            <a:r>
              <a:rPr sz="1800" spc="25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points.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Clr>
                <a:srgbClr val="5ECCF3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56235" indent="-305435">
              <a:lnSpc>
                <a:spcPct val="100000"/>
              </a:lnSpc>
              <a:buClr>
                <a:srgbClr val="5ECCF3"/>
              </a:buClr>
              <a:buSzPct val="90476"/>
              <a:buFont typeface="Cambria"/>
              <a:buChar char="◾"/>
              <a:tabLst>
                <a:tab pos="356235" algn="l"/>
              </a:tabLst>
            </a:pPr>
            <a:r>
              <a:rPr sz="2100" spc="-110" dirty="0">
                <a:solidFill>
                  <a:srgbClr val="212745"/>
                </a:solidFill>
                <a:latin typeface="Verdana"/>
                <a:cs typeface="Verdana"/>
              </a:rPr>
              <a:t>O(N</a:t>
            </a:r>
            <a:r>
              <a:rPr sz="2100" spc="-165" baseline="23809" dirty="0">
                <a:solidFill>
                  <a:srgbClr val="212745"/>
                </a:solidFill>
                <a:latin typeface="Trebuchet MS"/>
                <a:cs typeface="Trebuchet MS"/>
              </a:rPr>
              <a:t>3</a:t>
            </a:r>
            <a:r>
              <a:rPr sz="2100" spc="-110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9" dirty="0">
                <a:solidFill>
                  <a:srgbClr val="212745"/>
                </a:solidFill>
                <a:latin typeface="Verdana"/>
                <a:cs typeface="Verdana"/>
              </a:rPr>
              <a:t>time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04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21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365" dirty="0">
                <a:solidFill>
                  <a:srgbClr val="212745"/>
                </a:solidFill>
                <a:latin typeface="Verdana"/>
                <a:cs typeface="Verdana"/>
              </a:rPr>
              <a:t>many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305" dirty="0">
                <a:solidFill>
                  <a:srgbClr val="212745"/>
                </a:solidFill>
                <a:latin typeface="Verdana"/>
                <a:cs typeface="Verdana"/>
              </a:rPr>
              <a:t>cases</a:t>
            </a:r>
            <a:endParaRPr sz="2100">
              <a:latin typeface="Verdana"/>
              <a:cs typeface="Verdana"/>
            </a:endParaRPr>
          </a:p>
          <a:p>
            <a:pPr marL="680085" marR="43180" lvl="1" indent="-306070">
              <a:lnSpc>
                <a:spcPct val="102200"/>
              </a:lnSpc>
              <a:spcBef>
                <a:spcPts val="10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80085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There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5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steps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step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size,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37" baseline="23148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matrix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must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be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updated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searched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622300">
                        <a:lnSpc>
                          <a:spcPct val="101400"/>
                        </a:lnSpc>
                        <a:spcBef>
                          <a:spcPts val="2180"/>
                        </a:spcBef>
                        <a:tabLst>
                          <a:tab pos="5104765" algn="l"/>
                        </a:tabLst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CLUSTERING: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	PROBLEMS</a:t>
                      </a:r>
                      <a:r>
                        <a:rPr sz="2800" spc="-2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LIMITATIONS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305303"/>
            <a:ext cx="7760970" cy="3449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675005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</a:tabLst>
            </a:pPr>
            <a:r>
              <a:rPr sz="2100" spc="-165" dirty="0">
                <a:solidFill>
                  <a:srgbClr val="212745"/>
                </a:solidFill>
                <a:latin typeface="Verdana"/>
                <a:cs typeface="Verdana"/>
              </a:rPr>
              <a:t>Once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3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21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04" dirty="0">
                <a:solidFill>
                  <a:srgbClr val="212745"/>
                </a:solidFill>
                <a:latin typeface="Verdana"/>
                <a:cs typeface="Verdana"/>
              </a:rPr>
              <a:t>decision</a:t>
            </a:r>
            <a:r>
              <a:rPr sz="21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1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21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330" dirty="0">
                <a:solidFill>
                  <a:srgbClr val="212745"/>
                </a:solidFill>
                <a:latin typeface="Verdana"/>
                <a:cs typeface="Verdana"/>
              </a:rPr>
              <a:t>made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3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21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40" dirty="0">
                <a:solidFill>
                  <a:srgbClr val="212745"/>
                </a:solidFill>
                <a:latin typeface="Verdana"/>
                <a:cs typeface="Verdana"/>
              </a:rPr>
              <a:t>combine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75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21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5" dirty="0">
                <a:solidFill>
                  <a:srgbClr val="212745"/>
                </a:solidFill>
                <a:latin typeface="Verdana"/>
                <a:cs typeface="Verdana"/>
              </a:rPr>
              <a:t>clusters,</a:t>
            </a:r>
            <a:r>
              <a:rPr sz="2100" spc="-3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21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9" dirty="0">
                <a:solidFill>
                  <a:srgbClr val="212745"/>
                </a:solidFill>
                <a:latin typeface="Verdana"/>
                <a:cs typeface="Verdana"/>
              </a:rPr>
              <a:t>cannot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95" dirty="0">
                <a:solidFill>
                  <a:srgbClr val="212745"/>
                </a:solidFill>
                <a:latin typeface="Verdana"/>
                <a:cs typeface="Verdana"/>
              </a:rPr>
              <a:t>be </a:t>
            </a:r>
            <a:r>
              <a:rPr sz="2100" spc="-85" dirty="0">
                <a:solidFill>
                  <a:srgbClr val="212745"/>
                </a:solidFill>
                <a:latin typeface="Verdana"/>
                <a:cs typeface="Verdana"/>
              </a:rPr>
              <a:t>undone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Clr>
                <a:srgbClr val="5ECCF3"/>
              </a:buClr>
              <a:buFont typeface="Cambria"/>
              <a:buChar char="◾"/>
            </a:pPr>
            <a:endParaRPr sz="21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</a:tabLst>
            </a:pPr>
            <a:r>
              <a:rPr sz="2100" spc="-35" dirty="0">
                <a:solidFill>
                  <a:srgbClr val="212745"/>
                </a:solidFill>
                <a:latin typeface="Verdana"/>
                <a:cs typeface="Verdana"/>
              </a:rPr>
              <a:t>No</a:t>
            </a:r>
            <a:r>
              <a:rPr sz="21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40" dirty="0">
                <a:solidFill>
                  <a:srgbClr val="212745"/>
                </a:solidFill>
                <a:latin typeface="Verdana"/>
                <a:cs typeface="Verdana"/>
              </a:rPr>
              <a:t>global</a:t>
            </a:r>
            <a:r>
              <a:rPr sz="21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5" dirty="0">
                <a:solidFill>
                  <a:srgbClr val="212745"/>
                </a:solidFill>
                <a:latin typeface="Verdana"/>
                <a:cs typeface="Verdana"/>
              </a:rPr>
              <a:t>objective</a:t>
            </a:r>
            <a:r>
              <a:rPr sz="21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10" dirty="0">
                <a:solidFill>
                  <a:srgbClr val="212745"/>
                </a:solidFill>
                <a:latin typeface="Verdana"/>
                <a:cs typeface="Verdana"/>
              </a:rPr>
              <a:t>function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1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21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90" dirty="0">
                <a:solidFill>
                  <a:srgbClr val="212745"/>
                </a:solidFill>
                <a:latin typeface="Verdana"/>
                <a:cs typeface="Verdana"/>
              </a:rPr>
              <a:t>directly</a:t>
            </a:r>
            <a:r>
              <a:rPr sz="21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20" dirty="0">
                <a:solidFill>
                  <a:srgbClr val="212745"/>
                </a:solidFill>
                <a:latin typeface="Verdana"/>
                <a:cs typeface="Verdana"/>
              </a:rPr>
              <a:t>minimized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Clr>
                <a:srgbClr val="5ECCF3"/>
              </a:buClr>
              <a:buFont typeface="Cambria"/>
              <a:buChar char="◾"/>
            </a:pPr>
            <a:endParaRPr sz="21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0476"/>
              <a:buFont typeface="Cambria"/>
              <a:buChar char="◾"/>
              <a:tabLst>
                <a:tab pos="318135" algn="l"/>
              </a:tabLst>
            </a:pPr>
            <a:r>
              <a:rPr sz="2100" spc="-190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90" dirty="0">
                <a:solidFill>
                  <a:srgbClr val="212745"/>
                </a:solidFill>
                <a:latin typeface="Verdana"/>
                <a:cs typeface="Verdana"/>
              </a:rPr>
              <a:t>schemes</a:t>
            </a:r>
            <a:r>
              <a:rPr sz="21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335" dirty="0">
                <a:solidFill>
                  <a:srgbClr val="212745"/>
                </a:solidFill>
                <a:latin typeface="Verdana"/>
                <a:cs typeface="Verdana"/>
              </a:rPr>
              <a:t>have</a:t>
            </a:r>
            <a:r>
              <a:rPr sz="21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35" dirty="0">
                <a:solidFill>
                  <a:srgbClr val="212745"/>
                </a:solidFill>
                <a:latin typeface="Verdana"/>
                <a:cs typeface="Verdana"/>
              </a:rPr>
              <a:t>problems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85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9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21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05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21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9" dirty="0">
                <a:solidFill>
                  <a:srgbClr val="212745"/>
                </a:solidFill>
                <a:latin typeface="Verdana"/>
                <a:cs typeface="Verdana"/>
              </a:rPr>
              <a:t>more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8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21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22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21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2100" spc="-180" dirty="0">
                <a:solidFill>
                  <a:srgbClr val="212745"/>
                </a:solidFill>
                <a:latin typeface="Verdana"/>
                <a:cs typeface="Verdana"/>
              </a:rPr>
              <a:t>following:</a:t>
            </a:r>
            <a:endParaRPr sz="21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Sensitivity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noise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Difficulty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handling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sizes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non-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globular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shapes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Breaking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large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clusters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056891"/>
            <a:ext cx="7370445" cy="22332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Trebuchet MS"/>
                <a:cs typeface="Trebuchet MS"/>
              </a:rPr>
              <a:t>8:Tan,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10: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</a:tabLst>
            </a:pP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Articles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clustering: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u="sng" spc="-8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</a:t>
            </a:r>
            <a:r>
              <a:rPr sz="1600" u="sng" spc="-8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  <a:hlinkClick r:id="rId2"/>
              </a:rPr>
              <a:t>www.kdnuggets.com/2019/09/hierarchical-</a:t>
            </a:r>
            <a:r>
              <a:rPr sz="1600" u="sng" spc="-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  <a:hlinkClick r:id="rId2"/>
              </a:rPr>
              <a:t>clustering.html</a:t>
            </a:r>
            <a:endParaRPr sz="1600">
              <a:latin typeface="Arial MT"/>
              <a:cs typeface="Arial MT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0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</a:tabLst>
            </a:pPr>
            <a:r>
              <a:rPr sz="1600" u="sng" spc="-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https://towardsdatascience.com/machine-learning-</a:t>
            </a:r>
            <a:r>
              <a:rPr sz="1600" u="sng" spc="-7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algorithms-</a:t>
            </a:r>
            <a:r>
              <a:rPr sz="1600" u="sng" spc="-3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part-</a:t>
            </a:r>
            <a:r>
              <a:rPr sz="1600" u="sng" spc="-7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12-</a:t>
            </a:r>
            <a:r>
              <a:rPr sz="1600" u="sng" spc="-3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hierarchical-</a:t>
            </a:r>
            <a:r>
              <a:rPr sz="1600" spc="-30" dirty="0">
                <a:solidFill>
                  <a:srgbClr val="56C7AA"/>
                </a:solidFill>
                <a:latin typeface="Arial MT"/>
                <a:cs typeface="Arial MT"/>
              </a:rPr>
              <a:t> </a:t>
            </a:r>
            <a:r>
              <a:rPr sz="1600" u="sng" spc="-9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agglomerative-</a:t>
            </a:r>
            <a:r>
              <a:rPr sz="1600" u="sng" spc="-7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clustering-</a:t>
            </a:r>
            <a:r>
              <a:rPr sz="1600" u="sng" spc="-10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example-</a:t>
            </a:r>
            <a:r>
              <a:rPr sz="1600" u="sng" spc="-5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in-</a:t>
            </a:r>
            <a:r>
              <a:rPr sz="1600" u="sng" spc="-6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python-</a:t>
            </a:r>
            <a:r>
              <a:rPr sz="1600" u="sng" spc="-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1e18e0075019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330" y="3082544"/>
            <a:ext cx="549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20" dirty="0">
                <a:solidFill>
                  <a:srgbClr val="000000"/>
                </a:solidFill>
              </a:rPr>
              <a:t>HIERARCHICAL</a:t>
            </a:r>
            <a:r>
              <a:rPr sz="3300" spc="-90" dirty="0">
                <a:solidFill>
                  <a:srgbClr val="000000"/>
                </a:solidFill>
              </a:rPr>
              <a:t> </a:t>
            </a:r>
            <a:r>
              <a:rPr sz="3300" spc="80" dirty="0">
                <a:solidFill>
                  <a:srgbClr val="000000"/>
                </a:solidFill>
              </a:rPr>
              <a:t>CLUSTERING</a:t>
            </a:r>
            <a:endParaRPr sz="33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DEFINE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INTER-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199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880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61" y="3884771"/>
            <a:ext cx="4343400" cy="228600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2900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MIN</a:t>
            </a:r>
            <a:endParaRPr sz="1800" dirty="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36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MAX</a:t>
            </a:r>
            <a:endParaRPr sz="1800" dirty="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43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10" dirty="0">
                <a:latin typeface="Arial MT"/>
                <a:cs typeface="Arial MT"/>
              </a:rPr>
              <a:t>Group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Average</a:t>
            </a:r>
            <a:endParaRPr sz="1800" dirty="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34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Distance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Centroids</a:t>
            </a:r>
            <a:endParaRPr sz="1800" dirty="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objective function</a:t>
            </a:r>
            <a:endParaRPr sz="1800" dirty="0">
              <a:latin typeface="Arial MT"/>
              <a:cs typeface="Arial MT"/>
            </a:endParaRPr>
          </a:p>
          <a:p>
            <a:pPr marL="524510">
              <a:lnSpc>
                <a:spcPct val="10000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spc="-50" dirty="0">
                <a:solidFill>
                  <a:srgbClr val="0C7B9C"/>
                </a:solidFill>
                <a:latin typeface="Arial MT"/>
                <a:cs typeface="Arial MT"/>
              </a:rPr>
              <a:t>–</a:t>
            </a: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latin typeface="Arial MT"/>
                <a:cs typeface="Arial MT"/>
              </a:rPr>
              <a:t>Ward’s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Method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error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4850" y="3197472"/>
            <a:ext cx="800100" cy="76200"/>
          </a:xfrm>
          <a:custGeom>
            <a:avLst/>
            <a:gdLst/>
            <a:ahLst/>
            <a:cxnLst/>
            <a:rect l="l" t="t" r="r" b="b"/>
            <a:pathLst>
              <a:path w="800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800100" h="76200">
                <a:moveTo>
                  <a:pt x="723900" y="0"/>
                </a:moveTo>
                <a:lnTo>
                  <a:pt x="723900" y="76200"/>
                </a:lnTo>
                <a:lnTo>
                  <a:pt x="774700" y="50800"/>
                </a:lnTo>
                <a:lnTo>
                  <a:pt x="736600" y="50800"/>
                </a:lnTo>
                <a:lnTo>
                  <a:pt x="736600" y="25400"/>
                </a:lnTo>
                <a:lnTo>
                  <a:pt x="774700" y="25400"/>
                </a:lnTo>
                <a:lnTo>
                  <a:pt x="723900" y="0"/>
                </a:lnTo>
                <a:close/>
              </a:path>
              <a:path w="8001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800100" h="76200">
                <a:moveTo>
                  <a:pt x="7239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723900" y="50800"/>
                </a:lnTo>
                <a:lnTo>
                  <a:pt x="723900" y="25400"/>
                </a:lnTo>
                <a:close/>
              </a:path>
              <a:path w="800100" h="76200">
                <a:moveTo>
                  <a:pt x="774700" y="25400"/>
                </a:moveTo>
                <a:lnTo>
                  <a:pt x="736600" y="25400"/>
                </a:lnTo>
                <a:lnTo>
                  <a:pt x="736600" y="50800"/>
                </a:lnTo>
                <a:lnTo>
                  <a:pt x="774700" y="50800"/>
                </a:lnTo>
                <a:lnTo>
                  <a:pt x="800100" y="38100"/>
                </a:lnTo>
                <a:lnTo>
                  <a:pt x="7747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3590" y="2925571"/>
            <a:ext cx="805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Similarity?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500" y="2486272"/>
            <a:ext cx="1050290" cy="1356360"/>
            <a:chOff x="2095500" y="2486272"/>
            <a:chExt cx="1050290" cy="1356360"/>
          </a:xfrm>
        </p:grpSpPr>
        <p:sp>
          <p:nvSpPr>
            <p:cNvPr id="11" name="object 11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3343522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152900" y="2514730"/>
            <a:ext cx="1270000" cy="1356360"/>
            <a:chOff x="4152900" y="2514730"/>
            <a:chExt cx="1270000" cy="1356360"/>
          </a:xfrm>
        </p:grpSpPr>
        <p:sp>
          <p:nvSpPr>
            <p:cNvPr id="17" name="object 17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385" y="2885131"/>
              <a:ext cx="69850" cy="698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Proximity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DEFINE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INTER-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199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880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3943510"/>
            <a:ext cx="41910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2"/>
            <a:ext cx="4343400" cy="228600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825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50"/>
              </a:spcBef>
            </a:pPr>
            <a:r>
              <a:rPr sz="1400" spc="-345" dirty="0">
                <a:solidFill>
                  <a:srgbClr val="0C7B9C"/>
                </a:solidFill>
                <a:latin typeface="Arial MT"/>
                <a:cs typeface="Arial MT"/>
              </a:rPr>
              <a:t>●</a:t>
            </a:r>
            <a:endParaRPr sz="1400" dirty="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44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MAX</a:t>
            </a:r>
            <a:endParaRPr sz="1800" dirty="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43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10" dirty="0">
                <a:latin typeface="Arial MT"/>
                <a:cs typeface="Arial MT"/>
              </a:rPr>
              <a:t>Group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Average</a:t>
            </a:r>
            <a:endParaRPr sz="1800" dirty="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34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Distance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Centroids</a:t>
            </a:r>
            <a:endParaRPr sz="1800" dirty="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objective function</a:t>
            </a:r>
            <a:endParaRPr sz="1800" dirty="0">
              <a:latin typeface="Arial MT"/>
              <a:cs typeface="Arial MT"/>
            </a:endParaRPr>
          </a:p>
          <a:p>
            <a:pPr marL="524510">
              <a:lnSpc>
                <a:spcPct val="10000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spc="-50" dirty="0">
                <a:solidFill>
                  <a:srgbClr val="0C7B9C"/>
                </a:solidFill>
                <a:latin typeface="Arial MT"/>
                <a:cs typeface="Arial MT"/>
              </a:rPr>
              <a:t>–</a:t>
            </a: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latin typeface="Arial MT"/>
                <a:cs typeface="Arial MT"/>
              </a:rPr>
              <a:t>Ward’s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Method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error</a:t>
            </a:r>
            <a:endParaRPr sz="1500" dirty="0">
              <a:latin typeface="Arial MT"/>
              <a:cs typeface="Arial MT"/>
            </a:endParaRPr>
          </a:p>
          <a:p>
            <a:pPr marL="489584">
              <a:lnSpc>
                <a:spcPts val="815"/>
              </a:lnSpc>
              <a:spcBef>
                <a:spcPts val="215"/>
              </a:spcBef>
            </a:pP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sp>
          <p:nvSpPr>
            <p:cNvPr id="10" name="object 10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3343522"/>
              <a:ext cx="69850" cy="69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384" y="2885131"/>
              <a:ext cx="69850" cy="69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59573" y="2863576"/>
              <a:ext cx="1143000" cy="175260"/>
            </a:xfrm>
            <a:custGeom>
              <a:avLst/>
              <a:gdLst/>
              <a:ahLst/>
              <a:cxnLst/>
              <a:rect l="l" t="t" r="r" b="b"/>
              <a:pathLst>
                <a:path w="1143000" h="175260">
                  <a:moveTo>
                    <a:pt x="72030" y="99136"/>
                  </a:moveTo>
                  <a:lnTo>
                    <a:pt x="0" y="144628"/>
                  </a:lnTo>
                  <a:lnTo>
                    <a:pt x="79612" y="174957"/>
                  </a:lnTo>
                  <a:lnTo>
                    <a:pt x="77211" y="150947"/>
                  </a:lnTo>
                  <a:lnTo>
                    <a:pt x="64449" y="150947"/>
                  </a:lnTo>
                  <a:lnTo>
                    <a:pt x="61922" y="125672"/>
                  </a:lnTo>
                  <a:lnTo>
                    <a:pt x="74557" y="124409"/>
                  </a:lnTo>
                  <a:lnTo>
                    <a:pt x="72030" y="99136"/>
                  </a:lnTo>
                  <a:close/>
                </a:path>
                <a:path w="1143000" h="175260">
                  <a:moveTo>
                    <a:pt x="74557" y="124409"/>
                  </a:moveTo>
                  <a:lnTo>
                    <a:pt x="61922" y="125672"/>
                  </a:lnTo>
                  <a:lnTo>
                    <a:pt x="64449" y="150947"/>
                  </a:lnTo>
                  <a:lnTo>
                    <a:pt x="77085" y="149683"/>
                  </a:lnTo>
                  <a:lnTo>
                    <a:pt x="74557" y="124409"/>
                  </a:lnTo>
                  <a:close/>
                </a:path>
                <a:path w="1143000" h="175260">
                  <a:moveTo>
                    <a:pt x="77085" y="149683"/>
                  </a:moveTo>
                  <a:lnTo>
                    <a:pt x="64449" y="150947"/>
                  </a:lnTo>
                  <a:lnTo>
                    <a:pt x="77211" y="150947"/>
                  </a:lnTo>
                  <a:lnTo>
                    <a:pt x="77085" y="149683"/>
                  </a:lnTo>
                  <a:close/>
                </a:path>
                <a:path w="1143000" h="175260">
                  <a:moveTo>
                    <a:pt x="1065913" y="25274"/>
                  </a:moveTo>
                  <a:lnTo>
                    <a:pt x="74557" y="124409"/>
                  </a:lnTo>
                  <a:lnTo>
                    <a:pt x="77085" y="149683"/>
                  </a:lnTo>
                  <a:lnTo>
                    <a:pt x="1068440" y="50548"/>
                  </a:lnTo>
                  <a:lnTo>
                    <a:pt x="1065913" y="25274"/>
                  </a:lnTo>
                  <a:close/>
                </a:path>
                <a:path w="1143000" h="175260">
                  <a:moveTo>
                    <a:pt x="1126414" y="24010"/>
                  </a:moveTo>
                  <a:lnTo>
                    <a:pt x="1078551" y="24010"/>
                  </a:lnTo>
                  <a:lnTo>
                    <a:pt x="1081078" y="49284"/>
                  </a:lnTo>
                  <a:lnTo>
                    <a:pt x="1068440" y="50548"/>
                  </a:lnTo>
                  <a:lnTo>
                    <a:pt x="1070968" y="75821"/>
                  </a:lnTo>
                  <a:lnTo>
                    <a:pt x="1142999" y="30328"/>
                  </a:lnTo>
                  <a:lnTo>
                    <a:pt x="1126414" y="24010"/>
                  </a:lnTo>
                  <a:close/>
                </a:path>
                <a:path w="1143000" h="175260">
                  <a:moveTo>
                    <a:pt x="1078551" y="24010"/>
                  </a:moveTo>
                  <a:lnTo>
                    <a:pt x="1065913" y="25274"/>
                  </a:lnTo>
                  <a:lnTo>
                    <a:pt x="1068440" y="50548"/>
                  </a:lnTo>
                  <a:lnTo>
                    <a:pt x="1081078" y="49284"/>
                  </a:lnTo>
                  <a:lnTo>
                    <a:pt x="1078551" y="24010"/>
                  </a:lnTo>
                  <a:close/>
                </a:path>
                <a:path w="1143000" h="175260">
                  <a:moveTo>
                    <a:pt x="1063386" y="0"/>
                  </a:moveTo>
                  <a:lnTo>
                    <a:pt x="1065913" y="25274"/>
                  </a:lnTo>
                  <a:lnTo>
                    <a:pt x="1078551" y="24010"/>
                  </a:lnTo>
                  <a:lnTo>
                    <a:pt x="1126414" y="24010"/>
                  </a:lnTo>
                  <a:lnTo>
                    <a:pt x="106338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Proximity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ECCF3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DEFINE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INTER-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199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880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4261008"/>
            <a:ext cx="49530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MAX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1"/>
            <a:ext cx="4343400" cy="221615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2900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760"/>
              </a:spcBef>
            </a:pPr>
            <a:r>
              <a:rPr sz="1400" spc="-345" dirty="0">
                <a:solidFill>
                  <a:srgbClr val="0C7B9C"/>
                </a:solidFill>
                <a:latin typeface="Arial MT"/>
                <a:cs typeface="Arial MT"/>
              </a:rPr>
              <a:t>●</a:t>
            </a:r>
            <a:endParaRPr sz="140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509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10" dirty="0">
                <a:latin typeface="Arial MT"/>
                <a:cs typeface="Arial MT"/>
              </a:rPr>
              <a:t>Group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Average</a:t>
            </a:r>
            <a:endParaRPr sz="180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34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Distance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Centroids</a:t>
            </a:r>
            <a:endParaRPr sz="180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objective function</a:t>
            </a:r>
            <a:endParaRPr sz="1800">
              <a:latin typeface="Arial MT"/>
              <a:cs typeface="Arial MT"/>
            </a:endParaRPr>
          </a:p>
          <a:p>
            <a:pPr marL="524510">
              <a:lnSpc>
                <a:spcPct val="10000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spc="-50" dirty="0">
                <a:solidFill>
                  <a:srgbClr val="0C7B9C"/>
                </a:solidFill>
                <a:latin typeface="Arial MT"/>
                <a:cs typeface="Arial MT"/>
              </a:rPr>
              <a:t>–</a:t>
            </a: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latin typeface="Arial MT"/>
                <a:cs typeface="Arial MT"/>
              </a:rPr>
              <a:t>Ward’s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Method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sp>
          <p:nvSpPr>
            <p:cNvPr id="10" name="object 10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384" y="2885131"/>
              <a:ext cx="69850" cy="698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61393" y="2902940"/>
              <a:ext cx="2971800" cy="238760"/>
            </a:xfrm>
            <a:custGeom>
              <a:avLst/>
              <a:gdLst/>
              <a:ahLst/>
              <a:cxnLst/>
              <a:rect l="l" t="t" r="r" b="b"/>
              <a:pathLst>
                <a:path w="2971800" h="238760">
                  <a:moveTo>
                    <a:pt x="73879" y="162671"/>
                  </a:moveTo>
                  <a:lnTo>
                    <a:pt x="0" y="205097"/>
                  </a:lnTo>
                  <a:lnTo>
                    <a:pt x="78267" y="238744"/>
                  </a:lnTo>
                  <a:lnTo>
                    <a:pt x="76847" y="214118"/>
                  </a:lnTo>
                  <a:lnTo>
                    <a:pt x="64128" y="214118"/>
                  </a:lnTo>
                  <a:lnTo>
                    <a:pt x="62665" y="188761"/>
                  </a:lnTo>
                  <a:lnTo>
                    <a:pt x="75342" y="188030"/>
                  </a:lnTo>
                  <a:lnTo>
                    <a:pt x="73879" y="162671"/>
                  </a:lnTo>
                  <a:close/>
                </a:path>
                <a:path w="2971800" h="238760">
                  <a:moveTo>
                    <a:pt x="75342" y="188030"/>
                  </a:moveTo>
                  <a:lnTo>
                    <a:pt x="62665" y="188761"/>
                  </a:lnTo>
                  <a:lnTo>
                    <a:pt x="64128" y="214118"/>
                  </a:lnTo>
                  <a:lnTo>
                    <a:pt x="76804" y="213386"/>
                  </a:lnTo>
                  <a:lnTo>
                    <a:pt x="75342" y="188030"/>
                  </a:lnTo>
                  <a:close/>
                </a:path>
                <a:path w="2971800" h="238760">
                  <a:moveTo>
                    <a:pt x="76804" y="213386"/>
                  </a:moveTo>
                  <a:lnTo>
                    <a:pt x="64128" y="214118"/>
                  </a:lnTo>
                  <a:lnTo>
                    <a:pt x="76847" y="214118"/>
                  </a:lnTo>
                  <a:lnTo>
                    <a:pt x="76804" y="213386"/>
                  </a:lnTo>
                  <a:close/>
                </a:path>
                <a:path w="2971800" h="238760">
                  <a:moveTo>
                    <a:pt x="2894995" y="25357"/>
                  </a:moveTo>
                  <a:lnTo>
                    <a:pt x="75342" y="188030"/>
                  </a:lnTo>
                  <a:lnTo>
                    <a:pt x="76804" y="213386"/>
                  </a:lnTo>
                  <a:lnTo>
                    <a:pt x="2896458" y="50714"/>
                  </a:lnTo>
                  <a:lnTo>
                    <a:pt x="2894995" y="25357"/>
                  </a:lnTo>
                  <a:close/>
                </a:path>
                <a:path w="2971800" h="238760">
                  <a:moveTo>
                    <a:pt x="2950816" y="24626"/>
                  </a:moveTo>
                  <a:lnTo>
                    <a:pt x="2907671" y="24626"/>
                  </a:lnTo>
                  <a:lnTo>
                    <a:pt x="2909134" y="49983"/>
                  </a:lnTo>
                  <a:lnTo>
                    <a:pt x="2896458" y="50714"/>
                  </a:lnTo>
                  <a:lnTo>
                    <a:pt x="2897921" y="76073"/>
                  </a:lnTo>
                  <a:lnTo>
                    <a:pt x="2971800" y="33647"/>
                  </a:lnTo>
                  <a:lnTo>
                    <a:pt x="2950816" y="24626"/>
                  </a:lnTo>
                  <a:close/>
                </a:path>
                <a:path w="2971800" h="238760">
                  <a:moveTo>
                    <a:pt x="2907671" y="24626"/>
                  </a:moveTo>
                  <a:lnTo>
                    <a:pt x="2894995" y="25357"/>
                  </a:lnTo>
                  <a:lnTo>
                    <a:pt x="2896458" y="50714"/>
                  </a:lnTo>
                  <a:lnTo>
                    <a:pt x="2909134" y="49983"/>
                  </a:lnTo>
                  <a:lnTo>
                    <a:pt x="2907671" y="24626"/>
                  </a:lnTo>
                  <a:close/>
                </a:path>
                <a:path w="2971800" h="238760">
                  <a:moveTo>
                    <a:pt x="2893532" y="0"/>
                  </a:moveTo>
                  <a:lnTo>
                    <a:pt x="2894995" y="25357"/>
                  </a:lnTo>
                  <a:lnTo>
                    <a:pt x="2907671" y="24626"/>
                  </a:lnTo>
                  <a:lnTo>
                    <a:pt x="2950816" y="24626"/>
                  </a:lnTo>
                  <a:lnTo>
                    <a:pt x="289353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3343522"/>
            <a:ext cx="69850" cy="6985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Proximity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ECCF3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DEFINE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INTER-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199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880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4591208"/>
            <a:ext cx="154559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Group</a:t>
            </a:r>
            <a:r>
              <a:rPr sz="18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Average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1"/>
            <a:ext cx="4343400" cy="215138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2900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36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MAX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830"/>
              </a:spcBef>
            </a:pPr>
            <a:r>
              <a:rPr sz="1400" spc="-345" dirty="0">
                <a:solidFill>
                  <a:srgbClr val="0C7B9C"/>
                </a:solidFill>
                <a:latin typeface="Arial MT"/>
                <a:cs typeface="Arial MT"/>
              </a:rPr>
              <a:t>●</a:t>
            </a:r>
            <a:endParaRPr sz="140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42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Distance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Centroids</a:t>
            </a:r>
            <a:endParaRPr sz="180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objective function</a:t>
            </a:r>
            <a:endParaRPr sz="1800">
              <a:latin typeface="Arial MT"/>
              <a:cs typeface="Arial MT"/>
            </a:endParaRPr>
          </a:p>
          <a:p>
            <a:pPr marL="524510">
              <a:lnSpc>
                <a:spcPts val="177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spc="-50" dirty="0">
                <a:solidFill>
                  <a:srgbClr val="0C7B9C"/>
                </a:solidFill>
                <a:latin typeface="Arial MT"/>
                <a:cs typeface="Arial MT"/>
              </a:rPr>
              <a:t>–</a:t>
            </a: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latin typeface="Arial MT"/>
                <a:cs typeface="Arial MT"/>
              </a:rPr>
              <a:t>Ward’s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Method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Proximity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500" y="2486272"/>
              <a:ext cx="3327400" cy="13842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73400" y="3069626"/>
              <a:ext cx="2171700" cy="400050"/>
            </a:xfrm>
            <a:custGeom>
              <a:avLst/>
              <a:gdLst/>
              <a:ahLst/>
              <a:cxnLst/>
              <a:rect l="l" t="t" r="r" b="b"/>
              <a:pathLst>
                <a:path w="2171700" h="400050">
                  <a:moveTo>
                    <a:pt x="0" y="0"/>
                  </a:moveTo>
                  <a:lnTo>
                    <a:pt x="1543050" y="342900"/>
                  </a:lnTo>
                </a:path>
                <a:path w="2171700" h="400050">
                  <a:moveTo>
                    <a:pt x="0" y="0"/>
                  </a:moveTo>
                  <a:lnTo>
                    <a:pt x="1143000" y="114300"/>
                  </a:lnTo>
                </a:path>
                <a:path w="2171700" h="400050">
                  <a:moveTo>
                    <a:pt x="0" y="0"/>
                  </a:moveTo>
                  <a:lnTo>
                    <a:pt x="1543050" y="400050"/>
                  </a:lnTo>
                </a:path>
                <a:path w="2171700" h="400050">
                  <a:moveTo>
                    <a:pt x="0" y="0"/>
                  </a:moveTo>
                  <a:lnTo>
                    <a:pt x="2171700" y="114300"/>
                  </a:lnTo>
                </a:path>
              </a:pathLst>
            </a:custGeom>
            <a:ln w="63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3300" y="3126776"/>
              <a:ext cx="2971800" cy="457200"/>
            </a:xfrm>
            <a:custGeom>
              <a:avLst/>
              <a:gdLst/>
              <a:ahLst/>
              <a:cxnLst/>
              <a:rect l="l" t="t" r="r" b="b"/>
              <a:pathLst>
                <a:path w="2971800" h="457200">
                  <a:moveTo>
                    <a:pt x="0" y="0"/>
                  </a:moveTo>
                  <a:lnTo>
                    <a:pt x="2343150" y="285750"/>
                  </a:lnTo>
                </a:path>
                <a:path w="2971800" h="457200">
                  <a:moveTo>
                    <a:pt x="0" y="0"/>
                  </a:moveTo>
                  <a:lnTo>
                    <a:pt x="2971800" y="171450"/>
                  </a:lnTo>
                </a:path>
                <a:path w="2971800" h="457200">
                  <a:moveTo>
                    <a:pt x="0" y="0"/>
                  </a:moveTo>
                  <a:lnTo>
                    <a:pt x="2343150" y="457200"/>
                  </a:lnTo>
                </a:path>
                <a:path w="2971800" h="457200">
                  <a:moveTo>
                    <a:pt x="0" y="0"/>
                  </a:moveTo>
                  <a:lnTo>
                    <a:pt x="1943100" y="171450"/>
                  </a:lnTo>
                </a:path>
              </a:pathLst>
            </a:custGeom>
            <a:ln w="63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1950" y="2783876"/>
              <a:ext cx="2343150" cy="628650"/>
            </a:xfrm>
            <a:custGeom>
              <a:avLst/>
              <a:gdLst/>
              <a:ahLst/>
              <a:cxnLst/>
              <a:rect l="l" t="t" r="r" b="b"/>
              <a:pathLst>
                <a:path w="2343150" h="628650">
                  <a:moveTo>
                    <a:pt x="0" y="0"/>
                  </a:moveTo>
                  <a:lnTo>
                    <a:pt x="1714500" y="628650"/>
                  </a:lnTo>
                </a:path>
                <a:path w="2343150" h="628650">
                  <a:moveTo>
                    <a:pt x="0" y="0"/>
                  </a:moveTo>
                  <a:lnTo>
                    <a:pt x="1314450" y="171450"/>
                  </a:lnTo>
                </a:path>
                <a:path w="2343150" h="628650">
                  <a:moveTo>
                    <a:pt x="0" y="0"/>
                  </a:moveTo>
                  <a:lnTo>
                    <a:pt x="1714500" y="114300"/>
                  </a:lnTo>
                </a:path>
                <a:path w="2343150" h="628650">
                  <a:moveTo>
                    <a:pt x="0" y="0"/>
                  </a:moveTo>
                  <a:lnTo>
                    <a:pt x="2343150" y="171450"/>
                  </a:lnTo>
                </a:path>
              </a:pathLst>
            </a:custGeom>
            <a:ln w="63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959100" y="2955326"/>
            <a:ext cx="2286000" cy="400050"/>
          </a:xfrm>
          <a:custGeom>
            <a:avLst/>
            <a:gdLst/>
            <a:ahLst/>
            <a:cxnLst/>
            <a:rect l="l" t="t" r="r" b="b"/>
            <a:pathLst>
              <a:path w="2286000" h="400050">
                <a:moveTo>
                  <a:pt x="0" y="400050"/>
                </a:moveTo>
                <a:lnTo>
                  <a:pt x="2286000" y="0"/>
                </a:lnTo>
              </a:path>
            </a:pathLst>
          </a:custGeom>
          <a:ln w="635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09440" y="6057391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ECCF3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3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DEFINE</a:t>
                      </a:r>
                      <a:r>
                        <a:rPr sz="2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INTER-</a:t>
                      </a:r>
                      <a:r>
                        <a:rPr sz="2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199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spc="-5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880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4908708"/>
            <a:ext cx="289560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Distance</a:t>
            </a:r>
            <a:r>
              <a:rPr sz="18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Centroids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1"/>
            <a:ext cx="4343400" cy="215011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2900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36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25" dirty="0">
                <a:latin typeface="Arial MT"/>
                <a:cs typeface="Arial MT"/>
              </a:rPr>
              <a:t>MAX</a:t>
            </a:r>
            <a:endParaRPr sz="1800">
              <a:latin typeface="Arial MT"/>
              <a:cs typeface="Arial MT"/>
            </a:endParaRPr>
          </a:p>
          <a:p>
            <a:pPr marL="410209" indent="-342900">
              <a:lnSpc>
                <a:spcPct val="100000"/>
              </a:lnSpc>
              <a:spcBef>
                <a:spcPts val="430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spc="-10" dirty="0">
                <a:latin typeface="Arial MT"/>
                <a:cs typeface="Arial MT"/>
              </a:rPr>
              <a:t>Group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Average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740"/>
              </a:spcBef>
            </a:pPr>
            <a:r>
              <a:rPr sz="1400" spc="-345" dirty="0">
                <a:solidFill>
                  <a:srgbClr val="0C7B9C"/>
                </a:solidFill>
                <a:latin typeface="Arial MT"/>
                <a:cs typeface="Arial MT"/>
              </a:rPr>
              <a:t>●</a:t>
            </a:r>
            <a:endParaRPr sz="140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459"/>
              </a:spcBef>
              <a:buClr>
                <a:srgbClr val="0C7B9C"/>
              </a:buClr>
              <a:buSzPct val="77777"/>
              <a:buChar char="●"/>
              <a:tabLst>
                <a:tab pos="410209" algn="l"/>
              </a:tabLst>
            </a:pP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objective function</a:t>
            </a:r>
            <a:endParaRPr sz="1800">
              <a:latin typeface="Arial MT"/>
              <a:cs typeface="Arial MT"/>
            </a:endParaRPr>
          </a:p>
          <a:p>
            <a:pPr marL="524510">
              <a:lnSpc>
                <a:spcPts val="176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spc="-50" dirty="0">
                <a:solidFill>
                  <a:srgbClr val="0C7B9C"/>
                </a:solidFill>
                <a:latin typeface="Arial MT"/>
                <a:cs typeface="Arial MT"/>
              </a:rPr>
              <a:t>–</a:t>
            </a: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latin typeface="Arial MT"/>
                <a:cs typeface="Arial MT"/>
              </a:rPr>
              <a:t>Ward’s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Method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sp>
          <p:nvSpPr>
            <p:cNvPr id="10" name="object 10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384" y="2885131"/>
              <a:ext cx="69850" cy="698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16200" y="3136223"/>
              <a:ext cx="2171700" cy="76200"/>
            </a:xfrm>
            <a:custGeom>
              <a:avLst/>
              <a:gdLst/>
              <a:ahLst/>
              <a:cxnLst/>
              <a:rect l="l" t="t" r="r" b="b"/>
              <a:pathLst>
                <a:path w="2171700" h="76200">
                  <a:moveTo>
                    <a:pt x="76200" y="0"/>
                  </a:moveTo>
                  <a:lnTo>
                    <a:pt x="0" y="38101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171700" h="76200">
                  <a:moveTo>
                    <a:pt x="2095500" y="0"/>
                  </a:moveTo>
                  <a:lnTo>
                    <a:pt x="2095500" y="76200"/>
                  </a:lnTo>
                  <a:lnTo>
                    <a:pt x="2146300" y="50800"/>
                  </a:lnTo>
                  <a:lnTo>
                    <a:pt x="2108200" y="50800"/>
                  </a:lnTo>
                  <a:lnTo>
                    <a:pt x="2108200" y="25400"/>
                  </a:lnTo>
                  <a:lnTo>
                    <a:pt x="2146300" y="25400"/>
                  </a:lnTo>
                  <a:lnTo>
                    <a:pt x="2095500" y="0"/>
                  </a:lnTo>
                  <a:close/>
                </a:path>
                <a:path w="21717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2171700" h="76200">
                  <a:moveTo>
                    <a:pt x="2095500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2095500" y="50800"/>
                  </a:lnTo>
                  <a:lnTo>
                    <a:pt x="2095500" y="25400"/>
                  </a:lnTo>
                  <a:close/>
                </a:path>
                <a:path w="2171700" h="76200">
                  <a:moveTo>
                    <a:pt x="2146300" y="25400"/>
                  </a:moveTo>
                  <a:lnTo>
                    <a:pt x="2108200" y="25400"/>
                  </a:lnTo>
                  <a:lnTo>
                    <a:pt x="2108200" y="50800"/>
                  </a:lnTo>
                  <a:lnTo>
                    <a:pt x="2146300" y="50800"/>
                  </a:lnTo>
                  <a:lnTo>
                    <a:pt x="2171700" y="38100"/>
                  </a:lnTo>
                  <a:lnTo>
                    <a:pt x="2146300" y="2540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3343522"/>
            <a:ext cx="69850" cy="6985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Proximity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2574925" y="3082151"/>
            <a:ext cx="1022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6625" y="3082151"/>
            <a:ext cx="1022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HIERARCHICAL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CLUSTERING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0035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31239" y="2610611"/>
            <a:ext cx="1354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Trebuchet MS"/>
                <a:cs typeface="Trebuchet MS"/>
              </a:rPr>
              <a:t>Dendogram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cut-</a:t>
            </a:r>
            <a:r>
              <a:rPr sz="1400" spc="-70" dirty="0">
                <a:latin typeface="Trebuchet MS"/>
                <a:cs typeface="Trebuchet MS"/>
              </a:rPr>
              <a:t>off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5674" y="2257836"/>
            <a:ext cx="4869226" cy="35046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1012</Words>
  <Application>Microsoft Office PowerPoint</Application>
  <PresentationFormat>On-screen Show (4:3)</PresentationFormat>
  <Paragraphs>402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MT</vt:lpstr>
      <vt:lpstr>Cambria</vt:lpstr>
      <vt:lpstr>Symbol</vt:lpstr>
      <vt:lpstr>Tahoma</vt:lpstr>
      <vt:lpstr>Times New Roman</vt:lpstr>
      <vt:lpstr>Trebuchet MS</vt:lpstr>
      <vt:lpstr>Verdana</vt:lpstr>
      <vt:lpstr>Office Theme</vt:lpstr>
      <vt:lpstr>      CS4038</vt:lpstr>
      <vt:lpstr>PowerPoint Presentation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CLUSTERING: GROUP AVERAGE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1</cp:revision>
  <dcterms:created xsi:type="dcterms:W3CDTF">2024-04-17T10:44:30Z</dcterms:created>
  <dcterms:modified xsi:type="dcterms:W3CDTF">2024-04-17T10:52:13Z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LastSaved">
    <vt:filetime>2024-04-17T00:00:00Z</vt:filetime>
  </property>
  <property fmtid="{D5CDD505-2E9C-101B-9397-08002B2CF9AE}" pid="4" name="Producer">
    <vt:lpwstr>macOS Version 11.6.5 (Build 20G527) Quartz PDFContext</vt:lpwstr>
  </property>
</Properties>
</file>