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8091" y="3085764"/>
            <a:ext cx="8240395" cy="3305175"/>
          </a:xfrm>
          <a:custGeom>
            <a:avLst/>
            <a:gdLst/>
            <a:ahLst/>
            <a:cxnLst/>
            <a:rect l="l" t="t" r="r" b="b"/>
            <a:pathLst>
              <a:path w="8240395" h="3305175">
                <a:moveTo>
                  <a:pt x="8240107" y="0"/>
                </a:moveTo>
                <a:lnTo>
                  <a:pt x="0" y="0"/>
                </a:lnTo>
                <a:lnTo>
                  <a:pt x="0" y="3304800"/>
                </a:lnTo>
                <a:lnTo>
                  <a:pt x="8240107" y="3304800"/>
                </a:lnTo>
                <a:lnTo>
                  <a:pt x="8240107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5250" y="1620818"/>
            <a:ext cx="7046595" cy="1732280"/>
          </a:xfrm>
          <a:custGeom>
            <a:avLst/>
            <a:gdLst/>
            <a:ahLst/>
            <a:cxnLst/>
            <a:rect l="l" t="t" r="r" b="b"/>
            <a:pathLst>
              <a:path w="7046595" h="1732279">
                <a:moveTo>
                  <a:pt x="7046259" y="0"/>
                </a:moveTo>
                <a:lnTo>
                  <a:pt x="0" y="0"/>
                </a:lnTo>
                <a:lnTo>
                  <a:pt x="0" y="1731981"/>
                </a:lnTo>
                <a:lnTo>
                  <a:pt x="7046259" y="1731981"/>
                </a:lnTo>
                <a:lnTo>
                  <a:pt x="7046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275" y="2832608"/>
            <a:ext cx="6102984" cy="102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28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5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ayesha.liaqat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FREQUENT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199891"/>
            <a:ext cx="7614920" cy="16592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Closed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itemsets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provide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minimal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representation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without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losing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information.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marR="166370" indent="-306070">
              <a:lnSpc>
                <a:spcPts val="209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closed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frequent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itemset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closed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(i.e.,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its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greater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equal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30" dirty="0">
                <a:solidFill>
                  <a:srgbClr val="212745"/>
                </a:solidFill>
                <a:latin typeface="Trebuchet MS"/>
                <a:cs typeface="Trebuchet MS"/>
              </a:rPr>
              <a:t>minsup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64484"/>
            <a:ext cx="7790815" cy="9855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13081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7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closed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none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immediate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supersets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support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X.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270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not</a:t>
            </a:r>
            <a:r>
              <a:rPr sz="18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closed</a:t>
            </a:r>
            <a:r>
              <a:rPr sz="18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0000"/>
                </a:solidFill>
                <a:latin typeface="Trebuchet MS"/>
                <a:cs typeface="Trebuchet MS"/>
              </a:rPr>
              <a:t>at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least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one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its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Trebuchet MS"/>
                <a:cs typeface="Trebuchet MS"/>
              </a:rPr>
              <a:t>immediate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supersets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support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count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X.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4635" y="2258059"/>
            <a:ext cx="7912734" cy="9855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135" marR="5080" indent="-306070">
              <a:lnSpc>
                <a:spcPct val="101099"/>
              </a:lnSpc>
              <a:spcBef>
                <a:spcPts val="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7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closed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none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immediate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supersets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as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X.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270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closed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0000"/>
                </a:solidFill>
                <a:latin typeface="Trebuchet MS"/>
                <a:cs typeface="Trebuchet MS"/>
              </a:rPr>
              <a:t>at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least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one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its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Trebuchet MS"/>
                <a:cs typeface="Trebuchet MS"/>
              </a:rPr>
              <a:t>immediate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supersets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support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count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X.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0921" y="3830296"/>
          <a:ext cx="1517650" cy="132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25" dirty="0">
                          <a:latin typeface="Arial MT"/>
                          <a:cs typeface="Arial MT"/>
                        </a:rPr>
                        <a:t>TID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Items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{B,C,D}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{A,B,C,D}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{A,B,C,D}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24842" y="3429000"/>
          <a:ext cx="1689735" cy="2440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Itemset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Support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"/>
                        </a:spcBef>
                      </a:pPr>
                      <a:r>
                        <a:rPr sz="1350" spc="-25" dirty="0">
                          <a:latin typeface="Arial MT"/>
                          <a:cs typeface="Arial MT"/>
                        </a:rPr>
                        <a:t>{A}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50" spc="-25" dirty="0">
                          <a:latin typeface="Arial MT"/>
                          <a:cs typeface="Arial MT"/>
                        </a:rPr>
                        <a:t>{B}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350" spc="-25" dirty="0">
                          <a:latin typeface="Arial MT"/>
                          <a:cs typeface="Arial MT"/>
                        </a:rPr>
                        <a:t>{C}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5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25" dirty="0">
                          <a:latin typeface="Arial MT"/>
                          <a:cs typeface="Arial MT"/>
                        </a:rPr>
                        <a:t>{D}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{A,C}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5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{B,C}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{B,D}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56849" y="3800829"/>
          <a:ext cx="1651635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1270" algn="ctr">
                        <a:lnSpc>
                          <a:spcPts val="159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Itemset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59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Support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{A,B,C}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5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75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5715" algn="ctr">
                        <a:lnSpc>
                          <a:spcPts val="158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{B,C,D}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5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{A,B,C,D}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350" spc="-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86400" y="5251349"/>
            <a:ext cx="2728595" cy="300355"/>
          </a:xfrm>
          <a:prstGeom prst="rect">
            <a:avLst/>
          </a:prstGeom>
          <a:solidFill>
            <a:srgbClr val="DCE1F4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400" spc="-135" dirty="0">
                <a:latin typeface="Verdana"/>
                <a:cs typeface="Verdana"/>
              </a:rPr>
              <a:t>Which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of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these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itemsets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are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closed?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58" y="1751046"/>
            <a:ext cx="5244061" cy="38931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15499" y="1064988"/>
            <a:ext cx="2286000" cy="64643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48895" rIns="0" bIns="0" rtlCol="0">
            <a:spAutoFit/>
          </a:bodyPr>
          <a:lstStyle/>
          <a:p>
            <a:pPr marL="90805" marR="208279">
              <a:lnSpc>
                <a:spcPct val="97500"/>
              </a:lnSpc>
              <a:spcBef>
                <a:spcPts val="385"/>
              </a:spcBef>
            </a:pPr>
            <a:r>
              <a:rPr sz="1200" spc="-10" dirty="0">
                <a:latin typeface="Trebuchet MS"/>
                <a:cs typeface="Trebuchet MS"/>
              </a:rPr>
              <a:t>Closed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frequent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itemsets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are </a:t>
            </a:r>
            <a:r>
              <a:rPr sz="1200" spc="-80" dirty="0">
                <a:latin typeface="Trebuchet MS"/>
                <a:cs typeface="Trebuchet MS"/>
              </a:rPr>
              <a:t>useful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for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removing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some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the </a:t>
            </a:r>
            <a:r>
              <a:rPr sz="1200" spc="-70" dirty="0">
                <a:latin typeface="Trebuchet MS"/>
                <a:cs typeface="Trebuchet MS"/>
              </a:rPr>
              <a:t>redundant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association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rules.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81790" y="2144316"/>
            <a:ext cx="2797175" cy="101600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48895" rIns="0" bIns="0" rtlCol="0">
            <a:spAutoFit/>
          </a:bodyPr>
          <a:lstStyle/>
          <a:p>
            <a:pPr marL="90805" marR="130175">
              <a:lnSpc>
                <a:spcPct val="98800"/>
              </a:lnSpc>
              <a:spcBef>
                <a:spcPts val="385"/>
              </a:spcBef>
            </a:pPr>
            <a:r>
              <a:rPr sz="1200" dirty="0">
                <a:latin typeface="Trebuchet MS"/>
                <a:cs typeface="Trebuchet MS"/>
              </a:rPr>
              <a:t>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association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rule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185" dirty="0">
                <a:latin typeface="Trebuchet MS"/>
                <a:cs typeface="Trebuchet MS"/>
              </a:rPr>
              <a:t>X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Arial MT"/>
                <a:cs typeface="Arial MT"/>
              </a:rPr>
              <a:t>→</a:t>
            </a:r>
            <a:r>
              <a:rPr sz="1200" spc="-170" dirty="0">
                <a:latin typeface="Arial MT"/>
                <a:cs typeface="Arial MT"/>
              </a:rPr>
              <a:t> </a:t>
            </a:r>
            <a:r>
              <a:rPr sz="1200" dirty="0">
                <a:latin typeface="Trebuchet MS"/>
                <a:cs typeface="Trebuchet MS"/>
              </a:rPr>
              <a:t>Y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redundant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if </a:t>
            </a:r>
            <a:r>
              <a:rPr sz="1200" spc="-65" dirty="0">
                <a:latin typeface="Trebuchet MS"/>
                <a:cs typeface="Trebuchet MS"/>
              </a:rPr>
              <a:t>there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exists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another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rule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400" dirty="0">
                <a:latin typeface="Trebuchet MS"/>
                <a:cs typeface="Trebuchet MS"/>
              </a:rPr>
              <a:t>X</a:t>
            </a:r>
            <a:r>
              <a:rPr sz="1200" spc="-400" dirty="0">
                <a:latin typeface="Arial MT"/>
                <a:cs typeface="Arial MT"/>
              </a:rPr>
              <a:t>′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285" dirty="0">
                <a:latin typeface="Arial MT"/>
                <a:cs typeface="Arial MT"/>
              </a:rPr>
              <a:t>→</a:t>
            </a:r>
            <a:r>
              <a:rPr sz="1200" spc="-285" dirty="0">
                <a:latin typeface="Trebuchet MS"/>
                <a:cs typeface="Trebuchet MS"/>
              </a:rPr>
              <a:t>Y</a:t>
            </a:r>
            <a:r>
              <a:rPr sz="1200" spc="-285" dirty="0">
                <a:latin typeface="Arial MT"/>
                <a:cs typeface="Arial MT"/>
              </a:rPr>
              <a:t>′</a:t>
            </a:r>
            <a:r>
              <a:rPr sz="1200" spc="-285" dirty="0">
                <a:latin typeface="Trebuchet MS"/>
                <a:cs typeface="Trebuchet MS"/>
              </a:rPr>
              <a:t>,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where </a:t>
            </a:r>
            <a:r>
              <a:rPr sz="1200" spc="185" dirty="0">
                <a:latin typeface="Trebuchet MS"/>
                <a:cs typeface="Trebuchet MS"/>
              </a:rPr>
              <a:t>X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is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5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subset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05" dirty="0">
                <a:latin typeface="Trebuchet MS"/>
                <a:cs typeface="Trebuchet MS"/>
              </a:rPr>
              <a:t>X</a:t>
            </a:r>
            <a:r>
              <a:rPr sz="1200" spc="-405" dirty="0">
                <a:latin typeface="Arial MT"/>
                <a:cs typeface="Arial MT"/>
              </a:rPr>
              <a:t>′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and</a:t>
            </a:r>
            <a:r>
              <a:rPr sz="1200" spc="-20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Y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is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5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subset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125" dirty="0">
                <a:latin typeface="Trebuchet MS"/>
                <a:cs typeface="Trebuchet MS"/>
              </a:rPr>
              <a:t> </a:t>
            </a:r>
            <a:r>
              <a:rPr sz="1200" spc="-405" dirty="0">
                <a:latin typeface="Trebuchet MS"/>
                <a:cs typeface="Trebuchet MS"/>
              </a:rPr>
              <a:t>Y</a:t>
            </a:r>
            <a:r>
              <a:rPr sz="1200" spc="-405" dirty="0">
                <a:latin typeface="Arial MT"/>
                <a:cs typeface="Arial MT"/>
              </a:rPr>
              <a:t>′</a:t>
            </a:r>
            <a:r>
              <a:rPr sz="1200" spc="-405" dirty="0">
                <a:latin typeface="Trebuchet MS"/>
                <a:cs typeface="Trebuchet MS"/>
              </a:rPr>
              <a:t>,</a:t>
            </a:r>
            <a:r>
              <a:rPr sz="1200" spc="-55" dirty="0">
                <a:latin typeface="Trebuchet MS"/>
                <a:cs typeface="Trebuchet MS"/>
              </a:rPr>
              <a:t> such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that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the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support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and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confidence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for </a:t>
            </a:r>
            <a:r>
              <a:rPr sz="1200" spc="-45" dirty="0">
                <a:latin typeface="Trebuchet MS"/>
                <a:cs typeface="Trebuchet MS"/>
              </a:rPr>
              <a:t>both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rules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are</a:t>
            </a:r>
            <a:r>
              <a:rPr sz="1200" spc="-10" dirty="0">
                <a:latin typeface="Trebuchet MS"/>
                <a:cs typeface="Trebuchet MS"/>
              </a:rPr>
              <a:t> identical.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7672" y="3761685"/>
            <a:ext cx="3344545" cy="1385570"/>
          </a:xfrm>
          <a:prstGeom prst="rect">
            <a:avLst/>
          </a:prstGeom>
          <a:solidFill>
            <a:srgbClr val="BFEBFA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 marR="220345">
              <a:lnSpc>
                <a:spcPct val="99400"/>
              </a:lnSpc>
              <a:spcBef>
                <a:spcPts val="365"/>
              </a:spcBef>
            </a:pPr>
            <a:r>
              <a:rPr sz="1200" spc="-45" dirty="0">
                <a:latin typeface="Trebuchet MS"/>
                <a:cs typeface="Trebuchet MS"/>
              </a:rPr>
              <a:t>{b}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not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125" dirty="0">
                <a:latin typeface="Trebuchet MS"/>
                <a:cs typeface="Trebuchet MS"/>
              </a:rPr>
              <a:t>a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closed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frequent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itemset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while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{b,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c}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is </a:t>
            </a:r>
            <a:r>
              <a:rPr sz="1200" spc="-55" dirty="0">
                <a:latin typeface="Trebuchet MS"/>
                <a:cs typeface="Trebuchet MS"/>
              </a:rPr>
              <a:t>closed.The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association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rule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{b}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Arial MT"/>
                <a:cs typeface="Arial MT"/>
              </a:rPr>
              <a:t>→ </a:t>
            </a:r>
            <a:r>
              <a:rPr sz="1200" spc="-85" dirty="0">
                <a:latin typeface="Trebuchet MS"/>
                <a:cs typeface="Trebuchet MS"/>
              </a:rPr>
              <a:t>{d,e}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is </a:t>
            </a:r>
            <a:r>
              <a:rPr sz="1200" spc="-60" dirty="0">
                <a:latin typeface="Trebuchet MS"/>
                <a:cs typeface="Trebuchet MS"/>
              </a:rPr>
              <a:t>therefore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redundant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because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has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the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same </a:t>
            </a:r>
            <a:r>
              <a:rPr sz="1200" spc="-35" dirty="0">
                <a:latin typeface="Trebuchet MS"/>
                <a:cs typeface="Trebuchet MS"/>
              </a:rPr>
              <a:t>support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and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confidence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{b,c}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Arial MT"/>
                <a:cs typeface="Arial MT"/>
              </a:rPr>
              <a:t>→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{d,e}.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rebuchet MS"/>
              <a:cs typeface="Trebuchet MS"/>
            </a:endParaRPr>
          </a:p>
          <a:p>
            <a:pPr marL="91440" marR="355600">
              <a:lnSpc>
                <a:spcPts val="1390"/>
              </a:lnSpc>
            </a:pPr>
            <a:r>
              <a:rPr sz="1200" spc="-55" dirty="0">
                <a:latin typeface="Trebuchet MS"/>
                <a:cs typeface="Trebuchet MS"/>
              </a:rPr>
              <a:t>Such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redundant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rules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can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be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skipped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if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closed </a:t>
            </a:r>
            <a:r>
              <a:rPr sz="1200" spc="-80" dirty="0">
                <a:latin typeface="Trebuchet MS"/>
                <a:cs typeface="Trebuchet MS"/>
              </a:rPr>
              <a:t>frequent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itemsets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are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used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for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rule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generation.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FREQUENT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09800"/>
            <a:ext cx="7797165" cy="35064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Consider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{a,d}.</a:t>
            </a:r>
            <a:endParaRPr sz="1700">
              <a:latin typeface="Trebuchet MS"/>
              <a:cs typeface="Trebuchet MS"/>
            </a:endParaRPr>
          </a:p>
          <a:p>
            <a:pPr marL="318135" marR="691515" indent="-306070">
              <a:lnSpc>
                <a:spcPts val="2020"/>
              </a:lnSpc>
              <a:spcBef>
                <a:spcPts val="11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Since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closed,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count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must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equal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immediate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supersets:</a:t>
            </a:r>
            <a:r>
              <a:rPr sz="17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{a,b,d},</a:t>
            </a:r>
            <a:r>
              <a:rPr sz="17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{a,c,d}</a:t>
            </a:r>
            <a:r>
              <a:rPr sz="17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7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{a,d,e}</a:t>
            </a:r>
            <a:endParaRPr sz="17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key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determine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superset.</a:t>
            </a:r>
            <a:endParaRPr sz="17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According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-95" dirty="0">
                <a:solidFill>
                  <a:srgbClr val="212745"/>
                </a:solidFill>
                <a:latin typeface="Arial"/>
                <a:cs typeface="Arial"/>
              </a:rPr>
              <a:t>Apriori</a:t>
            </a:r>
            <a:r>
              <a:rPr sz="1700" i="1" spc="-20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principle:</a:t>
            </a:r>
            <a:endParaRPr sz="17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Any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transaction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that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contains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superset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{a,d}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must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also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contain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{a,d}.</a:t>
            </a:r>
            <a:endParaRPr sz="15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However,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any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transaction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contains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{a,d}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does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not 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have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contain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supersets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{a,d].</a:t>
            </a:r>
            <a:endParaRPr sz="15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Thus,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support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for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{a,d}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must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equal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largest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support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among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its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supersets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(which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endParaRPr sz="15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</a:pP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{a,c,d}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here).</a:t>
            </a:r>
            <a:endParaRPr sz="15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10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approach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closed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itemsets.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4154" marR="2272665">
                        <a:lnSpc>
                          <a:spcPct val="100800"/>
                        </a:lnSpc>
                      </a:pPr>
                      <a:r>
                        <a:rPr sz="24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spc="-2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24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4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49954" y="3339451"/>
            <a:ext cx="2117090" cy="628015"/>
          </a:xfrm>
          <a:custGeom>
            <a:avLst/>
            <a:gdLst/>
            <a:ahLst/>
            <a:cxnLst/>
            <a:rect l="l" t="t" r="r" b="b"/>
            <a:pathLst>
              <a:path w="2117090" h="628014">
                <a:moveTo>
                  <a:pt x="2116709" y="0"/>
                </a:moveTo>
                <a:lnTo>
                  <a:pt x="0" y="0"/>
                </a:lnTo>
                <a:lnTo>
                  <a:pt x="0" y="125133"/>
                </a:lnTo>
                <a:lnTo>
                  <a:pt x="0" y="126365"/>
                </a:lnTo>
                <a:lnTo>
                  <a:pt x="0" y="627443"/>
                </a:lnTo>
                <a:lnTo>
                  <a:pt x="2116709" y="627443"/>
                </a:lnTo>
                <a:lnTo>
                  <a:pt x="2116709" y="125133"/>
                </a:lnTo>
                <a:lnTo>
                  <a:pt x="211670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6008" y="2583079"/>
          <a:ext cx="6617954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25095"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C10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9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11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12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13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14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15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7258" y="4731511"/>
            <a:ext cx="766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Arial MT"/>
                <a:cs typeface="Arial MT"/>
              </a:rPr>
              <a:t>(A1-</a:t>
            </a:r>
            <a:r>
              <a:rPr sz="1500" spc="-20" dirty="0">
                <a:latin typeface="Arial MT"/>
                <a:cs typeface="Arial MT"/>
              </a:rPr>
              <a:t>A10)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80" dirty="0">
                <a:latin typeface="Arial MT"/>
                <a:cs typeface="Arial MT"/>
              </a:rPr>
              <a:t>(B1-</a:t>
            </a:r>
            <a:r>
              <a:rPr sz="1500" spc="-20" dirty="0">
                <a:latin typeface="Arial MT"/>
                <a:cs typeface="Arial MT"/>
              </a:rPr>
              <a:t>B10)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45" dirty="0">
                <a:latin typeface="Arial MT"/>
                <a:cs typeface="Arial MT"/>
              </a:rPr>
              <a:t>(C1-C10)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41256" y="2438262"/>
          <a:ext cx="2446020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spc="-40" dirty="0">
                          <a:latin typeface="Verdana"/>
                          <a:cs typeface="Verdana"/>
                        </a:rPr>
                        <a:t>Itemsets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81280">
                        <a:lnSpc>
                          <a:spcPts val="1420"/>
                        </a:lnSpc>
                        <a:spcBef>
                          <a:spcPts val="325"/>
                        </a:spcBef>
                      </a:pPr>
                      <a:r>
                        <a:rPr sz="1200" b="1" spc="-114" dirty="0">
                          <a:latin typeface="Verdana"/>
                          <a:cs typeface="Verdana"/>
                        </a:rPr>
                        <a:t>Support </a:t>
                      </a:r>
                      <a:r>
                        <a:rPr sz="1200" b="1" spc="-155" dirty="0">
                          <a:latin typeface="Verdana"/>
                          <a:cs typeface="Verdana"/>
                        </a:rPr>
                        <a:t>(counts)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29539">
                        <a:lnSpc>
                          <a:spcPts val="142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Verdana"/>
                          <a:cs typeface="Verdana"/>
                        </a:rPr>
                        <a:t>Closed </a:t>
                      </a:r>
                      <a:r>
                        <a:rPr sz="1200" b="1" spc="-140" dirty="0">
                          <a:latin typeface="Verdana"/>
                          <a:cs typeface="Verdana"/>
                        </a:rPr>
                        <a:t>itemsets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E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{C}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350">
                        <a:latin typeface="Wingdings"/>
                        <a:cs typeface="Wingdings"/>
                      </a:endParaRPr>
                    </a:p>
                  </a:txBody>
                  <a:tcPr marL="0" marR="0" marT="2476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241256" y="3449397"/>
            <a:ext cx="2446020" cy="295275"/>
            <a:chOff x="6241256" y="3449397"/>
            <a:chExt cx="2446020" cy="295275"/>
          </a:xfrm>
        </p:grpSpPr>
        <p:sp>
          <p:nvSpPr>
            <p:cNvPr id="5" name="object 5"/>
            <p:cNvSpPr/>
            <p:nvPr/>
          </p:nvSpPr>
          <p:spPr>
            <a:xfrm>
              <a:off x="6241250" y="3449408"/>
              <a:ext cx="2446020" cy="282575"/>
            </a:xfrm>
            <a:custGeom>
              <a:avLst/>
              <a:gdLst/>
              <a:ahLst/>
              <a:cxnLst/>
              <a:rect l="l" t="t" r="r" b="b"/>
              <a:pathLst>
                <a:path w="2446020" h="282575">
                  <a:moveTo>
                    <a:pt x="2445537" y="0"/>
                  </a:moveTo>
                  <a:lnTo>
                    <a:pt x="1630362" y="0"/>
                  </a:lnTo>
                  <a:lnTo>
                    <a:pt x="863663" y="0"/>
                  </a:lnTo>
                  <a:lnTo>
                    <a:pt x="0" y="0"/>
                  </a:lnTo>
                  <a:lnTo>
                    <a:pt x="0" y="281965"/>
                  </a:lnTo>
                  <a:lnTo>
                    <a:pt x="863663" y="281965"/>
                  </a:lnTo>
                  <a:lnTo>
                    <a:pt x="1630362" y="281965"/>
                  </a:lnTo>
                  <a:lnTo>
                    <a:pt x="2445537" y="281965"/>
                  </a:lnTo>
                  <a:lnTo>
                    <a:pt x="244553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1256" y="3731363"/>
              <a:ext cx="2446020" cy="0"/>
            </a:xfrm>
            <a:custGeom>
              <a:avLst/>
              <a:gdLst/>
              <a:ahLst/>
              <a:cxnLst/>
              <a:rect l="l" t="t" r="r" b="b"/>
              <a:pathLst>
                <a:path w="2446020">
                  <a:moveTo>
                    <a:pt x="0" y="0"/>
                  </a:moveTo>
                  <a:lnTo>
                    <a:pt x="244554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41256" y="3110484"/>
            <a:ext cx="24460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625"/>
              </a:spcBef>
              <a:tabLst>
                <a:tab pos="932180" algn="l"/>
              </a:tabLst>
            </a:pPr>
            <a:r>
              <a:rPr sz="1400" spc="-320" dirty="0">
                <a:latin typeface="Verdana"/>
                <a:cs typeface="Verdana"/>
              </a:rPr>
              <a:t>{D}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  <a:p>
            <a:pPr marL="68580">
              <a:lnSpc>
                <a:spcPct val="100000"/>
              </a:lnSpc>
              <a:spcBef>
                <a:spcPts val="530"/>
              </a:spcBef>
              <a:tabLst>
                <a:tab pos="932180" algn="l"/>
                <a:tab pos="1698625" algn="l"/>
              </a:tabLst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{C,D}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400" b="1" spc="-5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350" spc="-50" dirty="0">
                <a:solidFill>
                  <a:srgbClr val="FF0000"/>
                </a:solidFill>
                <a:latin typeface="Wingdings"/>
                <a:cs typeface="Wingdings"/>
              </a:rPr>
              <a:t></a:t>
            </a:r>
            <a:endParaRPr sz="1350">
              <a:latin typeface="Wingdings"/>
              <a:cs typeface="Wingding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3225" y="2004959"/>
          <a:ext cx="513397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45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24764" y="1770802"/>
            <a:ext cx="513715" cy="254000"/>
          </a:xfrm>
          <a:custGeom>
            <a:avLst/>
            <a:gdLst/>
            <a:ahLst/>
            <a:cxnLst/>
            <a:rect l="l" t="t" r="r" b="b"/>
            <a:pathLst>
              <a:path w="513714" h="254000">
                <a:moveTo>
                  <a:pt x="513283" y="0"/>
                </a:moveTo>
                <a:lnTo>
                  <a:pt x="0" y="0"/>
                </a:lnTo>
                <a:lnTo>
                  <a:pt x="0" y="253916"/>
                </a:lnTo>
                <a:lnTo>
                  <a:pt x="513283" y="253916"/>
                </a:lnTo>
                <a:lnTo>
                  <a:pt x="513283" y="0"/>
                </a:lnTo>
                <a:close/>
              </a:path>
            </a:pathLst>
          </a:custGeom>
          <a:solidFill>
            <a:srgbClr val="F9B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3504" y="1792223"/>
            <a:ext cx="3543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Items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091164"/>
            <a:ext cx="254000" cy="957580"/>
          </a:xfrm>
          <a:custGeom>
            <a:avLst/>
            <a:gdLst/>
            <a:ahLst/>
            <a:cxnLst/>
            <a:rect l="l" t="t" r="r" b="b"/>
            <a:pathLst>
              <a:path w="254000" h="957579">
                <a:moveTo>
                  <a:pt x="253915" y="0"/>
                </a:moveTo>
                <a:lnTo>
                  <a:pt x="0" y="0"/>
                </a:lnTo>
                <a:lnTo>
                  <a:pt x="0" y="957312"/>
                </a:lnTo>
                <a:lnTo>
                  <a:pt x="253915" y="957312"/>
                </a:lnTo>
                <a:lnTo>
                  <a:pt x="253915" y="0"/>
                </a:lnTo>
                <a:close/>
              </a:path>
            </a:pathLst>
          </a:custGeom>
          <a:solidFill>
            <a:srgbClr val="F9B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753" y="3174928"/>
            <a:ext cx="181610" cy="794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25" dirty="0"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24600" y="2256105"/>
          <a:ext cx="2386965" cy="71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75" dirty="0">
                          <a:latin typeface="Verdana"/>
                          <a:cs typeface="Verdana"/>
                        </a:rPr>
                        <a:t>Itemsets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95885">
                        <a:lnSpc>
                          <a:spcPts val="1390"/>
                        </a:lnSpc>
                        <a:spcBef>
                          <a:spcPts val="365"/>
                        </a:spcBef>
                      </a:pPr>
                      <a:r>
                        <a:rPr sz="1200" b="1" spc="-114" dirty="0">
                          <a:latin typeface="Verdana"/>
                          <a:cs typeface="Verdana"/>
                        </a:rPr>
                        <a:t>Support </a:t>
                      </a:r>
                      <a:r>
                        <a:rPr sz="1200" b="1" spc="-155" dirty="0">
                          <a:latin typeface="Verdana"/>
                          <a:cs typeface="Verdana"/>
                        </a:rPr>
                        <a:t>(counts)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EA52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110489">
                        <a:lnSpc>
                          <a:spcPts val="1390"/>
                        </a:lnSpc>
                        <a:spcBef>
                          <a:spcPts val="365"/>
                        </a:spcBef>
                      </a:pPr>
                      <a:r>
                        <a:rPr sz="1200" b="1" spc="-10" dirty="0">
                          <a:latin typeface="Verdana"/>
                          <a:cs typeface="Verdana"/>
                        </a:rPr>
                        <a:t>Closed </a:t>
                      </a:r>
                      <a:r>
                        <a:rPr sz="1200" b="1" spc="-140" dirty="0">
                          <a:latin typeface="Verdana"/>
                          <a:cs typeface="Verdana"/>
                        </a:rPr>
                        <a:t>itemsets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E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{C}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5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350">
                        <a:latin typeface="Wingdings"/>
                        <a:cs typeface="Wingdings"/>
                      </a:endParaRPr>
                    </a:p>
                  </a:txBody>
                  <a:tcPr marL="0" marR="0" marT="241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324600" y="4394785"/>
            <a:ext cx="2388870" cy="294640"/>
            <a:chOff x="6324600" y="4394785"/>
            <a:chExt cx="2388870" cy="294640"/>
          </a:xfrm>
        </p:grpSpPr>
        <p:sp>
          <p:nvSpPr>
            <p:cNvPr id="4" name="object 4"/>
            <p:cNvSpPr/>
            <p:nvPr/>
          </p:nvSpPr>
          <p:spPr>
            <a:xfrm>
              <a:off x="6324600" y="4394796"/>
              <a:ext cx="2388870" cy="281940"/>
            </a:xfrm>
            <a:custGeom>
              <a:avLst/>
              <a:gdLst/>
              <a:ahLst/>
              <a:cxnLst/>
              <a:rect l="l" t="t" r="r" b="b"/>
              <a:pathLst>
                <a:path w="2388870" h="281939">
                  <a:moveTo>
                    <a:pt x="2388387" y="0"/>
                  </a:moveTo>
                  <a:lnTo>
                    <a:pt x="1592249" y="0"/>
                  </a:lnTo>
                  <a:lnTo>
                    <a:pt x="796124" y="0"/>
                  </a:lnTo>
                  <a:lnTo>
                    <a:pt x="0" y="0"/>
                  </a:lnTo>
                  <a:lnTo>
                    <a:pt x="0" y="281940"/>
                  </a:lnTo>
                  <a:lnTo>
                    <a:pt x="796124" y="281940"/>
                  </a:lnTo>
                  <a:lnTo>
                    <a:pt x="1592249" y="281940"/>
                  </a:lnTo>
                  <a:lnTo>
                    <a:pt x="2388387" y="281940"/>
                  </a:lnTo>
                  <a:lnTo>
                    <a:pt x="238838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4600" y="4676725"/>
              <a:ext cx="2388870" cy="0"/>
            </a:xfrm>
            <a:custGeom>
              <a:avLst/>
              <a:gdLst/>
              <a:ahLst/>
              <a:cxnLst/>
              <a:rect l="l" t="t" r="r" b="b"/>
              <a:pathLst>
                <a:path w="2388870">
                  <a:moveTo>
                    <a:pt x="0" y="0"/>
                  </a:moveTo>
                  <a:lnTo>
                    <a:pt x="23883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80489" y="2994659"/>
            <a:ext cx="910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sz="1400" spc="-320" dirty="0">
                <a:latin typeface="Verdana"/>
                <a:cs typeface="Verdana"/>
              </a:rPr>
              <a:t>{D}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14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4600" y="3267025"/>
            <a:ext cx="2388870" cy="28194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032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60"/>
              </a:spcBef>
              <a:tabLst>
                <a:tab pos="864235" algn="l"/>
              </a:tabLst>
            </a:pPr>
            <a:r>
              <a:rPr sz="1400" spc="-380" dirty="0">
                <a:latin typeface="Verdana"/>
                <a:cs typeface="Verdana"/>
              </a:rPr>
              <a:t>{E}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89" y="3558540"/>
            <a:ext cx="910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sz="1400" spc="-10" dirty="0">
                <a:latin typeface="Verdana"/>
                <a:cs typeface="Verdana"/>
              </a:rPr>
              <a:t>{C,D}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14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4600" y="3830905"/>
            <a:ext cx="2388870" cy="28194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032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60"/>
              </a:spcBef>
              <a:tabLst>
                <a:tab pos="864235" algn="l"/>
              </a:tabLst>
            </a:pPr>
            <a:r>
              <a:rPr sz="1400" spc="-10" dirty="0">
                <a:latin typeface="Verdana"/>
                <a:cs typeface="Verdana"/>
              </a:rPr>
              <a:t>{C,E}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4600" y="4055364"/>
            <a:ext cx="238887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625"/>
              </a:spcBef>
              <a:tabLst>
                <a:tab pos="864235" algn="l"/>
              </a:tabLst>
            </a:pPr>
            <a:r>
              <a:rPr sz="1400" spc="-290" dirty="0">
                <a:latin typeface="Verdana"/>
                <a:cs typeface="Verdana"/>
              </a:rPr>
              <a:t>{D,E}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  <a:p>
            <a:pPr marL="68580">
              <a:lnSpc>
                <a:spcPct val="100000"/>
              </a:lnSpc>
              <a:spcBef>
                <a:spcPts val="530"/>
              </a:spcBef>
              <a:tabLst>
                <a:tab pos="864235" algn="l"/>
                <a:tab pos="1660525" algn="l"/>
              </a:tabLst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{C,D,E}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400" b="1" spc="-5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350" spc="-50" dirty="0">
                <a:solidFill>
                  <a:srgbClr val="FF0000"/>
                </a:solidFill>
                <a:latin typeface="Wingdings"/>
                <a:cs typeface="Wingdings"/>
              </a:rPr>
              <a:t></a:t>
            </a:r>
            <a:endParaRPr sz="1350">
              <a:latin typeface="Wingdings"/>
              <a:cs typeface="Wingding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93596" y="1935270"/>
          <a:ext cx="513397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45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325136" y="1701115"/>
            <a:ext cx="513715" cy="254000"/>
          </a:xfrm>
          <a:custGeom>
            <a:avLst/>
            <a:gdLst/>
            <a:ahLst/>
            <a:cxnLst/>
            <a:rect l="l" t="t" r="r" b="b"/>
            <a:pathLst>
              <a:path w="513714" h="254000">
                <a:moveTo>
                  <a:pt x="513283" y="0"/>
                </a:moveTo>
                <a:lnTo>
                  <a:pt x="0" y="0"/>
                </a:lnTo>
                <a:lnTo>
                  <a:pt x="0" y="253914"/>
                </a:lnTo>
                <a:lnTo>
                  <a:pt x="513283" y="253914"/>
                </a:lnTo>
                <a:lnTo>
                  <a:pt x="513283" y="0"/>
                </a:lnTo>
                <a:close/>
              </a:path>
            </a:pathLst>
          </a:custGeom>
          <a:solidFill>
            <a:srgbClr val="F9B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8091" y="441325"/>
          <a:ext cx="8239759" cy="1429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  <a:p>
                      <a:pPr marL="1967864">
                        <a:lnSpc>
                          <a:spcPts val="875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Items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54521" y="2994108"/>
            <a:ext cx="254000" cy="957580"/>
          </a:xfrm>
          <a:custGeom>
            <a:avLst/>
            <a:gdLst/>
            <a:ahLst/>
            <a:cxnLst/>
            <a:rect l="l" t="t" r="r" b="b"/>
            <a:pathLst>
              <a:path w="254000" h="957579">
                <a:moveTo>
                  <a:pt x="253915" y="0"/>
                </a:moveTo>
                <a:lnTo>
                  <a:pt x="0" y="0"/>
                </a:lnTo>
                <a:lnTo>
                  <a:pt x="0" y="957312"/>
                </a:lnTo>
                <a:lnTo>
                  <a:pt x="253915" y="957312"/>
                </a:lnTo>
                <a:lnTo>
                  <a:pt x="253915" y="0"/>
                </a:lnTo>
                <a:close/>
              </a:path>
            </a:pathLst>
          </a:custGeom>
          <a:solidFill>
            <a:srgbClr val="F9B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8074" y="3077392"/>
            <a:ext cx="181610" cy="794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25" dirty="0"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22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MAXIMAL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197" y="2602554"/>
          <a:ext cx="1193165" cy="164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marL="3810" algn="ctr">
                        <a:lnSpc>
                          <a:spcPts val="160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TID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60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Items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ABC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ABCD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BCE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ACDE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44839" y="2042578"/>
            <a:ext cx="306705" cy="246379"/>
          </a:xfrm>
          <a:custGeom>
            <a:avLst/>
            <a:gdLst/>
            <a:ahLst/>
            <a:cxnLst/>
            <a:rect l="l" t="t" r="r" b="b"/>
            <a:pathLst>
              <a:path w="306704" h="246380">
                <a:moveTo>
                  <a:pt x="0" y="122949"/>
                </a:moveTo>
                <a:lnTo>
                  <a:pt x="13879" y="72203"/>
                </a:lnTo>
                <a:lnTo>
                  <a:pt x="53204" y="30447"/>
                </a:lnTo>
                <a:lnTo>
                  <a:pt x="89195" y="10626"/>
                </a:lnTo>
                <a:lnTo>
                  <a:pt x="131582" y="817"/>
                </a:lnTo>
                <a:lnTo>
                  <a:pt x="152878" y="0"/>
                </a:lnTo>
                <a:lnTo>
                  <a:pt x="174990" y="817"/>
                </a:lnTo>
                <a:lnTo>
                  <a:pt x="216492" y="10626"/>
                </a:lnTo>
                <a:lnTo>
                  <a:pt x="253368" y="30447"/>
                </a:lnTo>
                <a:lnTo>
                  <a:pt x="281875" y="56604"/>
                </a:lnTo>
                <a:lnTo>
                  <a:pt x="304871" y="105648"/>
                </a:lnTo>
                <a:lnTo>
                  <a:pt x="306572" y="122949"/>
                </a:lnTo>
                <a:lnTo>
                  <a:pt x="304871" y="140183"/>
                </a:lnTo>
                <a:lnTo>
                  <a:pt x="281875" y="189227"/>
                </a:lnTo>
                <a:lnTo>
                  <a:pt x="253368" y="215383"/>
                </a:lnTo>
                <a:lnTo>
                  <a:pt x="216492" y="234388"/>
                </a:lnTo>
                <a:lnTo>
                  <a:pt x="174990" y="244128"/>
                </a:lnTo>
                <a:lnTo>
                  <a:pt x="152878" y="245831"/>
                </a:lnTo>
                <a:lnTo>
                  <a:pt x="131582" y="244128"/>
                </a:lnTo>
                <a:lnTo>
                  <a:pt x="89195" y="234388"/>
                </a:lnTo>
                <a:lnTo>
                  <a:pt x="53204" y="215383"/>
                </a:lnTo>
                <a:lnTo>
                  <a:pt x="24493" y="189227"/>
                </a:lnTo>
                <a:lnTo>
                  <a:pt x="1700" y="140183"/>
                </a:lnTo>
                <a:lnTo>
                  <a:pt x="0" y="1229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8542" y="2076694"/>
            <a:ext cx="2184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0" dirty="0">
                <a:latin typeface="Arial"/>
                <a:cs typeface="Arial"/>
              </a:rPr>
              <a:t>null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7582" y="3394347"/>
            <a:ext cx="1977389" cy="245745"/>
          </a:xfrm>
          <a:custGeom>
            <a:avLst/>
            <a:gdLst/>
            <a:ahLst/>
            <a:cxnLst/>
            <a:rect l="l" t="t" r="r" b="b"/>
            <a:pathLst>
              <a:path w="1977389" h="245745">
                <a:moveTo>
                  <a:pt x="0" y="122881"/>
                </a:moveTo>
                <a:lnTo>
                  <a:pt x="14022" y="73701"/>
                </a:lnTo>
                <a:lnTo>
                  <a:pt x="53204" y="33445"/>
                </a:lnTo>
                <a:lnTo>
                  <a:pt x="90869" y="13827"/>
                </a:lnTo>
                <a:lnTo>
                  <a:pt x="134106" y="2315"/>
                </a:lnTo>
                <a:lnTo>
                  <a:pt x="156905" y="0"/>
                </a:lnTo>
                <a:lnTo>
                  <a:pt x="179875" y="0"/>
                </a:lnTo>
                <a:lnTo>
                  <a:pt x="224806" y="7220"/>
                </a:lnTo>
                <a:lnTo>
                  <a:pt x="265675" y="22955"/>
                </a:lnTo>
                <a:lnTo>
                  <a:pt x="299122" y="44956"/>
                </a:lnTo>
                <a:lnTo>
                  <a:pt x="331038" y="90117"/>
                </a:lnTo>
                <a:lnTo>
                  <a:pt x="336781" y="122881"/>
                </a:lnTo>
                <a:lnTo>
                  <a:pt x="335093" y="139979"/>
                </a:lnTo>
                <a:lnTo>
                  <a:pt x="312294" y="186638"/>
                </a:lnTo>
                <a:lnTo>
                  <a:pt x="283583" y="212863"/>
                </a:lnTo>
                <a:lnTo>
                  <a:pt x="246088" y="231799"/>
                </a:lnTo>
                <a:lnTo>
                  <a:pt x="202680" y="243311"/>
                </a:lnTo>
                <a:lnTo>
                  <a:pt x="179875" y="245695"/>
                </a:lnTo>
                <a:lnTo>
                  <a:pt x="156905" y="245695"/>
                </a:lnTo>
                <a:lnTo>
                  <a:pt x="111981" y="239088"/>
                </a:lnTo>
                <a:lnTo>
                  <a:pt x="71105" y="223489"/>
                </a:lnTo>
                <a:lnTo>
                  <a:pt x="37665" y="200670"/>
                </a:lnTo>
                <a:lnTo>
                  <a:pt x="5742" y="156395"/>
                </a:lnTo>
                <a:lnTo>
                  <a:pt x="0" y="122881"/>
                </a:lnTo>
                <a:close/>
              </a:path>
              <a:path w="1977389" h="245745">
                <a:moveTo>
                  <a:pt x="536243" y="122881"/>
                </a:moveTo>
                <a:lnTo>
                  <a:pt x="550123" y="73701"/>
                </a:lnTo>
                <a:lnTo>
                  <a:pt x="589312" y="33445"/>
                </a:lnTo>
                <a:lnTo>
                  <a:pt x="626936" y="13827"/>
                </a:lnTo>
                <a:lnTo>
                  <a:pt x="670207" y="2315"/>
                </a:lnTo>
                <a:lnTo>
                  <a:pt x="693136" y="0"/>
                </a:lnTo>
                <a:lnTo>
                  <a:pt x="715928" y="0"/>
                </a:lnTo>
                <a:lnTo>
                  <a:pt x="760900" y="7220"/>
                </a:lnTo>
                <a:lnTo>
                  <a:pt x="801790" y="22955"/>
                </a:lnTo>
                <a:lnTo>
                  <a:pt x="835196" y="44956"/>
                </a:lnTo>
                <a:lnTo>
                  <a:pt x="867105" y="90117"/>
                </a:lnTo>
                <a:lnTo>
                  <a:pt x="873705" y="122881"/>
                </a:lnTo>
                <a:lnTo>
                  <a:pt x="872004" y="139979"/>
                </a:lnTo>
                <a:lnTo>
                  <a:pt x="849212" y="186638"/>
                </a:lnTo>
                <a:lnTo>
                  <a:pt x="819820" y="212863"/>
                </a:lnTo>
                <a:lnTo>
                  <a:pt x="782196" y="231799"/>
                </a:lnTo>
                <a:lnTo>
                  <a:pt x="738924" y="243311"/>
                </a:lnTo>
                <a:lnTo>
                  <a:pt x="715928" y="245695"/>
                </a:lnTo>
                <a:lnTo>
                  <a:pt x="693136" y="245695"/>
                </a:lnTo>
                <a:lnTo>
                  <a:pt x="648027" y="239088"/>
                </a:lnTo>
                <a:lnTo>
                  <a:pt x="607342" y="223489"/>
                </a:lnTo>
                <a:lnTo>
                  <a:pt x="573731" y="200670"/>
                </a:lnTo>
                <a:lnTo>
                  <a:pt x="542639" y="156395"/>
                </a:lnTo>
                <a:lnTo>
                  <a:pt x="536243" y="122881"/>
                </a:lnTo>
                <a:close/>
              </a:path>
              <a:path w="1977389" h="245745">
                <a:moveTo>
                  <a:pt x="1087884" y="122881"/>
                </a:moveTo>
                <a:lnTo>
                  <a:pt x="1101695" y="73701"/>
                </a:lnTo>
                <a:lnTo>
                  <a:pt x="1141769" y="33445"/>
                </a:lnTo>
                <a:lnTo>
                  <a:pt x="1178577" y="13827"/>
                </a:lnTo>
                <a:lnTo>
                  <a:pt x="1221780" y="2315"/>
                </a:lnTo>
                <a:lnTo>
                  <a:pt x="1244776" y="0"/>
                </a:lnTo>
                <a:lnTo>
                  <a:pt x="1267568" y="0"/>
                </a:lnTo>
                <a:lnTo>
                  <a:pt x="1312473" y="7220"/>
                </a:lnTo>
                <a:lnTo>
                  <a:pt x="1353362" y="22955"/>
                </a:lnTo>
                <a:lnTo>
                  <a:pt x="1386973" y="44956"/>
                </a:lnTo>
                <a:lnTo>
                  <a:pt x="1418746" y="90117"/>
                </a:lnTo>
                <a:lnTo>
                  <a:pt x="1425345" y="122881"/>
                </a:lnTo>
                <a:lnTo>
                  <a:pt x="1423644" y="139979"/>
                </a:lnTo>
                <a:lnTo>
                  <a:pt x="1400852" y="186638"/>
                </a:lnTo>
                <a:lnTo>
                  <a:pt x="1371460" y="212863"/>
                </a:lnTo>
                <a:lnTo>
                  <a:pt x="1333768" y="231799"/>
                </a:lnTo>
                <a:lnTo>
                  <a:pt x="1290565" y="243311"/>
                </a:lnTo>
                <a:lnTo>
                  <a:pt x="1267568" y="245695"/>
                </a:lnTo>
                <a:lnTo>
                  <a:pt x="1244776" y="245695"/>
                </a:lnTo>
                <a:lnTo>
                  <a:pt x="1199872" y="239088"/>
                </a:lnTo>
                <a:lnTo>
                  <a:pt x="1158982" y="223489"/>
                </a:lnTo>
                <a:lnTo>
                  <a:pt x="1125372" y="200670"/>
                </a:lnTo>
                <a:lnTo>
                  <a:pt x="1094279" y="156395"/>
                </a:lnTo>
                <a:lnTo>
                  <a:pt x="1087884" y="122881"/>
                </a:lnTo>
                <a:close/>
              </a:path>
              <a:path w="1977389" h="245745">
                <a:moveTo>
                  <a:pt x="1639456" y="122881"/>
                </a:moveTo>
                <a:lnTo>
                  <a:pt x="1653336" y="73701"/>
                </a:lnTo>
                <a:lnTo>
                  <a:pt x="1693341" y="33445"/>
                </a:lnTo>
                <a:lnTo>
                  <a:pt x="1731033" y="13827"/>
                </a:lnTo>
                <a:lnTo>
                  <a:pt x="1774237" y="2315"/>
                </a:lnTo>
                <a:lnTo>
                  <a:pt x="1796417" y="0"/>
                </a:lnTo>
                <a:lnTo>
                  <a:pt x="1820025" y="0"/>
                </a:lnTo>
                <a:lnTo>
                  <a:pt x="1864997" y="7220"/>
                </a:lnTo>
                <a:lnTo>
                  <a:pt x="1905003" y="22955"/>
                </a:lnTo>
                <a:lnTo>
                  <a:pt x="1939293" y="44956"/>
                </a:lnTo>
                <a:lnTo>
                  <a:pt x="1970386" y="90117"/>
                </a:lnTo>
                <a:lnTo>
                  <a:pt x="1976918" y="122881"/>
                </a:lnTo>
                <a:lnTo>
                  <a:pt x="1975285" y="139979"/>
                </a:lnTo>
                <a:lnTo>
                  <a:pt x="1952424" y="186638"/>
                </a:lnTo>
                <a:lnTo>
                  <a:pt x="1923033" y="212863"/>
                </a:lnTo>
                <a:lnTo>
                  <a:pt x="1885408" y="231799"/>
                </a:lnTo>
                <a:lnTo>
                  <a:pt x="1842137" y="243311"/>
                </a:lnTo>
                <a:lnTo>
                  <a:pt x="1820025" y="245695"/>
                </a:lnTo>
                <a:lnTo>
                  <a:pt x="1796417" y="245695"/>
                </a:lnTo>
                <a:lnTo>
                  <a:pt x="1751444" y="239088"/>
                </a:lnTo>
                <a:lnTo>
                  <a:pt x="1711303" y="223489"/>
                </a:lnTo>
                <a:lnTo>
                  <a:pt x="1677012" y="200670"/>
                </a:lnTo>
                <a:lnTo>
                  <a:pt x="1645920" y="156395"/>
                </a:lnTo>
                <a:lnTo>
                  <a:pt x="1639456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9114" y="3428258"/>
            <a:ext cx="17018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AE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8679" y="3394347"/>
            <a:ext cx="337820" cy="245745"/>
          </a:xfrm>
          <a:custGeom>
            <a:avLst/>
            <a:gdLst/>
            <a:ahLst/>
            <a:cxnLst/>
            <a:rect l="l" t="t" r="r" b="b"/>
            <a:pathLst>
              <a:path w="337820" h="245745">
                <a:moveTo>
                  <a:pt x="0" y="122881"/>
                </a:moveTo>
                <a:lnTo>
                  <a:pt x="13879" y="73701"/>
                </a:lnTo>
                <a:lnTo>
                  <a:pt x="53884" y="33445"/>
                </a:lnTo>
                <a:lnTo>
                  <a:pt x="91577" y="13827"/>
                </a:lnTo>
                <a:lnTo>
                  <a:pt x="134780" y="2315"/>
                </a:lnTo>
                <a:lnTo>
                  <a:pt x="157776" y="0"/>
                </a:lnTo>
                <a:lnTo>
                  <a:pt x="180569" y="0"/>
                </a:lnTo>
                <a:lnTo>
                  <a:pt x="225473" y="7220"/>
                </a:lnTo>
                <a:lnTo>
                  <a:pt x="266363" y="22955"/>
                </a:lnTo>
                <a:lnTo>
                  <a:pt x="299769" y="44956"/>
                </a:lnTo>
                <a:lnTo>
                  <a:pt x="330861" y="90117"/>
                </a:lnTo>
                <a:lnTo>
                  <a:pt x="337461" y="122881"/>
                </a:lnTo>
                <a:lnTo>
                  <a:pt x="335760" y="139979"/>
                </a:lnTo>
                <a:lnTo>
                  <a:pt x="312968" y="186638"/>
                </a:lnTo>
                <a:lnTo>
                  <a:pt x="283576" y="212863"/>
                </a:lnTo>
                <a:lnTo>
                  <a:pt x="245952" y="231799"/>
                </a:lnTo>
                <a:lnTo>
                  <a:pt x="203497" y="243311"/>
                </a:lnTo>
                <a:lnTo>
                  <a:pt x="180569" y="245695"/>
                </a:lnTo>
                <a:lnTo>
                  <a:pt x="157776" y="245695"/>
                </a:lnTo>
                <a:lnTo>
                  <a:pt x="112668" y="239088"/>
                </a:lnTo>
                <a:lnTo>
                  <a:pt x="71982" y="223489"/>
                </a:lnTo>
                <a:lnTo>
                  <a:pt x="38372" y="200670"/>
                </a:lnTo>
                <a:lnTo>
                  <a:pt x="6395" y="156395"/>
                </a:lnTo>
                <a:lnTo>
                  <a:pt x="0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5855" y="3428258"/>
            <a:ext cx="18288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BC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5624" y="3394347"/>
            <a:ext cx="337185" cy="245745"/>
          </a:xfrm>
          <a:custGeom>
            <a:avLst/>
            <a:gdLst/>
            <a:ahLst/>
            <a:cxnLst/>
            <a:rect l="l" t="t" r="r" b="b"/>
            <a:pathLst>
              <a:path w="337185" h="245745">
                <a:moveTo>
                  <a:pt x="0" y="122881"/>
                </a:moveTo>
                <a:lnTo>
                  <a:pt x="13811" y="73701"/>
                </a:lnTo>
                <a:lnTo>
                  <a:pt x="53000" y="33445"/>
                </a:lnTo>
                <a:lnTo>
                  <a:pt x="90692" y="13827"/>
                </a:lnTo>
                <a:lnTo>
                  <a:pt x="133895" y="2315"/>
                </a:lnTo>
                <a:lnTo>
                  <a:pt x="156892" y="0"/>
                </a:lnTo>
                <a:lnTo>
                  <a:pt x="179684" y="0"/>
                </a:lnTo>
                <a:lnTo>
                  <a:pt x="224588" y="7220"/>
                </a:lnTo>
                <a:lnTo>
                  <a:pt x="265478" y="22955"/>
                </a:lnTo>
                <a:lnTo>
                  <a:pt x="299088" y="44956"/>
                </a:lnTo>
                <a:lnTo>
                  <a:pt x="330861" y="90117"/>
                </a:lnTo>
                <a:lnTo>
                  <a:pt x="336576" y="122881"/>
                </a:lnTo>
                <a:lnTo>
                  <a:pt x="334944" y="139979"/>
                </a:lnTo>
                <a:lnTo>
                  <a:pt x="312083" y="186638"/>
                </a:lnTo>
                <a:lnTo>
                  <a:pt x="283576" y="212863"/>
                </a:lnTo>
                <a:lnTo>
                  <a:pt x="245884" y="231799"/>
                </a:lnTo>
                <a:lnTo>
                  <a:pt x="202680" y="243311"/>
                </a:lnTo>
                <a:lnTo>
                  <a:pt x="179684" y="245695"/>
                </a:lnTo>
                <a:lnTo>
                  <a:pt x="156892" y="245695"/>
                </a:lnTo>
                <a:lnTo>
                  <a:pt x="111988" y="239088"/>
                </a:lnTo>
                <a:lnTo>
                  <a:pt x="71098" y="223489"/>
                </a:lnTo>
                <a:lnTo>
                  <a:pt x="37488" y="200670"/>
                </a:lnTo>
                <a:lnTo>
                  <a:pt x="5715" y="156395"/>
                </a:lnTo>
                <a:lnTo>
                  <a:pt x="0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82800" y="3428258"/>
            <a:ext cx="18288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BD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2776" y="3394347"/>
            <a:ext cx="337185" cy="245745"/>
          </a:xfrm>
          <a:custGeom>
            <a:avLst/>
            <a:gdLst/>
            <a:ahLst/>
            <a:cxnLst/>
            <a:rect l="l" t="t" r="r" b="b"/>
            <a:pathLst>
              <a:path w="337185" h="245745">
                <a:moveTo>
                  <a:pt x="0" y="122881"/>
                </a:moveTo>
                <a:lnTo>
                  <a:pt x="13811" y="73701"/>
                </a:lnTo>
                <a:lnTo>
                  <a:pt x="53000" y="33445"/>
                </a:lnTo>
                <a:lnTo>
                  <a:pt x="90692" y="13827"/>
                </a:lnTo>
                <a:lnTo>
                  <a:pt x="133895" y="2315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7220"/>
                </a:lnTo>
                <a:lnTo>
                  <a:pt x="265478" y="22955"/>
                </a:lnTo>
                <a:lnTo>
                  <a:pt x="299088" y="44956"/>
                </a:lnTo>
                <a:lnTo>
                  <a:pt x="330045" y="90117"/>
                </a:lnTo>
                <a:lnTo>
                  <a:pt x="336576" y="122881"/>
                </a:lnTo>
                <a:lnTo>
                  <a:pt x="334944" y="139979"/>
                </a:lnTo>
                <a:lnTo>
                  <a:pt x="312083" y="186638"/>
                </a:lnTo>
                <a:lnTo>
                  <a:pt x="283576" y="212863"/>
                </a:lnTo>
                <a:lnTo>
                  <a:pt x="245884" y="231799"/>
                </a:lnTo>
                <a:lnTo>
                  <a:pt x="202680" y="243311"/>
                </a:lnTo>
                <a:lnTo>
                  <a:pt x="179684" y="245695"/>
                </a:lnTo>
                <a:lnTo>
                  <a:pt x="156892" y="245695"/>
                </a:lnTo>
                <a:lnTo>
                  <a:pt x="111988" y="239088"/>
                </a:lnTo>
                <a:lnTo>
                  <a:pt x="71098" y="223489"/>
                </a:lnTo>
                <a:lnTo>
                  <a:pt x="37488" y="200670"/>
                </a:lnTo>
                <a:lnTo>
                  <a:pt x="5715" y="156395"/>
                </a:lnTo>
                <a:lnTo>
                  <a:pt x="0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52266" y="3428258"/>
            <a:ext cx="17653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BE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08836" y="3394347"/>
            <a:ext cx="337185" cy="245745"/>
          </a:xfrm>
          <a:custGeom>
            <a:avLst/>
            <a:gdLst/>
            <a:ahLst/>
            <a:cxnLst/>
            <a:rect l="l" t="t" r="r" b="b"/>
            <a:pathLst>
              <a:path w="337184" h="245745">
                <a:moveTo>
                  <a:pt x="0" y="122881"/>
                </a:moveTo>
                <a:lnTo>
                  <a:pt x="13879" y="73701"/>
                </a:lnTo>
                <a:lnTo>
                  <a:pt x="53068" y="33445"/>
                </a:lnTo>
                <a:lnTo>
                  <a:pt x="90692" y="13827"/>
                </a:lnTo>
                <a:lnTo>
                  <a:pt x="133964" y="2315"/>
                </a:lnTo>
                <a:lnTo>
                  <a:pt x="156892" y="0"/>
                </a:lnTo>
                <a:lnTo>
                  <a:pt x="179752" y="0"/>
                </a:lnTo>
                <a:lnTo>
                  <a:pt x="224656" y="7220"/>
                </a:lnTo>
                <a:lnTo>
                  <a:pt x="265546" y="22955"/>
                </a:lnTo>
                <a:lnTo>
                  <a:pt x="299156" y="44956"/>
                </a:lnTo>
                <a:lnTo>
                  <a:pt x="330861" y="90117"/>
                </a:lnTo>
                <a:lnTo>
                  <a:pt x="336644" y="122881"/>
                </a:lnTo>
                <a:lnTo>
                  <a:pt x="335760" y="139979"/>
                </a:lnTo>
                <a:lnTo>
                  <a:pt x="312151" y="186638"/>
                </a:lnTo>
                <a:lnTo>
                  <a:pt x="283576" y="212863"/>
                </a:lnTo>
                <a:lnTo>
                  <a:pt x="245952" y="231799"/>
                </a:lnTo>
                <a:lnTo>
                  <a:pt x="202680" y="243311"/>
                </a:lnTo>
                <a:lnTo>
                  <a:pt x="179752" y="245695"/>
                </a:lnTo>
                <a:lnTo>
                  <a:pt x="156892" y="245695"/>
                </a:lnTo>
                <a:lnTo>
                  <a:pt x="111988" y="239088"/>
                </a:lnTo>
                <a:lnTo>
                  <a:pt x="71098" y="223489"/>
                </a:lnTo>
                <a:lnTo>
                  <a:pt x="37488" y="200670"/>
                </a:lnTo>
                <a:lnTo>
                  <a:pt x="6463" y="156395"/>
                </a:lnTo>
                <a:lnTo>
                  <a:pt x="0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86013" y="3428258"/>
            <a:ext cx="18288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CD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0477" y="3394347"/>
            <a:ext cx="337820" cy="245745"/>
          </a:xfrm>
          <a:custGeom>
            <a:avLst/>
            <a:gdLst/>
            <a:ahLst/>
            <a:cxnLst/>
            <a:rect l="l" t="t" r="r" b="b"/>
            <a:pathLst>
              <a:path w="337820" h="245745">
                <a:moveTo>
                  <a:pt x="0" y="122881"/>
                </a:moveTo>
                <a:lnTo>
                  <a:pt x="13811" y="73701"/>
                </a:lnTo>
                <a:lnTo>
                  <a:pt x="53000" y="33445"/>
                </a:lnTo>
                <a:lnTo>
                  <a:pt x="90692" y="13827"/>
                </a:lnTo>
                <a:lnTo>
                  <a:pt x="133895" y="2315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7220"/>
                </a:lnTo>
                <a:lnTo>
                  <a:pt x="265478" y="22955"/>
                </a:lnTo>
                <a:lnTo>
                  <a:pt x="299088" y="44956"/>
                </a:lnTo>
                <a:lnTo>
                  <a:pt x="330861" y="90117"/>
                </a:lnTo>
                <a:lnTo>
                  <a:pt x="337461" y="122881"/>
                </a:lnTo>
                <a:lnTo>
                  <a:pt x="335760" y="139979"/>
                </a:lnTo>
                <a:lnTo>
                  <a:pt x="312083" y="186638"/>
                </a:lnTo>
                <a:lnTo>
                  <a:pt x="283576" y="212863"/>
                </a:lnTo>
                <a:lnTo>
                  <a:pt x="245884" y="231799"/>
                </a:lnTo>
                <a:lnTo>
                  <a:pt x="202680" y="243311"/>
                </a:lnTo>
                <a:lnTo>
                  <a:pt x="179684" y="245695"/>
                </a:lnTo>
                <a:lnTo>
                  <a:pt x="156892" y="245695"/>
                </a:lnTo>
                <a:lnTo>
                  <a:pt x="111988" y="239088"/>
                </a:lnTo>
                <a:lnTo>
                  <a:pt x="71098" y="223489"/>
                </a:lnTo>
                <a:lnTo>
                  <a:pt x="37488" y="200670"/>
                </a:lnTo>
                <a:lnTo>
                  <a:pt x="6599" y="156395"/>
                </a:lnTo>
                <a:lnTo>
                  <a:pt x="0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40851" y="3428258"/>
            <a:ext cx="17653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81841" y="3394347"/>
            <a:ext cx="337185" cy="245745"/>
          </a:xfrm>
          <a:custGeom>
            <a:avLst/>
            <a:gdLst/>
            <a:ahLst/>
            <a:cxnLst/>
            <a:rect l="l" t="t" r="r" b="b"/>
            <a:pathLst>
              <a:path w="337184" h="245745">
                <a:moveTo>
                  <a:pt x="0" y="122881"/>
                </a:moveTo>
                <a:lnTo>
                  <a:pt x="13879" y="73701"/>
                </a:lnTo>
                <a:lnTo>
                  <a:pt x="53068" y="33445"/>
                </a:lnTo>
                <a:lnTo>
                  <a:pt x="90692" y="13827"/>
                </a:lnTo>
                <a:lnTo>
                  <a:pt x="133964" y="2315"/>
                </a:lnTo>
                <a:lnTo>
                  <a:pt x="156892" y="0"/>
                </a:lnTo>
                <a:lnTo>
                  <a:pt x="179752" y="0"/>
                </a:lnTo>
                <a:lnTo>
                  <a:pt x="224656" y="7220"/>
                </a:lnTo>
                <a:lnTo>
                  <a:pt x="265546" y="22955"/>
                </a:lnTo>
                <a:lnTo>
                  <a:pt x="299156" y="44956"/>
                </a:lnTo>
                <a:lnTo>
                  <a:pt x="330181" y="90117"/>
                </a:lnTo>
                <a:lnTo>
                  <a:pt x="336644" y="122881"/>
                </a:lnTo>
                <a:lnTo>
                  <a:pt x="335080" y="139979"/>
                </a:lnTo>
                <a:lnTo>
                  <a:pt x="312151" y="186638"/>
                </a:lnTo>
                <a:lnTo>
                  <a:pt x="283576" y="212863"/>
                </a:lnTo>
                <a:lnTo>
                  <a:pt x="245952" y="231799"/>
                </a:lnTo>
                <a:lnTo>
                  <a:pt x="202680" y="243311"/>
                </a:lnTo>
                <a:lnTo>
                  <a:pt x="179752" y="245695"/>
                </a:lnTo>
                <a:lnTo>
                  <a:pt x="156892" y="245695"/>
                </a:lnTo>
                <a:lnTo>
                  <a:pt x="111988" y="239088"/>
                </a:lnTo>
                <a:lnTo>
                  <a:pt x="71098" y="223489"/>
                </a:lnTo>
                <a:lnTo>
                  <a:pt x="37488" y="200670"/>
                </a:lnTo>
                <a:lnTo>
                  <a:pt x="5783" y="156395"/>
                </a:lnTo>
                <a:lnTo>
                  <a:pt x="0" y="122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61535" y="3428258"/>
            <a:ext cx="17653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DE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73889" y="2595478"/>
            <a:ext cx="1793239" cy="246379"/>
          </a:xfrm>
          <a:custGeom>
            <a:avLst/>
            <a:gdLst/>
            <a:ahLst/>
            <a:cxnLst/>
            <a:rect l="l" t="t" r="r" b="b"/>
            <a:pathLst>
              <a:path w="1793239" h="246380">
                <a:moveTo>
                  <a:pt x="0" y="122949"/>
                </a:moveTo>
                <a:lnTo>
                  <a:pt x="13879" y="73769"/>
                </a:lnTo>
                <a:lnTo>
                  <a:pt x="53068" y="32832"/>
                </a:lnTo>
                <a:lnTo>
                  <a:pt x="90692" y="14031"/>
                </a:lnTo>
                <a:lnTo>
                  <a:pt x="133964" y="2588"/>
                </a:lnTo>
                <a:lnTo>
                  <a:pt x="156892" y="0"/>
                </a:lnTo>
                <a:lnTo>
                  <a:pt x="179752" y="0"/>
                </a:lnTo>
                <a:lnTo>
                  <a:pt x="224656" y="7492"/>
                </a:lnTo>
                <a:lnTo>
                  <a:pt x="265546" y="22205"/>
                </a:lnTo>
                <a:lnTo>
                  <a:pt x="299156" y="45161"/>
                </a:lnTo>
                <a:lnTo>
                  <a:pt x="330861" y="90186"/>
                </a:lnTo>
                <a:lnTo>
                  <a:pt x="336644" y="122949"/>
                </a:lnTo>
                <a:lnTo>
                  <a:pt x="335080" y="139365"/>
                </a:lnTo>
                <a:lnTo>
                  <a:pt x="312151" y="186911"/>
                </a:lnTo>
                <a:lnTo>
                  <a:pt x="283576" y="213067"/>
                </a:lnTo>
                <a:lnTo>
                  <a:pt x="245952" y="231867"/>
                </a:lnTo>
                <a:lnTo>
                  <a:pt x="202680" y="243379"/>
                </a:lnTo>
                <a:lnTo>
                  <a:pt x="179752" y="245899"/>
                </a:lnTo>
                <a:lnTo>
                  <a:pt x="156892" y="245899"/>
                </a:lnTo>
                <a:lnTo>
                  <a:pt x="111988" y="238475"/>
                </a:lnTo>
                <a:lnTo>
                  <a:pt x="71098" y="223762"/>
                </a:lnTo>
                <a:lnTo>
                  <a:pt x="37488" y="200738"/>
                </a:lnTo>
                <a:lnTo>
                  <a:pt x="5783" y="155782"/>
                </a:lnTo>
                <a:lnTo>
                  <a:pt x="0" y="122949"/>
                </a:lnTo>
                <a:close/>
              </a:path>
              <a:path w="1793239" h="246380">
                <a:moveTo>
                  <a:pt x="735407" y="122949"/>
                </a:moveTo>
                <a:lnTo>
                  <a:pt x="749422" y="73769"/>
                </a:lnTo>
                <a:lnTo>
                  <a:pt x="788611" y="32832"/>
                </a:lnTo>
                <a:lnTo>
                  <a:pt x="826236" y="14031"/>
                </a:lnTo>
                <a:lnTo>
                  <a:pt x="869507" y="2588"/>
                </a:lnTo>
                <a:lnTo>
                  <a:pt x="892299" y="0"/>
                </a:lnTo>
                <a:lnTo>
                  <a:pt x="915295" y="0"/>
                </a:lnTo>
                <a:lnTo>
                  <a:pt x="960200" y="7492"/>
                </a:lnTo>
                <a:lnTo>
                  <a:pt x="1001090" y="22205"/>
                </a:lnTo>
                <a:lnTo>
                  <a:pt x="1034496" y="45161"/>
                </a:lnTo>
                <a:lnTo>
                  <a:pt x="1066405" y="90186"/>
                </a:lnTo>
                <a:lnTo>
                  <a:pt x="1072188" y="122949"/>
                </a:lnTo>
                <a:lnTo>
                  <a:pt x="1070487" y="139365"/>
                </a:lnTo>
                <a:lnTo>
                  <a:pt x="1047695" y="186911"/>
                </a:lnTo>
                <a:lnTo>
                  <a:pt x="1018983" y="213067"/>
                </a:lnTo>
                <a:lnTo>
                  <a:pt x="981495" y="231867"/>
                </a:lnTo>
                <a:lnTo>
                  <a:pt x="938088" y="243379"/>
                </a:lnTo>
                <a:lnTo>
                  <a:pt x="915295" y="245899"/>
                </a:lnTo>
                <a:lnTo>
                  <a:pt x="892299" y="245899"/>
                </a:lnTo>
                <a:lnTo>
                  <a:pt x="847395" y="238475"/>
                </a:lnTo>
                <a:lnTo>
                  <a:pt x="806505" y="223762"/>
                </a:lnTo>
                <a:lnTo>
                  <a:pt x="773031" y="200738"/>
                </a:lnTo>
                <a:lnTo>
                  <a:pt x="741122" y="155782"/>
                </a:lnTo>
                <a:lnTo>
                  <a:pt x="735407" y="122949"/>
                </a:lnTo>
                <a:close/>
              </a:path>
              <a:path w="1793239" h="246380">
                <a:moveTo>
                  <a:pt x="1455438" y="122949"/>
                </a:moveTo>
                <a:lnTo>
                  <a:pt x="1469249" y="73769"/>
                </a:lnTo>
                <a:lnTo>
                  <a:pt x="1509459" y="32832"/>
                </a:lnTo>
                <a:lnTo>
                  <a:pt x="1546130" y="14031"/>
                </a:lnTo>
                <a:lnTo>
                  <a:pt x="1589538" y="2588"/>
                </a:lnTo>
                <a:lnTo>
                  <a:pt x="1612330" y="0"/>
                </a:lnTo>
                <a:lnTo>
                  <a:pt x="1635258" y="0"/>
                </a:lnTo>
                <a:lnTo>
                  <a:pt x="1680231" y="7492"/>
                </a:lnTo>
                <a:lnTo>
                  <a:pt x="1721053" y="22205"/>
                </a:lnTo>
                <a:lnTo>
                  <a:pt x="1754527" y="45161"/>
                </a:lnTo>
                <a:lnTo>
                  <a:pt x="1786436" y="90186"/>
                </a:lnTo>
                <a:lnTo>
                  <a:pt x="1793035" y="122949"/>
                </a:lnTo>
                <a:lnTo>
                  <a:pt x="1791334" y="139365"/>
                </a:lnTo>
                <a:lnTo>
                  <a:pt x="1768406" y="186911"/>
                </a:lnTo>
                <a:lnTo>
                  <a:pt x="1739014" y="213067"/>
                </a:lnTo>
                <a:lnTo>
                  <a:pt x="1701458" y="231867"/>
                </a:lnTo>
                <a:lnTo>
                  <a:pt x="1658051" y="243379"/>
                </a:lnTo>
                <a:lnTo>
                  <a:pt x="1635258" y="245899"/>
                </a:lnTo>
                <a:lnTo>
                  <a:pt x="1612330" y="245899"/>
                </a:lnTo>
                <a:lnTo>
                  <a:pt x="1567358" y="238475"/>
                </a:lnTo>
                <a:lnTo>
                  <a:pt x="1526536" y="223762"/>
                </a:lnTo>
                <a:lnTo>
                  <a:pt x="1493062" y="200738"/>
                </a:lnTo>
                <a:lnTo>
                  <a:pt x="1461969" y="155782"/>
                </a:lnTo>
                <a:lnTo>
                  <a:pt x="1455438" y="1229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5829" y="2629663"/>
            <a:ext cx="104139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50" dirty="0">
                <a:latin typeface="Arial"/>
                <a:cs typeface="Arial"/>
              </a:rPr>
              <a:t>C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80383" y="2595478"/>
            <a:ext cx="337820" cy="246379"/>
          </a:xfrm>
          <a:custGeom>
            <a:avLst/>
            <a:gdLst/>
            <a:ahLst/>
            <a:cxnLst/>
            <a:rect l="l" t="t" r="r" b="b"/>
            <a:pathLst>
              <a:path w="337820" h="246380">
                <a:moveTo>
                  <a:pt x="0" y="122949"/>
                </a:moveTo>
                <a:lnTo>
                  <a:pt x="13879" y="73769"/>
                </a:lnTo>
                <a:lnTo>
                  <a:pt x="53000" y="32832"/>
                </a:lnTo>
                <a:lnTo>
                  <a:pt x="90692" y="14031"/>
                </a:lnTo>
                <a:lnTo>
                  <a:pt x="133964" y="2588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7492"/>
                </a:lnTo>
                <a:lnTo>
                  <a:pt x="265478" y="22205"/>
                </a:lnTo>
                <a:lnTo>
                  <a:pt x="299088" y="45161"/>
                </a:lnTo>
                <a:lnTo>
                  <a:pt x="331065" y="90186"/>
                </a:lnTo>
                <a:lnTo>
                  <a:pt x="337461" y="122949"/>
                </a:lnTo>
                <a:lnTo>
                  <a:pt x="335964" y="139365"/>
                </a:lnTo>
                <a:lnTo>
                  <a:pt x="312968" y="186911"/>
                </a:lnTo>
                <a:lnTo>
                  <a:pt x="283576" y="213067"/>
                </a:lnTo>
                <a:lnTo>
                  <a:pt x="245884" y="231867"/>
                </a:lnTo>
                <a:lnTo>
                  <a:pt x="202680" y="243379"/>
                </a:lnTo>
                <a:lnTo>
                  <a:pt x="179684" y="245899"/>
                </a:lnTo>
                <a:lnTo>
                  <a:pt x="156892" y="245899"/>
                </a:lnTo>
                <a:lnTo>
                  <a:pt x="111988" y="238475"/>
                </a:lnTo>
                <a:lnTo>
                  <a:pt x="71098" y="223762"/>
                </a:lnTo>
                <a:lnTo>
                  <a:pt x="37488" y="200738"/>
                </a:lnTo>
                <a:lnTo>
                  <a:pt x="6599" y="155782"/>
                </a:lnTo>
                <a:lnTo>
                  <a:pt x="0" y="1229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96748" y="2629663"/>
            <a:ext cx="104139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50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15926" y="2595478"/>
            <a:ext cx="337820" cy="246379"/>
          </a:xfrm>
          <a:custGeom>
            <a:avLst/>
            <a:gdLst/>
            <a:ahLst/>
            <a:cxnLst/>
            <a:rect l="l" t="t" r="r" b="b"/>
            <a:pathLst>
              <a:path w="337820" h="246380">
                <a:moveTo>
                  <a:pt x="0" y="122949"/>
                </a:moveTo>
                <a:lnTo>
                  <a:pt x="13879" y="73769"/>
                </a:lnTo>
                <a:lnTo>
                  <a:pt x="53884" y="32832"/>
                </a:lnTo>
                <a:lnTo>
                  <a:pt x="91577" y="14031"/>
                </a:lnTo>
                <a:lnTo>
                  <a:pt x="133964" y="2588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7492"/>
                </a:lnTo>
                <a:lnTo>
                  <a:pt x="265478" y="22205"/>
                </a:lnTo>
                <a:lnTo>
                  <a:pt x="299088" y="45161"/>
                </a:lnTo>
                <a:lnTo>
                  <a:pt x="330861" y="90186"/>
                </a:lnTo>
                <a:lnTo>
                  <a:pt x="337461" y="122949"/>
                </a:lnTo>
                <a:lnTo>
                  <a:pt x="335760" y="139365"/>
                </a:lnTo>
                <a:lnTo>
                  <a:pt x="312968" y="186911"/>
                </a:lnTo>
                <a:lnTo>
                  <a:pt x="283576" y="213067"/>
                </a:lnTo>
                <a:lnTo>
                  <a:pt x="245952" y="231867"/>
                </a:lnTo>
                <a:lnTo>
                  <a:pt x="202680" y="243379"/>
                </a:lnTo>
                <a:lnTo>
                  <a:pt x="179684" y="245899"/>
                </a:lnTo>
                <a:lnTo>
                  <a:pt x="156892" y="245899"/>
                </a:lnTo>
                <a:lnTo>
                  <a:pt x="111784" y="238475"/>
                </a:lnTo>
                <a:lnTo>
                  <a:pt x="71098" y="223762"/>
                </a:lnTo>
                <a:lnTo>
                  <a:pt x="37488" y="200738"/>
                </a:lnTo>
                <a:lnTo>
                  <a:pt x="6395" y="155782"/>
                </a:lnTo>
                <a:lnTo>
                  <a:pt x="0" y="1229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35489" y="2629663"/>
            <a:ext cx="9842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50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7582" y="4255337"/>
            <a:ext cx="337185" cy="245110"/>
          </a:xfrm>
          <a:custGeom>
            <a:avLst/>
            <a:gdLst/>
            <a:ahLst/>
            <a:cxnLst/>
            <a:rect l="l" t="t" r="r" b="b"/>
            <a:pathLst>
              <a:path w="337185" h="245110">
                <a:moveTo>
                  <a:pt x="0" y="121928"/>
                </a:moveTo>
                <a:lnTo>
                  <a:pt x="14022" y="73769"/>
                </a:lnTo>
                <a:lnTo>
                  <a:pt x="53204" y="32627"/>
                </a:lnTo>
                <a:lnTo>
                  <a:pt x="90869" y="13010"/>
                </a:lnTo>
                <a:lnTo>
                  <a:pt x="134106" y="1566"/>
                </a:lnTo>
                <a:lnTo>
                  <a:pt x="156905" y="0"/>
                </a:lnTo>
                <a:lnTo>
                  <a:pt x="179875" y="0"/>
                </a:lnTo>
                <a:lnTo>
                  <a:pt x="224806" y="6471"/>
                </a:lnTo>
                <a:lnTo>
                  <a:pt x="265675" y="22001"/>
                </a:lnTo>
                <a:lnTo>
                  <a:pt x="299122" y="44956"/>
                </a:lnTo>
                <a:lnTo>
                  <a:pt x="331038" y="89300"/>
                </a:lnTo>
                <a:lnTo>
                  <a:pt x="336781" y="121928"/>
                </a:lnTo>
                <a:lnTo>
                  <a:pt x="335093" y="139161"/>
                </a:lnTo>
                <a:lnTo>
                  <a:pt x="312294" y="185821"/>
                </a:lnTo>
                <a:lnTo>
                  <a:pt x="283583" y="212046"/>
                </a:lnTo>
                <a:lnTo>
                  <a:pt x="246088" y="231867"/>
                </a:lnTo>
                <a:lnTo>
                  <a:pt x="202680" y="242494"/>
                </a:lnTo>
                <a:lnTo>
                  <a:pt x="179875" y="244878"/>
                </a:lnTo>
                <a:lnTo>
                  <a:pt x="156905" y="244878"/>
                </a:lnTo>
                <a:lnTo>
                  <a:pt x="111981" y="238270"/>
                </a:lnTo>
                <a:lnTo>
                  <a:pt x="71105" y="222740"/>
                </a:lnTo>
                <a:lnTo>
                  <a:pt x="37665" y="199853"/>
                </a:lnTo>
                <a:lnTo>
                  <a:pt x="5742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17243" y="4288499"/>
            <a:ext cx="2578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ABC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3826" y="4255337"/>
            <a:ext cx="337820" cy="245110"/>
          </a:xfrm>
          <a:custGeom>
            <a:avLst/>
            <a:gdLst/>
            <a:ahLst/>
            <a:cxnLst/>
            <a:rect l="l" t="t" r="r" b="b"/>
            <a:pathLst>
              <a:path w="337820" h="245110">
                <a:moveTo>
                  <a:pt x="0" y="121928"/>
                </a:moveTo>
                <a:lnTo>
                  <a:pt x="13879" y="73769"/>
                </a:lnTo>
                <a:lnTo>
                  <a:pt x="53068" y="32627"/>
                </a:lnTo>
                <a:lnTo>
                  <a:pt x="90692" y="13010"/>
                </a:lnTo>
                <a:lnTo>
                  <a:pt x="133964" y="1566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6471"/>
                </a:lnTo>
                <a:lnTo>
                  <a:pt x="265546" y="22001"/>
                </a:lnTo>
                <a:lnTo>
                  <a:pt x="298952" y="44956"/>
                </a:lnTo>
                <a:lnTo>
                  <a:pt x="330861" y="89300"/>
                </a:lnTo>
                <a:lnTo>
                  <a:pt x="337461" y="121928"/>
                </a:lnTo>
                <a:lnTo>
                  <a:pt x="335760" y="139161"/>
                </a:lnTo>
                <a:lnTo>
                  <a:pt x="312968" y="185821"/>
                </a:lnTo>
                <a:lnTo>
                  <a:pt x="283576" y="212046"/>
                </a:lnTo>
                <a:lnTo>
                  <a:pt x="245952" y="231867"/>
                </a:lnTo>
                <a:lnTo>
                  <a:pt x="202680" y="242494"/>
                </a:lnTo>
                <a:lnTo>
                  <a:pt x="179684" y="244878"/>
                </a:lnTo>
                <a:lnTo>
                  <a:pt x="156892" y="244878"/>
                </a:lnTo>
                <a:lnTo>
                  <a:pt x="111784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6395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53310" y="4288499"/>
            <a:ext cx="2578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ABD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65466" y="4255337"/>
            <a:ext cx="337820" cy="245110"/>
          </a:xfrm>
          <a:custGeom>
            <a:avLst/>
            <a:gdLst/>
            <a:ahLst/>
            <a:cxnLst/>
            <a:rect l="l" t="t" r="r" b="b"/>
            <a:pathLst>
              <a:path w="337820" h="245110">
                <a:moveTo>
                  <a:pt x="0" y="121928"/>
                </a:moveTo>
                <a:lnTo>
                  <a:pt x="13811" y="73769"/>
                </a:lnTo>
                <a:lnTo>
                  <a:pt x="53884" y="32627"/>
                </a:lnTo>
                <a:lnTo>
                  <a:pt x="90692" y="13010"/>
                </a:lnTo>
                <a:lnTo>
                  <a:pt x="133895" y="1566"/>
                </a:lnTo>
                <a:lnTo>
                  <a:pt x="156892" y="0"/>
                </a:lnTo>
                <a:lnTo>
                  <a:pt x="179684" y="0"/>
                </a:lnTo>
                <a:lnTo>
                  <a:pt x="224588" y="6471"/>
                </a:lnTo>
                <a:lnTo>
                  <a:pt x="265478" y="22001"/>
                </a:lnTo>
                <a:lnTo>
                  <a:pt x="299088" y="44956"/>
                </a:lnTo>
                <a:lnTo>
                  <a:pt x="330861" y="89300"/>
                </a:lnTo>
                <a:lnTo>
                  <a:pt x="337461" y="121928"/>
                </a:lnTo>
                <a:lnTo>
                  <a:pt x="335760" y="139161"/>
                </a:lnTo>
                <a:lnTo>
                  <a:pt x="312968" y="185821"/>
                </a:lnTo>
                <a:lnTo>
                  <a:pt x="283576" y="212046"/>
                </a:lnTo>
                <a:lnTo>
                  <a:pt x="245884" y="231867"/>
                </a:lnTo>
                <a:lnTo>
                  <a:pt x="202680" y="242494"/>
                </a:lnTo>
                <a:lnTo>
                  <a:pt x="179684" y="244878"/>
                </a:lnTo>
                <a:lnTo>
                  <a:pt x="156892" y="244878"/>
                </a:lnTo>
                <a:lnTo>
                  <a:pt x="111988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6395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08352" y="4288499"/>
            <a:ext cx="25209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ABE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7039" y="4255337"/>
            <a:ext cx="337820" cy="245110"/>
          </a:xfrm>
          <a:custGeom>
            <a:avLst/>
            <a:gdLst/>
            <a:ahLst/>
            <a:cxnLst/>
            <a:rect l="l" t="t" r="r" b="b"/>
            <a:pathLst>
              <a:path w="337820" h="245110">
                <a:moveTo>
                  <a:pt x="0" y="121928"/>
                </a:moveTo>
                <a:lnTo>
                  <a:pt x="13879" y="73769"/>
                </a:lnTo>
                <a:lnTo>
                  <a:pt x="53884" y="32627"/>
                </a:lnTo>
                <a:lnTo>
                  <a:pt x="91577" y="13010"/>
                </a:lnTo>
                <a:lnTo>
                  <a:pt x="134780" y="1566"/>
                </a:lnTo>
                <a:lnTo>
                  <a:pt x="156960" y="0"/>
                </a:lnTo>
                <a:lnTo>
                  <a:pt x="180569" y="0"/>
                </a:lnTo>
                <a:lnTo>
                  <a:pt x="225541" y="6471"/>
                </a:lnTo>
                <a:lnTo>
                  <a:pt x="265546" y="22001"/>
                </a:lnTo>
                <a:lnTo>
                  <a:pt x="299837" y="44956"/>
                </a:lnTo>
                <a:lnTo>
                  <a:pt x="330929" y="89300"/>
                </a:lnTo>
                <a:lnTo>
                  <a:pt x="337461" y="121928"/>
                </a:lnTo>
                <a:lnTo>
                  <a:pt x="335828" y="139161"/>
                </a:lnTo>
                <a:lnTo>
                  <a:pt x="312968" y="185821"/>
                </a:lnTo>
                <a:lnTo>
                  <a:pt x="283576" y="212046"/>
                </a:lnTo>
                <a:lnTo>
                  <a:pt x="245952" y="231867"/>
                </a:lnTo>
                <a:lnTo>
                  <a:pt x="202680" y="242494"/>
                </a:lnTo>
                <a:lnTo>
                  <a:pt x="180569" y="244878"/>
                </a:lnTo>
                <a:lnTo>
                  <a:pt x="156960" y="244878"/>
                </a:lnTo>
                <a:lnTo>
                  <a:pt x="111988" y="238270"/>
                </a:lnTo>
                <a:lnTo>
                  <a:pt x="71846" y="222740"/>
                </a:lnTo>
                <a:lnTo>
                  <a:pt x="37556" y="199853"/>
                </a:lnTo>
                <a:lnTo>
                  <a:pt x="6463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56591" y="4288499"/>
            <a:ext cx="2578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ACD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68679" y="4255337"/>
            <a:ext cx="337820" cy="245110"/>
          </a:xfrm>
          <a:custGeom>
            <a:avLst/>
            <a:gdLst/>
            <a:ahLst/>
            <a:cxnLst/>
            <a:rect l="l" t="t" r="r" b="b"/>
            <a:pathLst>
              <a:path w="337820" h="245110">
                <a:moveTo>
                  <a:pt x="0" y="121928"/>
                </a:moveTo>
                <a:lnTo>
                  <a:pt x="13879" y="73769"/>
                </a:lnTo>
                <a:lnTo>
                  <a:pt x="53884" y="32627"/>
                </a:lnTo>
                <a:lnTo>
                  <a:pt x="91577" y="13010"/>
                </a:lnTo>
                <a:lnTo>
                  <a:pt x="134780" y="1566"/>
                </a:lnTo>
                <a:lnTo>
                  <a:pt x="157776" y="0"/>
                </a:lnTo>
                <a:lnTo>
                  <a:pt x="180569" y="0"/>
                </a:lnTo>
                <a:lnTo>
                  <a:pt x="225473" y="6471"/>
                </a:lnTo>
                <a:lnTo>
                  <a:pt x="266363" y="22001"/>
                </a:lnTo>
                <a:lnTo>
                  <a:pt x="299769" y="44956"/>
                </a:lnTo>
                <a:lnTo>
                  <a:pt x="330861" y="89300"/>
                </a:lnTo>
                <a:lnTo>
                  <a:pt x="337461" y="121928"/>
                </a:lnTo>
                <a:lnTo>
                  <a:pt x="335760" y="139161"/>
                </a:lnTo>
                <a:lnTo>
                  <a:pt x="312968" y="185821"/>
                </a:lnTo>
                <a:lnTo>
                  <a:pt x="283576" y="212046"/>
                </a:lnTo>
                <a:lnTo>
                  <a:pt x="245952" y="231867"/>
                </a:lnTo>
                <a:lnTo>
                  <a:pt x="203497" y="242494"/>
                </a:lnTo>
                <a:lnTo>
                  <a:pt x="180569" y="244878"/>
                </a:lnTo>
                <a:lnTo>
                  <a:pt x="157776" y="244878"/>
                </a:lnTo>
                <a:lnTo>
                  <a:pt x="112668" y="238270"/>
                </a:lnTo>
                <a:lnTo>
                  <a:pt x="71982" y="222740"/>
                </a:lnTo>
                <a:lnTo>
                  <a:pt x="38372" y="199853"/>
                </a:lnTo>
                <a:lnTo>
                  <a:pt x="6395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11565" y="4288499"/>
            <a:ext cx="25209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5624" y="4255337"/>
            <a:ext cx="337185" cy="245110"/>
          </a:xfrm>
          <a:custGeom>
            <a:avLst/>
            <a:gdLst/>
            <a:ahLst/>
            <a:cxnLst/>
            <a:rect l="l" t="t" r="r" b="b"/>
            <a:pathLst>
              <a:path w="337185" h="245110">
                <a:moveTo>
                  <a:pt x="0" y="121928"/>
                </a:moveTo>
                <a:lnTo>
                  <a:pt x="13811" y="73769"/>
                </a:lnTo>
                <a:lnTo>
                  <a:pt x="53000" y="32627"/>
                </a:lnTo>
                <a:lnTo>
                  <a:pt x="90692" y="13010"/>
                </a:lnTo>
                <a:lnTo>
                  <a:pt x="133895" y="1566"/>
                </a:lnTo>
                <a:lnTo>
                  <a:pt x="156892" y="0"/>
                </a:lnTo>
                <a:lnTo>
                  <a:pt x="179684" y="0"/>
                </a:lnTo>
                <a:lnTo>
                  <a:pt x="224588" y="6471"/>
                </a:lnTo>
                <a:lnTo>
                  <a:pt x="265478" y="22001"/>
                </a:lnTo>
                <a:lnTo>
                  <a:pt x="299088" y="44956"/>
                </a:lnTo>
                <a:lnTo>
                  <a:pt x="330861" y="89300"/>
                </a:lnTo>
                <a:lnTo>
                  <a:pt x="336576" y="121928"/>
                </a:lnTo>
                <a:lnTo>
                  <a:pt x="334944" y="139161"/>
                </a:lnTo>
                <a:lnTo>
                  <a:pt x="312083" y="185821"/>
                </a:lnTo>
                <a:lnTo>
                  <a:pt x="283576" y="212046"/>
                </a:lnTo>
                <a:lnTo>
                  <a:pt x="245884" y="231867"/>
                </a:lnTo>
                <a:lnTo>
                  <a:pt x="202680" y="242494"/>
                </a:lnTo>
                <a:lnTo>
                  <a:pt x="179684" y="244878"/>
                </a:lnTo>
                <a:lnTo>
                  <a:pt x="156892" y="244878"/>
                </a:lnTo>
                <a:lnTo>
                  <a:pt x="111988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5715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47625" y="4288499"/>
            <a:ext cx="25209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ADE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72776" y="4255337"/>
            <a:ext cx="337185" cy="245110"/>
          </a:xfrm>
          <a:custGeom>
            <a:avLst/>
            <a:gdLst/>
            <a:ahLst/>
            <a:cxnLst/>
            <a:rect l="l" t="t" r="r" b="b"/>
            <a:pathLst>
              <a:path w="337185" h="245110">
                <a:moveTo>
                  <a:pt x="0" y="121928"/>
                </a:moveTo>
                <a:lnTo>
                  <a:pt x="13811" y="73769"/>
                </a:lnTo>
                <a:lnTo>
                  <a:pt x="53000" y="32627"/>
                </a:lnTo>
                <a:lnTo>
                  <a:pt x="90692" y="13010"/>
                </a:lnTo>
                <a:lnTo>
                  <a:pt x="133895" y="1566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6471"/>
                </a:lnTo>
                <a:lnTo>
                  <a:pt x="265478" y="22001"/>
                </a:lnTo>
                <a:lnTo>
                  <a:pt x="299088" y="44956"/>
                </a:lnTo>
                <a:lnTo>
                  <a:pt x="330045" y="89300"/>
                </a:lnTo>
                <a:lnTo>
                  <a:pt x="336576" y="121928"/>
                </a:lnTo>
                <a:lnTo>
                  <a:pt x="334944" y="139161"/>
                </a:lnTo>
                <a:lnTo>
                  <a:pt x="312083" y="185821"/>
                </a:lnTo>
                <a:lnTo>
                  <a:pt x="283576" y="212046"/>
                </a:lnTo>
                <a:lnTo>
                  <a:pt x="245884" y="231867"/>
                </a:lnTo>
                <a:lnTo>
                  <a:pt x="202680" y="242494"/>
                </a:lnTo>
                <a:lnTo>
                  <a:pt x="179684" y="244878"/>
                </a:lnTo>
                <a:lnTo>
                  <a:pt x="156892" y="244878"/>
                </a:lnTo>
                <a:lnTo>
                  <a:pt x="111988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5715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110764" y="4288499"/>
            <a:ext cx="26162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BCD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08836" y="4255337"/>
            <a:ext cx="337185" cy="245110"/>
          </a:xfrm>
          <a:custGeom>
            <a:avLst/>
            <a:gdLst/>
            <a:ahLst/>
            <a:cxnLst/>
            <a:rect l="l" t="t" r="r" b="b"/>
            <a:pathLst>
              <a:path w="337184" h="245110">
                <a:moveTo>
                  <a:pt x="0" y="121928"/>
                </a:moveTo>
                <a:lnTo>
                  <a:pt x="13879" y="73769"/>
                </a:lnTo>
                <a:lnTo>
                  <a:pt x="53068" y="32627"/>
                </a:lnTo>
                <a:lnTo>
                  <a:pt x="90692" y="13010"/>
                </a:lnTo>
                <a:lnTo>
                  <a:pt x="133964" y="1566"/>
                </a:lnTo>
                <a:lnTo>
                  <a:pt x="156892" y="0"/>
                </a:lnTo>
                <a:lnTo>
                  <a:pt x="179752" y="0"/>
                </a:lnTo>
                <a:lnTo>
                  <a:pt x="224656" y="6471"/>
                </a:lnTo>
                <a:lnTo>
                  <a:pt x="265546" y="22001"/>
                </a:lnTo>
                <a:lnTo>
                  <a:pt x="299156" y="44956"/>
                </a:lnTo>
                <a:lnTo>
                  <a:pt x="330861" y="89300"/>
                </a:lnTo>
                <a:lnTo>
                  <a:pt x="336644" y="121928"/>
                </a:lnTo>
                <a:lnTo>
                  <a:pt x="335760" y="139161"/>
                </a:lnTo>
                <a:lnTo>
                  <a:pt x="312151" y="185821"/>
                </a:lnTo>
                <a:lnTo>
                  <a:pt x="283576" y="212046"/>
                </a:lnTo>
                <a:lnTo>
                  <a:pt x="245952" y="231867"/>
                </a:lnTo>
                <a:lnTo>
                  <a:pt x="202680" y="242494"/>
                </a:lnTo>
                <a:lnTo>
                  <a:pt x="179752" y="244878"/>
                </a:lnTo>
                <a:lnTo>
                  <a:pt x="156892" y="244878"/>
                </a:lnTo>
                <a:lnTo>
                  <a:pt x="111988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6463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649205" y="4288499"/>
            <a:ext cx="25527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BCE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0477" y="4255337"/>
            <a:ext cx="337820" cy="245110"/>
          </a:xfrm>
          <a:custGeom>
            <a:avLst/>
            <a:gdLst/>
            <a:ahLst/>
            <a:cxnLst/>
            <a:rect l="l" t="t" r="r" b="b"/>
            <a:pathLst>
              <a:path w="337820" h="245110">
                <a:moveTo>
                  <a:pt x="0" y="121928"/>
                </a:moveTo>
                <a:lnTo>
                  <a:pt x="13811" y="73769"/>
                </a:lnTo>
                <a:lnTo>
                  <a:pt x="53000" y="32627"/>
                </a:lnTo>
                <a:lnTo>
                  <a:pt x="90692" y="13010"/>
                </a:lnTo>
                <a:lnTo>
                  <a:pt x="133895" y="1566"/>
                </a:lnTo>
                <a:lnTo>
                  <a:pt x="156892" y="0"/>
                </a:lnTo>
                <a:lnTo>
                  <a:pt x="179684" y="0"/>
                </a:lnTo>
                <a:lnTo>
                  <a:pt x="224656" y="6471"/>
                </a:lnTo>
                <a:lnTo>
                  <a:pt x="265478" y="22001"/>
                </a:lnTo>
                <a:lnTo>
                  <a:pt x="299088" y="44956"/>
                </a:lnTo>
                <a:lnTo>
                  <a:pt x="330861" y="89300"/>
                </a:lnTo>
                <a:lnTo>
                  <a:pt x="337461" y="121928"/>
                </a:lnTo>
                <a:lnTo>
                  <a:pt x="335760" y="139161"/>
                </a:lnTo>
                <a:lnTo>
                  <a:pt x="312083" y="185821"/>
                </a:lnTo>
                <a:lnTo>
                  <a:pt x="283576" y="212046"/>
                </a:lnTo>
                <a:lnTo>
                  <a:pt x="245884" y="231867"/>
                </a:lnTo>
                <a:lnTo>
                  <a:pt x="202680" y="242494"/>
                </a:lnTo>
                <a:lnTo>
                  <a:pt x="179684" y="244878"/>
                </a:lnTo>
                <a:lnTo>
                  <a:pt x="156892" y="244878"/>
                </a:lnTo>
                <a:lnTo>
                  <a:pt x="111988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6599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01662" y="4288499"/>
            <a:ext cx="25527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BDE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81841" y="4255337"/>
            <a:ext cx="337185" cy="245110"/>
          </a:xfrm>
          <a:custGeom>
            <a:avLst/>
            <a:gdLst/>
            <a:ahLst/>
            <a:cxnLst/>
            <a:rect l="l" t="t" r="r" b="b"/>
            <a:pathLst>
              <a:path w="337184" h="245110">
                <a:moveTo>
                  <a:pt x="0" y="121928"/>
                </a:moveTo>
                <a:lnTo>
                  <a:pt x="13879" y="73769"/>
                </a:lnTo>
                <a:lnTo>
                  <a:pt x="53068" y="32627"/>
                </a:lnTo>
                <a:lnTo>
                  <a:pt x="90692" y="13010"/>
                </a:lnTo>
                <a:lnTo>
                  <a:pt x="133964" y="1566"/>
                </a:lnTo>
                <a:lnTo>
                  <a:pt x="156892" y="0"/>
                </a:lnTo>
                <a:lnTo>
                  <a:pt x="179752" y="0"/>
                </a:lnTo>
                <a:lnTo>
                  <a:pt x="224656" y="6471"/>
                </a:lnTo>
                <a:lnTo>
                  <a:pt x="265546" y="22001"/>
                </a:lnTo>
                <a:lnTo>
                  <a:pt x="299156" y="44956"/>
                </a:lnTo>
                <a:lnTo>
                  <a:pt x="330181" y="89300"/>
                </a:lnTo>
                <a:lnTo>
                  <a:pt x="336644" y="121928"/>
                </a:lnTo>
                <a:lnTo>
                  <a:pt x="335080" y="139161"/>
                </a:lnTo>
                <a:lnTo>
                  <a:pt x="312151" y="185821"/>
                </a:lnTo>
                <a:lnTo>
                  <a:pt x="283576" y="212046"/>
                </a:lnTo>
                <a:lnTo>
                  <a:pt x="245952" y="231867"/>
                </a:lnTo>
                <a:lnTo>
                  <a:pt x="202680" y="242494"/>
                </a:lnTo>
                <a:lnTo>
                  <a:pt x="179752" y="244878"/>
                </a:lnTo>
                <a:lnTo>
                  <a:pt x="156892" y="244878"/>
                </a:lnTo>
                <a:lnTo>
                  <a:pt x="111988" y="238270"/>
                </a:lnTo>
                <a:lnTo>
                  <a:pt x="71098" y="222740"/>
                </a:lnTo>
                <a:lnTo>
                  <a:pt x="37488" y="199853"/>
                </a:lnTo>
                <a:lnTo>
                  <a:pt x="5783" y="155577"/>
                </a:lnTo>
                <a:lnTo>
                  <a:pt x="0" y="121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22210" y="4288499"/>
            <a:ext cx="25527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CDE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43432" y="2285870"/>
            <a:ext cx="4909820" cy="3075940"/>
            <a:chOff x="2943432" y="2285870"/>
            <a:chExt cx="4909820" cy="3075940"/>
          </a:xfrm>
        </p:grpSpPr>
        <p:sp>
          <p:nvSpPr>
            <p:cNvPr id="47" name="object 47"/>
            <p:cNvSpPr/>
            <p:nvPr/>
          </p:nvSpPr>
          <p:spPr>
            <a:xfrm>
              <a:off x="2945972" y="2288410"/>
              <a:ext cx="4904740" cy="1966595"/>
            </a:xfrm>
            <a:custGeom>
              <a:avLst/>
              <a:gdLst/>
              <a:ahLst/>
              <a:cxnLst/>
              <a:rect l="l" t="t" r="r" b="b"/>
              <a:pathLst>
                <a:path w="4904740" h="1966595">
                  <a:moveTo>
                    <a:pt x="2451745" y="0"/>
                  </a:moveTo>
                  <a:lnTo>
                    <a:pt x="2451745" y="307068"/>
                  </a:lnTo>
                </a:path>
                <a:path w="4904740" h="1966595">
                  <a:moveTo>
                    <a:pt x="2451745" y="0"/>
                  </a:moveTo>
                  <a:lnTo>
                    <a:pt x="1731714" y="307068"/>
                  </a:lnTo>
                </a:path>
                <a:path w="4904740" h="1966595">
                  <a:moveTo>
                    <a:pt x="2451745" y="0"/>
                  </a:moveTo>
                  <a:lnTo>
                    <a:pt x="996171" y="307068"/>
                  </a:lnTo>
                </a:path>
                <a:path w="4904740" h="1966595">
                  <a:moveTo>
                    <a:pt x="2451745" y="0"/>
                  </a:moveTo>
                  <a:lnTo>
                    <a:pt x="3202801" y="307068"/>
                  </a:lnTo>
                </a:path>
                <a:path w="4904740" h="1966595">
                  <a:moveTo>
                    <a:pt x="2451745" y="0"/>
                  </a:moveTo>
                  <a:lnTo>
                    <a:pt x="3938208" y="307068"/>
                  </a:lnTo>
                </a:path>
                <a:path w="4904740" h="1966595">
                  <a:moveTo>
                    <a:pt x="2451745" y="552968"/>
                  </a:moveTo>
                  <a:lnTo>
                    <a:pt x="2191777" y="1105936"/>
                  </a:lnTo>
                </a:path>
                <a:path w="4904740" h="1966595">
                  <a:moveTo>
                    <a:pt x="996171" y="552968"/>
                  </a:moveTo>
                  <a:lnTo>
                    <a:pt x="0" y="1105936"/>
                  </a:lnTo>
                </a:path>
                <a:path w="4904740" h="1966595">
                  <a:moveTo>
                    <a:pt x="996171" y="552968"/>
                  </a:moveTo>
                  <a:lnTo>
                    <a:pt x="536107" y="1105936"/>
                  </a:lnTo>
                </a:path>
                <a:path w="4904740" h="1966595">
                  <a:moveTo>
                    <a:pt x="996171" y="552968"/>
                  </a:moveTo>
                  <a:lnTo>
                    <a:pt x="1087680" y="1105936"/>
                  </a:lnTo>
                </a:path>
                <a:path w="4904740" h="1966595">
                  <a:moveTo>
                    <a:pt x="996171" y="552968"/>
                  </a:moveTo>
                  <a:lnTo>
                    <a:pt x="1639320" y="1105936"/>
                  </a:lnTo>
                </a:path>
                <a:path w="4904740" h="1966595">
                  <a:moveTo>
                    <a:pt x="1731714" y="552968"/>
                  </a:moveTo>
                  <a:lnTo>
                    <a:pt x="2191777" y="1105936"/>
                  </a:lnTo>
                </a:path>
                <a:path w="4904740" h="1966595">
                  <a:moveTo>
                    <a:pt x="1731714" y="552968"/>
                  </a:moveTo>
                  <a:lnTo>
                    <a:pt x="0" y="1105936"/>
                  </a:lnTo>
                </a:path>
                <a:path w="4904740" h="1966595">
                  <a:moveTo>
                    <a:pt x="1731714" y="552968"/>
                  </a:moveTo>
                  <a:lnTo>
                    <a:pt x="2727837" y="1105936"/>
                  </a:lnTo>
                </a:path>
                <a:path w="4904740" h="1966595">
                  <a:moveTo>
                    <a:pt x="1731714" y="552968"/>
                  </a:moveTo>
                  <a:lnTo>
                    <a:pt x="3294990" y="1105936"/>
                  </a:lnTo>
                </a:path>
                <a:path w="4904740" h="1966595">
                  <a:moveTo>
                    <a:pt x="2451745" y="552968"/>
                  </a:moveTo>
                  <a:lnTo>
                    <a:pt x="536107" y="1105936"/>
                  </a:lnTo>
                </a:path>
                <a:path w="4904740" h="1966595">
                  <a:moveTo>
                    <a:pt x="2451745" y="552968"/>
                  </a:moveTo>
                  <a:lnTo>
                    <a:pt x="3831118" y="1105936"/>
                  </a:lnTo>
                </a:path>
                <a:path w="4904740" h="1966595">
                  <a:moveTo>
                    <a:pt x="2451745" y="552968"/>
                  </a:moveTo>
                  <a:lnTo>
                    <a:pt x="4382895" y="1105936"/>
                  </a:lnTo>
                </a:path>
                <a:path w="4904740" h="1966595">
                  <a:moveTo>
                    <a:pt x="3202801" y="552968"/>
                  </a:moveTo>
                  <a:lnTo>
                    <a:pt x="1087680" y="1105936"/>
                  </a:lnTo>
                </a:path>
                <a:path w="4904740" h="1966595">
                  <a:moveTo>
                    <a:pt x="3202801" y="552968"/>
                  </a:moveTo>
                  <a:lnTo>
                    <a:pt x="2727837" y="1105936"/>
                  </a:lnTo>
                </a:path>
                <a:path w="4904740" h="1966595">
                  <a:moveTo>
                    <a:pt x="3202801" y="552968"/>
                  </a:moveTo>
                  <a:lnTo>
                    <a:pt x="3831118" y="1105936"/>
                  </a:lnTo>
                </a:path>
                <a:path w="4904740" h="1966595">
                  <a:moveTo>
                    <a:pt x="3202801" y="552968"/>
                  </a:moveTo>
                  <a:lnTo>
                    <a:pt x="4904259" y="1105936"/>
                  </a:lnTo>
                </a:path>
                <a:path w="4904740" h="1966595">
                  <a:moveTo>
                    <a:pt x="3938208" y="552968"/>
                  </a:moveTo>
                  <a:lnTo>
                    <a:pt x="1639320" y="1105936"/>
                  </a:lnTo>
                </a:path>
                <a:path w="4904740" h="1966595">
                  <a:moveTo>
                    <a:pt x="3938208" y="552968"/>
                  </a:moveTo>
                  <a:lnTo>
                    <a:pt x="3294990" y="1105936"/>
                  </a:lnTo>
                </a:path>
                <a:path w="4904740" h="1966595">
                  <a:moveTo>
                    <a:pt x="3938208" y="552968"/>
                  </a:moveTo>
                  <a:lnTo>
                    <a:pt x="4382895" y="1105936"/>
                  </a:lnTo>
                </a:path>
                <a:path w="4904740" h="1966595">
                  <a:moveTo>
                    <a:pt x="3938208" y="552968"/>
                  </a:moveTo>
                  <a:lnTo>
                    <a:pt x="4904259" y="1105936"/>
                  </a:lnTo>
                </a:path>
                <a:path w="4904740" h="1966595">
                  <a:moveTo>
                    <a:pt x="0" y="1351632"/>
                  </a:moveTo>
                  <a:lnTo>
                    <a:pt x="0" y="1966109"/>
                  </a:lnTo>
                </a:path>
                <a:path w="4904740" h="1966595">
                  <a:moveTo>
                    <a:pt x="0" y="1351632"/>
                  </a:moveTo>
                  <a:lnTo>
                    <a:pt x="536107" y="1966109"/>
                  </a:lnTo>
                </a:path>
                <a:path w="4904740" h="1966595">
                  <a:moveTo>
                    <a:pt x="0" y="1351632"/>
                  </a:moveTo>
                  <a:lnTo>
                    <a:pt x="1087680" y="1966109"/>
                  </a:lnTo>
                </a:path>
                <a:path w="4904740" h="1966595">
                  <a:moveTo>
                    <a:pt x="536107" y="1351632"/>
                  </a:moveTo>
                  <a:lnTo>
                    <a:pt x="1639320" y="1966109"/>
                  </a:lnTo>
                </a:path>
                <a:path w="4904740" h="1966595">
                  <a:moveTo>
                    <a:pt x="536107" y="1351632"/>
                  </a:moveTo>
                  <a:lnTo>
                    <a:pt x="0" y="1966109"/>
                  </a:lnTo>
                </a:path>
                <a:path w="4904740" h="1966595">
                  <a:moveTo>
                    <a:pt x="536107" y="1351632"/>
                  </a:moveTo>
                  <a:lnTo>
                    <a:pt x="2191777" y="1966109"/>
                  </a:lnTo>
                </a:path>
                <a:path w="4904740" h="1966595">
                  <a:moveTo>
                    <a:pt x="1087680" y="1351632"/>
                  </a:moveTo>
                  <a:lnTo>
                    <a:pt x="536107" y="1966109"/>
                  </a:lnTo>
                </a:path>
                <a:path w="4904740" h="1966595">
                  <a:moveTo>
                    <a:pt x="1087680" y="1351632"/>
                  </a:moveTo>
                  <a:lnTo>
                    <a:pt x="1639320" y="1966109"/>
                  </a:lnTo>
                </a:path>
                <a:path w="4904740" h="1966595">
                  <a:moveTo>
                    <a:pt x="1087680" y="1351632"/>
                  </a:moveTo>
                  <a:lnTo>
                    <a:pt x="2727837" y="1966109"/>
                  </a:lnTo>
                </a:path>
                <a:path w="4904740" h="1966595">
                  <a:moveTo>
                    <a:pt x="1639320" y="1351632"/>
                  </a:moveTo>
                  <a:lnTo>
                    <a:pt x="1087680" y="1966109"/>
                  </a:lnTo>
                </a:path>
                <a:path w="4904740" h="1966595">
                  <a:moveTo>
                    <a:pt x="1639320" y="1351632"/>
                  </a:moveTo>
                  <a:lnTo>
                    <a:pt x="2191777" y="1966109"/>
                  </a:lnTo>
                </a:path>
                <a:path w="4904740" h="1966595">
                  <a:moveTo>
                    <a:pt x="1639320" y="1351632"/>
                  </a:moveTo>
                  <a:lnTo>
                    <a:pt x="2727837" y="1966109"/>
                  </a:lnTo>
                </a:path>
                <a:path w="4904740" h="1966595">
                  <a:moveTo>
                    <a:pt x="2191777" y="1351632"/>
                  </a:moveTo>
                  <a:lnTo>
                    <a:pt x="0" y="1966109"/>
                  </a:lnTo>
                </a:path>
                <a:path w="4904740" h="1966595">
                  <a:moveTo>
                    <a:pt x="2191777" y="1351632"/>
                  </a:moveTo>
                  <a:lnTo>
                    <a:pt x="3294990" y="1966109"/>
                  </a:lnTo>
                </a:path>
                <a:path w="4904740" h="1966595">
                  <a:moveTo>
                    <a:pt x="2191777" y="1351632"/>
                  </a:moveTo>
                  <a:lnTo>
                    <a:pt x="3831118" y="1966109"/>
                  </a:lnTo>
                </a:path>
                <a:path w="4904740" h="1966595">
                  <a:moveTo>
                    <a:pt x="2727837" y="1351632"/>
                  </a:moveTo>
                  <a:lnTo>
                    <a:pt x="536107" y="1966109"/>
                  </a:lnTo>
                </a:path>
                <a:path w="4904740" h="1966595">
                  <a:moveTo>
                    <a:pt x="2727837" y="1351632"/>
                  </a:moveTo>
                  <a:lnTo>
                    <a:pt x="3294990" y="1966109"/>
                  </a:lnTo>
                </a:path>
                <a:path w="4904740" h="1966595">
                  <a:moveTo>
                    <a:pt x="2727837" y="1351632"/>
                  </a:moveTo>
                  <a:lnTo>
                    <a:pt x="4382895" y="1966109"/>
                  </a:lnTo>
                </a:path>
                <a:path w="4904740" h="1966595">
                  <a:moveTo>
                    <a:pt x="3294990" y="1351632"/>
                  </a:moveTo>
                  <a:lnTo>
                    <a:pt x="1087680" y="1966109"/>
                  </a:lnTo>
                </a:path>
                <a:path w="4904740" h="1966595">
                  <a:moveTo>
                    <a:pt x="3294990" y="1351632"/>
                  </a:moveTo>
                  <a:lnTo>
                    <a:pt x="3831118" y="1966109"/>
                  </a:lnTo>
                </a:path>
                <a:path w="4904740" h="1966595">
                  <a:moveTo>
                    <a:pt x="3294990" y="1351632"/>
                  </a:moveTo>
                  <a:lnTo>
                    <a:pt x="4382895" y="1966109"/>
                  </a:lnTo>
                </a:path>
                <a:path w="4904740" h="1966595">
                  <a:moveTo>
                    <a:pt x="3831118" y="1351632"/>
                  </a:moveTo>
                  <a:lnTo>
                    <a:pt x="1639320" y="1966109"/>
                  </a:lnTo>
                </a:path>
                <a:path w="4904740" h="1966595">
                  <a:moveTo>
                    <a:pt x="3831118" y="1351632"/>
                  </a:moveTo>
                  <a:lnTo>
                    <a:pt x="3294990" y="1966109"/>
                  </a:lnTo>
                </a:path>
                <a:path w="4904740" h="1966595">
                  <a:moveTo>
                    <a:pt x="3831118" y="1351632"/>
                  </a:moveTo>
                  <a:lnTo>
                    <a:pt x="4904259" y="1966109"/>
                  </a:lnTo>
                </a:path>
                <a:path w="4904740" h="1966595">
                  <a:moveTo>
                    <a:pt x="4382895" y="1351632"/>
                  </a:moveTo>
                  <a:lnTo>
                    <a:pt x="2191777" y="1966109"/>
                  </a:lnTo>
                </a:path>
                <a:path w="4904740" h="1966595">
                  <a:moveTo>
                    <a:pt x="4382895" y="1351632"/>
                  </a:moveTo>
                  <a:lnTo>
                    <a:pt x="3831118" y="1966109"/>
                  </a:lnTo>
                </a:path>
                <a:path w="4904740" h="1966595">
                  <a:moveTo>
                    <a:pt x="4382895" y="1351632"/>
                  </a:moveTo>
                  <a:lnTo>
                    <a:pt x="4904259" y="1966109"/>
                  </a:lnTo>
                </a:path>
                <a:path w="4904740" h="1966595">
                  <a:moveTo>
                    <a:pt x="4904259" y="1351632"/>
                  </a:moveTo>
                  <a:lnTo>
                    <a:pt x="2727837" y="1966109"/>
                  </a:lnTo>
                </a:path>
                <a:path w="4904740" h="1966595">
                  <a:moveTo>
                    <a:pt x="4904259" y="1351632"/>
                  </a:moveTo>
                  <a:lnTo>
                    <a:pt x="4382895" y="1966109"/>
                  </a:lnTo>
                </a:path>
                <a:path w="4904740" h="1966595">
                  <a:moveTo>
                    <a:pt x="4904259" y="1351632"/>
                  </a:moveTo>
                  <a:lnTo>
                    <a:pt x="4904259" y="1966109"/>
                  </a:lnTo>
                </a:path>
              </a:pathLst>
            </a:custGeom>
            <a:ln w="4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12588" y="5115374"/>
              <a:ext cx="459740" cy="245110"/>
            </a:xfrm>
            <a:custGeom>
              <a:avLst/>
              <a:gdLst/>
              <a:ahLst/>
              <a:cxnLst/>
              <a:rect l="l" t="t" r="r" b="b"/>
              <a:pathLst>
                <a:path w="459739" h="245110">
                  <a:moveTo>
                    <a:pt x="0" y="122064"/>
                  </a:moveTo>
                  <a:lnTo>
                    <a:pt x="13879" y="80309"/>
                  </a:lnTo>
                  <a:lnTo>
                    <a:pt x="53068" y="43458"/>
                  </a:lnTo>
                  <a:lnTo>
                    <a:pt x="92393" y="23840"/>
                  </a:lnTo>
                  <a:lnTo>
                    <a:pt x="138182" y="9808"/>
                  </a:lnTo>
                  <a:lnTo>
                    <a:pt x="189481" y="1702"/>
                  </a:lnTo>
                  <a:lnTo>
                    <a:pt x="216560" y="0"/>
                  </a:lnTo>
                  <a:lnTo>
                    <a:pt x="242686" y="0"/>
                  </a:lnTo>
                  <a:lnTo>
                    <a:pt x="295754" y="4904"/>
                  </a:lnTo>
                  <a:lnTo>
                    <a:pt x="344877" y="16416"/>
                  </a:lnTo>
                  <a:lnTo>
                    <a:pt x="387264" y="32763"/>
                  </a:lnTo>
                  <a:lnTo>
                    <a:pt x="421758" y="54969"/>
                  </a:lnTo>
                  <a:lnTo>
                    <a:pt x="453531" y="94204"/>
                  </a:lnTo>
                  <a:lnTo>
                    <a:pt x="459246" y="122064"/>
                  </a:lnTo>
                  <a:lnTo>
                    <a:pt x="457545" y="136777"/>
                  </a:lnTo>
                  <a:lnTo>
                    <a:pt x="434753" y="177851"/>
                  </a:lnTo>
                  <a:lnTo>
                    <a:pt x="387264" y="212209"/>
                  </a:lnTo>
                  <a:lnTo>
                    <a:pt x="344877" y="228612"/>
                  </a:lnTo>
                  <a:lnTo>
                    <a:pt x="295754" y="240110"/>
                  </a:lnTo>
                  <a:lnTo>
                    <a:pt x="242686" y="245014"/>
                  </a:lnTo>
                  <a:lnTo>
                    <a:pt x="216560" y="245014"/>
                  </a:lnTo>
                  <a:lnTo>
                    <a:pt x="163491" y="240110"/>
                  </a:lnTo>
                  <a:lnTo>
                    <a:pt x="114369" y="228612"/>
                  </a:lnTo>
                  <a:lnTo>
                    <a:pt x="71982" y="212209"/>
                  </a:lnTo>
                  <a:lnTo>
                    <a:pt x="37488" y="190044"/>
                  </a:lnTo>
                  <a:lnTo>
                    <a:pt x="5783" y="150809"/>
                  </a:lnTo>
                  <a:lnTo>
                    <a:pt x="0" y="122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74184" y="5148672"/>
            <a:ext cx="33655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0" dirty="0">
                <a:latin typeface="Arial"/>
                <a:cs typeface="Arial"/>
              </a:rPr>
              <a:t>ABCD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32619" y="5115373"/>
            <a:ext cx="460375" cy="245110"/>
          </a:xfrm>
          <a:custGeom>
            <a:avLst/>
            <a:gdLst/>
            <a:ahLst/>
            <a:cxnLst/>
            <a:rect l="l" t="t" r="r" b="b"/>
            <a:pathLst>
              <a:path w="460375" h="245110">
                <a:moveTo>
                  <a:pt x="0" y="122064"/>
                </a:moveTo>
                <a:lnTo>
                  <a:pt x="13811" y="80309"/>
                </a:lnTo>
                <a:lnTo>
                  <a:pt x="53884" y="43458"/>
                </a:lnTo>
                <a:lnTo>
                  <a:pt x="92189" y="23840"/>
                </a:lnTo>
                <a:lnTo>
                  <a:pt x="138794" y="9808"/>
                </a:lnTo>
                <a:lnTo>
                  <a:pt x="189481" y="1702"/>
                </a:lnTo>
                <a:lnTo>
                  <a:pt x="216492" y="0"/>
                </a:lnTo>
                <a:lnTo>
                  <a:pt x="243366" y="0"/>
                </a:lnTo>
                <a:lnTo>
                  <a:pt x="295754" y="4904"/>
                </a:lnTo>
                <a:lnTo>
                  <a:pt x="344741" y="16416"/>
                </a:lnTo>
                <a:lnTo>
                  <a:pt x="387264" y="32763"/>
                </a:lnTo>
                <a:lnTo>
                  <a:pt x="421554" y="54969"/>
                </a:lnTo>
                <a:lnTo>
                  <a:pt x="453463" y="94204"/>
                </a:lnTo>
                <a:lnTo>
                  <a:pt x="460063" y="122064"/>
                </a:lnTo>
                <a:lnTo>
                  <a:pt x="458362" y="136777"/>
                </a:lnTo>
                <a:lnTo>
                  <a:pt x="435570" y="177851"/>
                </a:lnTo>
                <a:lnTo>
                  <a:pt x="387264" y="212209"/>
                </a:lnTo>
                <a:lnTo>
                  <a:pt x="344741" y="228612"/>
                </a:lnTo>
                <a:lnTo>
                  <a:pt x="295754" y="240110"/>
                </a:lnTo>
                <a:lnTo>
                  <a:pt x="243366" y="245014"/>
                </a:lnTo>
                <a:lnTo>
                  <a:pt x="216492" y="245014"/>
                </a:lnTo>
                <a:lnTo>
                  <a:pt x="164172" y="240110"/>
                </a:lnTo>
                <a:lnTo>
                  <a:pt x="115185" y="228612"/>
                </a:lnTo>
                <a:lnTo>
                  <a:pt x="71778" y="212209"/>
                </a:lnTo>
                <a:lnTo>
                  <a:pt x="37488" y="190044"/>
                </a:lnTo>
                <a:lnTo>
                  <a:pt x="6395" y="150809"/>
                </a:lnTo>
                <a:lnTo>
                  <a:pt x="0" y="1220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97413" y="5148672"/>
            <a:ext cx="3308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0" dirty="0">
                <a:latin typeface="Arial"/>
                <a:cs typeface="Arial"/>
              </a:rPr>
              <a:t>ABCE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67958" y="5115373"/>
            <a:ext cx="460375" cy="245110"/>
          </a:xfrm>
          <a:custGeom>
            <a:avLst/>
            <a:gdLst/>
            <a:ahLst/>
            <a:cxnLst/>
            <a:rect l="l" t="t" r="r" b="b"/>
            <a:pathLst>
              <a:path w="460375" h="245110">
                <a:moveTo>
                  <a:pt x="0" y="122064"/>
                </a:moveTo>
                <a:lnTo>
                  <a:pt x="14015" y="80309"/>
                </a:lnTo>
                <a:lnTo>
                  <a:pt x="54089" y="43458"/>
                </a:lnTo>
                <a:lnTo>
                  <a:pt x="92393" y="23840"/>
                </a:lnTo>
                <a:lnTo>
                  <a:pt x="138998" y="9808"/>
                </a:lnTo>
                <a:lnTo>
                  <a:pt x="190570" y="1702"/>
                </a:lnTo>
                <a:lnTo>
                  <a:pt x="216696" y="0"/>
                </a:lnTo>
                <a:lnTo>
                  <a:pt x="243570" y="0"/>
                </a:lnTo>
                <a:lnTo>
                  <a:pt x="295959" y="4904"/>
                </a:lnTo>
                <a:lnTo>
                  <a:pt x="344945" y="16416"/>
                </a:lnTo>
                <a:lnTo>
                  <a:pt x="387468" y="32763"/>
                </a:lnTo>
                <a:lnTo>
                  <a:pt x="421758" y="54969"/>
                </a:lnTo>
                <a:lnTo>
                  <a:pt x="453667" y="94204"/>
                </a:lnTo>
                <a:lnTo>
                  <a:pt x="460131" y="122064"/>
                </a:lnTo>
                <a:lnTo>
                  <a:pt x="458566" y="136777"/>
                </a:lnTo>
                <a:lnTo>
                  <a:pt x="435638" y="177851"/>
                </a:lnTo>
                <a:lnTo>
                  <a:pt x="387468" y="212209"/>
                </a:lnTo>
                <a:lnTo>
                  <a:pt x="344945" y="228612"/>
                </a:lnTo>
                <a:lnTo>
                  <a:pt x="295959" y="240110"/>
                </a:lnTo>
                <a:lnTo>
                  <a:pt x="243570" y="245014"/>
                </a:lnTo>
                <a:lnTo>
                  <a:pt x="216696" y="245014"/>
                </a:lnTo>
                <a:lnTo>
                  <a:pt x="164376" y="240110"/>
                </a:lnTo>
                <a:lnTo>
                  <a:pt x="115390" y="228612"/>
                </a:lnTo>
                <a:lnTo>
                  <a:pt x="71982" y="212209"/>
                </a:lnTo>
                <a:lnTo>
                  <a:pt x="37692" y="190044"/>
                </a:lnTo>
                <a:lnTo>
                  <a:pt x="6599" y="150809"/>
                </a:lnTo>
                <a:lnTo>
                  <a:pt x="0" y="1220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32956" y="5148672"/>
            <a:ext cx="3308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0" dirty="0">
                <a:latin typeface="Arial"/>
                <a:cs typeface="Arial"/>
              </a:rPr>
              <a:t>ABDE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03502" y="5115373"/>
            <a:ext cx="460375" cy="245110"/>
          </a:xfrm>
          <a:custGeom>
            <a:avLst/>
            <a:gdLst/>
            <a:ahLst/>
            <a:cxnLst/>
            <a:rect l="l" t="t" r="r" b="b"/>
            <a:pathLst>
              <a:path w="460375" h="245110">
                <a:moveTo>
                  <a:pt x="0" y="122064"/>
                </a:moveTo>
                <a:lnTo>
                  <a:pt x="13879" y="80309"/>
                </a:lnTo>
                <a:lnTo>
                  <a:pt x="53884" y="43458"/>
                </a:lnTo>
                <a:lnTo>
                  <a:pt x="93278" y="23840"/>
                </a:lnTo>
                <a:lnTo>
                  <a:pt x="139066" y="9808"/>
                </a:lnTo>
                <a:lnTo>
                  <a:pt x="190366" y="1702"/>
                </a:lnTo>
                <a:lnTo>
                  <a:pt x="216560" y="0"/>
                </a:lnTo>
                <a:lnTo>
                  <a:pt x="243570" y="0"/>
                </a:lnTo>
                <a:lnTo>
                  <a:pt x="295959" y="4904"/>
                </a:lnTo>
                <a:lnTo>
                  <a:pt x="344945" y="16416"/>
                </a:lnTo>
                <a:lnTo>
                  <a:pt x="388148" y="32763"/>
                </a:lnTo>
                <a:lnTo>
                  <a:pt x="422643" y="54969"/>
                </a:lnTo>
                <a:lnTo>
                  <a:pt x="453531" y="94204"/>
                </a:lnTo>
                <a:lnTo>
                  <a:pt x="460131" y="122064"/>
                </a:lnTo>
                <a:lnTo>
                  <a:pt x="458430" y="136777"/>
                </a:lnTo>
                <a:lnTo>
                  <a:pt x="435638" y="177851"/>
                </a:lnTo>
                <a:lnTo>
                  <a:pt x="388148" y="212209"/>
                </a:lnTo>
                <a:lnTo>
                  <a:pt x="344945" y="228612"/>
                </a:lnTo>
                <a:lnTo>
                  <a:pt x="295959" y="240110"/>
                </a:lnTo>
                <a:lnTo>
                  <a:pt x="243570" y="245014"/>
                </a:lnTo>
                <a:lnTo>
                  <a:pt x="216560" y="245014"/>
                </a:lnTo>
                <a:lnTo>
                  <a:pt x="164376" y="240110"/>
                </a:lnTo>
                <a:lnTo>
                  <a:pt x="115253" y="228612"/>
                </a:lnTo>
                <a:lnTo>
                  <a:pt x="71982" y="212209"/>
                </a:lnTo>
                <a:lnTo>
                  <a:pt x="38372" y="190044"/>
                </a:lnTo>
                <a:lnTo>
                  <a:pt x="6599" y="150809"/>
                </a:lnTo>
                <a:lnTo>
                  <a:pt x="0" y="1220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68500" y="5148672"/>
            <a:ext cx="3308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0" dirty="0">
                <a:latin typeface="Arial"/>
                <a:cs typeface="Arial"/>
              </a:rPr>
              <a:t>ACDE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24417" y="5115373"/>
            <a:ext cx="459740" cy="245110"/>
          </a:xfrm>
          <a:custGeom>
            <a:avLst/>
            <a:gdLst/>
            <a:ahLst/>
            <a:cxnLst/>
            <a:rect l="l" t="t" r="r" b="b"/>
            <a:pathLst>
              <a:path w="459740" h="245110">
                <a:moveTo>
                  <a:pt x="0" y="122064"/>
                </a:moveTo>
                <a:lnTo>
                  <a:pt x="13811" y="80309"/>
                </a:lnTo>
                <a:lnTo>
                  <a:pt x="53000" y="43458"/>
                </a:lnTo>
                <a:lnTo>
                  <a:pt x="92189" y="23840"/>
                </a:lnTo>
                <a:lnTo>
                  <a:pt x="137978" y="9808"/>
                </a:lnTo>
                <a:lnTo>
                  <a:pt x="189481" y="1702"/>
                </a:lnTo>
                <a:lnTo>
                  <a:pt x="216492" y="0"/>
                </a:lnTo>
                <a:lnTo>
                  <a:pt x="242686" y="0"/>
                </a:lnTo>
                <a:lnTo>
                  <a:pt x="295686" y="4904"/>
                </a:lnTo>
                <a:lnTo>
                  <a:pt x="344877" y="16416"/>
                </a:lnTo>
                <a:lnTo>
                  <a:pt x="387264" y="32763"/>
                </a:lnTo>
                <a:lnTo>
                  <a:pt x="421554" y="54969"/>
                </a:lnTo>
                <a:lnTo>
                  <a:pt x="453463" y="94204"/>
                </a:lnTo>
                <a:lnTo>
                  <a:pt x="459178" y="122064"/>
                </a:lnTo>
                <a:lnTo>
                  <a:pt x="457545" y="136777"/>
                </a:lnTo>
                <a:lnTo>
                  <a:pt x="434685" y="177851"/>
                </a:lnTo>
                <a:lnTo>
                  <a:pt x="387264" y="212209"/>
                </a:lnTo>
                <a:lnTo>
                  <a:pt x="344877" y="228612"/>
                </a:lnTo>
                <a:lnTo>
                  <a:pt x="295686" y="240110"/>
                </a:lnTo>
                <a:lnTo>
                  <a:pt x="242686" y="245014"/>
                </a:lnTo>
                <a:lnTo>
                  <a:pt x="216492" y="245014"/>
                </a:lnTo>
                <a:lnTo>
                  <a:pt x="163287" y="240110"/>
                </a:lnTo>
                <a:lnTo>
                  <a:pt x="114301" y="228612"/>
                </a:lnTo>
                <a:lnTo>
                  <a:pt x="71778" y="212209"/>
                </a:lnTo>
                <a:lnTo>
                  <a:pt x="37488" y="190044"/>
                </a:lnTo>
                <a:lnTo>
                  <a:pt x="5715" y="150809"/>
                </a:lnTo>
                <a:lnTo>
                  <a:pt x="0" y="1220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686829" y="5148672"/>
            <a:ext cx="3340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0" dirty="0">
                <a:latin typeface="Arial"/>
                <a:cs typeface="Arial"/>
              </a:rPr>
              <a:t>BCDE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943432" y="4497675"/>
            <a:ext cx="4909820" cy="1494155"/>
            <a:chOff x="2943432" y="4497675"/>
            <a:chExt cx="4909820" cy="1494155"/>
          </a:xfrm>
        </p:grpSpPr>
        <p:sp>
          <p:nvSpPr>
            <p:cNvPr id="59" name="object 59"/>
            <p:cNvSpPr/>
            <p:nvPr/>
          </p:nvSpPr>
          <p:spPr>
            <a:xfrm>
              <a:off x="2945972" y="4500215"/>
              <a:ext cx="4904740" cy="614680"/>
            </a:xfrm>
            <a:custGeom>
              <a:avLst/>
              <a:gdLst/>
              <a:ahLst/>
              <a:cxnLst/>
              <a:rect l="l" t="t" r="r" b="b"/>
              <a:pathLst>
                <a:path w="4904740" h="614679">
                  <a:moveTo>
                    <a:pt x="0" y="0"/>
                  </a:moveTo>
                  <a:lnTo>
                    <a:pt x="996171" y="614272"/>
                  </a:lnTo>
                </a:path>
                <a:path w="4904740" h="614679">
                  <a:moveTo>
                    <a:pt x="0" y="0"/>
                  </a:moveTo>
                  <a:lnTo>
                    <a:pt x="1716133" y="614272"/>
                  </a:lnTo>
                </a:path>
                <a:path w="4904740" h="614679">
                  <a:moveTo>
                    <a:pt x="536107" y="0"/>
                  </a:moveTo>
                  <a:lnTo>
                    <a:pt x="996171" y="614272"/>
                  </a:lnTo>
                </a:path>
                <a:path w="4904740" h="614679">
                  <a:moveTo>
                    <a:pt x="536107" y="0"/>
                  </a:moveTo>
                  <a:lnTo>
                    <a:pt x="2451745" y="614272"/>
                  </a:lnTo>
                </a:path>
                <a:path w="4904740" h="614679">
                  <a:moveTo>
                    <a:pt x="1087680" y="0"/>
                  </a:moveTo>
                  <a:lnTo>
                    <a:pt x="1716133" y="614272"/>
                  </a:lnTo>
                </a:path>
                <a:path w="4904740" h="614679">
                  <a:moveTo>
                    <a:pt x="1087680" y="0"/>
                  </a:moveTo>
                  <a:lnTo>
                    <a:pt x="2451745" y="614272"/>
                  </a:lnTo>
                </a:path>
                <a:path w="4904740" h="614679">
                  <a:moveTo>
                    <a:pt x="1639320" y="0"/>
                  </a:moveTo>
                  <a:lnTo>
                    <a:pt x="3188105" y="614272"/>
                  </a:lnTo>
                </a:path>
                <a:path w="4904740" h="614679">
                  <a:moveTo>
                    <a:pt x="1639320" y="0"/>
                  </a:moveTo>
                  <a:lnTo>
                    <a:pt x="996171" y="614272"/>
                  </a:lnTo>
                </a:path>
                <a:path w="4904740" h="614679">
                  <a:moveTo>
                    <a:pt x="2191777" y="0"/>
                  </a:moveTo>
                  <a:lnTo>
                    <a:pt x="1716133" y="614272"/>
                  </a:lnTo>
                </a:path>
                <a:path w="4904740" h="614679">
                  <a:moveTo>
                    <a:pt x="3188105" y="614272"/>
                  </a:moveTo>
                  <a:lnTo>
                    <a:pt x="2191777" y="0"/>
                  </a:lnTo>
                </a:path>
                <a:path w="4904740" h="614679">
                  <a:moveTo>
                    <a:pt x="2727837" y="0"/>
                  </a:moveTo>
                  <a:lnTo>
                    <a:pt x="2451745" y="614272"/>
                  </a:lnTo>
                </a:path>
                <a:path w="4904740" h="614679">
                  <a:moveTo>
                    <a:pt x="2727837" y="0"/>
                  </a:moveTo>
                  <a:lnTo>
                    <a:pt x="3188105" y="614272"/>
                  </a:lnTo>
                </a:path>
                <a:path w="4904740" h="614679">
                  <a:moveTo>
                    <a:pt x="3294990" y="0"/>
                  </a:moveTo>
                  <a:lnTo>
                    <a:pt x="996171" y="614272"/>
                  </a:lnTo>
                </a:path>
                <a:path w="4904740" h="614679">
                  <a:moveTo>
                    <a:pt x="3294990" y="0"/>
                  </a:moveTo>
                  <a:lnTo>
                    <a:pt x="3907931" y="614272"/>
                  </a:lnTo>
                </a:path>
                <a:path w="4904740" h="614679">
                  <a:moveTo>
                    <a:pt x="3831118" y="0"/>
                  </a:moveTo>
                  <a:lnTo>
                    <a:pt x="1716133" y="614272"/>
                  </a:lnTo>
                </a:path>
                <a:path w="4904740" h="614679">
                  <a:moveTo>
                    <a:pt x="3831118" y="0"/>
                  </a:moveTo>
                  <a:lnTo>
                    <a:pt x="3907931" y="614272"/>
                  </a:lnTo>
                </a:path>
                <a:path w="4904740" h="614679">
                  <a:moveTo>
                    <a:pt x="4382895" y="0"/>
                  </a:moveTo>
                  <a:lnTo>
                    <a:pt x="3907931" y="614272"/>
                  </a:lnTo>
                </a:path>
                <a:path w="4904740" h="614679">
                  <a:moveTo>
                    <a:pt x="4382895" y="0"/>
                  </a:moveTo>
                  <a:lnTo>
                    <a:pt x="2451745" y="614272"/>
                  </a:lnTo>
                </a:path>
                <a:path w="4904740" h="614679">
                  <a:moveTo>
                    <a:pt x="4904259" y="0"/>
                  </a:moveTo>
                  <a:lnTo>
                    <a:pt x="3188105" y="614272"/>
                  </a:lnTo>
                </a:path>
                <a:path w="4904740" h="614679">
                  <a:moveTo>
                    <a:pt x="4904259" y="0"/>
                  </a:moveTo>
                  <a:lnTo>
                    <a:pt x="3907931" y="614272"/>
                  </a:lnTo>
                </a:path>
              </a:pathLst>
            </a:custGeom>
            <a:ln w="4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27953" y="5745415"/>
              <a:ext cx="542925" cy="245110"/>
            </a:xfrm>
            <a:custGeom>
              <a:avLst/>
              <a:gdLst/>
              <a:ahLst/>
              <a:cxnLst/>
              <a:rect l="l" t="t" r="r" b="b"/>
              <a:pathLst>
                <a:path w="542925" h="245110">
                  <a:moveTo>
                    <a:pt x="0" y="122084"/>
                  </a:moveTo>
                  <a:lnTo>
                    <a:pt x="14695" y="82686"/>
                  </a:lnTo>
                  <a:lnTo>
                    <a:pt x="55585" y="48362"/>
                  </a:lnTo>
                  <a:lnTo>
                    <a:pt x="95591" y="28574"/>
                  </a:lnTo>
                  <a:lnTo>
                    <a:pt x="144781" y="13868"/>
                  </a:lnTo>
                  <a:lnTo>
                    <a:pt x="198598" y="4059"/>
                  </a:lnTo>
                  <a:lnTo>
                    <a:pt x="256701" y="0"/>
                  </a:lnTo>
                  <a:lnTo>
                    <a:pt x="286093" y="0"/>
                  </a:lnTo>
                  <a:lnTo>
                    <a:pt x="344060" y="4059"/>
                  </a:lnTo>
                  <a:lnTo>
                    <a:pt x="398762" y="13868"/>
                  </a:lnTo>
                  <a:lnTo>
                    <a:pt x="447068" y="28574"/>
                  </a:lnTo>
                  <a:lnTo>
                    <a:pt x="487958" y="48362"/>
                  </a:lnTo>
                  <a:lnTo>
                    <a:pt x="528848" y="82686"/>
                  </a:lnTo>
                  <a:lnTo>
                    <a:pt x="542659" y="122084"/>
                  </a:lnTo>
                  <a:lnTo>
                    <a:pt x="540958" y="135953"/>
                  </a:lnTo>
                  <a:lnTo>
                    <a:pt x="518166" y="173662"/>
                  </a:lnTo>
                  <a:lnTo>
                    <a:pt x="468363" y="207141"/>
                  </a:lnTo>
                  <a:lnTo>
                    <a:pt x="424139" y="224390"/>
                  </a:lnTo>
                  <a:lnTo>
                    <a:pt x="371887" y="236733"/>
                  </a:lnTo>
                  <a:lnTo>
                    <a:pt x="315485" y="243328"/>
                  </a:lnTo>
                  <a:lnTo>
                    <a:pt x="286093" y="244850"/>
                  </a:lnTo>
                  <a:lnTo>
                    <a:pt x="256701" y="244850"/>
                  </a:lnTo>
                  <a:lnTo>
                    <a:pt x="198598" y="240791"/>
                  </a:lnTo>
                  <a:lnTo>
                    <a:pt x="144781" y="230984"/>
                  </a:lnTo>
                  <a:lnTo>
                    <a:pt x="95591" y="216273"/>
                  </a:lnTo>
                  <a:lnTo>
                    <a:pt x="55585" y="196657"/>
                  </a:lnTo>
                  <a:lnTo>
                    <a:pt x="14695" y="161319"/>
                  </a:lnTo>
                  <a:lnTo>
                    <a:pt x="0" y="1220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195332" y="5778537"/>
            <a:ext cx="4089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10" dirty="0">
                <a:latin typeface="Arial"/>
                <a:cs typeface="Arial"/>
              </a:rPr>
              <a:t>ABCDE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42143" y="5360388"/>
            <a:ext cx="2912110" cy="384810"/>
          </a:xfrm>
          <a:custGeom>
            <a:avLst/>
            <a:gdLst/>
            <a:ahLst/>
            <a:cxnLst/>
            <a:rect l="l" t="t" r="r" b="b"/>
            <a:pathLst>
              <a:path w="2912109" h="384810">
                <a:moveTo>
                  <a:pt x="0" y="0"/>
                </a:moveTo>
                <a:lnTo>
                  <a:pt x="1457207" y="384182"/>
                </a:lnTo>
              </a:path>
              <a:path w="2912109" h="384810">
                <a:moveTo>
                  <a:pt x="719962" y="0"/>
                </a:moveTo>
                <a:lnTo>
                  <a:pt x="1457207" y="384182"/>
                </a:lnTo>
              </a:path>
              <a:path w="2912109" h="384810">
                <a:moveTo>
                  <a:pt x="1455574" y="0"/>
                </a:moveTo>
                <a:lnTo>
                  <a:pt x="1457207" y="384182"/>
                </a:lnTo>
              </a:path>
              <a:path w="2912109" h="384810">
                <a:moveTo>
                  <a:pt x="2191934" y="0"/>
                </a:moveTo>
                <a:lnTo>
                  <a:pt x="1457207" y="384182"/>
                </a:lnTo>
              </a:path>
              <a:path w="2912109" h="384810">
                <a:moveTo>
                  <a:pt x="2911760" y="0"/>
                </a:moveTo>
                <a:lnTo>
                  <a:pt x="1457207" y="384182"/>
                </a:lnTo>
              </a:path>
            </a:pathLst>
          </a:custGeom>
          <a:ln w="4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699072" y="2366668"/>
            <a:ext cx="297180" cy="4191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124</a:t>
            </a:r>
            <a:endParaRPr sz="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850" b="1" spc="-50" dirty="0"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23607" y="2366668"/>
            <a:ext cx="229235" cy="4191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9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434"/>
              </a:spcBef>
            </a:pPr>
            <a:r>
              <a:rPr sz="850" b="1" spc="-50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02258" y="2442820"/>
            <a:ext cx="2971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0" dirty="0">
                <a:solidFill>
                  <a:srgbClr val="FF0000"/>
                </a:solidFill>
                <a:latin typeface="Arial"/>
                <a:cs typeface="Arial"/>
              </a:rPr>
              <a:t>1234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10791" y="2450925"/>
            <a:ext cx="22923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245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20603" y="2450925"/>
            <a:ext cx="22923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345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85320" y="3214711"/>
            <a:ext cx="247015" cy="3702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254"/>
              </a:spcBef>
            </a:pPr>
            <a:r>
              <a:rPr sz="850" b="1" spc="-25" dirty="0">
                <a:latin typeface="Arial"/>
                <a:cs typeface="Arial"/>
              </a:rPr>
              <a:t>AB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66679" y="3214711"/>
            <a:ext cx="301625" cy="3702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124</a:t>
            </a:r>
            <a:endParaRPr sz="95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254"/>
              </a:spcBef>
            </a:pPr>
            <a:r>
              <a:rPr sz="850" b="1" spc="-25" dirty="0">
                <a:latin typeface="Arial"/>
                <a:cs typeface="Arial"/>
              </a:rPr>
              <a:t>AC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27389" y="3214711"/>
            <a:ext cx="292735" cy="3702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254"/>
              </a:spcBef>
            </a:pPr>
            <a:r>
              <a:rPr sz="850" b="1" spc="-25" dirty="0">
                <a:latin typeface="Arial"/>
                <a:cs typeface="Arial"/>
              </a:rPr>
              <a:t>AD</a:t>
            </a:r>
            <a:endParaRPr sz="8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83111" y="3272544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35759" y="3249725"/>
            <a:ext cx="22923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21826" y="3272544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76664" y="3303673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91428" y="3311098"/>
            <a:ext cx="1612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15378" y="3334122"/>
            <a:ext cx="1612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34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33544" y="3349652"/>
            <a:ext cx="1612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45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51880" y="4132717"/>
            <a:ext cx="1612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76496" y="4148316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18544" y="4132717"/>
            <a:ext cx="1612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897876" y="4148316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49516" y="4148316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01157" y="4132717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528236" y="4163847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628252" y="4163847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46683" y="5031512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78487" y="5008489"/>
            <a:ext cx="939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03274" y="1976437"/>
            <a:ext cx="1143000" cy="254000"/>
          </a:xfrm>
          <a:prstGeom prst="rect">
            <a:avLst/>
          </a:prstGeom>
          <a:solidFill>
            <a:srgbClr val="F9B3A7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100" spc="-30" dirty="0">
                <a:latin typeface="Arial MT"/>
                <a:cs typeface="Arial MT"/>
              </a:rPr>
              <a:t>Transaction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Ids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145574" y="2199256"/>
            <a:ext cx="4978400" cy="3736340"/>
            <a:chOff x="2145574" y="2199256"/>
            <a:chExt cx="4978400" cy="3736340"/>
          </a:xfrm>
        </p:grpSpPr>
        <p:sp>
          <p:nvSpPr>
            <p:cNvPr id="90" name="object 90"/>
            <p:cNvSpPr/>
            <p:nvPr/>
          </p:nvSpPr>
          <p:spPr>
            <a:xfrm>
              <a:off x="6031774" y="2199256"/>
              <a:ext cx="631825" cy="295275"/>
            </a:xfrm>
            <a:custGeom>
              <a:avLst/>
              <a:gdLst/>
              <a:ahLst/>
              <a:cxnLst/>
              <a:rect l="l" t="t" r="r" b="b"/>
              <a:pathLst>
                <a:path w="631825" h="295275">
                  <a:moveTo>
                    <a:pt x="626022" y="0"/>
                  </a:moveTo>
                  <a:lnTo>
                    <a:pt x="579775" y="21021"/>
                  </a:lnTo>
                  <a:lnTo>
                    <a:pt x="585030" y="32581"/>
                  </a:lnTo>
                  <a:lnTo>
                    <a:pt x="631277" y="11560"/>
                  </a:lnTo>
                  <a:lnTo>
                    <a:pt x="626022" y="0"/>
                  </a:lnTo>
                  <a:close/>
                </a:path>
                <a:path w="631825" h="295275">
                  <a:moveTo>
                    <a:pt x="545090" y="36786"/>
                  </a:moveTo>
                  <a:lnTo>
                    <a:pt x="498843" y="57807"/>
                  </a:lnTo>
                  <a:lnTo>
                    <a:pt x="504098" y="69369"/>
                  </a:lnTo>
                  <a:lnTo>
                    <a:pt x="550345" y="48348"/>
                  </a:lnTo>
                  <a:lnTo>
                    <a:pt x="545090" y="36786"/>
                  </a:lnTo>
                  <a:close/>
                </a:path>
                <a:path w="631825" h="295275">
                  <a:moveTo>
                    <a:pt x="464158" y="73573"/>
                  </a:moveTo>
                  <a:lnTo>
                    <a:pt x="417912" y="94594"/>
                  </a:lnTo>
                  <a:lnTo>
                    <a:pt x="423167" y="106156"/>
                  </a:lnTo>
                  <a:lnTo>
                    <a:pt x="469413" y="85135"/>
                  </a:lnTo>
                  <a:lnTo>
                    <a:pt x="464158" y="73573"/>
                  </a:lnTo>
                  <a:close/>
                </a:path>
                <a:path w="631825" h="295275">
                  <a:moveTo>
                    <a:pt x="383227" y="110360"/>
                  </a:moveTo>
                  <a:lnTo>
                    <a:pt x="336980" y="131381"/>
                  </a:lnTo>
                  <a:lnTo>
                    <a:pt x="342235" y="142943"/>
                  </a:lnTo>
                  <a:lnTo>
                    <a:pt x="388482" y="121922"/>
                  </a:lnTo>
                  <a:lnTo>
                    <a:pt x="383227" y="110360"/>
                  </a:lnTo>
                  <a:close/>
                </a:path>
                <a:path w="631825" h="295275">
                  <a:moveTo>
                    <a:pt x="302295" y="147148"/>
                  </a:moveTo>
                  <a:lnTo>
                    <a:pt x="256048" y="168169"/>
                  </a:lnTo>
                  <a:lnTo>
                    <a:pt x="261305" y="179730"/>
                  </a:lnTo>
                  <a:lnTo>
                    <a:pt x="307550" y="158709"/>
                  </a:lnTo>
                  <a:lnTo>
                    <a:pt x="302295" y="147148"/>
                  </a:lnTo>
                  <a:close/>
                </a:path>
                <a:path w="631825" h="295275">
                  <a:moveTo>
                    <a:pt x="221363" y="183935"/>
                  </a:moveTo>
                  <a:lnTo>
                    <a:pt x="175117" y="204956"/>
                  </a:lnTo>
                  <a:lnTo>
                    <a:pt x="180373" y="216517"/>
                  </a:lnTo>
                  <a:lnTo>
                    <a:pt x="226620" y="195496"/>
                  </a:lnTo>
                  <a:lnTo>
                    <a:pt x="221363" y="183935"/>
                  </a:lnTo>
                  <a:close/>
                </a:path>
                <a:path w="631825" h="295275">
                  <a:moveTo>
                    <a:pt x="140432" y="220722"/>
                  </a:moveTo>
                  <a:lnTo>
                    <a:pt x="94185" y="241743"/>
                  </a:lnTo>
                  <a:lnTo>
                    <a:pt x="99440" y="253305"/>
                  </a:lnTo>
                  <a:lnTo>
                    <a:pt x="145688" y="232284"/>
                  </a:lnTo>
                  <a:lnTo>
                    <a:pt x="140432" y="220722"/>
                  </a:lnTo>
                  <a:close/>
                </a:path>
                <a:path w="631825" h="295275">
                  <a:moveTo>
                    <a:pt x="53604" y="225313"/>
                  </a:moveTo>
                  <a:lnTo>
                    <a:pt x="0" y="291531"/>
                  </a:lnTo>
                  <a:lnTo>
                    <a:pt x="85135" y="294683"/>
                  </a:lnTo>
                  <a:lnTo>
                    <a:pt x="74386" y="271034"/>
                  </a:lnTo>
                  <a:lnTo>
                    <a:pt x="60435" y="271034"/>
                  </a:lnTo>
                  <a:lnTo>
                    <a:pt x="55180" y="259473"/>
                  </a:lnTo>
                  <a:lnTo>
                    <a:pt x="59500" y="257509"/>
                  </a:lnTo>
                  <a:lnTo>
                    <a:pt x="68238" y="257509"/>
                  </a:lnTo>
                  <a:lnTo>
                    <a:pt x="53604" y="225313"/>
                  </a:lnTo>
                  <a:close/>
                </a:path>
                <a:path w="631825" h="295275">
                  <a:moveTo>
                    <a:pt x="59500" y="257509"/>
                  </a:moveTo>
                  <a:lnTo>
                    <a:pt x="55180" y="259473"/>
                  </a:lnTo>
                  <a:lnTo>
                    <a:pt x="60435" y="271034"/>
                  </a:lnTo>
                  <a:lnTo>
                    <a:pt x="64756" y="269071"/>
                  </a:lnTo>
                  <a:lnTo>
                    <a:pt x="59500" y="257509"/>
                  </a:lnTo>
                  <a:close/>
                </a:path>
                <a:path w="631825" h="295275">
                  <a:moveTo>
                    <a:pt x="68238" y="257509"/>
                  </a:moveTo>
                  <a:lnTo>
                    <a:pt x="59500" y="257509"/>
                  </a:lnTo>
                  <a:lnTo>
                    <a:pt x="64756" y="269071"/>
                  </a:lnTo>
                  <a:lnTo>
                    <a:pt x="60435" y="271034"/>
                  </a:lnTo>
                  <a:lnTo>
                    <a:pt x="74386" y="271034"/>
                  </a:lnTo>
                  <a:lnTo>
                    <a:pt x="68238" y="257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8426" y="2260178"/>
              <a:ext cx="75222" cy="17345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145574" y="5519737"/>
              <a:ext cx="1314450" cy="415925"/>
            </a:xfrm>
            <a:custGeom>
              <a:avLst/>
              <a:gdLst/>
              <a:ahLst/>
              <a:cxnLst/>
              <a:rect l="l" t="t" r="r" b="b"/>
              <a:pathLst>
                <a:path w="1314450" h="415925">
                  <a:moveTo>
                    <a:pt x="1314450" y="0"/>
                  </a:moveTo>
                  <a:lnTo>
                    <a:pt x="0" y="0"/>
                  </a:lnTo>
                  <a:lnTo>
                    <a:pt x="0" y="415497"/>
                  </a:lnTo>
                  <a:lnTo>
                    <a:pt x="1314450" y="415497"/>
                  </a:lnTo>
                  <a:lnTo>
                    <a:pt x="1314450" y="0"/>
                  </a:lnTo>
                  <a:close/>
                </a:path>
              </a:pathLst>
            </a:custGeom>
            <a:solidFill>
              <a:srgbClr val="F9B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224314" y="5541264"/>
            <a:ext cx="104648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Not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supported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spc="-20" dirty="0">
                <a:latin typeface="Arial MT"/>
                <a:cs typeface="Arial MT"/>
              </a:rPr>
              <a:t>any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343618" y="5337505"/>
            <a:ext cx="1717039" cy="503555"/>
          </a:xfrm>
          <a:custGeom>
            <a:avLst/>
            <a:gdLst/>
            <a:ahLst/>
            <a:cxnLst/>
            <a:rect l="l" t="t" r="r" b="b"/>
            <a:pathLst>
              <a:path w="1717039" h="503554">
                <a:moveTo>
                  <a:pt x="53086" y="406184"/>
                </a:moveTo>
                <a:lnTo>
                  <a:pt x="36207" y="405625"/>
                </a:lnTo>
                <a:lnTo>
                  <a:pt x="52146" y="400050"/>
                </a:lnTo>
                <a:lnTo>
                  <a:pt x="47955" y="388061"/>
                </a:lnTo>
                <a:lnTo>
                  <a:pt x="0" y="404850"/>
                </a:lnTo>
                <a:lnTo>
                  <a:pt x="2095" y="410845"/>
                </a:lnTo>
                <a:lnTo>
                  <a:pt x="1892" y="417182"/>
                </a:lnTo>
                <a:lnTo>
                  <a:pt x="52666" y="418871"/>
                </a:lnTo>
                <a:lnTo>
                  <a:pt x="53086" y="406184"/>
                </a:lnTo>
                <a:close/>
              </a:path>
              <a:path w="1717039" h="503554">
                <a:moveTo>
                  <a:pt x="136055" y="370687"/>
                </a:moveTo>
                <a:lnTo>
                  <a:pt x="131864" y="358698"/>
                </a:lnTo>
                <a:lnTo>
                  <a:pt x="83908" y="375475"/>
                </a:lnTo>
                <a:lnTo>
                  <a:pt x="88112" y="387464"/>
                </a:lnTo>
                <a:lnTo>
                  <a:pt x="136055" y="370687"/>
                </a:lnTo>
                <a:close/>
              </a:path>
              <a:path w="1717039" h="503554">
                <a:moveTo>
                  <a:pt x="141935" y="409143"/>
                </a:moveTo>
                <a:lnTo>
                  <a:pt x="91160" y="407454"/>
                </a:lnTo>
                <a:lnTo>
                  <a:pt x="90741" y="420141"/>
                </a:lnTo>
                <a:lnTo>
                  <a:pt x="141516" y="421843"/>
                </a:lnTo>
                <a:lnTo>
                  <a:pt x="141935" y="409143"/>
                </a:lnTo>
                <a:close/>
              </a:path>
              <a:path w="1717039" h="503554">
                <a:moveTo>
                  <a:pt x="219964" y="341312"/>
                </a:moveTo>
                <a:lnTo>
                  <a:pt x="215773" y="329323"/>
                </a:lnTo>
                <a:lnTo>
                  <a:pt x="167817" y="346113"/>
                </a:lnTo>
                <a:lnTo>
                  <a:pt x="172021" y="358089"/>
                </a:lnTo>
                <a:lnTo>
                  <a:pt x="219964" y="341312"/>
                </a:lnTo>
                <a:close/>
              </a:path>
              <a:path w="1717039" h="503554">
                <a:moveTo>
                  <a:pt x="230784" y="412102"/>
                </a:moveTo>
                <a:lnTo>
                  <a:pt x="180009" y="410413"/>
                </a:lnTo>
                <a:lnTo>
                  <a:pt x="179590" y="423113"/>
                </a:lnTo>
                <a:lnTo>
                  <a:pt x="230365" y="424802"/>
                </a:lnTo>
                <a:lnTo>
                  <a:pt x="230784" y="412102"/>
                </a:lnTo>
                <a:close/>
              </a:path>
              <a:path w="1717039" h="503554">
                <a:moveTo>
                  <a:pt x="303872" y="311950"/>
                </a:moveTo>
                <a:lnTo>
                  <a:pt x="299681" y="299961"/>
                </a:lnTo>
                <a:lnTo>
                  <a:pt x="251726" y="316738"/>
                </a:lnTo>
                <a:lnTo>
                  <a:pt x="255930" y="328726"/>
                </a:lnTo>
                <a:lnTo>
                  <a:pt x="303872" y="311950"/>
                </a:lnTo>
                <a:close/>
              </a:path>
              <a:path w="1717039" h="503554">
                <a:moveTo>
                  <a:pt x="319633" y="415074"/>
                </a:moveTo>
                <a:lnTo>
                  <a:pt x="268859" y="413372"/>
                </a:lnTo>
                <a:lnTo>
                  <a:pt x="268439" y="426072"/>
                </a:lnTo>
                <a:lnTo>
                  <a:pt x="319214" y="427761"/>
                </a:lnTo>
                <a:lnTo>
                  <a:pt x="319633" y="415074"/>
                </a:lnTo>
                <a:close/>
              </a:path>
              <a:path w="1717039" h="503554">
                <a:moveTo>
                  <a:pt x="387781" y="282575"/>
                </a:moveTo>
                <a:lnTo>
                  <a:pt x="383590" y="270586"/>
                </a:lnTo>
                <a:lnTo>
                  <a:pt x="335635" y="287375"/>
                </a:lnTo>
                <a:lnTo>
                  <a:pt x="339839" y="299364"/>
                </a:lnTo>
                <a:lnTo>
                  <a:pt x="387781" y="282575"/>
                </a:lnTo>
                <a:close/>
              </a:path>
              <a:path w="1717039" h="503554">
                <a:moveTo>
                  <a:pt x="408482" y="418033"/>
                </a:moveTo>
                <a:lnTo>
                  <a:pt x="357720" y="416344"/>
                </a:lnTo>
                <a:lnTo>
                  <a:pt x="357289" y="429031"/>
                </a:lnTo>
                <a:lnTo>
                  <a:pt x="408063" y="430720"/>
                </a:lnTo>
                <a:lnTo>
                  <a:pt x="408482" y="418033"/>
                </a:lnTo>
                <a:close/>
              </a:path>
              <a:path w="1717039" h="503554">
                <a:moveTo>
                  <a:pt x="471690" y="253212"/>
                </a:moveTo>
                <a:lnTo>
                  <a:pt x="467499" y="241223"/>
                </a:lnTo>
                <a:lnTo>
                  <a:pt x="419544" y="258000"/>
                </a:lnTo>
                <a:lnTo>
                  <a:pt x="423748" y="269989"/>
                </a:lnTo>
                <a:lnTo>
                  <a:pt x="471690" y="253212"/>
                </a:lnTo>
                <a:close/>
              </a:path>
              <a:path w="1717039" h="503554">
                <a:moveTo>
                  <a:pt x="497332" y="420992"/>
                </a:moveTo>
                <a:lnTo>
                  <a:pt x="446570" y="419303"/>
                </a:lnTo>
                <a:lnTo>
                  <a:pt x="446138" y="431990"/>
                </a:lnTo>
                <a:lnTo>
                  <a:pt x="496912" y="433679"/>
                </a:lnTo>
                <a:lnTo>
                  <a:pt x="497332" y="420992"/>
                </a:lnTo>
                <a:close/>
              </a:path>
              <a:path w="1717039" h="503554">
                <a:moveTo>
                  <a:pt x="555599" y="223837"/>
                </a:moveTo>
                <a:lnTo>
                  <a:pt x="551408" y="211848"/>
                </a:lnTo>
                <a:lnTo>
                  <a:pt x="503453" y="228638"/>
                </a:lnTo>
                <a:lnTo>
                  <a:pt x="507657" y="240626"/>
                </a:lnTo>
                <a:lnTo>
                  <a:pt x="555599" y="223837"/>
                </a:lnTo>
                <a:close/>
              </a:path>
              <a:path w="1717039" h="503554">
                <a:moveTo>
                  <a:pt x="586193" y="423951"/>
                </a:moveTo>
                <a:lnTo>
                  <a:pt x="535419" y="422262"/>
                </a:lnTo>
                <a:lnTo>
                  <a:pt x="534987" y="434949"/>
                </a:lnTo>
                <a:lnTo>
                  <a:pt x="585762" y="436651"/>
                </a:lnTo>
                <a:lnTo>
                  <a:pt x="586193" y="423951"/>
                </a:lnTo>
                <a:close/>
              </a:path>
              <a:path w="1717039" h="503554">
                <a:moveTo>
                  <a:pt x="639508" y="194475"/>
                </a:moveTo>
                <a:lnTo>
                  <a:pt x="635317" y="182486"/>
                </a:lnTo>
                <a:lnTo>
                  <a:pt x="587362" y="199263"/>
                </a:lnTo>
                <a:lnTo>
                  <a:pt x="591566" y="211251"/>
                </a:lnTo>
                <a:lnTo>
                  <a:pt x="639508" y="194475"/>
                </a:lnTo>
                <a:close/>
              </a:path>
              <a:path w="1717039" h="503554">
                <a:moveTo>
                  <a:pt x="675043" y="426910"/>
                </a:moveTo>
                <a:lnTo>
                  <a:pt x="624268" y="425221"/>
                </a:lnTo>
                <a:lnTo>
                  <a:pt x="623849" y="437921"/>
                </a:lnTo>
                <a:lnTo>
                  <a:pt x="674611" y="439610"/>
                </a:lnTo>
                <a:lnTo>
                  <a:pt x="675043" y="426910"/>
                </a:lnTo>
                <a:close/>
              </a:path>
              <a:path w="1717039" h="503554">
                <a:moveTo>
                  <a:pt x="723417" y="165100"/>
                </a:moveTo>
                <a:lnTo>
                  <a:pt x="719226" y="153111"/>
                </a:lnTo>
                <a:lnTo>
                  <a:pt x="671271" y="169900"/>
                </a:lnTo>
                <a:lnTo>
                  <a:pt x="675474" y="181889"/>
                </a:lnTo>
                <a:lnTo>
                  <a:pt x="723417" y="165100"/>
                </a:lnTo>
                <a:close/>
              </a:path>
              <a:path w="1717039" h="503554">
                <a:moveTo>
                  <a:pt x="763892" y="429882"/>
                </a:moveTo>
                <a:lnTo>
                  <a:pt x="713117" y="428180"/>
                </a:lnTo>
                <a:lnTo>
                  <a:pt x="712698" y="440880"/>
                </a:lnTo>
                <a:lnTo>
                  <a:pt x="763473" y="442569"/>
                </a:lnTo>
                <a:lnTo>
                  <a:pt x="763892" y="429882"/>
                </a:lnTo>
                <a:close/>
              </a:path>
              <a:path w="1717039" h="503554">
                <a:moveTo>
                  <a:pt x="807326" y="135737"/>
                </a:moveTo>
                <a:lnTo>
                  <a:pt x="803135" y="123748"/>
                </a:lnTo>
                <a:lnTo>
                  <a:pt x="755180" y="140525"/>
                </a:lnTo>
                <a:lnTo>
                  <a:pt x="759383" y="152514"/>
                </a:lnTo>
                <a:lnTo>
                  <a:pt x="807326" y="135737"/>
                </a:lnTo>
                <a:close/>
              </a:path>
              <a:path w="1717039" h="503554">
                <a:moveTo>
                  <a:pt x="852741" y="432841"/>
                </a:moveTo>
                <a:lnTo>
                  <a:pt x="801966" y="431152"/>
                </a:lnTo>
                <a:lnTo>
                  <a:pt x="801547" y="443839"/>
                </a:lnTo>
                <a:lnTo>
                  <a:pt x="852322" y="445528"/>
                </a:lnTo>
                <a:lnTo>
                  <a:pt x="852741" y="432841"/>
                </a:lnTo>
                <a:close/>
              </a:path>
              <a:path w="1717039" h="503554">
                <a:moveTo>
                  <a:pt x="891235" y="106362"/>
                </a:moveTo>
                <a:lnTo>
                  <a:pt x="887044" y="94386"/>
                </a:lnTo>
                <a:lnTo>
                  <a:pt x="839089" y="111163"/>
                </a:lnTo>
                <a:lnTo>
                  <a:pt x="843292" y="123151"/>
                </a:lnTo>
                <a:lnTo>
                  <a:pt x="891235" y="106362"/>
                </a:lnTo>
                <a:close/>
              </a:path>
              <a:path w="1717039" h="503554">
                <a:moveTo>
                  <a:pt x="941590" y="435800"/>
                </a:moveTo>
                <a:lnTo>
                  <a:pt x="890816" y="434111"/>
                </a:lnTo>
                <a:lnTo>
                  <a:pt x="890397" y="446798"/>
                </a:lnTo>
                <a:lnTo>
                  <a:pt x="941171" y="448487"/>
                </a:lnTo>
                <a:lnTo>
                  <a:pt x="941590" y="435800"/>
                </a:lnTo>
                <a:close/>
              </a:path>
              <a:path w="1717039" h="503554">
                <a:moveTo>
                  <a:pt x="975144" y="77000"/>
                </a:moveTo>
                <a:lnTo>
                  <a:pt x="970953" y="65011"/>
                </a:lnTo>
                <a:lnTo>
                  <a:pt x="922997" y="81788"/>
                </a:lnTo>
                <a:lnTo>
                  <a:pt x="927201" y="93776"/>
                </a:lnTo>
                <a:lnTo>
                  <a:pt x="975144" y="77000"/>
                </a:lnTo>
                <a:close/>
              </a:path>
              <a:path w="1717039" h="503554">
                <a:moveTo>
                  <a:pt x="1030439" y="438759"/>
                </a:moveTo>
                <a:lnTo>
                  <a:pt x="979665" y="437070"/>
                </a:lnTo>
                <a:lnTo>
                  <a:pt x="979246" y="449757"/>
                </a:lnTo>
                <a:lnTo>
                  <a:pt x="1030020" y="451459"/>
                </a:lnTo>
                <a:lnTo>
                  <a:pt x="1030439" y="438759"/>
                </a:lnTo>
                <a:close/>
              </a:path>
              <a:path w="1717039" h="503554">
                <a:moveTo>
                  <a:pt x="1059053" y="47625"/>
                </a:moveTo>
                <a:lnTo>
                  <a:pt x="1054862" y="35648"/>
                </a:lnTo>
                <a:lnTo>
                  <a:pt x="1006906" y="52425"/>
                </a:lnTo>
                <a:lnTo>
                  <a:pt x="1011110" y="64414"/>
                </a:lnTo>
                <a:lnTo>
                  <a:pt x="1059053" y="47625"/>
                </a:lnTo>
                <a:close/>
              </a:path>
              <a:path w="1717039" h="503554">
                <a:moveTo>
                  <a:pt x="1119289" y="441718"/>
                </a:moveTo>
                <a:lnTo>
                  <a:pt x="1068514" y="440029"/>
                </a:lnTo>
                <a:lnTo>
                  <a:pt x="1068095" y="452729"/>
                </a:lnTo>
                <a:lnTo>
                  <a:pt x="1118870" y="454418"/>
                </a:lnTo>
                <a:lnTo>
                  <a:pt x="1119289" y="441718"/>
                </a:lnTo>
                <a:close/>
              </a:path>
              <a:path w="1717039" h="503554">
                <a:moveTo>
                  <a:pt x="1145095" y="10782"/>
                </a:moveTo>
                <a:lnTo>
                  <a:pt x="1060589" y="0"/>
                </a:lnTo>
                <a:lnTo>
                  <a:pt x="1085761" y="71920"/>
                </a:lnTo>
                <a:lnTo>
                  <a:pt x="1145095" y="10782"/>
                </a:lnTo>
                <a:close/>
              </a:path>
              <a:path w="1717039" h="503554">
                <a:moveTo>
                  <a:pt x="1208138" y="444690"/>
                </a:moveTo>
                <a:lnTo>
                  <a:pt x="1157376" y="442988"/>
                </a:lnTo>
                <a:lnTo>
                  <a:pt x="1156944" y="455688"/>
                </a:lnTo>
                <a:lnTo>
                  <a:pt x="1207719" y="457377"/>
                </a:lnTo>
                <a:lnTo>
                  <a:pt x="1208138" y="444690"/>
                </a:lnTo>
                <a:close/>
              </a:path>
              <a:path w="1717039" h="503554">
                <a:moveTo>
                  <a:pt x="1296987" y="447649"/>
                </a:moveTo>
                <a:lnTo>
                  <a:pt x="1246225" y="445960"/>
                </a:lnTo>
                <a:lnTo>
                  <a:pt x="1245793" y="458647"/>
                </a:lnTo>
                <a:lnTo>
                  <a:pt x="1296568" y="460336"/>
                </a:lnTo>
                <a:lnTo>
                  <a:pt x="1296987" y="447649"/>
                </a:lnTo>
                <a:close/>
              </a:path>
              <a:path w="1717039" h="503554">
                <a:moveTo>
                  <a:pt x="1385849" y="450608"/>
                </a:moveTo>
                <a:lnTo>
                  <a:pt x="1335074" y="448919"/>
                </a:lnTo>
                <a:lnTo>
                  <a:pt x="1334655" y="461606"/>
                </a:lnTo>
                <a:lnTo>
                  <a:pt x="1385417" y="463296"/>
                </a:lnTo>
                <a:lnTo>
                  <a:pt x="1385849" y="450608"/>
                </a:lnTo>
                <a:close/>
              </a:path>
              <a:path w="1717039" h="503554">
                <a:moveTo>
                  <a:pt x="1474698" y="453567"/>
                </a:moveTo>
                <a:lnTo>
                  <a:pt x="1423924" y="451878"/>
                </a:lnTo>
                <a:lnTo>
                  <a:pt x="1423504" y="464566"/>
                </a:lnTo>
                <a:lnTo>
                  <a:pt x="1474266" y="466267"/>
                </a:lnTo>
                <a:lnTo>
                  <a:pt x="1474698" y="453567"/>
                </a:lnTo>
                <a:close/>
              </a:path>
              <a:path w="1717039" h="503554">
                <a:moveTo>
                  <a:pt x="1563547" y="456526"/>
                </a:moveTo>
                <a:lnTo>
                  <a:pt x="1512773" y="454837"/>
                </a:lnTo>
                <a:lnTo>
                  <a:pt x="1512354" y="467537"/>
                </a:lnTo>
                <a:lnTo>
                  <a:pt x="1563128" y="469226"/>
                </a:lnTo>
                <a:lnTo>
                  <a:pt x="1563547" y="456526"/>
                </a:lnTo>
                <a:close/>
              </a:path>
              <a:path w="1717039" h="503554">
                <a:moveTo>
                  <a:pt x="1707451" y="472186"/>
                </a:moveTo>
                <a:lnTo>
                  <a:pt x="1651977" y="472186"/>
                </a:lnTo>
                <a:lnTo>
                  <a:pt x="1640217" y="472186"/>
                </a:lnTo>
                <a:lnTo>
                  <a:pt x="1639176" y="503529"/>
                </a:lnTo>
                <a:lnTo>
                  <a:pt x="1707451" y="472186"/>
                </a:lnTo>
                <a:close/>
              </a:path>
              <a:path w="1717039" h="503554">
                <a:moveTo>
                  <a:pt x="1716595" y="467982"/>
                </a:moveTo>
                <a:lnTo>
                  <a:pt x="1641716" y="427367"/>
                </a:lnTo>
                <a:lnTo>
                  <a:pt x="1640649" y="459105"/>
                </a:lnTo>
                <a:lnTo>
                  <a:pt x="1601622" y="457796"/>
                </a:lnTo>
                <a:lnTo>
                  <a:pt x="1601203" y="470496"/>
                </a:lnTo>
                <a:lnTo>
                  <a:pt x="1640230" y="471792"/>
                </a:lnTo>
                <a:lnTo>
                  <a:pt x="1651990" y="471792"/>
                </a:lnTo>
                <a:lnTo>
                  <a:pt x="1708302" y="471792"/>
                </a:lnTo>
                <a:lnTo>
                  <a:pt x="1716595" y="467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MAXIMAL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FREQUENT</a:t>
                      </a:r>
                      <a:r>
                        <a:rPr sz="1800" spc="-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7744" y="2151873"/>
            <a:ext cx="4616827" cy="1572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6870" y="2185558"/>
            <a:ext cx="21399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0" dirty="0">
                <a:latin typeface="Arial"/>
                <a:cs typeface="Arial"/>
              </a:rPr>
              <a:t>null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7054" y="3504364"/>
            <a:ext cx="16637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0182" y="3504364"/>
            <a:ext cx="17843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BC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3816" y="3504364"/>
            <a:ext cx="17843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BD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9252" y="3504364"/>
            <a:ext cx="17272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BE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9766" y="3504364"/>
            <a:ext cx="17843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CD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9998" y="3504364"/>
            <a:ext cx="17272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CE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06718" y="3457718"/>
            <a:ext cx="356870" cy="266700"/>
            <a:chOff x="6806718" y="3457718"/>
            <a:chExt cx="356870" cy="266700"/>
          </a:xfrm>
        </p:grpSpPr>
        <p:sp>
          <p:nvSpPr>
            <p:cNvPr id="12" name="object 12"/>
            <p:cNvSpPr/>
            <p:nvPr/>
          </p:nvSpPr>
          <p:spPr>
            <a:xfrm>
              <a:off x="6820371" y="3471371"/>
              <a:ext cx="329565" cy="239395"/>
            </a:xfrm>
            <a:custGeom>
              <a:avLst/>
              <a:gdLst/>
              <a:ahLst/>
              <a:cxnLst/>
              <a:rect l="l" t="t" r="r" b="b"/>
              <a:pathLst>
                <a:path w="329565" h="239395">
                  <a:moveTo>
                    <a:pt x="175341" y="0"/>
                  </a:moveTo>
                  <a:lnTo>
                    <a:pt x="153100" y="0"/>
                  </a:lnTo>
                  <a:lnTo>
                    <a:pt x="130659" y="2459"/>
                  </a:lnTo>
                  <a:lnTo>
                    <a:pt x="88500" y="12897"/>
                  </a:lnTo>
                  <a:lnTo>
                    <a:pt x="52582" y="32044"/>
                  </a:lnTo>
                  <a:lnTo>
                    <a:pt x="23901" y="57573"/>
                  </a:lnTo>
                  <a:lnTo>
                    <a:pt x="1593" y="103180"/>
                  </a:lnTo>
                  <a:lnTo>
                    <a:pt x="0" y="120000"/>
                  </a:lnTo>
                  <a:lnTo>
                    <a:pt x="1593" y="136022"/>
                  </a:lnTo>
                  <a:lnTo>
                    <a:pt x="23901" y="182360"/>
                  </a:lnTo>
                  <a:lnTo>
                    <a:pt x="69379" y="217529"/>
                  </a:lnTo>
                  <a:lnTo>
                    <a:pt x="109214" y="232687"/>
                  </a:lnTo>
                  <a:lnTo>
                    <a:pt x="153100" y="239003"/>
                  </a:lnTo>
                  <a:lnTo>
                    <a:pt x="175341" y="239003"/>
                  </a:lnTo>
                  <a:lnTo>
                    <a:pt x="219160" y="232687"/>
                  </a:lnTo>
                  <a:lnTo>
                    <a:pt x="259061" y="217529"/>
                  </a:lnTo>
                  <a:lnTo>
                    <a:pt x="291726" y="195058"/>
                  </a:lnTo>
                  <a:lnTo>
                    <a:pt x="322864" y="151978"/>
                  </a:lnTo>
                  <a:lnTo>
                    <a:pt x="329105" y="120000"/>
                  </a:lnTo>
                  <a:lnTo>
                    <a:pt x="327644" y="103180"/>
                  </a:lnTo>
                  <a:lnTo>
                    <a:pt x="305204" y="57573"/>
                  </a:lnTo>
                  <a:lnTo>
                    <a:pt x="276522" y="32044"/>
                  </a:lnTo>
                  <a:lnTo>
                    <a:pt x="239940" y="12897"/>
                  </a:lnTo>
                  <a:lnTo>
                    <a:pt x="197582" y="2459"/>
                  </a:lnTo>
                  <a:lnTo>
                    <a:pt x="17534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0371" y="3471371"/>
              <a:ext cx="329565" cy="239395"/>
            </a:xfrm>
            <a:custGeom>
              <a:avLst/>
              <a:gdLst/>
              <a:ahLst/>
              <a:cxnLst/>
              <a:rect l="l" t="t" r="r" b="b"/>
              <a:pathLst>
                <a:path w="329565" h="239395">
                  <a:moveTo>
                    <a:pt x="0" y="120000"/>
                  </a:moveTo>
                  <a:lnTo>
                    <a:pt x="13477" y="71933"/>
                  </a:lnTo>
                  <a:lnTo>
                    <a:pt x="52582" y="32044"/>
                  </a:lnTo>
                  <a:lnTo>
                    <a:pt x="88500" y="12897"/>
                  </a:lnTo>
                  <a:lnTo>
                    <a:pt x="130659" y="2459"/>
                  </a:lnTo>
                  <a:lnTo>
                    <a:pt x="153100" y="0"/>
                  </a:lnTo>
                  <a:lnTo>
                    <a:pt x="175341" y="0"/>
                  </a:lnTo>
                  <a:lnTo>
                    <a:pt x="219160" y="6448"/>
                  </a:lnTo>
                  <a:lnTo>
                    <a:pt x="259061" y="21606"/>
                  </a:lnTo>
                  <a:lnTo>
                    <a:pt x="291726" y="44077"/>
                  </a:lnTo>
                  <a:lnTo>
                    <a:pt x="322864" y="87158"/>
                  </a:lnTo>
                  <a:lnTo>
                    <a:pt x="329105" y="120000"/>
                  </a:lnTo>
                  <a:lnTo>
                    <a:pt x="327644" y="136022"/>
                  </a:lnTo>
                  <a:lnTo>
                    <a:pt x="305204" y="182360"/>
                  </a:lnTo>
                  <a:lnTo>
                    <a:pt x="259061" y="217529"/>
                  </a:lnTo>
                  <a:lnTo>
                    <a:pt x="219160" y="232687"/>
                  </a:lnTo>
                  <a:lnTo>
                    <a:pt x="175341" y="239003"/>
                  </a:lnTo>
                  <a:lnTo>
                    <a:pt x="153100" y="239003"/>
                  </a:lnTo>
                  <a:lnTo>
                    <a:pt x="109214" y="232687"/>
                  </a:lnTo>
                  <a:lnTo>
                    <a:pt x="69379" y="217529"/>
                  </a:lnTo>
                  <a:lnTo>
                    <a:pt x="36714" y="195058"/>
                  </a:lnTo>
                  <a:lnTo>
                    <a:pt x="6373" y="151978"/>
                  </a:lnTo>
                  <a:lnTo>
                    <a:pt x="0" y="120000"/>
                  </a:lnTo>
                  <a:close/>
                </a:path>
              </a:pathLst>
            </a:custGeom>
            <a:ln w="2705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98429" y="3504364"/>
            <a:ext cx="17272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5010" y="2725061"/>
            <a:ext cx="10223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4766" y="2725061"/>
            <a:ext cx="9652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4916" y="4296922"/>
            <a:ext cx="356870" cy="266700"/>
            <a:chOff x="2024916" y="4296922"/>
            <a:chExt cx="356870" cy="266700"/>
          </a:xfrm>
        </p:grpSpPr>
        <p:sp>
          <p:nvSpPr>
            <p:cNvPr id="18" name="object 18"/>
            <p:cNvSpPr/>
            <p:nvPr/>
          </p:nvSpPr>
          <p:spPr>
            <a:xfrm>
              <a:off x="2038569" y="4310575"/>
              <a:ext cx="329565" cy="239395"/>
            </a:xfrm>
            <a:custGeom>
              <a:avLst/>
              <a:gdLst/>
              <a:ahLst/>
              <a:cxnLst/>
              <a:rect l="l" t="t" r="r" b="b"/>
              <a:pathLst>
                <a:path w="329564" h="239395">
                  <a:moveTo>
                    <a:pt x="175367" y="0"/>
                  </a:moveTo>
                  <a:lnTo>
                    <a:pt x="152947" y="0"/>
                  </a:lnTo>
                  <a:lnTo>
                    <a:pt x="130699" y="2459"/>
                  </a:lnTo>
                  <a:lnTo>
                    <a:pt x="88507" y="12897"/>
                  </a:lnTo>
                  <a:lnTo>
                    <a:pt x="52575" y="32044"/>
                  </a:lnTo>
                  <a:lnTo>
                    <a:pt x="23901" y="57639"/>
                  </a:lnTo>
                  <a:lnTo>
                    <a:pt x="1487" y="103180"/>
                  </a:lnTo>
                  <a:lnTo>
                    <a:pt x="0" y="120000"/>
                  </a:lnTo>
                  <a:lnTo>
                    <a:pt x="1487" y="135822"/>
                  </a:lnTo>
                  <a:lnTo>
                    <a:pt x="23901" y="182227"/>
                  </a:lnTo>
                  <a:lnTo>
                    <a:pt x="69386" y="217396"/>
                  </a:lnTo>
                  <a:lnTo>
                    <a:pt x="109108" y="232554"/>
                  </a:lnTo>
                  <a:lnTo>
                    <a:pt x="152947" y="239003"/>
                  </a:lnTo>
                  <a:lnTo>
                    <a:pt x="175367" y="239003"/>
                  </a:lnTo>
                  <a:lnTo>
                    <a:pt x="219206" y="232554"/>
                  </a:lnTo>
                  <a:lnTo>
                    <a:pt x="258929" y="217396"/>
                  </a:lnTo>
                  <a:lnTo>
                    <a:pt x="291726" y="195124"/>
                  </a:lnTo>
                  <a:lnTo>
                    <a:pt x="322711" y="151845"/>
                  </a:lnTo>
                  <a:lnTo>
                    <a:pt x="329138" y="120000"/>
                  </a:lnTo>
                  <a:lnTo>
                    <a:pt x="327492" y="103180"/>
                  </a:lnTo>
                  <a:lnTo>
                    <a:pt x="305237" y="57639"/>
                  </a:lnTo>
                  <a:lnTo>
                    <a:pt x="276562" y="32044"/>
                  </a:lnTo>
                  <a:lnTo>
                    <a:pt x="239808" y="12897"/>
                  </a:lnTo>
                  <a:lnTo>
                    <a:pt x="197615" y="2459"/>
                  </a:lnTo>
                  <a:lnTo>
                    <a:pt x="17536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38569" y="4310575"/>
              <a:ext cx="329565" cy="239395"/>
            </a:xfrm>
            <a:custGeom>
              <a:avLst/>
              <a:gdLst/>
              <a:ahLst/>
              <a:cxnLst/>
              <a:rect l="l" t="t" r="r" b="b"/>
              <a:pathLst>
                <a:path w="329564" h="239395">
                  <a:moveTo>
                    <a:pt x="0" y="120000"/>
                  </a:moveTo>
                  <a:lnTo>
                    <a:pt x="13517" y="72000"/>
                  </a:lnTo>
                  <a:lnTo>
                    <a:pt x="52575" y="32044"/>
                  </a:lnTo>
                  <a:lnTo>
                    <a:pt x="88507" y="12897"/>
                  </a:lnTo>
                  <a:lnTo>
                    <a:pt x="130699" y="2459"/>
                  </a:lnTo>
                  <a:lnTo>
                    <a:pt x="152947" y="0"/>
                  </a:lnTo>
                  <a:lnTo>
                    <a:pt x="175367" y="0"/>
                  </a:lnTo>
                  <a:lnTo>
                    <a:pt x="219206" y="6448"/>
                  </a:lnTo>
                  <a:lnTo>
                    <a:pt x="258929" y="21606"/>
                  </a:lnTo>
                  <a:lnTo>
                    <a:pt x="291726" y="44077"/>
                  </a:lnTo>
                  <a:lnTo>
                    <a:pt x="322711" y="87158"/>
                  </a:lnTo>
                  <a:lnTo>
                    <a:pt x="329138" y="120000"/>
                  </a:lnTo>
                  <a:lnTo>
                    <a:pt x="327492" y="135822"/>
                  </a:lnTo>
                  <a:lnTo>
                    <a:pt x="305237" y="182227"/>
                  </a:lnTo>
                  <a:lnTo>
                    <a:pt x="258929" y="217396"/>
                  </a:lnTo>
                  <a:lnTo>
                    <a:pt x="219206" y="232554"/>
                  </a:lnTo>
                  <a:lnTo>
                    <a:pt x="175367" y="239003"/>
                  </a:lnTo>
                  <a:lnTo>
                    <a:pt x="152947" y="239003"/>
                  </a:lnTo>
                  <a:lnTo>
                    <a:pt x="109108" y="232554"/>
                  </a:lnTo>
                  <a:lnTo>
                    <a:pt x="69386" y="217396"/>
                  </a:lnTo>
                  <a:lnTo>
                    <a:pt x="36588" y="195124"/>
                  </a:lnTo>
                  <a:lnTo>
                    <a:pt x="6267" y="151845"/>
                  </a:lnTo>
                  <a:lnTo>
                    <a:pt x="0" y="120000"/>
                  </a:lnTo>
                  <a:close/>
                </a:path>
              </a:pathLst>
            </a:custGeom>
            <a:ln w="2705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76798" y="4343435"/>
            <a:ext cx="25209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ABC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61387" y="4310574"/>
            <a:ext cx="329565" cy="239395"/>
          </a:xfrm>
          <a:custGeom>
            <a:avLst/>
            <a:gdLst/>
            <a:ahLst/>
            <a:cxnLst/>
            <a:rect l="l" t="t" r="r" b="b"/>
            <a:pathLst>
              <a:path w="329564" h="239395">
                <a:moveTo>
                  <a:pt x="0" y="120000"/>
                </a:moveTo>
                <a:lnTo>
                  <a:pt x="13477" y="72000"/>
                </a:lnTo>
                <a:lnTo>
                  <a:pt x="52582" y="32044"/>
                </a:lnTo>
                <a:lnTo>
                  <a:pt x="89297" y="12897"/>
                </a:lnTo>
                <a:lnTo>
                  <a:pt x="131522" y="2459"/>
                </a:lnTo>
                <a:lnTo>
                  <a:pt x="153763" y="0"/>
                </a:lnTo>
                <a:lnTo>
                  <a:pt x="176138" y="0"/>
                </a:lnTo>
                <a:lnTo>
                  <a:pt x="220023" y="6448"/>
                </a:lnTo>
                <a:lnTo>
                  <a:pt x="259725" y="21606"/>
                </a:lnTo>
                <a:lnTo>
                  <a:pt x="292523" y="44077"/>
                </a:lnTo>
                <a:lnTo>
                  <a:pt x="322665" y="87158"/>
                </a:lnTo>
                <a:lnTo>
                  <a:pt x="329105" y="120000"/>
                </a:lnTo>
                <a:lnTo>
                  <a:pt x="327445" y="135822"/>
                </a:lnTo>
                <a:lnTo>
                  <a:pt x="305204" y="182227"/>
                </a:lnTo>
                <a:lnTo>
                  <a:pt x="259725" y="217396"/>
                </a:lnTo>
                <a:lnTo>
                  <a:pt x="220023" y="232554"/>
                </a:lnTo>
                <a:lnTo>
                  <a:pt x="176138" y="239003"/>
                </a:lnTo>
                <a:lnTo>
                  <a:pt x="153763" y="239003"/>
                </a:lnTo>
                <a:lnTo>
                  <a:pt x="109878" y="232554"/>
                </a:lnTo>
                <a:lnTo>
                  <a:pt x="70043" y="217396"/>
                </a:lnTo>
                <a:lnTo>
                  <a:pt x="37378" y="195124"/>
                </a:lnTo>
                <a:lnTo>
                  <a:pt x="6373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609" y="4343435"/>
            <a:ext cx="25209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ABD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99295" y="4310574"/>
            <a:ext cx="329565" cy="239395"/>
          </a:xfrm>
          <a:custGeom>
            <a:avLst/>
            <a:gdLst/>
            <a:ahLst/>
            <a:cxnLst/>
            <a:rect l="l" t="t" r="r" b="b"/>
            <a:pathLst>
              <a:path w="329564" h="239395">
                <a:moveTo>
                  <a:pt x="0" y="120000"/>
                </a:moveTo>
                <a:lnTo>
                  <a:pt x="13543" y="72000"/>
                </a:lnTo>
                <a:lnTo>
                  <a:pt x="52582" y="32044"/>
                </a:lnTo>
                <a:lnTo>
                  <a:pt x="89363" y="12897"/>
                </a:lnTo>
                <a:lnTo>
                  <a:pt x="131522" y="2459"/>
                </a:lnTo>
                <a:lnTo>
                  <a:pt x="153763" y="0"/>
                </a:lnTo>
                <a:lnTo>
                  <a:pt x="176204" y="0"/>
                </a:lnTo>
                <a:lnTo>
                  <a:pt x="220023" y="6448"/>
                </a:lnTo>
                <a:lnTo>
                  <a:pt x="259792" y="21606"/>
                </a:lnTo>
                <a:lnTo>
                  <a:pt x="292589" y="44077"/>
                </a:lnTo>
                <a:lnTo>
                  <a:pt x="322731" y="87158"/>
                </a:lnTo>
                <a:lnTo>
                  <a:pt x="329171" y="120000"/>
                </a:lnTo>
                <a:lnTo>
                  <a:pt x="327511" y="135822"/>
                </a:lnTo>
                <a:lnTo>
                  <a:pt x="305270" y="182227"/>
                </a:lnTo>
                <a:lnTo>
                  <a:pt x="259792" y="217396"/>
                </a:lnTo>
                <a:lnTo>
                  <a:pt x="220023" y="232554"/>
                </a:lnTo>
                <a:lnTo>
                  <a:pt x="176204" y="239003"/>
                </a:lnTo>
                <a:lnTo>
                  <a:pt x="153763" y="239003"/>
                </a:lnTo>
                <a:lnTo>
                  <a:pt x="109945" y="232554"/>
                </a:lnTo>
                <a:lnTo>
                  <a:pt x="70043" y="217396"/>
                </a:lnTo>
                <a:lnTo>
                  <a:pt x="37445" y="195124"/>
                </a:lnTo>
                <a:lnTo>
                  <a:pt x="6440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40837" y="4343435"/>
            <a:ext cx="246379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ABE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23617" y="4296922"/>
            <a:ext cx="356870" cy="266700"/>
            <a:chOff x="3623617" y="4296922"/>
            <a:chExt cx="356870" cy="266700"/>
          </a:xfrm>
        </p:grpSpPr>
        <p:sp>
          <p:nvSpPr>
            <p:cNvPr id="26" name="object 26"/>
            <p:cNvSpPr/>
            <p:nvPr/>
          </p:nvSpPr>
          <p:spPr>
            <a:xfrm>
              <a:off x="3637270" y="4310575"/>
              <a:ext cx="329565" cy="239395"/>
            </a:xfrm>
            <a:custGeom>
              <a:avLst/>
              <a:gdLst/>
              <a:ahLst/>
              <a:cxnLst/>
              <a:rect l="l" t="t" r="r" b="b"/>
              <a:pathLst>
                <a:path w="329564" h="239395">
                  <a:moveTo>
                    <a:pt x="176204" y="0"/>
                  </a:moveTo>
                  <a:lnTo>
                    <a:pt x="153763" y="0"/>
                  </a:lnTo>
                  <a:lnTo>
                    <a:pt x="131522" y="2459"/>
                  </a:lnTo>
                  <a:lnTo>
                    <a:pt x="89363" y="12897"/>
                  </a:lnTo>
                  <a:lnTo>
                    <a:pt x="52582" y="32044"/>
                  </a:lnTo>
                  <a:lnTo>
                    <a:pt x="23901" y="57639"/>
                  </a:lnTo>
                  <a:lnTo>
                    <a:pt x="1659" y="103180"/>
                  </a:lnTo>
                  <a:lnTo>
                    <a:pt x="0" y="120000"/>
                  </a:lnTo>
                  <a:lnTo>
                    <a:pt x="1659" y="135822"/>
                  </a:lnTo>
                  <a:lnTo>
                    <a:pt x="23901" y="182227"/>
                  </a:lnTo>
                  <a:lnTo>
                    <a:pt x="70043" y="217396"/>
                  </a:lnTo>
                  <a:lnTo>
                    <a:pt x="109945" y="232554"/>
                  </a:lnTo>
                  <a:lnTo>
                    <a:pt x="153763" y="239003"/>
                  </a:lnTo>
                  <a:lnTo>
                    <a:pt x="176204" y="239003"/>
                  </a:lnTo>
                  <a:lnTo>
                    <a:pt x="220023" y="232554"/>
                  </a:lnTo>
                  <a:lnTo>
                    <a:pt x="259725" y="217396"/>
                  </a:lnTo>
                  <a:lnTo>
                    <a:pt x="292523" y="195124"/>
                  </a:lnTo>
                  <a:lnTo>
                    <a:pt x="322731" y="151845"/>
                  </a:lnTo>
                  <a:lnTo>
                    <a:pt x="329171" y="120000"/>
                  </a:lnTo>
                  <a:lnTo>
                    <a:pt x="327511" y="103180"/>
                  </a:lnTo>
                  <a:lnTo>
                    <a:pt x="305270" y="57639"/>
                  </a:lnTo>
                  <a:lnTo>
                    <a:pt x="276589" y="32044"/>
                  </a:lnTo>
                  <a:lnTo>
                    <a:pt x="240604" y="12897"/>
                  </a:lnTo>
                  <a:lnTo>
                    <a:pt x="198445" y="2459"/>
                  </a:lnTo>
                  <a:lnTo>
                    <a:pt x="1762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37270" y="4310575"/>
              <a:ext cx="329565" cy="239395"/>
            </a:xfrm>
            <a:custGeom>
              <a:avLst/>
              <a:gdLst/>
              <a:ahLst/>
              <a:cxnLst/>
              <a:rect l="l" t="t" r="r" b="b"/>
              <a:pathLst>
                <a:path w="329564" h="239395">
                  <a:moveTo>
                    <a:pt x="0" y="120000"/>
                  </a:moveTo>
                  <a:lnTo>
                    <a:pt x="13543" y="72000"/>
                  </a:lnTo>
                  <a:lnTo>
                    <a:pt x="52582" y="32044"/>
                  </a:lnTo>
                  <a:lnTo>
                    <a:pt x="89363" y="12897"/>
                  </a:lnTo>
                  <a:lnTo>
                    <a:pt x="131522" y="2459"/>
                  </a:lnTo>
                  <a:lnTo>
                    <a:pt x="153763" y="0"/>
                  </a:lnTo>
                  <a:lnTo>
                    <a:pt x="176204" y="0"/>
                  </a:lnTo>
                  <a:lnTo>
                    <a:pt x="220023" y="6448"/>
                  </a:lnTo>
                  <a:lnTo>
                    <a:pt x="259725" y="21606"/>
                  </a:lnTo>
                  <a:lnTo>
                    <a:pt x="292523" y="44077"/>
                  </a:lnTo>
                  <a:lnTo>
                    <a:pt x="322731" y="87158"/>
                  </a:lnTo>
                  <a:lnTo>
                    <a:pt x="329171" y="120000"/>
                  </a:lnTo>
                  <a:lnTo>
                    <a:pt x="327511" y="135822"/>
                  </a:lnTo>
                  <a:lnTo>
                    <a:pt x="305270" y="182227"/>
                  </a:lnTo>
                  <a:lnTo>
                    <a:pt x="259725" y="217396"/>
                  </a:lnTo>
                  <a:lnTo>
                    <a:pt x="220023" y="232554"/>
                  </a:lnTo>
                  <a:lnTo>
                    <a:pt x="176204" y="239003"/>
                  </a:lnTo>
                  <a:lnTo>
                    <a:pt x="153763" y="239003"/>
                  </a:lnTo>
                  <a:lnTo>
                    <a:pt x="109945" y="232554"/>
                  </a:lnTo>
                  <a:lnTo>
                    <a:pt x="70043" y="217396"/>
                  </a:lnTo>
                  <a:lnTo>
                    <a:pt x="37445" y="195124"/>
                  </a:lnTo>
                  <a:lnTo>
                    <a:pt x="6440" y="151845"/>
                  </a:lnTo>
                  <a:lnTo>
                    <a:pt x="0" y="120000"/>
                  </a:lnTo>
                  <a:close/>
                </a:path>
              </a:pathLst>
            </a:custGeom>
            <a:ln w="2705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75493" y="4343435"/>
            <a:ext cx="25209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ACD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75245" y="4310574"/>
            <a:ext cx="329565" cy="239395"/>
          </a:xfrm>
          <a:custGeom>
            <a:avLst/>
            <a:gdLst/>
            <a:ahLst/>
            <a:cxnLst/>
            <a:rect l="l" t="t" r="r" b="b"/>
            <a:pathLst>
              <a:path w="329564" h="239395">
                <a:moveTo>
                  <a:pt x="0" y="120000"/>
                </a:moveTo>
                <a:lnTo>
                  <a:pt x="13477" y="72000"/>
                </a:lnTo>
                <a:lnTo>
                  <a:pt x="52582" y="32044"/>
                </a:lnTo>
                <a:lnTo>
                  <a:pt x="89297" y="12897"/>
                </a:lnTo>
                <a:lnTo>
                  <a:pt x="131522" y="2459"/>
                </a:lnTo>
                <a:lnTo>
                  <a:pt x="153763" y="0"/>
                </a:lnTo>
                <a:lnTo>
                  <a:pt x="176204" y="0"/>
                </a:lnTo>
                <a:lnTo>
                  <a:pt x="220023" y="6448"/>
                </a:lnTo>
                <a:lnTo>
                  <a:pt x="259725" y="21606"/>
                </a:lnTo>
                <a:lnTo>
                  <a:pt x="292523" y="44077"/>
                </a:lnTo>
                <a:lnTo>
                  <a:pt x="322665" y="87158"/>
                </a:lnTo>
                <a:lnTo>
                  <a:pt x="329105" y="120000"/>
                </a:lnTo>
                <a:lnTo>
                  <a:pt x="327445" y="135822"/>
                </a:lnTo>
                <a:lnTo>
                  <a:pt x="305204" y="182227"/>
                </a:lnTo>
                <a:lnTo>
                  <a:pt x="259725" y="217396"/>
                </a:lnTo>
                <a:lnTo>
                  <a:pt x="220023" y="232554"/>
                </a:lnTo>
                <a:lnTo>
                  <a:pt x="176204" y="239003"/>
                </a:lnTo>
                <a:lnTo>
                  <a:pt x="153763" y="239003"/>
                </a:lnTo>
                <a:lnTo>
                  <a:pt x="109945" y="232554"/>
                </a:lnTo>
                <a:lnTo>
                  <a:pt x="70043" y="217396"/>
                </a:lnTo>
                <a:lnTo>
                  <a:pt x="37378" y="195124"/>
                </a:lnTo>
                <a:lnTo>
                  <a:pt x="6440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16787" y="4343435"/>
            <a:ext cx="246379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ACE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98879" y="4310574"/>
            <a:ext cx="328930" cy="239395"/>
          </a:xfrm>
          <a:custGeom>
            <a:avLst/>
            <a:gdLst/>
            <a:ahLst/>
            <a:cxnLst/>
            <a:rect l="l" t="t" r="r" b="b"/>
            <a:pathLst>
              <a:path w="328929" h="239395">
                <a:moveTo>
                  <a:pt x="0" y="120000"/>
                </a:moveTo>
                <a:lnTo>
                  <a:pt x="13477" y="72000"/>
                </a:lnTo>
                <a:lnTo>
                  <a:pt x="51719" y="32044"/>
                </a:lnTo>
                <a:lnTo>
                  <a:pt x="88500" y="12897"/>
                </a:lnTo>
                <a:lnTo>
                  <a:pt x="130659" y="2459"/>
                </a:lnTo>
                <a:lnTo>
                  <a:pt x="152900" y="0"/>
                </a:lnTo>
                <a:lnTo>
                  <a:pt x="175341" y="0"/>
                </a:lnTo>
                <a:lnTo>
                  <a:pt x="219160" y="6448"/>
                </a:lnTo>
                <a:lnTo>
                  <a:pt x="258862" y="21606"/>
                </a:lnTo>
                <a:lnTo>
                  <a:pt x="291660" y="44077"/>
                </a:lnTo>
                <a:lnTo>
                  <a:pt x="322001" y="87158"/>
                </a:lnTo>
                <a:lnTo>
                  <a:pt x="328308" y="120000"/>
                </a:lnTo>
                <a:lnTo>
                  <a:pt x="326781" y="135822"/>
                </a:lnTo>
                <a:lnTo>
                  <a:pt x="304407" y="182227"/>
                </a:lnTo>
                <a:lnTo>
                  <a:pt x="258862" y="217396"/>
                </a:lnTo>
                <a:lnTo>
                  <a:pt x="219160" y="232554"/>
                </a:lnTo>
                <a:lnTo>
                  <a:pt x="175341" y="239003"/>
                </a:lnTo>
                <a:lnTo>
                  <a:pt x="152900" y="239003"/>
                </a:lnTo>
                <a:lnTo>
                  <a:pt x="109082" y="232554"/>
                </a:lnTo>
                <a:lnTo>
                  <a:pt x="69379" y="217396"/>
                </a:lnTo>
                <a:lnTo>
                  <a:pt x="36582" y="195124"/>
                </a:lnTo>
                <a:lnTo>
                  <a:pt x="5576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39558" y="4343435"/>
            <a:ext cx="246379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ADE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51128" y="4310574"/>
            <a:ext cx="329565" cy="239395"/>
          </a:xfrm>
          <a:custGeom>
            <a:avLst/>
            <a:gdLst/>
            <a:ahLst/>
            <a:cxnLst/>
            <a:rect l="l" t="t" r="r" b="b"/>
            <a:pathLst>
              <a:path w="329564" h="239395">
                <a:moveTo>
                  <a:pt x="0" y="120000"/>
                </a:moveTo>
                <a:lnTo>
                  <a:pt x="13543" y="72000"/>
                </a:lnTo>
                <a:lnTo>
                  <a:pt x="52582" y="32044"/>
                </a:lnTo>
                <a:lnTo>
                  <a:pt x="89363" y="12897"/>
                </a:lnTo>
                <a:lnTo>
                  <a:pt x="131522" y="2459"/>
                </a:lnTo>
                <a:lnTo>
                  <a:pt x="153763" y="0"/>
                </a:lnTo>
                <a:lnTo>
                  <a:pt x="176204" y="0"/>
                </a:lnTo>
                <a:lnTo>
                  <a:pt x="220023" y="6448"/>
                </a:lnTo>
                <a:lnTo>
                  <a:pt x="259792" y="21606"/>
                </a:lnTo>
                <a:lnTo>
                  <a:pt x="292589" y="44077"/>
                </a:lnTo>
                <a:lnTo>
                  <a:pt x="322731" y="87158"/>
                </a:lnTo>
                <a:lnTo>
                  <a:pt x="329171" y="120000"/>
                </a:lnTo>
                <a:lnTo>
                  <a:pt x="327511" y="135822"/>
                </a:lnTo>
                <a:lnTo>
                  <a:pt x="305270" y="182227"/>
                </a:lnTo>
                <a:lnTo>
                  <a:pt x="259792" y="217396"/>
                </a:lnTo>
                <a:lnTo>
                  <a:pt x="220023" y="232554"/>
                </a:lnTo>
                <a:lnTo>
                  <a:pt x="176204" y="239003"/>
                </a:lnTo>
                <a:lnTo>
                  <a:pt x="153763" y="239003"/>
                </a:lnTo>
                <a:lnTo>
                  <a:pt x="109945" y="232554"/>
                </a:lnTo>
                <a:lnTo>
                  <a:pt x="70242" y="217396"/>
                </a:lnTo>
                <a:lnTo>
                  <a:pt x="37445" y="195124"/>
                </a:lnTo>
                <a:lnTo>
                  <a:pt x="6440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87890" y="4343435"/>
            <a:ext cx="25527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BCD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74762" y="4310574"/>
            <a:ext cx="328930" cy="239395"/>
          </a:xfrm>
          <a:custGeom>
            <a:avLst/>
            <a:gdLst/>
            <a:ahLst/>
            <a:cxnLst/>
            <a:rect l="l" t="t" r="r" b="b"/>
            <a:pathLst>
              <a:path w="328929" h="239395">
                <a:moveTo>
                  <a:pt x="0" y="120000"/>
                </a:moveTo>
                <a:lnTo>
                  <a:pt x="13543" y="72000"/>
                </a:lnTo>
                <a:lnTo>
                  <a:pt x="51719" y="32044"/>
                </a:lnTo>
                <a:lnTo>
                  <a:pt x="88500" y="12897"/>
                </a:lnTo>
                <a:lnTo>
                  <a:pt x="130725" y="2459"/>
                </a:lnTo>
                <a:lnTo>
                  <a:pt x="152967" y="0"/>
                </a:lnTo>
                <a:lnTo>
                  <a:pt x="175341" y="0"/>
                </a:lnTo>
                <a:lnTo>
                  <a:pt x="219226" y="6448"/>
                </a:lnTo>
                <a:lnTo>
                  <a:pt x="259061" y="21606"/>
                </a:lnTo>
                <a:lnTo>
                  <a:pt x="291726" y="44077"/>
                </a:lnTo>
                <a:lnTo>
                  <a:pt x="322067" y="87158"/>
                </a:lnTo>
                <a:lnTo>
                  <a:pt x="328308" y="120000"/>
                </a:lnTo>
                <a:lnTo>
                  <a:pt x="326848" y="135822"/>
                </a:lnTo>
                <a:lnTo>
                  <a:pt x="304407" y="182227"/>
                </a:lnTo>
                <a:lnTo>
                  <a:pt x="259061" y="217396"/>
                </a:lnTo>
                <a:lnTo>
                  <a:pt x="219226" y="232554"/>
                </a:lnTo>
                <a:lnTo>
                  <a:pt x="175341" y="239003"/>
                </a:lnTo>
                <a:lnTo>
                  <a:pt x="152967" y="239003"/>
                </a:lnTo>
                <a:lnTo>
                  <a:pt x="109082" y="232554"/>
                </a:lnTo>
                <a:lnTo>
                  <a:pt x="69379" y="217396"/>
                </a:lnTo>
                <a:lnTo>
                  <a:pt x="36582" y="195124"/>
                </a:lnTo>
                <a:lnTo>
                  <a:pt x="5576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13781" y="4343435"/>
            <a:ext cx="24955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BCE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12737" y="4310574"/>
            <a:ext cx="328930" cy="239395"/>
          </a:xfrm>
          <a:custGeom>
            <a:avLst/>
            <a:gdLst/>
            <a:ahLst/>
            <a:cxnLst/>
            <a:rect l="l" t="t" r="r" b="b"/>
            <a:pathLst>
              <a:path w="328929" h="239395">
                <a:moveTo>
                  <a:pt x="0" y="120000"/>
                </a:moveTo>
                <a:lnTo>
                  <a:pt x="13477" y="72000"/>
                </a:lnTo>
                <a:lnTo>
                  <a:pt x="51719" y="32044"/>
                </a:lnTo>
                <a:lnTo>
                  <a:pt x="88500" y="12897"/>
                </a:lnTo>
                <a:lnTo>
                  <a:pt x="130659" y="2459"/>
                </a:lnTo>
                <a:lnTo>
                  <a:pt x="152900" y="0"/>
                </a:lnTo>
                <a:lnTo>
                  <a:pt x="175341" y="0"/>
                </a:lnTo>
                <a:lnTo>
                  <a:pt x="219160" y="6448"/>
                </a:lnTo>
                <a:lnTo>
                  <a:pt x="259061" y="21606"/>
                </a:lnTo>
                <a:lnTo>
                  <a:pt x="291726" y="44077"/>
                </a:lnTo>
                <a:lnTo>
                  <a:pt x="322001" y="87158"/>
                </a:lnTo>
                <a:lnTo>
                  <a:pt x="328308" y="120000"/>
                </a:lnTo>
                <a:lnTo>
                  <a:pt x="326781" y="135822"/>
                </a:lnTo>
                <a:lnTo>
                  <a:pt x="304407" y="182227"/>
                </a:lnTo>
                <a:lnTo>
                  <a:pt x="259061" y="217396"/>
                </a:lnTo>
                <a:lnTo>
                  <a:pt x="219160" y="232554"/>
                </a:lnTo>
                <a:lnTo>
                  <a:pt x="175341" y="239003"/>
                </a:lnTo>
                <a:lnTo>
                  <a:pt x="152900" y="239003"/>
                </a:lnTo>
                <a:lnTo>
                  <a:pt x="109082" y="232554"/>
                </a:lnTo>
                <a:lnTo>
                  <a:pt x="69379" y="217396"/>
                </a:lnTo>
                <a:lnTo>
                  <a:pt x="36582" y="195124"/>
                </a:lnTo>
                <a:lnTo>
                  <a:pt x="5576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51756" y="4343435"/>
            <a:ext cx="24955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BDE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20370" y="4310574"/>
            <a:ext cx="329565" cy="239395"/>
          </a:xfrm>
          <a:custGeom>
            <a:avLst/>
            <a:gdLst/>
            <a:ahLst/>
            <a:cxnLst/>
            <a:rect l="l" t="t" r="r" b="b"/>
            <a:pathLst>
              <a:path w="329565" h="239395">
                <a:moveTo>
                  <a:pt x="0" y="120000"/>
                </a:moveTo>
                <a:lnTo>
                  <a:pt x="13477" y="72000"/>
                </a:lnTo>
                <a:lnTo>
                  <a:pt x="52582" y="32044"/>
                </a:lnTo>
                <a:lnTo>
                  <a:pt x="88500" y="12897"/>
                </a:lnTo>
                <a:lnTo>
                  <a:pt x="130659" y="2459"/>
                </a:lnTo>
                <a:lnTo>
                  <a:pt x="153100" y="0"/>
                </a:lnTo>
                <a:lnTo>
                  <a:pt x="175341" y="0"/>
                </a:lnTo>
                <a:lnTo>
                  <a:pt x="219160" y="6448"/>
                </a:lnTo>
                <a:lnTo>
                  <a:pt x="259061" y="21606"/>
                </a:lnTo>
                <a:lnTo>
                  <a:pt x="291726" y="44077"/>
                </a:lnTo>
                <a:lnTo>
                  <a:pt x="322864" y="87158"/>
                </a:lnTo>
                <a:lnTo>
                  <a:pt x="329105" y="120000"/>
                </a:lnTo>
                <a:lnTo>
                  <a:pt x="327644" y="135822"/>
                </a:lnTo>
                <a:lnTo>
                  <a:pt x="305204" y="182227"/>
                </a:lnTo>
                <a:lnTo>
                  <a:pt x="259061" y="217396"/>
                </a:lnTo>
                <a:lnTo>
                  <a:pt x="219160" y="232554"/>
                </a:lnTo>
                <a:lnTo>
                  <a:pt x="175341" y="239003"/>
                </a:lnTo>
                <a:lnTo>
                  <a:pt x="153100" y="239003"/>
                </a:lnTo>
                <a:lnTo>
                  <a:pt x="109214" y="232554"/>
                </a:lnTo>
                <a:lnTo>
                  <a:pt x="69379" y="217396"/>
                </a:lnTo>
                <a:lnTo>
                  <a:pt x="36714" y="195124"/>
                </a:lnTo>
                <a:lnTo>
                  <a:pt x="6373" y="151845"/>
                </a:lnTo>
                <a:lnTo>
                  <a:pt x="0" y="120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60253" y="4343435"/>
            <a:ext cx="24955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5" dirty="0">
                <a:latin typeface="Arial"/>
                <a:cs typeface="Arial"/>
              </a:rPr>
              <a:t>CDE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00190" y="2929461"/>
            <a:ext cx="4787265" cy="2460625"/>
            <a:chOff x="2200190" y="2929461"/>
            <a:chExt cx="4787265" cy="2460625"/>
          </a:xfrm>
        </p:grpSpPr>
        <p:sp>
          <p:nvSpPr>
            <p:cNvPr id="42" name="object 42"/>
            <p:cNvSpPr/>
            <p:nvPr/>
          </p:nvSpPr>
          <p:spPr>
            <a:xfrm>
              <a:off x="2202730" y="2932001"/>
              <a:ext cx="4782185" cy="1378585"/>
            </a:xfrm>
            <a:custGeom>
              <a:avLst/>
              <a:gdLst/>
              <a:ahLst/>
              <a:cxnLst/>
              <a:rect l="l" t="t" r="r" b="b"/>
              <a:pathLst>
                <a:path w="4782184" h="1378585">
                  <a:moveTo>
                    <a:pt x="3123420" y="0"/>
                  </a:moveTo>
                  <a:lnTo>
                    <a:pt x="1061549" y="539369"/>
                  </a:lnTo>
                </a:path>
                <a:path w="4782184" h="1378585">
                  <a:moveTo>
                    <a:pt x="3123420" y="0"/>
                  </a:moveTo>
                  <a:lnTo>
                    <a:pt x="2660269" y="539369"/>
                  </a:lnTo>
                </a:path>
                <a:path w="4782184" h="1378585">
                  <a:moveTo>
                    <a:pt x="3123420" y="0"/>
                  </a:moveTo>
                  <a:lnTo>
                    <a:pt x="3736153" y="539369"/>
                  </a:lnTo>
                </a:path>
                <a:path w="4782184" h="1378585">
                  <a:moveTo>
                    <a:pt x="3123420" y="0"/>
                  </a:moveTo>
                  <a:lnTo>
                    <a:pt x="4781761" y="539369"/>
                  </a:lnTo>
                </a:path>
                <a:path w="4782184" h="1378585">
                  <a:moveTo>
                    <a:pt x="3840654" y="0"/>
                  </a:moveTo>
                  <a:lnTo>
                    <a:pt x="1599523" y="539369"/>
                  </a:lnTo>
                </a:path>
                <a:path w="4782184" h="1378585">
                  <a:moveTo>
                    <a:pt x="3840654" y="0"/>
                  </a:moveTo>
                  <a:lnTo>
                    <a:pt x="3213382" y="539369"/>
                  </a:lnTo>
                </a:path>
                <a:path w="4782184" h="1378585">
                  <a:moveTo>
                    <a:pt x="3840654" y="0"/>
                  </a:moveTo>
                  <a:lnTo>
                    <a:pt x="4274127" y="539369"/>
                  </a:lnTo>
                </a:path>
                <a:path w="4782184" h="1378585">
                  <a:moveTo>
                    <a:pt x="3840654" y="0"/>
                  </a:moveTo>
                  <a:lnTo>
                    <a:pt x="4781761" y="539369"/>
                  </a:lnTo>
                </a:path>
                <a:path w="4782184" h="1378585">
                  <a:moveTo>
                    <a:pt x="0" y="779170"/>
                  </a:moveTo>
                  <a:lnTo>
                    <a:pt x="0" y="1378573"/>
                  </a:lnTo>
                </a:path>
                <a:path w="4782184" h="1378585">
                  <a:moveTo>
                    <a:pt x="0" y="779170"/>
                  </a:moveTo>
                  <a:lnTo>
                    <a:pt x="523640" y="1378573"/>
                  </a:lnTo>
                </a:path>
                <a:path w="4782184" h="1378585">
                  <a:moveTo>
                    <a:pt x="0" y="779170"/>
                  </a:moveTo>
                  <a:lnTo>
                    <a:pt x="1061549" y="1378573"/>
                  </a:lnTo>
                </a:path>
                <a:path w="4782184" h="1378585">
                  <a:moveTo>
                    <a:pt x="523640" y="779170"/>
                  </a:moveTo>
                  <a:lnTo>
                    <a:pt x="1599523" y="1378573"/>
                  </a:lnTo>
                </a:path>
                <a:path w="4782184" h="1378585">
                  <a:moveTo>
                    <a:pt x="523640" y="779170"/>
                  </a:moveTo>
                  <a:lnTo>
                    <a:pt x="0" y="1378573"/>
                  </a:lnTo>
                </a:path>
                <a:path w="4782184" h="1378585">
                  <a:moveTo>
                    <a:pt x="523640" y="779170"/>
                  </a:moveTo>
                  <a:lnTo>
                    <a:pt x="2137498" y="1378573"/>
                  </a:lnTo>
                </a:path>
                <a:path w="4782184" h="1378585">
                  <a:moveTo>
                    <a:pt x="1061549" y="779170"/>
                  </a:moveTo>
                  <a:lnTo>
                    <a:pt x="523640" y="1378573"/>
                  </a:lnTo>
                </a:path>
                <a:path w="4782184" h="1378585">
                  <a:moveTo>
                    <a:pt x="1061549" y="779170"/>
                  </a:moveTo>
                  <a:lnTo>
                    <a:pt x="1599523" y="1378573"/>
                  </a:lnTo>
                </a:path>
                <a:path w="4782184" h="1378585">
                  <a:moveTo>
                    <a:pt x="1061549" y="779170"/>
                  </a:moveTo>
                  <a:lnTo>
                    <a:pt x="2660269" y="1378573"/>
                  </a:lnTo>
                </a:path>
                <a:path w="4782184" h="1378585">
                  <a:moveTo>
                    <a:pt x="1599523" y="779170"/>
                  </a:moveTo>
                  <a:lnTo>
                    <a:pt x="1061549" y="1378573"/>
                  </a:lnTo>
                </a:path>
                <a:path w="4782184" h="1378585">
                  <a:moveTo>
                    <a:pt x="1599523" y="779170"/>
                  </a:moveTo>
                  <a:lnTo>
                    <a:pt x="2137498" y="1378573"/>
                  </a:lnTo>
                </a:path>
                <a:path w="4782184" h="1378585">
                  <a:moveTo>
                    <a:pt x="1599523" y="779170"/>
                  </a:moveTo>
                  <a:lnTo>
                    <a:pt x="2660269" y="1378573"/>
                  </a:lnTo>
                </a:path>
                <a:path w="4782184" h="1378585">
                  <a:moveTo>
                    <a:pt x="2137498" y="779170"/>
                  </a:moveTo>
                  <a:lnTo>
                    <a:pt x="0" y="1378573"/>
                  </a:lnTo>
                </a:path>
                <a:path w="4782184" h="1378585">
                  <a:moveTo>
                    <a:pt x="2137498" y="779170"/>
                  </a:moveTo>
                  <a:lnTo>
                    <a:pt x="3213382" y="1378573"/>
                  </a:lnTo>
                </a:path>
                <a:path w="4782184" h="1378585">
                  <a:moveTo>
                    <a:pt x="2137498" y="779170"/>
                  </a:moveTo>
                  <a:lnTo>
                    <a:pt x="3736153" y="1378573"/>
                  </a:lnTo>
                </a:path>
                <a:path w="4782184" h="1378585">
                  <a:moveTo>
                    <a:pt x="2660269" y="779170"/>
                  </a:moveTo>
                  <a:lnTo>
                    <a:pt x="523640" y="1378573"/>
                  </a:lnTo>
                </a:path>
                <a:path w="4782184" h="1378585">
                  <a:moveTo>
                    <a:pt x="2660269" y="779170"/>
                  </a:moveTo>
                  <a:lnTo>
                    <a:pt x="3213382" y="1378573"/>
                  </a:lnTo>
                </a:path>
                <a:path w="4782184" h="1378585">
                  <a:moveTo>
                    <a:pt x="2660269" y="779170"/>
                  </a:moveTo>
                  <a:lnTo>
                    <a:pt x="4274127" y="1378573"/>
                  </a:lnTo>
                </a:path>
                <a:path w="4782184" h="1378585">
                  <a:moveTo>
                    <a:pt x="3213382" y="779170"/>
                  </a:moveTo>
                  <a:lnTo>
                    <a:pt x="1061549" y="1378573"/>
                  </a:lnTo>
                </a:path>
                <a:path w="4782184" h="1378585">
                  <a:moveTo>
                    <a:pt x="3213382" y="779170"/>
                  </a:moveTo>
                  <a:lnTo>
                    <a:pt x="3736153" y="1378573"/>
                  </a:lnTo>
                </a:path>
                <a:path w="4782184" h="1378585">
                  <a:moveTo>
                    <a:pt x="3213382" y="779170"/>
                  </a:moveTo>
                  <a:lnTo>
                    <a:pt x="4274127" y="1378573"/>
                  </a:lnTo>
                </a:path>
                <a:path w="4782184" h="1378585">
                  <a:moveTo>
                    <a:pt x="3736153" y="779170"/>
                  </a:moveTo>
                  <a:lnTo>
                    <a:pt x="1599523" y="1378573"/>
                  </a:lnTo>
                </a:path>
                <a:path w="4782184" h="1378585">
                  <a:moveTo>
                    <a:pt x="3736153" y="779170"/>
                  </a:moveTo>
                  <a:lnTo>
                    <a:pt x="3213382" y="1378573"/>
                  </a:lnTo>
                </a:path>
                <a:path w="4782184" h="1378585">
                  <a:moveTo>
                    <a:pt x="3736153" y="779170"/>
                  </a:moveTo>
                  <a:lnTo>
                    <a:pt x="4781761" y="1378573"/>
                  </a:lnTo>
                </a:path>
                <a:path w="4782184" h="1378585">
                  <a:moveTo>
                    <a:pt x="4274127" y="779170"/>
                  </a:moveTo>
                  <a:lnTo>
                    <a:pt x="2137498" y="1378573"/>
                  </a:lnTo>
                </a:path>
                <a:path w="4782184" h="1378585">
                  <a:moveTo>
                    <a:pt x="4274127" y="779170"/>
                  </a:moveTo>
                  <a:lnTo>
                    <a:pt x="3736153" y="1378573"/>
                  </a:lnTo>
                </a:path>
                <a:path w="4782184" h="1378585">
                  <a:moveTo>
                    <a:pt x="4274127" y="779170"/>
                  </a:moveTo>
                  <a:lnTo>
                    <a:pt x="4781761" y="1378573"/>
                  </a:lnTo>
                </a:path>
                <a:path w="4782184" h="1378585">
                  <a:moveTo>
                    <a:pt x="4781761" y="779170"/>
                  </a:moveTo>
                  <a:lnTo>
                    <a:pt x="2660269" y="1378573"/>
                  </a:lnTo>
                </a:path>
                <a:path w="4782184" h="1378585">
                  <a:moveTo>
                    <a:pt x="4781761" y="779170"/>
                  </a:moveTo>
                  <a:lnTo>
                    <a:pt x="4274127" y="1378573"/>
                  </a:lnTo>
                </a:path>
                <a:path w="4782184" h="1378585">
                  <a:moveTo>
                    <a:pt x="4781761" y="779170"/>
                  </a:moveTo>
                  <a:lnTo>
                    <a:pt x="4781761" y="1378573"/>
                  </a:lnTo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0311" y="5149778"/>
              <a:ext cx="1151255" cy="239395"/>
            </a:xfrm>
            <a:custGeom>
              <a:avLst/>
              <a:gdLst/>
              <a:ahLst/>
              <a:cxnLst/>
              <a:rect l="l" t="t" r="r" b="b"/>
              <a:pathLst>
                <a:path w="1151254" h="239395">
                  <a:moveTo>
                    <a:pt x="0" y="119867"/>
                  </a:moveTo>
                  <a:lnTo>
                    <a:pt x="13543" y="78448"/>
                  </a:lnTo>
                  <a:lnTo>
                    <a:pt x="52582" y="42415"/>
                  </a:lnTo>
                  <a:lnTo>
                    <a:pt x="90027" y="23135"/>
                  </a:lnTo>
                  <a:lnTo>
                    <a:pt x="135506" y="9573"/>
                  </a:lnTo>
                  <a:lnTo>
                    <a:pt x="184968" y="1662"/>
                  </a:lnTo>
                  <a:lnTo>
                    <a:pt x="211126" y="0"/>
                  </a:lnTo>
                  <a:lnTo>
                    <a:pt x="236687" y="0"/>
                  </a:lnTo>
                  <a:lnTo>
                    <a:pt x="288473" y="4786"/>
                  </a:lnTo>
                  <a:lnTo>
                    <a:pt x="336209" y="16022"/>
                  </a:lnTo>
                  <a:lnTo>
                    <a:pt x="377770" y="32908"/>
                  </a:lnTo>
                  <a:lnTo>
                    <a:pt x="411232" y="53518"/>
                  </a:lnTo>
                  <a:lnTo>
                    <a:pt x="442237" y="91944"/>
                  </a:lnTo>
                  <a:lnTo>
                    <a:pt x="447814" y="119867"/>
                  </a:lnTo>
                  <a:lnTo>
                    <a:pt x="446353" y="133562"/>
                  </a:lnTo>
                  <a:lnTo>
                    <a:pt x="423913" y="173518"/>
                  </a:lnTo>
                  <a:lnTo>
                    <a:pt x="377770" y="206992"/>
                  </a:lnTo>
                  <a:lnTo>
                    <a:pt x="336209" y="223825"/>
                  </a:lnTo>
                  <a:lnTo>
                    <a:pt x="288473" y="234223"/>
                  </a:lnTo>
                  <a:lnTo>
                    <a:pt x="236687" y="239009"/>
                  </a:lnTo>
                  <a:lnTo>
                    <a:pt x="211126" y="239009"/>
                  </a:lnTo>
                  <a:lnTo>
                    <a:pt x="159407" y="234223"/>
                  </a:lnTo>
                  <a:lnTo>
                    <a:pt x="112401" y="223825"/>
                  </a:lnTo>
                  <a:lnTo>
                    <a:pt x="70043" y="206992"/>
                  </a:lnTo>
                  <a:lnTo>
                    <a:pt x="36582" y="185352"/>
                  </a:lnTo>
                  <a:lnTo>
                    <a:pt x="5643" y="147058"/>
                  </a:lnTo>
                  <a:lnTo>
                    <a:pt x="0" y="119867"/>
                  </a:lnTo>
                  <a:close/>
                </a:path>
                <a:path w="1151254" h="239395">
                  <a:moveTo>
                    <a:pt x="702095" y="119867"/>
                  </a:moveTo>
                  <a:lnTo>
                    <a:pt x="715639" y="78448"/>
                  </a:lnTo>
                  <a:lnTo>
                    <a:pt x="754678" y="42415"/>
                  </a:lnTo>
                  <a:lnTo>
                    <a:pt x="792123" y="23135"/>
                  </a:lnTo>
                  <a:lnTo>
                    <a:pt x="837602" y="9573"/>
                  </a:lnTo>
                  <a:lnTo>
                    <a:pt x="887860" y="1662"/>
                  </a:lnTo>
                  <a:lnTo>
                    <a:pt x="913222" y="0"/>
                  </a:lnTo>
                  <a:lnTo>
                    <a:pt x="939646" y="0"/>
                  </a:lnTo>
                  <a:lnTo>
                    <a:pt x="990569" y="4786"/>
                  </a:lnTo>
                  <a:lnTo>
                    <a:pt x="1038371" y="16022"/>
                  </a:lnTo>
                  <a:lnTo>
                    <a:pt x="1079866" y="32908"/>
                  </a:lnTo>
                  <a:lnTo>
                    <a:pt x="1113328" y="53518"/>
                  </a:lnTo>
                  <a:lnTo>
                    <a:pt x="1144466" y="91944"/>
                  </a:lnTo>
                  <a:lnTo>
                    <a:pt x="1150773" y="119867"/>
                  </a:lnTo>
                  <a:lnTo>
                    <a:pt x="1149246" y="133562"/>
                  </a:lnTo>
                  <a:lnTo>
                    <a:pt x="1126872" y="173518"/>
                  </a:lnTo>
                  <a:lnTo>
                    <a:pt x="1079866" y="206992"/>
                  </a:lnTo>
                  <a:lnTo>
                    <a:pt x="1038371" y="223825"/>
                  </a:lnTo>
                  <a:lnTo>
                    <a:pt x="990569" y="234223"/>
                  </a:lnTo>
                  <a:lnTo>
                    <a:pt x="939646" y="239009"/>
                  </a:lnTo>
                  <a:lnTo>
                    <a:pt x="913222" y="239009"/>
                  </a:lnTo>
                  <a:lnTo>
                    <a:pt x="862299" y="234223"/>
                  </a:lnTo>
                  <a:lnTo>
                    <a:pt x="814497" y="223825"/>
                  </a:lnTo>
                  <a:lnTo>
                    <a:pt x="772205" y="206992"/>
                  </a:lnTo>
                  <a:lnTo>
                    <a:pt x="738744" y="185352"/>
                  </a:lnTo>
                  <a:lnTo>
                    <a:pt x="708535" y="147058"/>
                  </a:lnTo>
                  <a:lnTo>
                    <a:pt x="702095" y="1198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15394" y="5182639"/>
            <a:ext cx="32258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0" dirty="0">
                <a:latin typeface="Arial"/>
                <a:cs typeface="Arial"/>
              </a:rPr>
              <a:t>ABCE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69707" y="5149778"/>
            <a:ext cx="448945" cy="239395"/>
          </a:xfrm>
          <a:custGeom>
            <a:avLst/>
            <a:gdLst/>
            <a:ahLst/>
            <a:cxnLst/>
            <a:rect l="l" t="t" r="r" b="b"/>
            <a:pathLst>
              <a:path w="448945" h="239395">
                <a:moveTo>
                  <a:pt x="0" y="119867"/>
                </a:moveTo>
                <a:lnTo>
                  <a:pt x="13543" y="78448"/>
                </a:lnTo>
                <a:lnTo>
                  <a:pt x="52582" y="42415"/>
                </a:lnTo>
                <a:lnTo>
                  <a:pt x="90027" y="23135"/>
                </a:lnTo>
                <a:lnTo>
                  <a:pt x="135506" y="9573"/>
                </a:lnTo>
                <a:lnTo>
                  <a:pt x="185764" y="1662"/>
                </a:lnTo>
                <a:lnTo>
                  <a:pt x="211126" y="0"/>
                </a:lnTo>
                <a:lnTo>
                  <a:pt x="237484" y="0"/>
                </a:lnTo>
                <a:lnTo>
                  <a:pt x="288407" y="4786"/>
                </a:lnTo>
                <a:lnTo>
                  <a:pt x="336209" y="16022"/>
                </a:lnTo>
                <a:lnTo>
                  <a:pt x="377770" y="32908"/>
                </a:lnTo>
                <a:lnTo>
                  <a:pt x="411232" y="53518"/>
                </a:lnTo>
                <a:lnTo>
                  <a:pt x="442370" y="91944"/>
                </a:lnTo>
                <a:lnTo>
                  <a:pt x="448611" y="119867"/>
                </a:lnTo>
                <a:lnTo>
                  <a:pt x="447150" y="133562"/>
                </a:lnTo>
                <a:lnTo>
                  <a:pt x="424709" y="173518"/>
                </a:lnTo>
                <a:lnTo>
                  <a:pt x="377770" y="206992"/>
                </a:lnTo>
                <a:lnTo>
                  <a:pt x="336209" y="223825"/>
                </a:lnTo>
                <a:lnTo>
                  <a:pt x="288407" y="234223"/>
                </a:lnTo>
                <a:lnTo>
                  <a:pt x="237484" y="239009"/>
                </a:lnTo>
                <a:lnTo>
                  <a:pt x="211126" y="239009"/>
                </a:lnTo>
                <a:lnTo>
                  <a:pt x="160204" y="234223"/>
                </a:lnTo>
                <a:lnTo>
                  <a:pt x="112401" y="223825"/>
                </a:lnTo>
                <a:lnTo>
                  <a:pt x="70043" y="206992"/>
                </a:lnTo>
                <a:lnTo>
                  <a:pt x="36582" y="185352"/>
                </a:lnTo>
                <a:lnTo>
                  <a:pt x="6440" y="147058"/>
                </a:lnTo>
                <a:lnTo>
                  <a:pt x="0" y="1198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32694" y="5182639"/>
            <a:ext cx="32258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0" dirty="0">
                <a:latin typeface="Arial"/>
                <a:cs typeface="Arial"/>
              </a:rPr>
              <a:t>ABDE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87006" y="5149778"/>
            <a:ext cx="1151255" cy="239395"/>
          </a:xfrm>
          <a:custGeom>
            <a:avLst/>
            <a:gdLst/>
            <a:ahLst/>
            <a:cxnLst/>
            <a:rect l="l" t="t" r="r" b="b"/>
            <a:pathLst>
              <a:path w="1151254" h="239395">
                <a:moveTo>
                  <a:pt x="0" y="119867"/>
                </a:moveTo>
                <a:lnTo>
                  <a:pt x="13477" y="78448"/>
                </a:lnTo>
                <a:lnTo>
                  <a:pt x="52582" y="42415"/>
                </a:lnTo>
                <a:lnTo>
                  <a:pt x="89961" y="23135"/>
                </a:lnTo>
                <a:lnTo>
                  <a:pt x="135439" y="9573"/>
                </a:lnTo>
                <a:lnTo>
                  <a:pt x="185698" y="1662"/>
                </a:lnTo>
                <a:lnTo>
                  <a:pt x="211126" y="0"/>
                </a:lnTo>
                <a:lnTo>
                  <a:pt x="237484" y="0"/>
                </a:lnTo>
                <a:lnTo>
                  <a:pt x="288407" y="4786"/>
                </a:lnTo>
                <a:lnTo>
                  <a:pt x="336209" y="16022"/>
                </a:lnTo>
                <a:lnTo>
                  <a:pt x="377704" y="32908"/>
                </a:lnTo>
                <a:lnTo>
                  <a:pt x="411165" y="53518"/>
                </a:lnTo>
                <a:lnTo>
                  <a:pt x="442370" y="91944"/>
                </a:lnTo>
                <a:lnTo>
                  <a:pt x="448611" y="119867"/>
                </a:lnTo>
                <a:lnTo>
                  <a:pt x="447150" y="133562"/>
                </a:lnTo>
                <a:lnTo>
                  <a:pt x="424709" y="173518"/>
                </a:lnTo>
                <a:lnTo>
                  <a:pt x="377704" y="206992"/>
                </a:lnTo>
                <a:lnTo>
                  <a:pt x="336209" y="223825"/>
                </a:lnTo>
                <a:lnTo>
                  <a:pt x="288407" y="234223"/>
                </a:lnTo>
                <a:lnTo>
                  <a:pt x="237484" y="239009"/>
                </a:lnTo>
                <a:lnTo>
                  <a:pt x="211126" y="239009"/>
                </a:lnTo>
                <a:lnTo>
                  <a:pt x="160204" y="234223"/>
                </a:lnTo>
                <a:lnTo>
                  <a:pt x="112401" y="223825"/>
                </a:lnTo>
                <a:lnTo>
                  <a:pt x="70043" y="206992"/>
                </a:lnTo>
                <a:lnTo>
                  <a:pt x="36582" y="185352"/>
                </a:lnTo>
                <a:lnTo>
                  <a:pt x="6440" y="147058"/>
                </a:lnTo>
                <a:lnTo>
                  <a:pt x="0" y="119867"/>
                </a:lnTo>
                <a:close/>
              </a:path>
              <a:path w="1151254" h="239395">
                <a:moveTo>
                  <a:pt x="702095" y="119867"/>
                </a:moveTo>
                <a:lnTo>
                  <a:pt x="715573" y="78448"/>
                </a:lnTo>
                <a:lnTo>
                  <a:pt x="754678" y="42415"/>
                </a:lnTo>
                <a:lnTo>
                  <a:pt x="792920" y="23135"/>
                </a:lnTo>
                <a:lnTo>
                  <a:pt x="837602" y="9573"/>
                </a:lnTo>
                <a:lnTo>
                  <a:pt x="887860" y="1662"/>
                </a:lnTo>
                <a:lnTo>
                  <a:pt x="913222" y="0"/>
                </a:lnTo>
                <a:lnTo>
                  <a:pt x="939580" y="0"/>
                </a:lnTo>
                <a:lnTo>
                  <a:pt x="990503" y="4786"/>
                </a:lnTo>
                <a:lnTo>
                  <a:pt x="1038504" y="16022"/>
                </a:lnTo>
                <a:lnTo>
                  <a:pt x="1080663" y="32908"/>
                </a:lnTo>
                <a:lnTo>
                  <a:pt x="1114125" y="53518"/>
                </a:lnTo>
                <a:lnTo>
                  <a:pt x="1144466" y="91944"/>
                </a:lnTo>
                <a:lnTo>
                  <a:pt x="1150707" y="119867"/>
                </a:lnTo>
                <a:lnTo>
                  <a:pt x="1149246" y="133562"/>
                </a:lnTo>
                <a:lnTo>
                  <a:pt x="1126805" y="173518"/>
                </a:lnTo>
                <a:lnTo>
                  <a:pt x="1080663" y="206992"/>
                </a:lnTo>
                <a:lnTo>
                  <a:pt x="1038504" y="223825"/>
                </a:lnTo>
                <a:lnTo>
                  <a:pt x="990503" y="234223"/>
                </a:lnTo>
                <a:lnTo>
                  <a:pt x="939580" y="239009"/>
                </a:lnTo>
                <a:lnTo>
                  <a:pt x="913222" y="239009"/>
                </a:lnTo>
                <a:lnTo>
                  <a:pt x="862299" y="234223"/>
                </a:lnTo>
                <a:lnTo>
                  <a:pt x="814497" y="223825"/>
                </a:lnTo>
                <a:lnTo>
                  <a:pt x="772936" y="206992"/>
                </a:lnTo>
                <a:lnTo>
                  <a:pt x="739474" y="185352"/>
                </a:lnTo>
                <a:lnTo>
                  <a:pt x="708535" y="147058"/>
                </a:lnTo>
                <a:lnTo>
                  <a:pt x="702095" y="1198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50563" y="5182639"/>
            <a:ext cx="32575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0" dirty="0">
                <a:latin typeface="Arial"/>
                <a:cs typeface="Arial"/>
              </a:rPr>
              <a:t>BCDE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200190" y="4547835"/>
            <a:ext cx="4787265" cy="1454150"/>
            <a:chOff x="2200190" y="4547835"/>
            <a:chExt cx="4787265" cy="1454150"/>
          </a:xfrm>
        </p:grpSpPr>
        <p:sp>
          <p:nvSpPr>
            <p:cNvPr id="50" name="object 50"/>
            <p:cNvSpPr/>
            <p:nvPr/>
          </p:nvSpPr>
          <p:spPr>
            <a:xfrm>
              <a:off x="2202730" y="4550375"/>
              <a:ext cx="4782185" cy="599440"/>
            </a:xfrm>
            <a:custGeom>
              <a:avLst/>
              <a:gdLst/>
              <a:ahLst/>
              <a:cxnLst/>
              <a:rect l="l" t="t" r="r" b="b"/>
              <a:pathLst>
                <a:path w="4782184" h="599439">
                  <a:moveTo>
                    <a:pt x="0" y="0"/>
                  </a:moveTo>
                  <a:lnTo>
                    <a:pt x="971388" y="599402"/>
                  </a:lnTo>
                </a:path>
                <a:path w="4782184" h="599439">
                  <a:moveTo>
                    <a:pt x="0" y="0"/>
                  </a:moveTo>
                  <a:lnTo>
                    <a:pt x="1673683" y="599402"/>
                  </a:lnTo>
                </a:path>
                <a:path w="4782184" h="599439">
                  <a:moveTo>
                    <a:pt x="523640" y="0"/>
                  </a:moveTo>
                  <a:lnTo>
                    <a:pt x="971388" y="599402"/>
                  </a:lnTo>
                </a:path>
                <a:path w="4782184" h="599439">
                  <a:moveTo>
                    <a:pt x="523640" y="0"/>
                  </a:moveTo>
                  <a:lnTo>
                    <a:pt x="2390983" y="599402"/>
                  </a:lnTo>
                </a:path>
                <a:path w="4782184" h="599439">
                  <a:moveTo>
                    <a:pt x="1061549" y="0"/>
                  </a:moveTo>
                  <a:lnTo>
                    <a:pt x="1673683" y="599402"/>
                  </a:lnTo>
                </a:path>
                <a:path w="4782184" h="599439">
                  <a:moveTo>
                    <a:pt x="1061549" y="0"/>
                  </a:moveTo>
                  <a:lnTo>
                    <a:pt x="2390983" y="599402"/>
                  </a:lnTo>
                </a:path>
                <a:path w="4782184" h="599439">
                  <a:moveTo>
                    <a:pt x="1599523" y="0"/>
                  </a:moveTo>
                  <a:lnTo>
                    <a:pt x="3108217" y="599402"/>
                  </a:lnTo>
                </a:path>
                <a:path w="4782184" h="599439">
                  <a:moveTo>
                    <a:pt x="1599523" y="0"/>
                  </a:moveTo>
                  <a:lnTo>
                    <a:pt x="971388" y="599402"/>
                  </a:lnTo>
                </a:path>
                <a:path w="4782184" h="599439">
                  <a:moveTo>
                    <a:pt x="2137498" y="0"/>
                  </a:moveTo>
                  <a:lnTo>
                    <a:pt x="1673683" y="599402"/>
                  </a:lnTo>
                </a:path>
                <a:path w="4782184" h="599439">
                  <a:moveTo>
                    <a:pt x="3108217" y="599402"/>
                  </a:moveTo>
                  <a:lnTo>
                    <a:pt x="2137498" y="0"/>
                  </a:lnTo>
                </a:path>
                <a:path w="4782184" h="599439">
                  <a:moveTo>
                    <a:pt x="2660269" y="0"/>
                  </a:moveTo>
                  <a:lnTo>
                    <a:pt x="2390983" y="599402"/>
                  </a:lnTo>
                </a:path>
                <a:path w="4782184" h="599439">
                  <a:moveTo>
                    <a:pt x="2660269" y="0"/>
                  </a:moveTo>
                  <a:lnTo>
                    <a:pt x="3108217" y="599402"/>
                  </a:lnTo>
                </a:path>
                <a:path w="4782184" h="599439">
                  <a:moveTo>
                    <a:pt x="3213382" y="0"/>
                  </a:moveTo>
                  <a:lnTo>
                    <a:pt x="971388" y="599402"/>
                  </a:lnTo>
                </a:path>
                <a:path w="4782184" h="599439">
                  <a:moveTo>
                    <a:pt x="3213382" y="0"/>
                  </a:moveTo>
                  <a:lnTo>
                    <a:pt x="3811176" y="599402"/>
                  </a:lnTo>
                </a:path>
                <a:path w="4782184" h="599439">
                  <a:moveTo>
                    <a:pt x="3736153" y="0"/>
                  </a:moveTo>
                  <a:lnTo>
                    <a:pt x="1673683" y="599402"/>
                  </a:lnTo>
                </a:path>
                <a:path w="4782184" h="599439">
                  <a:moveTo>
                    <a:pt x="3736153" y="0"/>
                  </a:moveTo>
                  <a:lnTo>
                    <a:pt x="3811176" y="599402"/>
                  </a:lnTo>
                </a:path>
                <a:path w="4782184" h="599439">
                  <a:moveTo>
                    <a:pt x="4274127" y="0"/>
                  </a:moveTo>
                  <a:lnTo>
                    <a:pt x="3811176" y="599402"/>
                  </a:lnTo>
                </a:path>
                <a:path w="4782184" h="599439">
                  <a:moveTo>
                    <a:pt x="4274127" y="0"/>
                  </a:moveTo>
                  <a:lnTo>
                    <a:pt x="2390983" y="599402"/>
                  </a:lnTo>
                </a:path>
                <a:path w="4782184" h="599439">
                  <a:moveTo>
                    <a:pt x="4781761" y="0"/>
                  </a:moveTo>
                  <a:lnTo>
                    <a:pt x="3108217" y="599402"/>
                  </a:lnTo>
                </a:path>
                <a:path w="4782184" h="599439">
                  <a:moveTo>
                    <a:pt x="4781761" y="0"/>
                  </a:moveTo>
                  <a:lnTo>
                    <a:pt x="3811176" y="599402"/>
                  </a:lnTo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30668" y="5764412"/>
              <a:ext cx="529590" cy="236854"/>
            </a:xfrm>
            <a:custGeom>
              <a:avLst/>
              <a:gdLst/>
              <a:ahLst/>
              <a:cxnLst/>
              <a:rect l="l" t="t" r="r" b="b"/>
              <a:pathLst>
                <a:path w="529589" h="236854">
                  <a:moveTo>
                    <a:pt x="0" y="119162"/>
                  </a:moveTo>
                  <a:lnTo>
                    <a:pt x="14340" y="80709"/>
                  </a:lnTo>
                  <a:lnTo>
                    <a:pt x="54175" y="47202"/>
                  </a:lnTo>
                  <a:lnTo>
                    <a:pt x="93280" y="27895"/>
                  </a:lnTo>
                  <a:lnTo>
                    <a:pt x="141083" y="13535"/>
                  </a:lnTo>
                  <a:lnTo>
                    <a:pt x="193665" y="3962"/>
                  </a:lnTo>
                  <a:lnTo>
                    <a:pt x="250165" y="0"/>
                  </a:lnTo>
                  <a:lnTo>
                    <a:pt x="278846" y="0"/>
                  </a:lnTo>
                  <a:lnTo>
                    <a:pt x="335545" y="3962"/>
                  </a:lnTo>
                  <a:lnTo>
                    <a:pt x="388924" y="13535"/>
                  </a:lnTo>
                  <a:lnTo>
                    <a:pt x="435930" y="27895"/>
                  </a:lnTo>
                  <a:lnTo>
                    <a:pt x="474968" y="47202"/>
                  </a:lnTo>
                  <a:lnTo>
                    <a:pt x="515667" y="80709"/>
                  </a:lnTo>
                  <a:lnTo>
                    <a:pt x="529211" y="119162"/>
                  </a:lnTo>
                  <a:lnTo>
                    <a:pt x="527551" y="132691"/>
                  </a:lnTo>
                  <a:lnTo>
                    <a:pt x="504513" y="169496"/>
                  </a:lnTo>
                  <a:lnTo>
                    <a:pt x="456710" y="202174"/>
                  </a:lnTo>
                  <a:lnTo>
                    <a:pt x="412825" y="219008"/>
                  </a:lnTo>
                  <a:lnTo>
                    <a:pt x="362567" y="230890"/>
                  </a:lnTo>
                  <a:lnTo>
                    <a:pt x="319539" y="236337"/>
                  </a:lnTo>
                  <a:lnTo>
                    <a:pt x="210051" y="236337"/>
                  </a:lnTo>
                  <a:lnTo>
                    <a:pt x="193665" y="235017"/>
                  </a:lnTo>
                  <a:lnTo>
                    <a:pt x="166644" y="230890"/>
                  </a:lnTo>
                  <a:lnTo>
                    <a:pt x="116318" y="219008"/>
                  </a:lnTo>
                  <a:lnTo>
                    <a:pt x="72500" y="202174"/>
                  </a:lnTo>
                  <a:lnTo>
                    <a:pt x="38241" y="181379"/>
                  </a:lnTo>
                  <a:lnTo>
                    <a:pt x="6440" y="145403"/>
                  </a:lnTo>
                  <a:lnTo>
                    <a:pt x="1659" y="132691"/>
                  </a:lnTo>
                  <a:lnTo>
                    <a:pt x="0" y="1191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96046" y="5796441"/>
            <a:ext cx="39941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b="1" spc="-20" dirty="0">
                <a:latin typeface="Arial"/>
                <a:cs typeface="Arial"/>
              </a:rPr>
              <a:t>ABCDE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74119" y="5389612"/>
            <a:ext cx="2840355" cy="374015"/>
          </a:xfrm>
          <a:custGeom>
            <a:avLst/>
            <a:gdLst/>
            <a:ahLst/>
            <a:cxnLst/>
            <a:rect l="l" t="t" r="r" b="b"/>
            <a:pathLst>
              <a:path w="2840354" h="374014">
                <a:moveTo>
                  <a:pt x="0" y="0"/>
                </a:moveTo>
                <a:lnTo>
                  <a:pt x="1421055" y="373975"/>
                </a:lnTo>
              </a:path>
              <a:path w="2840354" h="374014">
                <a:moveTo>
                  <a:pt x="702295" y="0"/>
                </a:moveTo>
                <a:lnTo>
                  <a:pt x="1421055" y="373975"/>
                </a:lnTo>
              </a:path>
              <a:path w="2840354" h="374014">
                <a:moveTo>
                  <a:pt x="1419594" y="0"/>
                </a:moveTo>
                <a:lnTo>
                  <a:pt x="1421055" y="373975"/>
                </a:lnTo>
              </a:path>
              <a:path w="2840354" h="374014">
                <a:moveTo>
                  <a:pt x="2136828" y="0"/>
                </a:moveTo>
                <a:lnTo>
                  <a:pt x="1421055" y="373975"/>
                </a:lnTo>
              </a:path>
              <a:path w="2840354" h="374014">
                <a:moveTo>
                  <a:pt x="2839787" y="0"/>
                </a:moveTo>
                <a:lnTo>
                  <a:pt x="1421055" y="373975"/>
                </a:lnTo>
              </a:path>
            </a:pathLst>
          </a:custGeom>
          <a:ln w="4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936814" y="2467305"/>
            <a:ext cx="290195" cy="4108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124</a:t>
            </a:r>
            <a:endParaRPr sz="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800" b="1" spc="-5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0955" y="2467305"/>
            <a:ext cx="224154" cy="4108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95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455"/>
              </a:spcBef>
            </a:pP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5287" y="2499551"/>
            <a:ext cx="339725" cy="3784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50" b="1" spc="-20" dirty="0">
                <a:solidFill>
                  <a:srgbClr val="FF0000"/>
                </a:solidFill>
                <a:latin typeface="Arial"/>
                <a:cs typeface="Arial"/>
              </a:rPr>
              <a:t>1234</a:t>
            </a:r>
            <a:endParaRPr sz="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96163" y="2550106"/>
            <a:ext cx="224154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245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77690" y="2550106"/>
            <a:ext cx="224154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345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636" y="3293988"/>
            <a:ext cx="240665" cy="3638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280"/>
              </a:spcBef>
            </a:pPr>
            <a:r>
              <a:rPr sz="800" b="1" spc="-25" dirty="0">
                <a:latin typeface="Arial"/>
                <a:cs typeface="Arial"/>
              </a:rPr>
              <a:t>AB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15205" y="3293988"/>
            <a:ext cx="295275" cy="3638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124</a:t>
            </a:r>
            <a:endParaRPr sz="950">
              <a:latin typeface="Arial"/>
              <a:cs typeface="Arial"/>
            </a:endParaRPr>
          </a:p>
          <a:p>
            <a:pPr marL="135255">
              <a:lnSpc>
                <a:spcPct val="100000"/>
              </a:lnSpc>
              <a:spcBef>
                <a:spcPts val="280"/>
              </a:spcBef>
            </a:pPr>
            <a:r>
              <a:rPr sz="800" b="1" spc="-25" dirty="0">
                <a:latin typeface="Arial"/>
                <a:cs typeface="Arial"/>
              </a:rPr>
              <a:t>AC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62694" y="3293988"/>
            <a:ext cx="285750" cy="3638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280"/>
              </a:spcBef>
            </a:pPr>
            <a:r>
              <a:rPr sz="800" b="1" spc="-25" dirty="0">
                <a:latin typeface="Arial"/>
                <a:cs typeface="Arial"/>
              </a:rPr>
              <a:t>AD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03789" y="3352546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45363" y="3329277"/>
            <a:ext cx="224154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9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16733" y="3352546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58027" y="3382064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59221" y="3389377"/>
            <a:ext cx="1581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70971" y="3412446"/>
            <a:ext cx="1581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34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75484" y="3426806"/>
            <a:ext cx="1581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45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13016" y="4191749"/>
            <a:ext cx="1581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24785" y="4206109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40849" y="4191749"/>
            <a:ext cx="1581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05979" y="4206109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43954" y="4206109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81928" y="4191749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95936" y="4221334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768565" y="4221334"/>
            <a:ext cx="920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86556" y="5067651"/>
            <a:ext cx="4521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35890">
              <a:lnSpc>
                <a:spcPts val="865"/>
              </a:lnSpc>
            </a:pPr>
            <a:r>
              <a:rPr sz="800" b="1" spc="-20" dirty="0">
                <a:latin typeface="Arial"/>
                <a:cs typeface="Arial"/>
              </a:rPr>
              <a:t>ABCD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62223" y="5045180"/>
            <a:ext cx="410209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35"/>
              </a:lnSpc>
              <a:spcBef>
                <a:spcPts val="90"/>
              </a:spcBef>
            </a:pPr>
            <a:r>
              <a:rPr sz="95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  <a:p>
            <a:pPr marL="100330">
              <a:lnSpc>
                <a:spcPts val="955"/>
              </a:lnSpc>
            </a:pPr>
            <a:r>
              <a:rPr sz="800" b="1" spc="-20" dirty="0">
                <a:latin typeface="Arial"/>
                <a:cs typeface="Arial"/>
              </a:rPr>
              <a:t>ACDE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9876" y="2637123"/>
            <a:ext cx="1714500" cy="25400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100" spc="-30" dirty="0">
                <a:latin typeface="Arial MT"/>
                <a:cs typeface="Arial MT"/>
              </a:rPr>
              <a:t>Minimum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support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25688" y="5143500"/>
            <a:ext cx="1885950" cy="496570"/>
          </a:xfrm>
          <a:prstGeom prst="rect">
            <a:avLst/>
          </a:prstGeom>
          <a:solidFill>
            <a:srgbClr val="A7EA52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Closed </a:t>
            </a:r>
            <a:r>
              <a:rPr sz="1100" spc="-25" dirty="0">
                <a:latin typeface="Arial MT"/>
                <a:cs typeface="Arial MT"/>
              </a:rPr>
              <a:t>frequent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Maximal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frequent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54388" y="2836560"/>
            <a:ext cx="914400" cy="415925"/>
          </a:xfrm>
          <a:prstGeom prst="rect">
            <a:avLst/>
          </a:prstGeom>
          <a:solidFill>
            <a:srgbClr val="F9B3A7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marR="133985">
              <a:lnSpc>
                <a:spcPts val="1300"/>
              </a:lnSpc>
              <a:spcBef>
                <a:spcPts val="310"/>
              </a:spcBef>
            </a:pPr>
            <a:r>
              <a:rPr sz="1100" spc="-30" dirty="0">
                <a:latin typeface="Arial MT"/>
                <a:cs typeface="Arial MT"/>
              </a:rPr>
              <a:t>Closed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spc="-10" dirty="0">
                <a:latin typeface="Arial MT"/>
                <a:cs typeface="Arial MT"/>
              </a:rPr>
              <a:t>maximal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54129" y="2377592"/>
            <a:ext cx="2005964" cy="1080135"/>
          </a:xfrm>
          <a:custGeom>
            <a:avLst/>
            <a:gdLst/>
            <a:ahLst/>
            <a:cxnLst/>
            <a:rect l="l" t="t" r="r" b="b"/>
            <a:pathLst>
              <a:path w="2005965" h="1080135">
                <a:moveTo>
                  <a:pt x="859180" y="12090"/>
                </a:moveTo>
                <a:lnTo>
                  <a:pt x="855319" y="0"/>
                </a:lnTo>
                <a:lnTo>
                  <a:pt x="70662" y="250647"/>
                </a:lnTo>
                <a:lnTo>
                  <a:pt x="60998" y="220408"/>
                </a:lnTo>
                <a:lnTo>
                  <a:pt x="0" y="279882"/>
                </a:lnTo>
                <a:lnTo>
                  <a:pt x="84188" y="292989"/>
                </a:lnTo>
                <a:lnTo>
                  <a:pt x="75755" y="266611"/>
                </a:lnTo>
                <a:lnTo>
                  <a:pt x="74523" y="262750"/>
                </a:lnTo>
                <a:lnTo>
                  <a:pt x="859180" y="12090"/>
                </a:lnTo>
                <a:close/>
              </a:path>
              <a:path w="2005965" h="1080135">
                <a:moveTo>
                  <a:pt x="2005926" y="625627"/>
                </a:moveTo>
                <a:lnTo>
                  <a:pt x="2000250" y="622795"/>
                </a:lnTo>
                <a:lnTo>
                  <a:pt x="1997100" y="617270"/>
                </a:lnTo>
                <a:lnTo>
                  <a:pt x="1263167" y="1036675"/>
                </a:lnTo>
                <a:lnTo>
                  <a:pt x="1247406" y="1009103"/>
                </a:lnTo>
                <a:lnTo>
                  <a:pt x="1200150" y="1079982"/>
                </a:lnTo>
                <a:lnTo>
                  <a:pt x="1285214" y="1075258"/>
                </a:lnTo>
                <a:lnTo>
                  <a:pt x="1273060" y="1053998"/>
                </a:lnTo>
                <a:lnTo>
                  <a:pt x="1269466" y="1047699"/>
                </a:lnTo>
                <a:lnTo>
                  <a:pt x="1985187" y="638721"/>
                </a:lnTo>
                <a:lnTo>
                  <a:pt x="1800047" y="1008989"/>
                </a:lnTo>
                <a:lnTo>
                  <a:pt x="1771650" y="994791"/>
                </a:lnTo>
                <a:lnTo>
                  <a:pt x="1771650" y="1079982"/>
                </a:lnTo>
                <a:lnTo>
                  <a:pt x="1839810" y="1028877"/>
                </a:lnTo>
                <a:lnTo>
                  <a:pt x="1834134" y="1026033"/>
                </a:lnTo>
                <a:lnTo>
                  <a:pt x="1811413" y="1014679"/>
                </a:lnTo>
                <a:lnTo>
                  <a:pt x="2005926" y="625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211388" y="2198189"/>
            <a:ext cx="914400" cy="415925"/>
          </a:xfrm>
          <a:prstGeom prst="rect">
            <a:avLst/>
          </a:prstGeom>
          <a:solidFill>
            <a:srgbClr val="F9B3A7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96520">
              <a:lnSpc>
                <a:spcPts val="1300"/>
              </a:lnSpc>
              <a:spcBef>
                <a:spcPts val="320"/>
              </a:spcBef>
            </a:pPr>
            <a:r>
              <a:rPr sz="1100" spc="-30" dirty="0">
                <a:latin typeface="Arial MT"/>
                <a:cs typeface="Arial MT"/>
              </a:rPr>
              <a:t>Closed </a:t>
            </a:r>
            <a:r>
              <a:rPr sz="1100" spc="-25" dirty="0">
                <a:latin typeface="Arial MT"/>
                <a:cs typeface="Arial MT"/>
              </a:rPr>
              <a:t>but </a:t>
            </a:r>
            <a:r>
              <a:rPr sz="1100" spc="-10" dirty="0">
                <a:latin typeface="Arial MT"/>
                <a:cs typeface="Arial MT"/>
              </a:rPr>
              <a:t>not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maximal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668338" y="2264234"/>
            <a:ext cx="1546860" cy="412115"/>
            <a:chOff x="4668338" y="2264234"/>
            <a:chExt cx="1546860" cy="412115"/>
          </a:xfrm>
        </p:grpSpPr>
        <p:sp>
          <p:nvSpPr>
            <p:cNvPr id="85" name="object 85"/>
            <p:cNvSpPr/>
            <p:nvPr/>
          </p:nvSpPr>
          <p:spPr>
            <a:xfrm>
              <a:off x="4668338" y="2264234"/>
              <a:ext cx="1544955" cy="412115"/>
            </a:xfrm>
            <a:custGeom>
              <a:avLst/>
              <a:gdLst/>
              <a:ahLst/>
              <a:cxnLst/>
              <a:rect l="l" t="t" r="r" b="b"/>
              <a:pathLst>
                <a:path w="1544954" h="412114">
                  <a:moveTo>
                    <a:pt x="64640" y="337745"/>
                  </a:moveTo>
                  <a:lnTo>
                    <a:pt x="0" y="393240"/>
                  </a:lnTo>
                  <a:lnTo>
                    <a:pt x="83181" y="411655"/>
                  </a:lnTo>
                  <a:lnTo>
                    <a:pt x="76230" y="383948"/>
                  </a:lnTo>
                  <a:lnTo>
                    <a:pt x="63138" y="383948"/>
                  </a:lnTo>
                  <a:lnTo>
                    <a:pt x="60048" y="371629"/>
                  </a:lnTo>
                  <a:lnTo>
                    <a:pt x="72365" y="368540"/>
                  </a:lnTo>
                  <a:lnTo>
                    <a:pt x="64640" y="337745"/>
                  </a:lnTo>
                  <a:close/>
                </a:path>
                <a:path w="1544954" h="412114">
                  <a:moveTo>
                    <a:pt x="72365" y="368540"/>
                  </a:moveTo>
                  <a:lnTo>
                    <a:pt x="60048" y="371629"/>
                  </a:lnTo>
                  <a:lnTo>
                    <a:pt x="63138" y="383948"/>
                  </a:lnTo>
                  <a:lnTo>
                    <a:pt x="75455" y="380858"/>
                  </a:lnTo>
                  <a:lnTo>
                    <a:pt x="72365" y="368540"/>
                  </a:lnTo>
                  <a:close/>
                </a:path>
                <a:path w="1544954" h="412114">
                  <a:moveTo>
                    <a:pt x="75455" y="380858"/>
                  </a:moveTo>
                  <a:lnTo>
                    <a:pt x="63138" y="383948"/>
                  </a:lnTo>
                  <a:lnTo>
                    <a:pt x="76230" y="383948"/>
                  </a:lnTo>
                  <a:lnTo>
                    <a:pt x="75455" y="380858"/>
                  </a:lnTo>
                  <a:close/>
                </a:path>
                <a:path w="1544954" h="412114">
                  <a:moveTo>
                    <a:pt x="1541505" y="0"/>
                  </a:moveTo>
                  <a:lnTo>
                    <a:pt x="72365" y="368540"/>
                  </a:lnTo>
                  <a:lnTo>
                    <a:pt x="75455" y="380858"/>
                  </a:lnTo>
                  <a:lnTo>
                    <a:pt x="1544595" y="12318"/>
                  </a:lnTo>
                  <a:lnTo>
                    <a:pt x="1541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2788" y="2493775"/>
              <a:ext cx="232218" cy="163699"/>
            </a:xfrm>
            <a:prstGeom prst="rect">
              <a:avLst/>
            </a:prstGeom>
          </p:spPr>
        </p:pic>
      </p:grp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646387" y="3059754"/>
          <a:ext cx="1193165" cy="164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marL="3810" algn="ctr">
                        <a:lnSpc>
                          <a:spcPts val="160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TID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60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Items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ABC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ABCD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BCE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ACDE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8890"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225038"/>
            <a:ext cx="3067685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Association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Mining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Maximal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Closed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MAXIMAL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634" y="2536962"/>
            <a:ext cx="6182557" cy="26398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30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REFERENCES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141980"/>
            <a:ext cx="351282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6:Tan,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6: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078865" marR="5080" indent="-1066800">
              <a:lnSpc>
                <a:spcPts val="3890"/>
              </a:lnSpc>
              <a:spcBef>
                <a:spcPts val="265"/>
              </a:spcBef>
            </a:pPr>
            <a:r>
              <a:rPr spc="165" dirty="0"/>
              <a:t>COMPACT</a:t>
            </a:r>
            <a:r>
              <a:rPr spc="160" dirty="0"/>
              <a:t> </a:t>
            </a:r>
            <a:r>
              <a:rPr dirty="0"/>
              <a:t>REPRESENTATION</a:t>
            </a:r>
            <a:r>
              <a:rPr spc="165" dirty="0"/>
              <a:t> </a:t>
            </a:r>
            <a:r>
              <a:rPr spc="120" dirty="0"/>
              <a:t>OF </a:t>
            </a:r>
            <a:r>
              <a:rPr spc="100" dirty="0"/>
              <a:t>FREQUENT</a:t>
            </a:r>
            <a:r>
              <a:rPr spc="-75" dirty="0"/>
              <a:t> </a:t>
            </a:r>
            <a:r>
              <a:rPr spc="-10" dirty="0"/>
              <a:t>ITEMSETS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97726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COMPACT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REPRESENTATION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FREQUENT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49371"/>
            <a:ext cx="7525384" cy="2364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Due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itemsets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produced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from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transaction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useful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C00000"/>
                </a:solidFill>
                <a:latin typeface="Trebuchet MS"/>
                <a:cs typeface="Trebuchet MS"/>
              </a:rPr>
              <a:t>identify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Trebuchet MS"/>
                <a:cs typeface="Trebuchet MS"/>
              </a:rPr>
              <a:t>small</a:t>
            </a:r>
            <a:r>
              <a:rPr sz="18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C00000"/>
                </a:solidFill>
                <a:latin typeface="Trebuchet MS"/>
                <a:cs typeface="Trebuchet MS"/>
              </a:rPr>
              <a:t>representation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C00000"/>
                </a:solidFill>
                <a:latin typeface="Trebuchet MS"/>
                <a:cs typeface="Trebuchet MS"/>
              </a:rPr>
              <a:t>itemsets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from </a:t>
            </a:r>
            <a:r>
              <a:rPr sz="1800" spc="-95" dirty="0">
                <a:solidFill>
                  <a:srgbClr val="C00000"/>
                </a:solidFill>
                <a:latin typeface="Trebuchet MS"/>
                <a:cs typeface="Trebuchet MS"/>
              </a:rPr>
              <a:t>which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C00000"/>
                </a:solidFill>
                <a:latin typeface="Trebuchet MS"/>
                <a:cs typeface="Trebuchet MS"/>
              </a:rPr>
              <a:t>all</a:t>
            </a:r>
            <a:r>
              <a:rPr sz="18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C00000"/>
                </a:solidFill>
                <a:latin typeface="Trebuchet MS"/>
                <a:cs typeface="Trebuchet MS"/>
              </a:rPr>
              <a:t>other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frequent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C00000"/>
                </a:solidFill>
                <a:latin typeface="Trebuchet MS"/>
                <a:cs typeface="Trebuchet MS"/>
              </a:rPr>
              <a:t>itemsets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C00000"/>
                </a:solidFill>
                <a:latin typeface="Trebuchet MS"/>
                <a:cs typeface="Trebuchet MS"/>
              </a:rPr>
              <a:t>can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derived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9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approaches: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Maximal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Closed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frequent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itemsets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MAXIMAL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FREQUENT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742435"/>
            <a:ext cx="74402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Definition: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itemset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none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its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immediate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supersets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frequent.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2551" y="1409285"/>
            <a:ext cx="5249384" cy="4336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767" y="4528358"/>
            <a:ext cx="2985770" cy="92392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marR="273050">
              <a:lnSpc>
                <a:spcPct val="97100"/>
              </a:lnSpc>
              <a:spcBef>
                <a:spcPts val="310"/>
              </a:spcBef>
            </a:pPr>
            <a:r>
              <a:rPr sz="1400" spc="-204" dirty="0">
                <a:latin typeface="Verdana"/>
                <a:cs typeface="Verdana"/>
              </a:rPr>
              <a:t>Itemsets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300" dirty="0">
                <a:latin typeface="Verdana"/>
                <a:cs typeface="Verdana"/>
              </a:rPr>
              <a:t>{a,d},</a:t>
            </a:r>
            <a:r>
              <a:rPr sz="1400" spc="-235" dirty="0">
                <a:latin typeface="Verdana"/>
                <a:cs typeface="Verdana"/>
              </a:rPr>
              <a:t> </a:t>
            </a:r>
            <a:r>
              <a:rPr sz="1400" spc="-275" dirty="0">
                <a:latin typeface="Verdana"/>
                <a:cs typeface="Verdana"/>
              </a:rPr>
              <a:t>{a,c,e}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4" dirty="0">
                <a:latin typeface="Verdana"/>
                <a:cs typeface="Verdana"/>
              </a:rPr>
              <a:t>{b,c,d,e}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are </a:t>
            </a:r>
            <a:r>
              <a:rPr sz="1400" spc="-225" dirty="0">
                <a:latin typeface="Verdana"/>
                <a:cs typeface="Verdana"/>
              </a:rPr>
              <a:t>maximal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frequent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itemsets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because </a:t>
            </a:r>
            <a:r>
              <a:rPr sz="1400" spc="-130" dirty="0">
                <a:latin typeface="Verdana"/>
                <a:cs typeface="Verdana"/>
              </a:rPr>
              <a:t>their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immediate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supersets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 </a:t>
            </a:r>
            <a:r>
              <a:rPr sz="1400" spc="-90" dirty="0">
                <a:latin typeface="Verdana"/>
                <a:cs typeface="Verdana"/>
              </a:rPr>
              <a:t>infrequent.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ILLUSTRATIVE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31667" y="2269235"/>
            <a:ext cx="250761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L="12700" marR="1362710">
              <a:lnSpc>
                <a:spcPts val="101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Frequent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{F} </a:t>
            </a:r>
            <a:r>
              <a:rPr sz="900" dirty="0">
                <a:latin typeface="Arial MT"/>
                <a:cs typeface="Arial MT"/>
              </a:rPr>
              <a:t>Maximal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{F}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2700" marR="1445260">
              <a:lnSpc>
                <a:spcPts val="1100"/>
              </a:lnSpc>
              <a:spcBef>
                <a:spcPts val="40"/>
              </a:spcBef>
            </a:pPr>
            <a:r>
              <a:rPr sz="900" dirty="0">
                <a:latin typeface="Arial MT"/>
                <a:cs typeface="Arial MT"/>
              </a:rPr>
              <a:t>Frequent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?</a:t>
            </a:r>
            <a:r>
              <a:rPr sz="900" dirty="0">
                <a:latin typeface="Arial MT"/>
                <a:cs typeface="Arial MT"/>
              </a:rPr>
              <a:t> Maximal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?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230" y="1990169"/>
            <a:ext cx="513715" cy="25400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Items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224" y="3386078"/>
            <a:ext cx="254000" cy="957580"/>
          </a:xfrm>
          <a:custGeom>
            <a:avLst/>
            <a:gdLst/>
            <a:ahLst/>
            <a:cxnLst/>
            <a:rect l="l" t="t" r="r" b="b"/>
            <a:pathLst>
              <a:path w="254000" h="957579">
                <a:moveTo>
                  <a:pt x="253916" y="0"/>
                </a:moveTo>
                <a:lnTo>
                  <a:pt x="0" y="0"/>
                </a:lnTo>
                <a:lnTo>
                  <a:pt x="0" y="957313"/>
                </a:lnTo>
                <a:lnTo>
                  <a:pt x="253916" y="957313"/>
                </a:lnTo>
                <a:lnTo>
                  <a:pt x="253916" y="0"/>
                </a:lnTo>
                <a:close/>
              </a:path>
            </a:pathLst>
          </a:custGeom>
          <a:solidFill>
            <a:srgbClr val="FFC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777" y="3470584"/>
            <a:ext cx="181610" cy="794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25" dirty="0"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9440" y="6065484"/>
            <a:ext cx="8255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5ECCF3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25919"/>
              </p:ext>
            </p:extLst>
          </p:nvPr>
        </p:nvGraphicFramePr>
        <p:xfrm>
          <a:off x="759387" y="2230706"/>
          <a:ext cx="5238296" cy="3834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9862"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45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18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62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83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18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83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98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marL="91440" marR="67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00" dirty="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00" dirty="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239670"/>
            <a:ext cx="254000" cy="957580"/>
          </a:xfrm>
          <a:custGeom>
            <a:avLst/>
            <a:gdLst/>
            <a:ahLst/>
            <a:cxnLst/>
            <a:rect l="l" t="t" r="r" b="b"/>
            <a:pathLst>
              <a:path w="254000" h="957579">
                <a:moveTo>
                  <a:pt x="253916" y="0"/>
                </a:moveTo>
                <a:lnTo>
                  <a:pt x="0" y="0"/>
                </a:lnTo>
                <a:lnTo>
                  <a:pt x="0" y="957312"/>
                </a:lnTo>
                <a:lnTo>
                  <a:pt x="253916" y="957312"/>
                </a:lnTo>
                <a:lnTo>
                  <a:pt x="253916" y="0"/>
                </a:lnTo>
                <a:close/>
              </a:path>
            </a:pathLst>
          </a:custGeom>
          <a:solidFill>
            <a:srgbClr val="FFC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153" y="3324280"/>
            <a:ext cx="181610" cy="794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25" dirty="0"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4456663"/>
            <a:ext cx="3272154" cy="715645"/>
          </a:xfrm>
          <a:custGeom>
            <a:avLst/>
            <a:gdLst/>
            <a:ahLst/>
            <a:cxnLst/>
            <a:rect l="l" t="t" r="r" b="b"/>
            <a:pathLst>
              <a:path w="3272154" h="715645">
                <a:moveTo>
                  <a:pt x="3272003" y="0"/>
                </a:moveTo>
                <a:lnTo>
                  <a:pt x="0" y="0"/>
                </a:lnTo>
                <a:lnTo>
                  <a:pt x="0" y="715581"/>
                </a:lnTo>
                <a:lnTo>
                  <a:pt x="3272003" y="715581"/>
                </a:lnTo>
                <a:lnTo>
                  <a:pt x="3272003" y="0"/>
                </a:lnTo>
                <a:close/>
              </a:path>
            </a:pathLst>
          </a:custGeom>
          <a:solidFill>
            <a:srgbClr val="CAF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3740" y="2080259"/>
            <a:ext cx="309499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L="171450" marR="1790700">
              <a:lnSpc>
                <a:spcPts val="101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Frequent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{F} </a:t>
            </a:r>
            <a:r>
              <a:rPr sz="900" dirty="0">
                <a:latin typeface="Arial MT"/>
                <a:cs typeface="Arial MT"/>
              </a:rPr>
              <a:t>Maximal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{F}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 MT"/>
              <a:cs typeface="Arial MT"/>
            </a:endParaRPr>
          </a:p>
          <a:p>
            <a:pPr marL="17145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71450" marR="1060450">
              <a:lnSpc>
                <a:spcPts val="1100"/>
              </a:lnSpc>
              <a:spcBef>
                <a:spcPts val="40"/>
              </a:spcBef>
            </a:pPr>
            <a:r>
              <a:rPr sz="900" dirty="0">
                <a:latin typeface="Arial MT"/>
                <a:cs typeface="Arial MT"/>
              </a:rPr>
              <a:t>Frequent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{E},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{F},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{E,F},</a:t>
            </a:r>
            <a:r>
              <a:rPr sz="900" spc="-25" dirty="0">
                <a:latin typeface="Arial MT"/>
                <a:cs typeface="Arial MT"/>
              </a:rPr>
              <a:t> {J} </a:t>
            </a:r>
            <a:r>
              <a:rPr sz="900" dirty="0">
                <a:latin typeface="Arial MT"/>
                <a:cs typeface="Arial MT"/>
              </a:rPr>
              <a:t>Maximal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itemsets: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{E,F},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{J}</a:t>
            </a:r>
            <a:endParaRPr sz="900">
              <a:latin typeface="Arial MT"/>
              <a:cs typeface="Arial MT"/>
            </a:endParaRPr>
          </a:p>
          <a:p>
            <a:pPr marL="171450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Arial MT"/>
                <a:cs typeface="Arial MT"/>
              </a:rPr>
              <a:t>Frequent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itemsets:</a:t>
            </a:r>
            <a:endParaRPr sz="900">
              <a:latin typeface="Arial MT"/>
              <a:cs typeface="Arial MT"/>
            </a:endParaRPr>
          </a:p>
          <a:p>
            <a:pPr marL="171450" marR="1203325" indent="254000">
              <a:lnSpc>
                <a:spcPct val="102200"/>
              </a:lnSpc>
            </a:pPr>
            <a:r>
              <a:rPr sz="900" dirty="0">
                <a:latin typeface="Arial MT"/>
                <a:cs typeface="Arial MT"/>
              </a:rPr>
              <a:t>All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subsets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{C,D,E,F}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sz="9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{J} </a:t>
            </a:r>
            <a:r>
              <a:rPr sz="900" dirty="0">
                <a:latin typeface="Arial MT"/>
                <a:cs typeface="Arial MT"/>
              </a:rPr>
              <a:t>Maximal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itemsets:</a:t>
            </a:r>
            <a:endParaRPr sz="900">
              <a:latin typeface="Arial MT"/>
              <a:cs typeface="Arial MT"/>
            </a:endParaRPr>
          </a:p>
          <a:p>
            <a:pPr marL="425450">
              <a:lnSpc>
                <a:spcPts val="1010"/>
              </a:lnSpc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{C,D,E,F},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{J}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Arial MT"/>
              <a:cs typeface="Arial MT"/>
            </a:endParaRPr>
          </a:p>
          <a:p>
            <a:pPr marL="12700" marR="5080" algn="just">
              <a:lnSpc>
                <a:spcPts val="1610"/>
              </a:lnSpc>
            </a:pPr>
            <a:r>
              <a:rPr sz="1400" spc="-265" dirty="0">
                <a:latin typeface="Verdana"/>
                <a:cs typeface="Verdana"/>
              </a:rPr>
              <a:t>Thus,</a:t>
            </a:r>
            <a:r>
              <a:rPr sz="1400" spc="140" dirty="0">
                <a:latin typeface="Verdana"/>
                <a:cs typeface="Verdana"/>
              </a:rPr>
              <a:t> </a:t>
            </a:r>
            <a:r>
              <a:rPr sz="1400" spc="-265" dirty="0">
                <a:latin typeface="Verdana"/>
                <a:cs typeface="Verdana"/>
              </a:rPr>
              <a:t>maximal</a:t>
            </a:r>
            <a:r>
              <a:rPr sz="1400" spc="145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itemset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form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265" dirty="0">
                <a:latin typeface="Verdana"/>
                <a:cs typeface="Verdana"/>
              </a:rPr>
              <a:t>the</a:t>
            </a:r>
            <a:r>
              <a:rPr sz="1400" spc="18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smallest</a:t>
            </a:r>
            <a:r>
              <a:rPr sz="1400" spc="18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set </a:t>
            </a:r>
            <a:r>
              <a:rPr sz="1400" spc="-270" dirty="0">
                <a:latin typeface="Verdana"/>
                <a:cs typeface="Verdana"/>
              </a:rPr>
              <a:t>of</a:t>
            </a:r>
            <a:r>
              <a:rPr sz="1400" spc="145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itemsets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229" dirty="0">
                <a:latin typeface="Verdana"/>
                <a:cs typeface="Verdana"/>
              </a:rPr>
              <a:t>from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which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229" dirty="0">
                <a:latin typeface="Verdana"/>
                <a:cs typeface="Verdana"/>
              </a:rPr>
              <a:t>all</a:t>
            </a:r>
            <a:r>
              <a:rPr sz="1400" spc="150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frequent</a:t>
            </a:r>
            <a:r>
              <a:rPr sz="1400" spc="13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itemsets </a:t>
            </a:r>
            <a:r>
              <a:rPr sz="1400" spc="-210" dirty="0">
                <a:latin typeface="Verdana"/>
                <a:cs typeface="Verdana"/>
              </a:rPr>
              <a:t>can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be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derived.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46799"/>
              </p:ext>
            </p:extLst>
          </p:nvPr>
        </p:nvGraphicFramePr>
        <p:xfrm>
          <a:off x="441741" y="434975"/>
          <a:ext cx="8302621" cy="572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55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32715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800" spc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ILLUSTRATIVE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Items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solidFill>
                      <a:srgbClr val="FFCC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45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 rowSpan="11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rowSpan="11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314" marR="30480">
                        <a:lnSpc>
                          <a:spcPts val="2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ts val="715"/>
                        </a:lnSpc>
                      </a:pPr>
                      <a:endParaRPr sz="9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90934" y="2473452"/>
            <a:ext cx="250761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Maximal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itemsets: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0000"/>
                </a:solidFill>
                <a:latin typeface="Arial MT"/>
                <a:cs typeface="Arial MT"/>
              </a:rPr>
              <a:t>{A},</a:t>
            </a:r>
            <a:r>
              <a:rPr sz="1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0000"/>
                </a:solidFill>
                <a:latin typeface="Arial MT"/>
                <a:cs typeface="Arial MT"/>
              </a:rPr>
              <a:t>{B},</a:t>
            </a:r>
            <a:r>
              <a:rPr sz="1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 MT"/>
                <a:cs typeface="Arial MT"/>
              </a:rPr>
              <a:t>{C}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Maximal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itemsets: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0000"/>
                </a:solidFill>
                <a:latin typeface="Arial MT"/>
                <a:cs typeface="Arial MT"/>
              </a:rPr>
              <a:t>{A,B},</a:t>
            </a:r>
            <a:r>
              <a:rPr sz="1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{A,C},{B,C}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threshold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 MT"/>
                <a:cs typeface="Arial MT"/>
              </a:rPr>
              <a:t>Maximal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itemsets: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{A,B,C}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5375" y="2188452"/>
          <a:ext cx="3848733" cy="3101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66299" y="3247290"/>
            <a:ext cx="254000" cy="957580"/>
          </a:xfrm>
          <a:custGeom>
            <a:avLst/>
            <a:gdLst/>
            <a:ahLst/>
            <a:cxnLst/>
            <a:rect l="l" t="t" r="r" b="b"/>
            <a:pathLst>
              <a:path w="254000" h="957579">
                <a:moveTo>
                  <a:pt x="253915" y="0"/>
                </a:moveTo>
                <a:lnTo>
                  <a:pt x="0" y="0"/>
                </a:lnTo>
                <a:lnTo>
                  <a:pt x="0" y="957312"/>
                </a:lnTo>
                <a:lnTo>
                  <a:pt x="253915" y="957312"/>
                </a:lnTo>
                <a:lnTo>
                  <a:pt x="253915" y="0"/>
                </a:lnTo>
                <a:close/>
              </a:path>
            </a:pathLst>
          </a:custGeom>
          <a:solidFill>
            <a:srgbClr val="F9B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9853" y="3330376"/>
            <a:ext cx="181610" cy="794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25" dirty="0"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36913" y="1954297"/>
            <a:ext cx="513715" cy="254000"/>
          </a:xfrm>
          <a:prstGeom prst="rect">
            <a:avLst/>
          </a:prstGeom>
          <a:solidFill>
            <a:srgbClr val="F9B3A7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spc="-10" dirty="0">
                <a:latin typeface="Arial MT"/>
                <a:cs typeface="Arial MT"/>
              </a:rPr>
              <a:t>Items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1843</Words>
  <Application>Microsoft Office PowerPoint</Application>
  <PresentationFormat>On-screen Show (4:3)</PresentationFormat>
  <Paragraphs>942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Cambria</vt:lpstr>
      <vt:lpstr>Times New Roman</vt:lpstr>
      <vt:lpstr>Trebuchet MS</vt:lpstr>
      <vt:lpstr>Verdana</vt:lpstr>
      <vt:lpstr>Wingdings</vt:lpstr>
      <vt:lpstr>Office Theme</vt:lpstr>
      <vt:lpstr>      CS4038</vt:lpstr>
      <vt:lpstr>PowerPoint Presentation</vt:lpstr>
      <vt:lpstr>COMPACT REPRESENTATION OF FREQUENT ITEMSETS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1</cp:revision>
  <dcterms:created xsi:type="dcterms:W3CDTF">2024-04-26T03:34:47Z</dcterms:created>
  <dcterms:modified xsi:type="dcterms:W3CDTF">2024-04-29T06:12:45Z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2022-12-10T00:00:00Z</vt:filetime>
  </property>
  <property fmtid="{D5CDD505-2E9C-101B-9397-08002B2CF9AE}" pid="3" name="LastSaved">
    <vt:filetime>2024-04-26T00:00:00Z</vt:filetime>
  </property>
  <property fmtid="{D5CDD505-2E9C-101B-9397-08002B2CF9AE}" pid="4" name="Producer">
    <vt:lpwstr>macOS Version 11.6.5 (Build 20G527) Quartz PDFContext</vt:lpwstr>
  </property>
</Properties>
</file>