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815D-D211-411D-8C9C-8B790381B46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3601-1A50-4E2D-9386-1238302C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due to 1)human error, 2)limitations of measuring devices, or 3)flaws in the data collection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Quantiles: points that partition data into equal sized units like Quartiles, percentiles</a:t>
            </a:r>
          </a:p>
          <a:p>
            <a:r>
              <a:rPr lang="en-US" dirty="0"/>
              <a:t>Quartiles: divide dataset into 4 equal parts each containing 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two variable change together. +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covar:variables</a:t>
            </a:r>
            <a:r>
              <a:rPr lang="en-US" dirty="0"/>
              <a:t> move in same direction. –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covar</a:t>
            </a:r>
            <a:r>
              <a:rPr lang="en-US" dirty="0"/>
              <a:t>: var move in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 used to compare categorical data while histogram used to visualize distribution of continuous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view of </a:t>
            </a:r>
            <a:r>
              <a:rPr lang="en-US" dirty="0" err="1"/>
              <a:t>distr</a:t>
            </a:r>
            <a:r>
              <a:rPr lang="en-US" dirty="0"/>
              <a:t>, shape of </a:t>
            </a:r>
            <a:r>
              <a:rPr lang="en-US" dirty="0" err="1"/>
              <a:t>distr,data</a:t>
            </a:r>
            <a:r>
              <a:rPr lang="en-US" dirty="0"/>
              <a:t> </a:t>
            </a:r>
            <a:r>
              <a:rPr lang="en-US" dirty="0" err="1"/>
              <a:t>density,outlier</a:t>
            </a:r>
            <a:r>
              <a:rPr lang="en-US" dirty="0"/>
              <a:t>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pattern/trend between two numeric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Credit-limit </a:t>
            </a:r>
            <a:r>
              <a:rPr lang="en-US" dirty="0" err="1"/>
              <a:t>inc</a:t>
            </a:r>
            <a:r>
              <a:rPr lang="en-US" dirty="0"/>
              <a:t> as income </a:t>
            </a:r>
            <a:r>
              <a:rPr lang="en-US" dirty="0" err="1"/>
              <a:t>inc</a:t>
            </a:r>
            <a:endParaRPr lang="en-US" dirty="0"/>
          </a:p>
          <a:p>
            <a:r>
              <a:rPr lang="en-US" dirty="0"/>
              <a:t>Cust whose credit-limit in the middle range are more likely to purchase more from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Distortion/addition of spurious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1)Data objects   2) values of an attribute that are unusual with respect to the typical values for that attribute</a:t>
            </a:r>
          </a:p>
          <a:p>
            <a:r>
              <a:rPr lang="en-US" dirty="0"/>
              <a:t>Outliers may be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1)Eliminate data objects if objects with missing values are few. A related strategy is to eliminate attributes that have missing values. But be cautious might be that attribute is critical to analysis.</a:t>
            </a:r>
          </a:p>
          <a:p>
            <a:r>
              <a:rPr lang="en-US" dirty="0"/>
              <a:t>2) For categorical, take most commonly occurring value and for continuous take average of nearest neighbors.</a:t>
            </a:r>
          </a:p>
          <a:p>
            <a:r>
              <a:rPr lang="en-US" dirty="0"/>
              <a:t>3)During clustering, In pair of points, take value of point in which value is not missing and ignore other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Inconsistent data: city and zip code as if one enters information of zip code for city that is not applicable. Height should not be –</a:t>
            </a:r>
            <a:r>
              <a:rPr lang="en-US" dirty="0" err="1"/>
              <a:t>ve</a:t>
            </a:r>
            <a:r>
              <a:rPr lang="en-US" dirty="0"/>
              <a:t>. </a:t>
            </a:r>
          </a:p>
          <a:p>
            <a:r>
              <a:rPr lang="en-US" dirty="0"/>
              <a:t>Solution: Doublecheck and correct with other entries through redundant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of central tendency: measure the location of middle/center of a distribution. Where most of the values fall. </a:t>
            </a:r>
            <a:r>
              <a:rPr lang="en-US" dirty="0" err="1"/>
              <a:t>Mean,median,mode,midrange</a:t>
            </a:r>
            <a:endParaRPr lang="en-US" dirty="0"/>
          </a:p>
          <a:p>
            <a:r>
              <a:rPr lang="en-US" dirty="0"/>
              <a:t>Data dispersion measures: Range, quartiles, IQR, 5 No. Summary, boxplots, variance,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useful measure of center. Weight reflects significance, importance.</a:t>
            </a:r>
          </a:p>
          <a:p>
            <a:r>
              <a:rPr lang="en-US" dirty="0"/>
              <a:t>Mean is sensitive to outliers. Extreme values can corrupt the mean. As mean of 6,7,7,4,5,5 and 6,7,7,4,5,100 are different.</a:t>
            </a:r>
          </a:p>
          <a:p>
            <a:r>
              <a:rPr lang="en-US" dirty="0"/>
              <a:t>Trimmed mean is useful where outliers are present in dataset.  Sort data and trim some% from both ends and then take mean</a:t>
            </a:r>
          </a:p>
          <a:p>
            <a:r>
              <a:rPr lang="en-US" dirty="0"/>
              <a:t>Median is useful when outliers are present in data but does not fully capture the spread of data as only picks middle value. Not good for symmetric data.</a:t>
            </a:r>
          </a:p>
          <a:p>
            <a:r>
              <a:rPr lang="en-US" dirty="0"/>
              <a:t>Median also applies to ordinal. For odd numbers, middle value. For even median is not unique.</a:t>
            </a:r>
          </a:p>
          <a:p>
            <a:r>
              <a:rPr lang="en-US" dirty="0"/>
              <a:t>Midrange= (min + max)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Range, Quartile, IQR, variance, Standard deviation:  spread of numeric data</a:t>
            </a:r>
          </a:p>
          <a:p>
            <a:r>
              <a:rPr lang="en-US" dirty="0"/>
              <a:t>5 No. summary, Boxplot:  outliers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var/std dev-</a:t>
            </a:r>
            <a:r>
              <a:rPr lang="en-US" dirty="0">
                <a:sym typeface="Wingdings" panose="05000000000000000000" pitchFamily="2" charset="2"/>
              </a:rPr>
              <a:t> more spread/dispersed. Both measure avg distance of each data point from mean.</a:t>
            </a:r>
          </a:p>
          <a:p>
            <a:r>
              <a:rPr lang="en-US" dirty="0">
                <a:sym typeface="Wingdings" panose="05000000000000000000" pitchFamily="2" charset="2"/>
              </a:rPr>
              <a:t>Sensitive to outliers</a:t>
            </a:r>
          </a:p>
          <a:p>
            <a:r>
              <a:rPr lang="en-US" dirty="0">
                <a:sym typeface="Wingdings" panose="05000000000000000000" pitchFamily="2" charset="2"/>
              </a:rPr>
              <a:t>Std dev is interpreted in the units of original data while variance is squared distance from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3601-1A50-4E2D-9386-1238302CF8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1150" y="3082544"/>
            <a:ext cx="4059554" cy="958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yncfusion.com/blogs/wp-content/uploads/2019/11/Bar-chart-versus-histogram-chart-elements-representation.pn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63" Type="http://schemas.openxmlformats.org/officeDocument/2006/relationships/image" Target="../media/image78.png"/><Relationship Id="rId68" Type="http://schemas.openxmlformats.org/officeDocument/2006/relationships/image" Target="../media/image83.pn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44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66" Type="http://schemas.openxmlformats.org/officeDocument/2006/relationships/image" Target="../media/image81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61" Type="http://schemas.openxmlformats.org/officeDocument/2006/relationships/image" Target="../media/image76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image" Target="../media/image80.png"/><Relationship Id="rId73" Type="http://schemas.openxmlformats.org/officeDocument/2006/relationships/image" Target="../media/image8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image" Target="../media/image84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72" Type="http://schemas.openxmlformats.org/officeDocument/2006/relationships/image" Target="../media/image87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Relationship Id="rId67" Type="http://schemas.openxmlformats.org/officeDocument/2006/relationships/image" Target="../media/image82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62" Type="http://schemas.openxmlformats.org/officeDocument/2006/relationships/image" Target="../media/image77.png"/><Relationship Id="rId70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hcil/treemap-" TargetMode="External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6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lang="en-US" sz="360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HOMEWORK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742435"/>
            <a:ext cx="6604634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Read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Example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2.1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800" spc="-3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5" dirty="0">
                <a:solidFill>
                  <a:srgbClr val="212745"/>
                </a:solidFill>
                <a:latin typeface="Verdana"/>
                <a:cs typeface="Verdana"/>
              </a:rPr>
              <a:t>Tan’s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book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realize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importance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data 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understanding.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EC042F5-0A28-8C40-E83F-D1E484D2E1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388744" y="2221409"/>
            <a:ext cx="6329680" cy="1860550"/>
            <a:chOff x="1388744" y="2221409"/>
            <a:chExt cx="6329680" cy="1860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744" y="2221409"/>
              <a:ext cx="6329310" cy="1859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47900" y="3060368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6091" y="3514726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0375" y="3285107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3325" y="3053050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6187" y="3285107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7020" y="3746931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2475" y="2823283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8662" y="3514726"/>
              <a:ext cx="828675" cy="283210"/>
            </a:xfrm>
            <a:custGeom>
              <a:avLst/>
              <a:gdLst/>
              <a:ahLst/>
              <a:cxnLst/>
              <a:rect l="l" t="t" r="r" b="b"/>
              <a:pathLst>
                <a:path w="828675" h="283210">
                  <a:moveTo>
                    <a:pt x="0" y="141453"/>
                  </a:moveTo>
                  <a:lnTo>
                    <a:pt x="21123" y="96742"/>
                  </a:lnTo>
                  <a:lnTo>
                    <a:pt x="79943" y="57912"/>
                  </a:lnTo>
                  <a:lnTo>
                    <a:pt x="121356" y="41430"/>
                  </a:lnTo>
                  <a:lnTo>
                    <a:pt x="169635" y="27292"/>
                  </a:lnTo>
                  <a:lnTo>
                    <a:pt x="223925" y="15788"/>
                  </a:lnTo>
                  <a:lnTo>
                    <a:pt x="283374" y="7211"/>
                  </a:lnTo>
                  <a:lnTo>
                    <a:pt x="347129" y="1851"/>
                  </a:lnTo>
                  <a:lnTo>
                    <a:pt x="414337" y="0"/>
                  </a:lnTo>
                  <a:lnTo>
                    <a:pt x="481545" y="1851"/>
                  </a:lnTo>
                  <a:lnTo>
                    <a:pt x="545300" y="7211"/>
                  </a:lnTo>
                  <a:lnTo>
                    <a:pt x="604749" y="15788"/>
                  </a:lnTo>
                  <a:lnTo>
                    <a:pt x="659039" y="27292"/>
                  </a:lnTo>
                  <a:lnTo>
                    <a:pt x="707318" y="41430"/>
                  </a:lnTo>
                  <a:lnTo>
                    <a:pt x="748731" y="57912"/>
                  </a:lnTo>
                  <a:lnTo>
                    <a:pt x="782427" y="76447"/>
                  </a:lnTo>
                  <a:lnTo>
                    <a:pt x="823252" y="118508"/>
                  </a:lnTo>
                  <a:lnTo>
                    <a:pt x="828675" y="141453"/>
                  </a:lnTo>
                  <a:lnTo>
                    <a:pt x="823252" y="164397"/>
                  </a:lnTo>
                  <a:lnTo>
                    <a:pt x="782427" y="206458"/>
                  </a:lnTo>
                  <a:lnTo>
                    <a:pt x="748731" y="224993"/>
                  </a:lnTo>
                  <a:lnTo>
                    <a:pt x="707318" y="241475"/>
                  </a:lnTo>
                  <a:lnTo>
                    <a:pt x="659039" y="255613"/>
                  </a:lnTo>
                  <a:lnTo>
                    <a:pt x="604749" y="267117"/>
                  </a:lnTo>
                  <a:lnTo>
                    <a:pt x="545300" y="275694"/>
                  </a:lnTo>
                  <a:lnTo>
                    <a:pt x="481545" y="281054"/>
                  </a:lnTo>
                  <a:lnTo>
                    <a:pt x="414337" y="282906"/>
                  </a:lnTo>
                  <a:lnTo>
                    <a:pt x="347129" y="281054"/>
                  </a:lnTo>
                  <a:lnTo>
                    <a:pt x="283374" y="275694"/>
                  </a:lnTo>
                  <a:lnTo>
                    <a:pt x="223925" y="267117"/>
                  </a:lnTo>
                  <a:lnTo>
                    <a:pt x="169635" y="255613"/>
                  </a:lnTo>
                  <a:lnTo>
                    <a:pt x="121356" y="241475"/>
                  </a:lnTo>
                  <a:lnTo>
                    <a:pt x="79943" y="224993"/>
                  </a:lnTo>
                  <a:lnTo>
                    <a:pt x="46247" y="206458"/>
                  </a:lnTo>
                  <a:lnTo>
                    <a:pt x="5422" y="164397"/>
                  </a:lnTo>
                  <a:lnTo>
                    <a:pt x="0" y="14145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00650" y="2505814"/>
              <a:ext cx="1019175" cy="281940"/>
            </a:xfrm>
            <a:custGeom>
              <a:avLst/>
              <a:gdLst/>
              <a:ahLst/>
              <a:cxnLst/>
              <a:rect l="l" t="t" r="r" b="b"/>
              <a:pathLst>
                <a:path w="1019175" h="281939">
                  <a:moveTo>
                    <a:pt x="0" y="140711"/>
                  </a:moveTo>
                  <a:lnTo>
                    <a:pt x="18202" y="103304"/>
                  </a:lnTo>
                  <a:lnTo>
                    <a:pt x="69573" y="69691"/>
                  </a:lnTo>
                  <a:lnTo>
                    <a:pt x="106178" y="54726"/>
                  </a:lnTo>
                  <a:lnTo>
                    <a:pt x="149254" y="41213"/>
                  </a:lnTo>
                  <a:lnTo>
                    <a:pt x="198193" y="29318"/>
                  </a:lnTo>
                  <a:lnTo>
                    <a:pt x="252388" y="19211"/>
                  </a:lnTo>
                  <a:lnTo>
                    <a:pt x="311233" y="11057"/>
                  </a:lnTo>
                  <a:lnTo>
                    <a:pt x="374118" y="5026"/>
                  </a:lnTo>
                  <a:lnTo>
                    <a:pt x="440439" y="1284"/>
                  </a:lnTo>
                  <a:lnTo>
                    <a:pt x="509587" y="0"/>
                  </a:lnTo>
                  <a:lnTo>
                    <a:pt x="578735" y="1284"/>
                  </a:lnTo>
                  <a:lnTo>
                    <a:pt x="645056" y="5026"/>
                  </a:lnTo>
                  <a:lnTo>
                    <a:pt x="707941" y="11057"/>
                  </a:lnTo>
                  <a:lnTo>
                    <a:pt x="766786" y="19211"/>
                  </a:lnTo>
                  <a:lnTo>
                    <a:pt x="820981" y="29318"/>
                  </a:lnTo>
                  <a:lnTo>
                    <a:pt x="869920" y="41213"/>
                  </a:lnTo>
                  <a:lnTo>
                    <a:pt x="912996" y="54726"/>
                  </a:lnTo>
                  <a:lnTo>
                    <a:pt x="949601" y="69691"/>
                  </a:lnTo>
                  <a:lnTo>
                    <a:pt x="1000972" y="103304"/>
                  </a:lnTo>
                  <a:lnTo>
                    <a:pt x="1019175" y="140711"/>
                  </a:lnTo>
                  <a:lnTo>
                    <a:pt x="1014523" y="159804"/>
                  </a:lnTo>
                  <a:lnTo>
                    <a:pt x="979129" y="195482"/>
                  </a:lnTo>
                  <a:lnTo>
                    <a:pt x="912996" y="226695"/>
                  </a:lnTo>
                  <a:lnTo>
                    <a:pt x="869920" y="240208"/>
                  </a:lnTo>
                  <a:lnTo>
                    <a:pt x="820981" y="252103"/>
                  </a:lnTo>
                  <a:lnTo>
                    <a:pt x="766786" y="262210"/>
                  </a:lnTo>
                  <a:lnTo>
                    <a:pt x="707941" y="270364"/>
                  </a:lnTo>
                  <a:lnTo>
                    <a:pt x="645056" y="276395"/>
                  </a:lnTo>
                  <a:lnTo>
                    <a:pt x="578735" y="280137"/>
                  </a:lnTo>
                  <a:lnTo>
                    <a:pt x="509587" y="281422"/>
                  </a:lnTo>
                  <a:lnTo>
                    <a:pt x="440439" y="280137"/>
                  </a:lnTo>
                  <a:lnTo>
                    <a:pt x="374118" y="276395"/>
                  </a:lnTo>
                  <a:lnTo>
                    <a:pt x="311233" y="270364"/>
                  </a:lnTo>
                  <a:lnTo>
                    <a:pt x="252388" y="262210"/>
                  </a:lnTo>
                  <a:lnTo>
                    <a:pt x="198193" y="252103"/>
                  </a:lnTo>
                  <a:lnTo>
                    <a:pt x="149254" y="240208"/>
                  </a:lnTo>
                  <a:lnTo>
                    <a:pt x="106178" y="226695"/>
                  </a:lnTo>
                  <a:lnTo>
                    <a:pt x="69573" y="211730"/>
                  </a:lnTo>
                  <a:lnTo>
                    <a:pt x="18202" y="178117"/>
                  </a:lnTo>
                  <a:lnTo>
                    <a:pt x="0" y="140711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7687" y="2496022"/>
              <a:ext cx="1019175" cy="281940"/>
            </a:xfrm>
            <a:custGeom>
              <a:avLst/>
              <a:gdLst/>
              <a:ahLst/>
              <a:cxnLst/>
              <a:rect l="l" t="t" r="r" b="b"/>
              <a:pathLst>
                <a:path w="1019175" h="281939">
                  <a:moveTo>
                    <a:pt x="0" y="140711"/>
                  </a:moveTo>
                  <a:lnTo>
                    <a:pt x="18202" y="103304"/>
                  </a:lnTo>
                  <a:lnTo>
                    <a:pt x="69573" y="69691"/>
                  </a:lnTo>
                  <a:lnTo>
                    <a:pt x="106178" y="54726"/>
                  </a:lnTo>
                  <a:lnTo>
                    <a:pt x="149254" y="41213"/>
                  </a:lnTo>
                  <a:lnTo>
                    <a:pt x="198193" y="29318"/>
                  </a:lnTo>
                  <a:lnTo>
                    <a:pt x="252388" y="19211"/>
                  </a:lnTo>
                  <a:lnTo>
                    <a:pt x="311233" y="11057"/>
                  </a:lnTo>
                  <a:lnTo>
                    <a:pt x="374118" y="5026"/>
                  </a:lnTo>
                  <a:lnTo>
                    <a:pt x="440439" y="1284"/>
                  </a:lnTo>
                  <a:lnTo>
                    <a:pt x="509587" y="0"/>
                  </a:lnTo>
                  <a:lnTo>
                    <a:pt x="578735" y="1284"/>
                  </a:lnTo>
                  <a:lnTo>
                    <a:pt x="645056" y="5026"/>
                  </a:lnTo>
                  <a:lnTo>
                    <a:pt x="707941" y="11057"/>
                  </a:lnTo>
                  <a:lnTo>
                    <a:pt x="766786" y="19211"/>
                  </a:lnTo>
                  <a:lnTo>
                    <a:pt x="820981" y="29318"/>
                  </a:lnTo>
                  <a:lnTo>
                    <a:pt x="869920" y="41213"/>
                  </a:lnTo>
                  <a:lnTo>
                    <a:pt x="912996" y="54726"/>
                  </a:lnTo>
                  <a:lnTo>
                    <a:pt x="949601" y="69691"/>
                  </a:lnTo>
                  <a:lnTo>
                    <a:pt x="1000972" y="103304"/>
                  </a:lnTo>
                  <a:lnTo>
                    <a:pt x="1019175" y="140711"/>
                  </a:lnTo>
                  <a:lnTo>
                    <a:pt x="1014523" y="159804"/>
                  </a:lnTo>
                  <a:lnTo>
                    <a:pt x="979129" y="195482"/>
                  </a:lnTo>
                  <a:lnTo>
                    <a:pt x="912996" y="226695"/>
                  </a:lnTo>
                  <a:lnTo>
                    <a:pt x="869920" y="240208"/>
                  </a:lnTo>
                  <a:lnTo>
                    <a:pt x="820981" y="252103"/>
                  </a:lnTo>
                  <a:lnTo>
                    <a:pt x="766786" y="262210"/>
                  </a:lnTo>
                  <a:lnTo>
                    <a:pt x="707941" y="270364"/>
                  </a:lnTo>
                  <a:lnTo>
                    <a:pt x="645056" y="276395"/>
                  </a:lnTo>
                  <a:lnTo>
                    <a:pt x="578735" y="280137"/>
                  </a:lnTo>
                  <a:lnTo>
                    <a:pt x="509587" y="281422"/>
                  </a:lnTo>
                  <a:lnTo>
                    <a:pt x="440439" y="280137"/>
                  </a:lnTo>
                  <a:lnTo>
                    <a:pt x="374118" y="276395"/>
                  </a:lnTo>
                  <a:lnTo>
                    <a:pt x="311233" y="270364"/>
                  </a:lnTo>
                  <a:lnTo>
                    <a:pt x="252388" y="262210"/>
                  </a:lnTo>
                  <a:lnTo>
                    <a:pt x="198193" y="252103"/>
                  </a:lnTo>
                  <a:lnTo>
                    <a:pt x="149254" y="240208"/>
                  </a:lnTo>
                  <a:lnTo>
                    <a:pt x="106178" y="226695"/>
                  </a:lnTo>
                  <a:lnTo>
                    <a:pt x="69573" y="211730"/>
                  </a:lnTo>
                  <a:lnTo>
                    <a:pt x="18202" y="178117"/>
                  </a:lnTo>
                  <a:lnTo>
                    <a:pt x="0" y="140711"/>
                  </a:lnTo>
                  <a:close/>
                </a:path>
              </a:pathLst>
            </a:custGeom>
            <a:ln w="22225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44414" y="4295373"/>
            <a:ext cx="5262880" cy="50800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 marR="145415">
              <a:lnSpc>
                <a:spcPts val="1610"/>
              </a:lnSpc>
              <a:spcBef>
                <a:spcPts val="360"/>
              </a:spcBef>
            </a:pPr>
            <a:r>
              <a:rPr sz="1400" spc="-180" dirty="0">
                <a:latin typeface="Verdana"/>
                <a:cs typeface="Verdana"/>
              </a:rPr>
              <a:t>It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certainly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not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possible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to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scan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each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entry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in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real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dataset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to</a:t>
            </a:r>
            <a:r>
              <a:rPr sz="1400" spc="-114" dirty="0">
                <a:latin typeface="Verdana"/>
                <a:cs typeface="Verdana"/>
              </a:rPr>
              <a:t> identify </a:t>
            </a:r>
            <a:r>
              <a:rPr sz="1400" spc="-160" dirty="0">
                <a:latin typeface="Verdana"/>
                <a:cs typeface="Verdana"/>
              </a:rPr>
              <a:t>potential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data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quality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issues.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2421375" y="4911360"/>
            <a:ext cx="3617595" cy="300355"/>
          </a:xfrm>
          <a:prstGeom prst="rect">
            <a:avLst/>
          </a:prstGeom>
          <a:solidFill>
            <a:srgbClr val="F9B3A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400" spc="-150" dirty="0">
                <a:latin typeface="Verdana"/>
                <a:cs typeface="Verdana"/>
              </a:rPr>
              <a:t>We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need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better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methods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for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exploring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01AD0612-3A08-D996-56D8-634D14EFD8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35" dirty="0"/>
              <a:t> </a:t>
            </a:r>
            <a:r>
              <a:rPr spc="120" dirty="0"/>
              <a:t>EXPLORATION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51FE34-1DDE-E03F-423F-B3C5D24F4A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932" y="3714496"/>
            <a:ext cx="1593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90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78701" y="3690340"/>
            <a:ext cx="2127885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b="1" spc="7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2100" b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212745"/>
                </a:solidFill>
                <a:latin typeface="Trebuchet MS"/>
                <a:cs typeface="Trebuchet MS"/>
              </a:rPr>
              <a:t>exploration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5735" y="3650995"/>
            <a:ext cx="417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2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aid</a:t>
            </a:r>
            <a:r>
              <a:rPr sz="2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21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400" u="sng" spc="-16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selecting</a:t>
            </a:r>
            <a:r>
              <a:rPr sz="2400" u="sng" spc="-3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5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the</a:t>
            </a:r>
            <a:r>
              <a:rPr sz="2400" u="sng" spc="-3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14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appropriate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001" y="4019804"/>
            <a:ext cx="532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preprocessing</a:t>
            </a:r>
            <a:r>
              <a:rPr sz="2400" u="sng" spc="-3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6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and</a:t>
            </a:r>
            <a:r>
              <a:rPr sz="2400" u="sng" spc="-3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9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data</a:t>
            </a:r>
            <a:r>
              <a:rPr sz="2400" u="sng" spc="-3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6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analysis</a:t>
            </a:r>
            <a:r>
              <a:rPr sz="2400" u="sng" spc="-3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14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rebuchet MS"/>
                <a:cs typeface="Trebuchet MS"/>
              </a:rPr>
              <a:t>techniques</a:t>
            </a:r>
            <a:r>
              <a:rPr sz="2400" spc="-140" dirty="0">
                <a:solidFill>
                  <a:srgbClr val="0070C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4C589D3-E7BA-09CA-D3B6-AC7D031BF3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STATISTICAL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964586"/>
            <a:ext cx="5943600" cy="197548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77777"/>
              <a:buFont typeface="Cambria"/>
              <a:buChar char="◾"/>
              <a:tabLst>
                <a:tab pos="318135" algn="l"/>
              </a:tabLst>
            </a:pPr>
            <a:r>
              <a:rPr sz="1800" u="sng" spc="-7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Motivation</a:t>
            </a:r>
            <a:endParaRPr sz="18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41985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better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understand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data: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central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tendency,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variation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endParaRPr sz="15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Font typeface="Cambria"/>
              <a:buChar char="◾"/>
            </a:pPr>
            <a:endParaRPr sz="15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77777"/>
              <a:buFont typeface="Cambria"/>
              <a:buChar char="◾"/>
              <a:tabLst>
                <a:tab pos="318135" algn="l"/>
              </a:tabLst>
            </a:pPr>
            <a:r>
              <a:rPr sz="1800" u="sng" spc="-20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Data</a:t>
            </a:r>
            <a:r>
              <a:rPr sz="1800" u="sng" spc="-1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1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dispersion</a:t>
            </a:r>
            <a:r>
              <a:rPr sz="18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Verdana"/>
                <a:cs typeface="Verdana"/>
              </a:rPr>
              <a:t>characteristics</a:t>
            </a:r>
            <a:endParaRPr sz="18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2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41985" algn="l"/>
              </a:tabLst>
            </a:pP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median,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max,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 min,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quantiles,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outliers,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variance,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C456737-B8C2-288C-AE21-A3554881D02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FREQUENCIES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48788"/>
            <a:ext cx="587184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Useful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C00000"/>
                </a:solidFill>
                <a:latin typeface="Verdana"/>
                <a:cs typeface="Verdana"/>
              </a:rPr>
              <a:t>unordered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C00000"/>
                </a:solidFill>
                <a:latin typeface="Verdana"/>
                <a:cs typeface="Verdana"/>
              </a:rPr>
              <a:t>categorical</a:t>
            </a:r>
            <a:r>
              <a:rPr sz="1800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C00000"/>
                </a:solidFill>
                <a:latin typeface="Verdana"/>
                <a:cs typeface="Verdana"/>
              </a:rPr>
              <a:t>values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40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Frequency:</a:t>
            </a:r>
            <a:r>
              <a:rPr sz="1500" b="1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count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occurs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8263" y="4333709"/>
            <a:ext cx="269240" cy="176530"/>
          </a:xfrm>
          <a:custGeom>
            <a:avLst/>
            <a:gdLst/>
            <a:ahLst/>
            <a:cxnLst/>
            <a:rect l="l" t="t" r="r" b="b"/>
            <a:pathLst>
              <a:path w="269239" h="176529">
                <a:moveTo>
                  <a:pt x="212822" y="0"/>
                </a:moveTo>
                <a:lnTo>
                  <a:pt x="210312" y="7161"/>
                </a:lnTo>
                <a:lnTo>
                  <a:pt x="220526" y="11594"/>
                </a:lnTo>
                <a:lnTo>
                  <a:pt x="229310" y="17730"/>
                </a:lnTo>
                <a:lnTo>
                  <a:pt x="250402" y="58565"/>
                </a:lnTo>
                <a:lnTo>
                  <a:pt x="253006" y="87342"/>
                </a:lnTo>
                <a:lnTo>
                  <a:pt x="252352" y="102906"/>
                </a:lnTo>
                <a:lnTo>
                  <a:pt x="242542" y="141014"/>
                </a:lnTo>
                <a:lnTo>
                  <a:pt x="210590" y="169291"/>
                </a:lnTo>
                <a:lnTo>
                  <a:pt x="212822" y="176453"/>
                </a:lnTo>
                <a:lnTo>
                  <a:pt x="246536" y="156422"/>
                </a:lnTo>
                <a:lnTo>
                  <a:pt x="265471" y="119445"/>
                </a:lnTo>
                <a:lnTo>
                  <a:pt x="269099" y="88272"/>
                </a:lnTo>
                <a:lnTo>
                  <a:pt x="268189" y="72096"/>
                </a:lnTo>
                <a:lnTo>
                  <a:pt x="254541" y="30928"/>
                </a:lnTo>
                <a:lnTo>
                  <a:pt x="225615" y="4618"/>
                </a:lnTo>
                <a:lnTo>
                  <a:pt x="212822" y="0"/>
                </a:lnTo>
                <a:close/>
              </a:path>
              <a:path w="269239" h="176529">
                <a:moveTo>
                  <a:pt x="56276" y="0"/>
                </a:moveTo>
                <a:lnTo>
                  <a:pt x="22623" y="20082"/>
                </a:lnTo>
                <a:lnTo>
                  <a:pt x="3639" y="57146"/>
                </a:lnTo>
                <a:lnTo>
                  <a:pt x="0" y="88272"/>
                </a:lnTo>
                <a:lnTo>
                  <a:pt x="906" y="104483"/>
                </a:lnTo>
                <a:lnTo>
                  <a:pt x="14511" y="145618"/>
                </a:lnTo>
                <a:lnTo>
                  <a:pt x="43445" y="171840"/>
                </a:lnTo>
                <a:lnTo>
                  <a:pt x="56276" y="176453"/>
                </a:lnTo>
                <a:lnTo>
                  <a:pt x="58507" y="169291"/>
                </a:lnTo>
                <a:lnTo>
                  <a:pt x="48453" y="164838"/>
                </a:lnTo>
                <a:lnTo>
                  <a:pt x="39776" y="158641"/>
                </a:lnTo>
                <a:lnTo>
                  <a:pt x="18708" y="117039"/>
                </a:lnTo>
                <a:lnTo>
                  <a:pt x="16092" y="87342"/>
                </a:lnTo>
                <a:lnTo>
                  <a:pt x="16746" y="72288"/>
                </a:lnTo>
                <a:lnTo>
                  <a:pt x="26556" y="35112"/>
                </a:lnTo>
                <a:lnTo>
                  <a:pt x="58787" y="7161"/>
                </a:lnTo>
                <a:lnTo>
                  <a:pt x="56276" y="0"/>
                </a:lnTo>
                <a:close/>
              </a:path>
            </a:pathLst>
          </a:custGeom>
          <a:solidFill>
            <a:srgbClr val="21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3880" y="4274311"/>
            <a:ext cx="1112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𝑓𝑟𝑒𝑞𝑢𝑒𝑛𝑐𝑦</a:t>
            </a:r>
            <a:r>
              <a:rPr sz="1500" spc="26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Cambria Math"/>
                <a:cs typeface="Cambria Math"/>
              </a:rPr>
              <a:t>𝐯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1064" y="4374388"/>
            <a:ext cx="673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212745"/>
                </a:solidFill>
                <a:latin typeface="Cambria Math"/>
                <a:cs typeface="Cambria Math"/>
              </a:rPr>
              <a:t>𝐢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892" y="4128007"/>
            <a:ext cx="3868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-42592" dirty="0">
                <a:solidFill>
                  <a:srgbClr val="212745"/>
                </a:solidFill>
                <a:latin typeface="Cambria Math"/>
                <a:cs typeface="Cambria Math"/>
              </a:rPr>
              <a:t>=</a:t>
            </a:r>
            <a:r>
              <a:rPr sz="2250" spc="532" baseline="-42592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𝑛𝑢𝑚𝑏𝑒𝑟 𝑜𝑓</a:t>
            </a:r>
            <a:r>
              <a:rPr sz="1500" spc="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𝑜𝑏𝑗𝑒𝑐𝑡𝑠 𝑤𝑖𝑡ℎ 𝑎𝑡𝑡𝑟𝑖𝑏𝑢𝑡𝑒</a:t>
            </a:r>
            <a:r>
              <a:rPr sz="1500" spc="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𝑣𝑎𝑙𝑢𝑒</a:t>
            </a:r>
            <a:r>
              <a:rPr sz="1500" spc="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Cambria Math"/>
                <a:cs typeface="Cambria Math"/>
              </a:rPr>
              <a:t>𝑣</a:t>
            </a:r>
            <a:r>
              <a:rPr sz="1500" spc="-37" baseline="-16666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2831" y="4412812"/>
            <a:ext cx="3556000" cy="12700"/>
          </a:xfrm>
          <a:custGeom>
            <a:avLst/>
            <a:gdLst/>
            <a:ahLst/>
            <a:cxnLst/>
            <a:rect l="l" t="t" r="r" b="b"/>
            <a:pathLst>
              <a:path w="3556000" h="12700">
                <a:moveTo>
                  <a:pt x="3556000" y="0"/>
                </a:moveTo>
                <a:lnTo>
                  <a:pt x="0" y="0"/>
                </a:lnTo>
                <a:lnTo>
                  <a:pt x="0" y="12699"/>
                </a:lnTo>
                <a:lnTo>
                  <a:pt x="3556000" y="12699"/>
                </a:lnTo>
                <a:lnTo>
                  <a:pt x="3556000" y="0"/>
                </a:lnTo>
                <a:close/>
              </a:path>
            </a:pathLst>
          </a:custGeom>
          <a:solidFill>
            <a:srgbClr val="21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9708" y="4399279"/>
            <a:ext cx="185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12745"/>
                </a:solidFill>
                <a:latin typeface="Cambria Math"/>
                <a:cs typeface="Cambria Math"/>
              </a:rPr>
              <a:t>𝑚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9932" y="5060696"/>
            <a:ext cx="36639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Mode:</a:t>
            </a:r>
            <a:r>
              <a:rPr sz="1500" b="1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highest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frequency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9CA3C09-8833-8BDF-181C-CA15B677E5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PERCENTILES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3059683"/>
            <a:ext cx="7851775" cy="146558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130" dirty="0">
                <a:solidFill>
                  <a:srgbClr val="C00000"/>
                </a:solidFill>
                <a:latin typeface="Verdana"/>
                <a:cs typeface="Verdana"/>
              </a:rPr>
              <a:t>For </a:t>
            </a:r>
            <a:r>
              <a:rPr sz="1800" spc="-170" dirty="0">
                <a:solidFill>
                  <a:srgbClr val="C00000"/>
                </a:solidFill>
                <a:latin typeface="Verdana"/>
                <a:cs typeface="Verdana"/>
              </a:rPr>
              <a:t>ordered</a:t>
            </a:r>
            <a:r>
              <a:rPr sz="1800" spc="-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r>
              <a:rPr sz="1500" spc="-25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useful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consider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percentiles</a:t>
            </a: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  <a:p>
            <a:pPr marL="343535" marR="53340" indent="-306070">
              <a:lnSpc>
                <a:spcPct val="1022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Percentile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statistics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indicating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below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given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percentage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observations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group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observations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Verdana"/>
                <a:cs typeface="Verdana"/>
              </a:rPr>
              <a:t>fall.</a:t>
            </a:r>
            <a:endParaRPr sz="1800">
              <a:latin typeface="Verdana"/>
              <a:cs typeface="Verdana"/>
            </a:endParaRPr>
          </a:p>
          <a:p>
            <a:pPr marL="343535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example,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50</a:t>
            </a:r>
            <a:r>
              <a:rPr sz="1500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179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percentile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score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50%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observations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found.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4994893-A65A-1807-FD1F-721D9E3B09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MEASURING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CENTRAL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TENDENCY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219959"/>
            <a:ext cx="6661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318135" algn="l"/>
              </a:tabLst>
            </a:pPr>
            <a:r>
              <a:rPr sz="1500" spc="-10" dirty="0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sz="1500" spc="-70" dirty="0">
                <a:solidFill>
                  <a:srgbClr val="C00000"/>
                </a:solidFill>
                <a:latin typeface="Trebuchet MS"/>
                <a:cs typeface="Trebuchet MS"/>
              </a:rPr>
              <a:t>continuous</a:t>
            </a:r>
            <a:r>
              <a:rPr sz="15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300" spc="-145" dirty="0">
                <a:solidFill>
                  <a:srgbClr val="212745"/>
                </a:solidFill>
                <a:latin typeface="Trebuchet MS"/>
                <a:cs typeface="Trebuchet MS"/>
              </a:rPr>
              <a:t>, 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commonly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summary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statistics</a:t>
            </a:r>
            <a:r>
              <a:rPr sz="13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Trebuchet MS"/>
                <a:cs typeface="Trebuchet MS"/>
              </a:rPr>
              <a:t>are:</a:t>
            </a:r>
            <a:r>
              <a:rPr sz="13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mean 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212745"/>
                </a:solidFill>
                <a:latin typeface="Trebuchet MS"/>
                <a:cs typeface="Trebuchet MS"/>
              </a:rPr>
              <a:t>median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292" y="3261359"/>
            <a:ext cx="18751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318135" algn="l"/>
              </a:tabLst>
            </a:pP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Weighted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arithmetic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mean: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442" y="3662391"/>
            <a:ext cx="7074558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641985" algn="l"/>
              </a:tabLst>
            </a:pPr>
            <a:r>
              <a:rPr sz="1100" u="sng" spc="-5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Trimmed</a:t>
            </a:r>
            <a:r>
              <a:rPr sz="11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mean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chopping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extreme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top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bottom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percentage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76923"/>
              <a:buFont typeface="Cambria"/>
              <a:buChar char="◾"/>
              <a:tabLst>
                <a:tab pos="318135" algn="l"/>
              </a:tabLst>
            </a:pPr>
            <a:r>
              <a:rPr sz="13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Median</a:t>
            </a:r>
            <a:r>
              <a:rPr sz="13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3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135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641985" algn="l"/>
              </a:tabLst>
            </a:pPr>
            <a:r>
              <a:rPr sz="1100" spc="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middle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inputs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sorted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ascending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order</a:t>
            </a:r>
            <a:endParaRPr sz="11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641985" algn="l"/>
              </a:tabLst>
            </a:pP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Middle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14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odd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values,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middle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1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otherwis</a:t>
            </a:r>
            <a:r>
              <a:rPr sz="11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e</a:t>
            </a:r>
            <a:endParaRPr lang="en-US" sz="1100" u="sng" spc="-10" dirty="0">
              <a:solidFill>
                <a:srgbClr val="212745"/>
              </a:solidFill>
              <a:uFill>
                <a:solidFill>
                  <a:srgbClr val="212745"/>
                </a:solidFill>
              </a:uFill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641985" algn="l"/>
              </a:tabLst>
            </a:pPr>
            <a:r>
              <a:rPr lang="en-US" sz="1100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Separates higher half of data from lower half</a:t>
            </a:r>
          </a:p>
          <a:p>
            <a:pPr marL="641985" lvl="1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81818"/>
              <a:buFont typeface="Cambria"/>
              <a:buChar char="◾"/>
              <a:tabLst>
                <a:tab pos="641985" algn="l"/>
              </a:tabLst>
            </a:pPr>
            <a:r>
              <a:rPr lang="en-US" sz="1100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Useful for skewed(asymmetric) data</a:t>
            </a:r>
            <a:endParaRPr sz="11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Cambria"/>
              <a:buChar char="◾"/>
            </a:pPr>
            <a:endParaRPr sz="11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318135" algn="l"/>
              </a:tabLst>
            </a:pPr>
            <a:r>
              <a:rPr sz="1500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Mode: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(some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prefer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mode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data)</a:t>
            </a:r>
            <a:r>
              <a:rPr lang="en-US" sz="1500" spc="-10" dirty="0">
                <a:solidFill>
                  <a:srgbClr val="212745"/>
                </a:solidFill>
                <a:latin typeface="Trebuchet MS"/>
                <a:cs typeface="Trebuchet MS"/>
              </a:rPr>
              <a:t>. No mode or multimodal</a:t>
            </a:r>
            <a:endParaRPr sz="15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300"/>
              </a:spcBef>
              <a:buClr>
                <a:srgbClr val="5ECCF3"/>
              </a:buClr>
              <a:buSzPct val="78571"/>
              <a:buFont typeface="Cambria"/>
              <a:buChar char="◾"/>
              <a:tabLst>
                <a:tab pos="641985" algn="l"/>
              </a:tabLst>
            </a:pPr>
            <a:r>
              <a:rPr sz="1200" spc="-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2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212745"/>
                </a:solidFill>
                <a:latin typeface="Verdana"/>
                <a:cs typeface="Verdana"/>
              </a:rPr>
              <a:t>occurring</a:t>
            </a:r>
            <a:r>
              <a:rPr sz="12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2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5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2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80" dirty="0">
                <a:solidFill>
                  <a:srgbClr val="212745"/>
                </a:solidFill>
                <a:latin typeface="Verdana"/>
                <a:cs typeface="Verdana"/>
              </a:rPr>
              <a:t>highest</a:t>
            </a:r>
            <a:r>
              <a:rPr sz="12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Verdana"/>
                <a:cs typeface="Verdana"/>
              </a:rPr>
              <a:t>frequency</a:t>
            </a:r>
            <a:endParaRPr lang="en-US" sz="1200" spc="-50" dirty="0">
              <a:solidFill>
                <a:srgbClr val="212745"/>
              </a:solidFill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300"/>
              </a:spcBef>
              <a:buClr>
                <a:srgbClr val="5ECCF3"/>
              </a:buClr>
              <a:buSzPct val="78571"/>
              <a:buFont typeface="Cambria"/>
              <a:buChar char="◾"/>
              <a:tabLst>
                <a:tab pos="641985" algn="l"/>
              </a:tabLst>
            </a:pPr>
            <a:r>
              <a:rPr lang="en-US" sz="1200" spc="-50" dirty="0" err="1">
                <a:solidFill>
                  <a:srgbClr val="212745"/>
                </a:solidFill>
                <a:latin typeface="Verdana"/>
                <a:cs typeface="Verdana"/>
              </a:rPr>
              <a:t>E.g</a:t>
            </a:r>
            <a:r>
              <a:rPr lang="en-US" sz="1200" spc="-50" dirty="0">
                <a:solidFill>
                  <a:srgbClr val="212745"/>
                </a:solidFill>
                <a:latin typeface="Verdana"/>
                <a:cs typeface="Verdana"/>
              </a:rPr>
              <a:t>…. Favorite color, preferred mode of transportation, NLP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5319" y="2737172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176" y="0"/>
                </a:lnTo>
              </a:path>
            </a:pathLst>
          </a:custGeom>
          <a:ln w="7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0698" y="2776649"/>
            <a:ext cx="6286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i="1" spc="1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1559" y="2797514"/>
            <a:ext cx="140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4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287" y="2905177"/>
            <a:ext cx="20637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i="1" spc="65" dirty="0">
                <a:latin typeface="Times New Roman"/>
                <a:cs typeface="Times New Roman"/>
              </a:rPr>
              <a:t>i</a:t>
            </a:r>
            <a:r>
              <a:rPr sz="800" i="1" spc="-12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Symbol"/>
                <a:cs typeface="Symbol"/>
              </a:rPr>
              <a:t></a:t>
            </a:r>
            <a:r>
              <a:rPr sz="800" spc="6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9472" y="2546141"/>
            <a:ext cx="995044" cy="371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6590">
              <a:lnSpc>
                <a:spcPts val="535"/>
              </a:lnSpc>
              <a:spcBef>
                <a:spcPts val="135"/>
              </a:spcBef>
            </a:pPr>
            <a:r>
              <a:rPr sz="800" i="1" spc="7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2155"/>
              </a:lnSpc>
            </a:pPr>
            <a:r>
              <a:rPr sz="1400" i="1" spc="175" dirty="0">
                <a:latin typeface="Times New Roman"/>
                <a:cs typeface="Times New Roman"/>
              </a:rPr>
              <a:t>x </a:t>
            </a:r>
            <a:r>
              <a:rPr sz="1400" spc="220" dirty="0">
                <a:latin typeface="Symbol"/>
                <a:cs typeface="Symbol"/>
              </a:rPr>
              <a:t>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2100" u="sng" spc="292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82" baseline="35714" dirty="0">
                <a:latin typeface="Times New Roman"/>
                <a:cs typeface="Times New Roman"/>
              </a:rPr>
              <a:t> </a:t>
            </a:r>
            <a:r>
              <a:rPr sz="3225" spc="569" baseline="-9043" dirty="0">
                <a:latin typeface="Symbol"/>
                <a:cs typeface="Symbol"/>
              </a:rPr>
              <a:t></a:t>
            </a:r>
            <a:r>
              <a:rPr sz="3225" spc="-322" baseline="-9043" dirty="0">
                <a:latin typeface="Times New Roman"/>
                <a:cs typeface="Times New Roman"/>
              </a:rPr>
              <a:t> </a:t>
            </a:r>
            <a:r>
              <a:rPr sz="1400" i="1" spc="12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0384" y="325303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097" y="0"/>
                </a:lnTo>
              </a:path>
            </a:pathLst>
          </a:custGeom>
          <a:ln w="6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9147" y="3294480"/>
            <a:ext cx="806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30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2694" y="2888634"/>
            <a:ext cx="806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30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042" y="2520385"/>
            <a:ext cx="3696335" cy="7200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835"/>
              </a:spcBef>
              <a:buClr>
                <a:srgbClr val="5ECCF3"/>
              </a:buClr>
              <a:buSzPct val="76923"/>
              <a:buFont typeface="Cambria"/>
              <a:buChar char="◾"/>
              <a:tabLst>
                <a:tab pos="343535" algn="l"/>
              </a:tabLst>
            </a:pPr>
            <a:r>
              <a:rPr sz="1300" u="sng" spc="-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Mean</a:t>
            </a:r>
            <a:r>
              <a:rPr sz="1300" u="sng" spc="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9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(algebraic</a:t>
            </a:r>
            <a:r>
              <a:rPr sz="1300" u="sng" spc="2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8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measure)</a:t>
            </a:r>
            <a:r>
              <a:rPr sz="1300" u="sng" spc="2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(sample</a:t>
            </a:r>
            <a:r>
              <a:rPr sz="1300" u="sng" spc="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vs.</a:t>
            </a:r>
            <a:r>
              <a:rPr sz="1300" u="sng" spc="-13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300" u="sng" spc="-4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population):</a:t>
            </a:r>
            <a:endParaRPr sz="1300">
              <a:latin typeface="Trebuchet MS"/>
              <a:cs typeface="Trebuchet MS"/>
            </a:endParaRPr>
          </a:p>
          <a:p>
            <a:pPr marR="217170" algn="r">
              <a:lnSpc>
                <a:spcPct val="100000"/>
              </a:lnSpc>
              <a:spcBef>
                <a:spcPts val="1010"/>
              </a:spcBef>
            </a:pPr>
            <a:r>
              <a:rPr sz="1800" spc="280" dirty="0">
                <a:latin typeface="Symbol"/>
                <a:cs typeface="Symbol"/>
              </a:rPr>
              <a:t>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i="1" spc="112" baseline="13888" dirty="0">
                <a:latin typeface="Times New Roman"/>
                <a:cs typeface="Times New Roman"/>
              </a:rPr>
              <a:t>w</a:t>
            </a:r>
            <a:r>
              <a:rPr sz="700" i="1" spc="75" dirty="0">
                <a:latin typeface="Times New Roman"/>
                <a:cs typeface="Times New Roman"/>
              </a:rPr>
              <a:t>i</a:t>
            </a:r>
            <a:r>
              <a:rPr sz="700" i="1" dirty="0">
                <a:latin typeface="Times New Roman"/>
                <a:cs typeface="Times New Roman"/>
              </a:rPr>
              <a:t> </a:t>
            </a:r>
            <a:r>
              <a:rPr sz="1800" i="1" spc="60" baseline="13888" dirty="0">
                <a:latin typeface="Times New Roman"/>
                <a:cs typeface="Times New Roman"/>
              </a:rPr>
              <a:t>x</a:t>
            </a:r>
            <a:r>
              <a:rPr sz="700" i="1" spc="40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1433" y="3347431"/>
            <a:ext cx="452120" cy="377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050"/>
              </a:lnSpc>
              <a:spcBef>
                <a:spcPts val="90"/>
              </a:spcBef>
            </a:pPr>
            <a:r>
              <a:rPr sz="1800" spc="280" dirty="0">
                <a:latin typeface="Symbol"/>
                <a:cs typeface="Symbol"/>
              </a:rPr>
              <a:t>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i="1" spc="75" baseline="13888" dirty="0">
                <a:latin typeface="Times New Roman"/>
                <a:cs typeface="Times New Roman"/>
              </a:rPr>
              <a:t>w</a:t>
            </a:r>
            <a:r>
              <a:rPr sz="700" i="1" spc="50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marL="67310">
              <a:lnSpc>
                <a:spcPts val="730"/>
              </a:lnSpc>
            </a:pPr>
            <a:r>
              <a:rPr sz="700" i="1" spc="45" dirty="0">
                <a:latin typeface="Times New Roman"/>
                <a:cs typeface="Times New Roman"/>
              </a:rPr>
              <a:t>i</a:t>
            </a:r>
            <a:r>
              <a:rPr sz="700" spc="45" dirty="0">
                <a:latin typeface="Symbol"/>
                <a:cs typeface="Symbol"/>
              </a:rPr>
              <a:t></a:t>
            </a:r>
            <a:r>
              <a:rPr sz="700" spc="4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5935" y="3124564"/>
            <a:ext cx="9156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76935" algn="l"/>
              </a:tabLst>
            </a:pPr>
            <a:r>
              <a:rPr sz="1800" i="1" spc="165" baseline="-20833" dirty="0">
                <a:latin typeface="Times New Roman"/>
                <a:cs typeface="Times New Roman"/>
              </a:rPr>
              <a:t>x</a:t>
            </a:r>
            <a:r>
              <a:rPr sz="1800" i="1" spc="195" baseline="-20833" dirty="0">
                <a:latin typeface="Times New Roman"/>
                <a:cs typeface="Times New Roman"/>
              </a:rPr>
              <a:t> </a:t>
            </a:r>
            <a:r>
              <a:rPr sz="1800" spc="217" baseline="-20833" dirty="0">
                <a:latin typeface="Symbol"/>
                <a:cs typeface="Symbol"/>
              </a:rPr>
              <a:t></a:t>
            </a:r>
            <a:r>
              <a:rPr sz="1800" spc="97" baseline="-20833" dirty="0">
                <a:latin typeface="Times New Roman"/>
                <a:cs typeface="Times New Roman"/>
              </a:rPr>
              <a:t> </a:t>
            </a:r>
            <a:r>
              <a:rPr sz="70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700" u="sng" spc="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7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0050" y="278671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72" y="0"/>
                </a:lnTo>
              </a:path>
            </a:pathLst>
          </a:custGeom>
          <a:ln w="7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12681" y="2779402"/>
            <a:ext cx="1403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-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01915" y="2559180"/>
            <a:ext cx="6680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Symbol"/>
                <a:cs typeface="Symbol"/>
              </a:rPr>
              <a:t>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Symbol"/>
                <a:cs typeface="Symbol"/>
              </a:rPr>
              <a:t>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3000" baseline="19444" dirty="0">
                <a:latin typeface="Symbol"/>
                <a:cs typeface="Symbol"/>
              </a:rPr>
              <a:t></a:t>
            </a:r>
            <a:r>
              <a:rPr sz="3000" spc="-390" baseline="19444" dirty="0">
                <a:latin typeface="Times New Roman"/>
                <a:cs typeface="Times New Roman"/>
              </a:rPr>
              <a:t> </a:t>
            </a:r>
            <a:r>
              <a:rPr sz="2025" i="1" spc="-75" baseline="41152" dirty="0">
                <a:latin typeface="Times New Roman"/>
                <a:cs typeface="Times New Roman"/>
              </a:rPr>
              <a:t>x</a:t>
            </a:r>
            <a:endParaRPr sz="2025" baseline="4115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9177" y="3141979"/>
            <a:ext cx="2908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C00000"/>
                </a:solidFill>
                <a:latin typeface="Arial MT"/>
                <a:cs typeface="Arial MT"/>
              </a:rPr>
              <a:t>Note:</a:t>
            </a:r>
            <a:r>
              <a:rPr sz="1200" spc="-1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i="1" spc="-10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200" i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C00000"/>
                </a:solidFill>
                <a:latin typeface="Arial MT"/>
                <a:cs typeface="Arial MT"/>
              </a:rPr>
              <a:t>sample</a:t>
            </a:r>
            <a:r>
              <a:rPr sz="12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C00000"/>
                </a:solidFill>
                <a:latin typeface="Arial MT"/>
                <a:cs typeface="Arial MT"/>
              </a:rPr>
              <a:t>size</a:t>
            </a:r>
            <a:r>
              <a:rPr sz="12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12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i="1" spc="6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200" i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C00000"/>
                </a:solidFill>
                <a:latin typeface="Arial MT"/>
                <a:cs typeface="Arial MT"/>
              </a:rPr>
              <a:t>population</a:t>
            </a:r>
            <a:r>
              <a:rPr sz="12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C00000"/>
                </a:solidFill>
                <a:latin typeface="Arial MT"/>
                <a:cs typeface="Arial MT"/>
              </a:rPr>
              <a:t>size.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EC9402F0-18F8-305E-F306-F6E2E12219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SYMMETRIC</a:t>
                      </a:r>
                      <a:r>
                        <a:rPr sz="2800" spc="-4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SKEWED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5609" y="2172715"/>
            <a:ext cx="689546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Median,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mean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mode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symmetric,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positively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negatively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skewed </a:t>
            </a:r>
            <a:r>
              <a:rPr sz="18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485" y="3233956"/>
            <a:ext cx="2166616" cy="19184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6233" y="2893518"/>
            <a:ext cx="2429510" cy="2292350"/>
            <a:chOff x="356233" y="2893518"/>
            <a:chExt cx="2429510" cy="2292350"/>
          </a:xfrm>
        </p:grpSpPr>
        <p:sp>
          <p:nvSpPr>
            <p:cNvPr id="6" name="object 6"/>
            <p:cNvSpPr/>
            <p:nvPr/>
          </p:nvSpPr>
          <p:spPr>
            <a:xfrm>
              <a:off x="362588" y="4040996"/>
              <a:ext cx="2416810" cy="1128395"/>
            </a:xfrm>
            <a:custGeom>
              <a:avLst/>
              <a:gdLst/>
              <a:ahLst/>
              <a:cxnLst/>
              <a:rect l="l" t="t" r="r" b="b"/>
              <a:pathLst>
                <a:path w="2416810" h="1128395">
                  <a:moveTo>
                    <a:pt x="0" y="1128002"/>
                  </a:moveTo>
                  <a:lnTo>
                    <a:pt x="39235" y="1123131"/>
                  </a:lnTo>
                  <a:lnTo>
                    <a:pt x="79870" y="1118258"/>
                  </a:lnTo>
                  <a:lnTo>
                    <a:pt x="120460" y="1110136"/>
                  </a:lnTo>
                  <a:lnTo>
                    <a:pt x="161093" y="1102016"/>
                  </a:lnTo>
                  <a:lnTo>
                    <a:pt x="200333" y="1090645"/>
                  </a:lnTo>
                  <a:lnTo>
                    <a:pt x="240965" y="1076027"/>
                  </a:lnTo>
                  <a:lnTo>
                    <a:pt x="281559" y="1059729"/>
                  </a:lnTo>
                  <a:lnTo>
                    <a:pt x="322190" y="1038614"/>
                  </a:lnTo>
                  <a:lnTo>
                    <a:pt x="361431" y="1014252"/>
                  </a:lnTo>
                  <a:lnTo>
                    <a:pt x="402062" y="986582"/>
                  </a:lnTo>
                  <a:lnTo>
                    <a:pt x="442656" y="952478"/>
                  </a:lnTo>
                  <a:lnTo>
                    <a:pt x="483231" y="915116"/>
                  </a:lnTo>
                  <a:lnTo>
                    <a:pt x="522528" y="871212"/>
                  </a:lnTo>
                  <a:lnTo>
                    <a:pt x="563103" y="824058"/>
                  </a:lnTo>
                  <a:lnTo>
                    <a:pt x="603753" y="770452"/>
                  </a:lnTo>
                  <a:lnTo>
                    <a:pt x="644328" y="711928"/>
                  </a:lnTo>
                  <a:lnTo>
                    <a:pt x="683625" y="650154"/>
                  </a:lnTo>
                  <a:lnTo>
                    <a:pt x="724200" y="585109"/>
                  </a:lnTo>
                  <a:lnTo>
                    <a:pt x="764831" y="516906"/>
                  </a:lnTo>
                  <a:lnTo>
                    <a:pt x="805425" y="448635"/>
                  </a:lnTo>
                  <a:lnTo>
                    <a:pt x="844703" y="378739"/>
                  </a:lnTo>
                  <a:lnTo>
                    <a:pt x="885297" y="312093"/>
                  </a:lnTo>
                  <a:lnTo>
                    <a:pt x="925928" y="247048"/>
                  </a:lnTo>
                  <a:lnTo>
                    <a:pt x="966522" y="186967"/>
                  </a:lnTo>
                  <a:lnTo>
                    <a:pt x="1005800" y="133315"/>
                  </a:lnTo>
                  <a:lnTo>
                    <a:pt x="1046394" y="87764"/>
                  </a:lnTo>
                  <a:lnTo>
                    <a:pt x="1086988" y="48800"/>
                  </a:lnTo>
                  <a:lnTo>
                    <a:pt x="1127619" y="21117"/>
                  </a:lnTo>
                  <a:lnTo>
                    <a:pt x="1166860" y="4873"/>
                  </a:lnTo>
                  <a:lnTo>
                    <a:pt x="1207491" y="0"/>
                  </a:lnTo>
                  <a:lnTo>
                    <a:pt x="1248085" y="4873"/>
                  </a:lnTo>
                  <a:lnTo>
                    <a:pt x="1288716" y="21117"/>
                  </a:lnTo>
                  <a:lnTo>
                    <a:pt x="1327957" y="48800"/>
                  </a:lnTo>
                  <a:lnTo>
                    <a:pt x="1368588" y="87764"/>
                  </a:lnTo>
                  <a:lnTo>
                    <a:pt x="1409182" y="133315"/>
                  </a:lnTo>
                  <a:lnTo>
                    <a:pt x="1449813" y="186967"/>
                  </a:lnTo>
                  <a:lnTo>
                    <a:pt x="1489054" y="247048"/>
                  </a:lnTo>
                  <a:lnTo>
                    <a:pt x="1529685" y="312093"/>
                  </a:lnTo>
                  <a:lnTo>
                    <a:pt x="1570260" y="378739"/>
                  </a:lnTo>
                  <a:lnTo>
                    <a:pt x="1610910" y="448635"/>
                  </a:lnTo>
                  <a:lnTo>
                    <a:pt x="1650132" y="516906"/>
                  </a:lnTo>
                  <a:lnTo>
                    <a:pt x="1690726" y="585109"/>
                  </a:lnTo>
                  <a:lnTo>
                    <a:pt x="1731357" y="650154"/>
                  </a:lnTo>
                  <a:lnTo>
                    <a:pt x="1771951" y="711928"/>
                  </a:lnTo>
                  <a:lnTo>
                    <a:pt x="1812582" y="770452"/>
                  </a:lnTo>
                  <a:lnTo>
                    <a:pt x="1851823" y="824058"/>
                  </a:lnTo>
                  <a:lnTo>
                    <a:pt x="1892454" y="871212"/>
                  </a:lnTo>
                  <a:lnTo>
                    <a:pt x="1933048" y="915116"/>
                  </a:lnTo>
                  <a:lnTo>
                    <a:pt x="1973680" y="952478"/>
                  </a:lnTo>
                  <a:lnTo>
                    <a:pt x="2012920" y="986582"/>
                  </a:lnTo>
                  <a:lnTo>
                    <a:pt x="2053552" y="1014252"/>
                  </a:lnTo>
                  <a:lnTo>
                    <a:pt x="2094145" y="1038614"/>
                  </a:lnTo>
                  <a:lnTo>
                    <a:pt x="2134777" y="1059729"/>
                  </a:lnTo>
                  <a:lnTo>
                    <a:pt x="2174017" y="1076027"/>
                  </a:lnTo>
                  <a:lnTo>
                    <a:pt x="2214649" y="1090645"/>
                  </a:lnTo>
                  <a:lnTo>
                    <a:pt x="2255242" y="1102016"/>
                  </a:lnTo>
                  <a:lnTo>
                    <a:pt x="2295817" y="1110136"/>
                  </a:lnTo>
                  <a:lnTo>
                    <a:pt x="2335114" y="1118258"/>
                  </a:lnTo>
                  <a:lnTo>
                    <a:pt x="2375689" y="1123131"/>
                  </a:lnTo>
                  <a:lnTo>
                    <a:pt x="2416340" y="1128002"/>
                  </a:lnTo>
                </a:path>
              </a:pathLst>
            </a:custGeom>
            <a:ln w="1260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588" y="2893518"/>
              <a:ext cx="2416810" cy="2288540"/>
            </a:xfrm>
            <a:custGeom>
              <a:avLst/>
              <a:gdLst/>
              <a:ahLst/>
              <a:cxnLst/>
              <a:rect l="l" t="t" r="r" b="b"/>
              <a:pathLst>
                <a:path w="2416810" h="2288540">
                  <a:moveTo>
                    <a:pt x="0" y="2288476"/>
                  </a:moveTo>
                  <a:lnTo>
                    <a:pt x="2416340" y="2288476"/>
                  </a:lnTo>
                </a:path>
                <a:path w="2416810" h="2288540">
                  <a:moveTo>
                    <a:pt x="0" y="2288476"/>
                  </a:moveTo>
                  <a:lnTo>
                    <a:pt x="0" y="0"/>
                  </a:lnTo>
                </a:path>
              </a:pathLst>
            </a:custGeom>
            <a:ln w="5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4139" y="4128761"/>
              <a:ext cx="0" cy="897255"/>
            </a:xfrm>
            <a:custGeom>
              <a:avLst/>
              <a:gdLst/>
              <a:ahLst/>
              <a:cxnLst/>
              <a:rect l="l" t="t" r="r" b="b"/>
              <a:pathLst>
                <a:path h="897254">
                  <a:moveTo>
                    <a:pt x="0" y="897196"/>
                  </a:moveTo>
                  <a:lnTo>
                    <a:pt x="0" y="858216"/>
                  </a:lnTo>
                </a:path>
                <a:path h="897254">
                  <a:moveTo>
                    <a:pt x="0" y="819185"/>
                  </a:moveTo>
                  <a:lnTo>
                    <a:pt x="0" y="780199"/>
                  </a:lnTo>
                </a:path>
                <a:path h="897254">
                  <a:moveTo>
                    <a:pt x="0" y="741167"/>
                  </a:moveTo>
                  <a:lnTo>
                    <a:pt x="0" y="702181"/>
                  </a:lnTo>
                </a:path>
                <a:path h="897254">
                  <a:moveTo>
                    <a:pt x="0" y="663195"/>
                  </a:moveTo>
                  <a:lnTo>
                    <a:pt x="0" y="624163"/>
                  </a:lnTo>
                </a:path>
                <a:path h="897254">
                  <a:moveTo>
                    <a:pt x="0" y="585177"/>
                  </a:moveTo>
                  <a:lnTo>
                    <a:pt x="0" y="546146"/>
                  </a:lnTo>
                </a:path>
                <a:path h="897254">
                  <a:moveTo>
                    <a:pt x="0" y="507159"/>
                  </a:moveTo>
                  <a:lnTo>
                    <a:pt x="0" y="468128"/>
                  </a:lnTo>
                </a:path>
                <a:path h="897254">
                  <a:moveTo>
                    <a:pt x="0" y="429142"/>
                  </a:moveTo>
                  <a:lnTo>
                    <a:pt x="0" y="390110"/>
                  </a:lnTo>
                </a:path>
                <a:path h="897254">
                  <a:moveTo>
                    <a:pt x="0" y="351124"/>
                  </a:moveTo>
                  <a:lnTo>
                    <a:pt x="0" y="312093"/>
                  </a:lnTo>
                </a:path>
                <a:path h="897254">
                  <a:moveTo>
                    <a:pt x="0" y="273106"/>
                  </a:moveTo>
                  <a:lnTo>
                    <a:pt x="0" y="234052"/>
                  </a:lnTo>
                </a:path>
                <a:path h="897254">
                  <a:moveTo>
                    <a:pt x="0" y="195089"/>
                  </a:moveTo>
                  <a:lnTo>
                    <a:pt x="0" y="156035"/>
                  </a:lnTo>
                </a:path>
                <a:path h="897254">
                  <a:moveTo>
                    <a:pt x="0" y="117071"/>
                  </a:moveTo>
                  <a:lnTo>
                    <a:pt x="0" y="78017"/>
                  </a:lnTo>
                </a:path>
                <a:path h="897254">
                  <a:moveTo>
                    <a:pt x="0" y="39053"/>
                  </a:moveTo>
                  <a:lnTo>
                    <a:pt x="0" y="0"/>
                  </a:lnTo>
                </a:path>
              </a:pathLst>
            </a:custGeom>
            <a:ln w="11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727" y="3758282"/>
              <a:ext cx="477872" cy="33151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3775" y="3239206"/>
            <a:ext cx="2299776" cy="192994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155EF17-CB2B-19A2-650A-E70CBB33DB4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MEASURING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CENTRAL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TENDENCY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283" y="2549723"/>
            <a:ext cx="3648075" cy="190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98515" y="2586228"/>
            <a:ext cx="89535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204" dirty="0">
                <a:latin typeface="Verdana"/>
                <a:cs typeface="Verdana"/>
              </a:rPr>
              <a:t>Mean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0"/>
              </a:lnSpc>
            </a:pPr>
            <a:r>
              <a:rPr sz="1400" spc="-190" dirty="0">
                <a:latin typeface="Verdana"/>
                <a:cs typeface="Verdana"/>
              </a:rPr>
              <a:t>Median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11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45"/>
              </a:lnSpc>
            </a:pPr>
            <a:r>
              <a:rPr sz="1400" spc="-155" dirty="0">
                <a:latin typeface="Verdana"/>
                <a:cs typeface="Verdana"/>
              </a:rPr>
              <a:t>Mode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11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9493" y="3549849"/>
            <a:ext cx="1903730" cy="923925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260985">
              <a:lnSpc>
                <a:spcPct val="97100"/>
              </a:lnSpc>
              <a:spcBef>
                <a:spcPts val="310"/>
              </a:spcBef>
            </a:pPr>
            <a:r>
              <a:rPr sz="1400" spc="-190" dirty="0">
                <a:latin typeface="Verdana"/>
                <a:cs typeface="Verdana"/>
              </a:rPr>
              <a:t>Thus,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220" dirty="0">
                <a:latin typeface="Verdana"/>
                <a:cs typeface="Verdana"/>
              </a:rPr>
              <a:t>measures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of </a:t>
            </a:r>
            <a:r>
              <a:rPr sz="1400" spc="-160" dirty="0">
                <a:latin typeface="Verdana"/>
                <a:cs typeface="Verdana"/>
              </a:rPr>
              <a:t>center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not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provide </a:t>
            </a:r>
            <a:r>
              <a:rPr sz="1400" spc="-215" dirty="0">
                <a:latin typeface="Verdana"/>
                <a:cs typeface="Verdana"/>
              </a:rPr>
              <a:t>us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with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complete </a:t>
            </a:r>
            <a:r>
              <a:rPr sz="1400" spc="-40" dirty="0">
                <a:latin typeface="Verdana"/>
                <a:cs typeface="Verdana"/>
              </a:rPr>
              <a:t>picture.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E1D5FC-B324-5525-BAB2-AE1CB54C865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40100"/>
            <a:ext cx="2040889" cy="1247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quality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issues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exploration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visualization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270827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MEASURING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DISPERSION/SPREAD/VARIABILITY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00476"/>
            <a:ext cx="7600315" cy="14630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18135" marR="397510" indent="-306070">
              <a:lnSpc>
                <a:spcPct val="102800"/>
              </a:lnSpc>
              <a:spcBef>
                <a:spcPts val="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Another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commonly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summary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statistics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C00000"/>
                </a:solidFill>
                <a:latin typeface="Verdana"/>
                <a:cs typeface="Verdana"/>
              </a:rPr>
              <a:t>continuous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those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that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dispersion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These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indicate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widely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out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concentrated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around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center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mean).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D1914EF-4555-DE91-DBF2-EF91034422C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MEASURING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DISPERSION/SPREAD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503423"/>
            <a:ext cx="33597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318135" algn="l"/>
              </a:tabLst>
            </a:pP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Range:</a:t>
            </a:r>
            <a:r>
              <a:rPr sz="1500" b="1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simplest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3096083"/>
            <a:ext cx="4608195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31813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Variance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standard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deviation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i="1" spc="-145" dirty="0">
                <a:solidFill>
                  <a:srgbClr val="212745"/>
                </a:solidFill>
                <a:latin typeface="Trebuchet MS"/>
                <a:cs typeface="Trebuchet MS"/>
              </a:rPr>
              <a:t>sample:</a:t>
            </a:r>
            <a:r>
              <a:rPr sz="1500" i="1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60" dirty="0">
                <a:solidFill>
                  <a:srgbClr val="212745"/>
                </a:solidFill>
                <a:latin typeface="Trebuchet MS"/>
                <a:cs typeface="Trebuchet MS"/>
              </a:rPr>
              <a:t>s,</a:t>
            </a:r>
            <a:r>
              <a:rPr sz="1500" i="1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60" dirty="0">
                <a:solidFill>
                  <a:srgbClr val="212745"/>
                </a:solidFill>
                <a:latin typeface="Trebuchet MS"/>
                <a:cs typeface="Trebuchet MS"/>
              </a:rPr>
              <a:t>population:</a:t>
            </a:r>
            <a:r>
              <a:rPr sz="1500" i="1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25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5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41985" algn="l"/>
              </a:tabLst>
            </a:pPr>
            <a:r>
              <a:rPr sz="1500" b="1" spc="-40" dirty="0">
                <a:solidFill>
                  <a:srgbClr val="212745"/>
                </a:solidFill>
                <a:latin typeface="Trebuchet MS"/>
                <a:cs typeface="Trebuchet MS"/>
              </a:rPr>
              <a:t>Variance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(algebraic,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scalable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computation)</a:t>
            </a:r>
            <a:endParaRPr lang="en-US" sz="1500" spc="-10" dirty="0">
              <a:solidFill>
                <a:srgbClr val="212745"/>
              </a:solidFill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41985" algn="l"/>
              </a:tabLst>
            </a:pPr>
            <a:r>
              <a:rPr lang="en-US" sz="1500" spc="-10" dirty="0">
                <a:solidFill>
                  <a:srgbClr val="212745"/>
                </a:solidFill>
                <a:latin typeface="Trebuchet MS"/>
                <a:cs typeface="Trebuchet MS"/>
              </a:rPr>
              <a:t>How much datapoints differ from mean</a:t>
            </a:r>
          </a:p>
          <a:p>
            <a:pPr marL="641985" lvl="1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41985" algn="l"/>
              </a:tabLst>
            </a:pPr>
            <a:endParaRPr sz="1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892" y="5018023"/>
            <a:ext cx="563435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343535" algn="l"/>
              </a:tabLst>
            </a:pP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Standard</a:t>
            </a: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deviation </a:t>
            </a:r>
            <a:r>
              <a:rPr sz="1500" i="1" spc="-9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50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500" i="1" spc="-5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square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root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variance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i="1" spc="-82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i="1" spc="-22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40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500" i="1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25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500" i="1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i="1" spc="-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613410" lvl="1" indent="-269240">
              <a:lnSpc>
                <a:spcPct val="100000"/>
              </a:lnSpc>
              <a:spcBef>
                <a:spcPts val="1300"/>
              </a:spcBef>
              <a:buClr>
                <a:srgbClr val="5ECCF3"/>
              </a:buClr>
              <a:buSzPct val="78571"/>
              <a:buFont typeface="Cambria"/>
              <a:buChar char="◾"/>
              <a:tabLst>
                <a:tab pos="613410" algn="l"/>
              </a:tabLst>
            </a:pP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lie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within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SDs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mean.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4274" y="4218942"/>
            <a:ext cx="2964815" cy="484505"/>
            <a:chOff x="1484274" y="4218942"/>
            <a:chExt cx="2964815" cy="484505"/>
          </a:xfrm>
        </p:grpSpPr>
        <p:sp>
          <p:nvSpPr>
            <p:cNvPr id="7" name="object 7"/>
            <p:cNvSpPr/>
            <p:nvPr/>
          </p:nvSpPr>
          <p:spPr>
            <a:xfrm>
              <a:off x="1484274" y="4218942"/>
              <a:ext cx="2964815" cy="484505"/>
            </a:xfrm>
            <a:custGeom>
              <a:avLst/>
              <a:gdLst/>
              <a:ahLst/>
              <a:cxnLst/>
              <a:rect l="l" t="t" r="r" b="b"/>
              <a:pathLst>
                <a:path w="2964815" h="484504">
                  <a:moveTo>
                    <a:pt x="2964656" y="0"/>
                  </a:moveTo>
                  <a:lnTo>
                    <a:pt x="0" y="0"/>
                  </a:lnTo>
                  <a:lnTo>
                    <a:pt x="0" y="484182"/>
                  </a:lnTo>
                  <a:lnTo>
                    <a:pt x="2964656" y="484182"/>
                  </a:lnTo>
                  <a:lnTo>
                    <a:pt x="2964656" y="0"/>
                  </a:lnTo>
                  <a:close/>
                </a:path>
              </a:pathLst>
            </a:custGeom>
            <a:solidFill>
              <a:srgbClr val="DF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8158" y="4398005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>
                  <a:moveTo>
                    <a:pt x="0" y="0"/>
                  </a:moveTo>
                  <a:lnTo>
                    <a:pt x="66814" y="0"/>
                  </a:lnTo>
                </a:path>
              </a:pathLst>
            </a:custGeom>
            <a:ln w="7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91308" y="4274388"/>
            <a:ext cx="16383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spc="-1019" dirty="0">
                <a:latin typeface="Symbol"/>
                <a:cs typeface="Symbol"/>
              </a:rPr>
              <a:t>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168" y="4217826"/>
            <a:ext cx="577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482" y="4217826"/>
            <a:ext cx="577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197" y="4277503"/>
            <a:ext cx="70104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05765" algn="l"/>
              </a:tabLst>
            </a:pPr>
            <a:r>
              <a:rPr sz="750" i="1" spc="-50" dirty="0">
                <a:latin typeface="Times New Roman"/>
                <a:cs typeface="Times New Roman"/>
              </a:rPr>
              <a:t>i</a:t>
            </a:r>
            <a:r>
              <a:rPr sz="75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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6745" y="4217826"/>
            <a:ext cx="577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7271" y="4434307"/>
            <a:ext cx="374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2775" y="4453902"/>
            <a:ext cx="8953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i="1" spc="-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5162" y="4555014"/>
            <a:ext cx="1333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25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Symbol"/>
                <a:cs typeface="Symbol"/>
              </a:rPr>
              <a:t></a:t>
            </a:r>
            <a:r>
              <a:rPr sz="750" spc="-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492" y="4555014"/>
            <a:ext cx="1333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25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Symbol"/>
                <a:cs typeface="Symbol"/>
              </a:rPr>
              <a:t></a:t>
            </a:r>
            <a:r>
              <a:rPr sz="750" spc="-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4793" y="4302459"/>
            <a:ext cx="577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1739" y="4555014"/>
            <a:ext cx="1333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i="1" spc="-25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Symbol"/>
                <a:cs typeface="Symbol"/>
              </a:rPr>
              <a:t></a:t>
            </a:r>
            <a:r>
              <a:rPr sz="750" spc="-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0582" y="4314933"/>
            <a:ext cx="577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6789" y="4320274"/>
            <a:ext cx="10090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43865" algn="l"/>
                <a:tab pos="688340" algn="l"/>
              </a:tabLst>
            </a:pPr>
            <a:r>
              <a:rPr sz="1350" i="1" dirty="0">
                <a:latin typeface="Times New Roman"/>
                <a:cs typeface="Times New Roman"/>
              </a:rPr>
              <a:t>x</a:t>
            </a:r>
            <a:r>
              <a:rPr sz="1350" i="1" spc="100" dirty="0">
                <a:latin typeface="Times New Roman"/>
                <a:cs typeface="Times New Roman"/>
              </a:rPr>
              <a:t>  </a:t>
            </a:r>
            <a:r>
              <a:rPr sz="1350" spc="-50" dirty="0">
                <a:latin typeface="Symbol"/>
                <a:cs typeface="Symbol"/>
              </a:rPr>
              <a:t>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50" dirty="0">
                <a:latin typeface="Times New Roman"/>
                <a:cs typeface="Times New Roman"/>
              </a:rPr>
              <a:t>(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i="1" dirty="0">
                <a:latin typeface="Times New Roman"/>
                <a:cs typeface="Times New Roman"/>
              </a:rPr>
              <a:t>x</a:t>
            </a:r>
            <a:r>
              <a:rPr sz="1350" i="1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)</a:t>
            </a:r>
            <a:r>
              <a:rPr sz="1125" spc="-30" baseline="44444" dirty="0">
                <a:latin typeface="Times New Roman"/>
                <a:cs typeface="Times New Roman"/>
              </a:rPr>
              <a:t>2</a:t>
            </a:r>
            <a:r>
              <a:rPr sz="1125" spc="-82" baseline="44444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1582" y="4212491"/>
            <a:ext cx="8953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7617" y="4320274"/>
            <a:ext cx="6413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latin typeface="Times New Roman"/>
                <a:cs typeface="Times New Roman"/>
              </a:rPr>
              <a:t>[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7323" y="4176327"/>
            <a:ext cx="295275" cy="50863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350" u="sng" spc="4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5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35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  <a:spcBef>
                <a:spcPts val="280"/>
              </a:spcBef>
            </a:pPr>
            <a:r>
              <a:rPr sz="1350" i="1" spc="-80" dirty="0">
                <a:latin typeface="Times New Roman"/>
                <a:cs typeface="Times New Roman"/>
              </a:rPr>
              <a:t>n</a:t>
            </a:r>
            <a:r>
              <a:rPr sz="1350" i="1" spc="-13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Symbol"/>
                <a:cs typeface="Symbol"/>
              </a:rPr>
              <a:t></a:t>
            </a:r>
            <a:r>
              <a:rPr sz="1350" spc="-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9227" y="4320274"/>
            <a:ext cx="64325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Times New Roman"/>
                <a:cs typeface="Times New Roman"/>
              </a:rPr>
              <a:t>(</a:t>
            </a:r>
            <a:r>
              <a:rPr sz="1350" i="1" dirty="0">
                <a:latin typeface="Times New Roman"/>
                <a:cs typeface="Times New Roman"/>
              </a:rPr>
              <a:t>x</a:t>
            </a:r>
            <a:r>
              <a:rPr sz="1350" i="1" spc="155" dirty="0">
                <a:latin typeface="Times New Roman"/>
                <a:cs typeface="Times New Roman"/>
              </a:rPr>
              <a:t> </a:t>
            </a:r>
            <a:r>
              <a:rPr sz="1350" spc="-85" dirty="0">
                <a:latin typeface="Symbol"/>
                <a:cs typeface="Symbol"/>
              </a:rPr>
              <a:t>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x</a:t>
            </a:r>
            <a:r>
              <a:rPr sz="1350" dirty="0">
                <a:latin typeface="Times New Roman"/>
                <a:cs typeface="Times New Roman"/>
              </a:rPr>
              <a:t>)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7182" y="4453902"/>
            <a:ext cx="28511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i="1" spc="-80" dirty="0">
                <a:latin typeface="Times New Roman"/>
                <a:cs typeface="Times New Roman"/>
              </a:rPr>
              <a:t>n</a:t>
            </a:r>
            <a:r>
              <a:rPr sz="1350" i="1" spc="-13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Symbol"/>
                <a:cs typeface="Symbol"/>
              </a:rPr>
              <a:t></a:t>
            </a:r>
            <a:r>
              <a:rPr sz="1350" spc="-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4321" y="4126950"/>
            <a:ext cx="80264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025" i="1" baseline="-34979" dirty="0">
                <a:latin typeface="Times New Roman"/>
                <a:cs typeface="Times New Roman"/>
              </a:rPr>
              <a:t>s</a:t>
            </a:r>
            <a:r>
              <a:rPr sz="1125" baseline="-18518" dirty="0">
                <a:latin typeface="Times New Roman"/>
                <a:cs typeface="Times New Roman"/>
              </a:rPr>
              <a:t>2</a:t>
            </a:r>
            <a:r>
              <a:rPr sz="1125" spc="247" baseline="-18518" dirty="0">
                <a:latin typeface="Times New Roman"/>
                <a:cs typeface="Times New Roman"/>
              </a:rPr>
              <a:t> </a:t>
            </a:r>
            <a:r>
              <a:rPr sz="2025" baseline="-34979" dirty="0">
                <a:latin typeface="Symbol"/>
                <a:cs typeface="Symbol"/>
              </a:rPr>
              <a:t></a:t>
            </a:r>
            <a:r>
              <a:rPr sz="2025" spc="-89" baseline="-34979" dirty="0">
                <a:latin typeface="Times New Roman"/>
                <a:cs typeface="Times New Roman"/>
              </a:rPr>
              <a:t> </a:t>
            </a:r>
            <a:r>
              <a:rPr sz="1350" u="sng" spc="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50" u="sng" spc="3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3000" spc="-1545" baseline="-31944" dirty="0">
                <a:latin typeface="Symbol"/>
                <a:cs typeface="Symbol"/>
              </a:rPr>
              <a:t></a:t>
            </a:r>
            <a:endParaRPr sz="3000" baseline="-31944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49814" y="4231624"/>
            <a:ext cx="2545715" cy="459105"/>
          </a:xfrm>
          <a:custGeom>
            <a:avLst/>
            <a:gdLst/>
            <a:ahLst/>
            <a:cxnLst/>
            <a:rect l="l" t="t" r="r" b="b"/>
            <a:pathLst>
              <a:path w="2545715" h="459104">
                <a:moveTo>
                  <a:pt x="2545544" y="0"/>
                </a:moveTo>
                <a:lnTo>
                  <a:pt x="0" y="0"/>
                </a:lnTo>
                <a:lnTo>
                  <a:pt x="0" y="458815"/>
                </a:lnTo>
                <a:lnTo>
                  <a:pt x="2545544" y="458815"/>
                </a:lnTo>
                <a:lnTo>
                  <a:pt x="2545544" y="0"/>
                </a:lnTo>
                <a:close/>
              </a:path>
            </a:pathLst>
          </a:custGeom>
          <a:solidFill>
            <a:srgbClr val="DF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18719" y="4283500"/>
            <a:ext cx="186055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900" spc="-885" dirty="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5633" y="4229901"/>
            <a:ext cx="6350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0746" y="4435040"/>
            <a:ext cx="4127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8456" y="4229901"/>
            <a:ext cx="6350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3270" y="4435040"/>
            <a:ext cx="4127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5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71137" y="4453609"/>
            <a:ext cx="12890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i="1" spc="1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45841" y="4549424"/>
            <a:ext cx="14986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25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Symbol"/>
                <a:cs typeface="Symbol"/>
              </a:rPr>
              <a:t></a:t>
            </a:r>
            <a:r>
              <a:rPr sz="750" spc="-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0414" y="4321921"/>
            <a:ext cx="6350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2346" y="4310100"/>
            <a:ext cx="6350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68683" y="4549424"/>
            <a:ext cx="14986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i="1" spc="-25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Symbol"/>
                <a:cs typeface="Symbol"/>
              </a:rPr>
              <a:t></a:t>
            </a:r>
            <a:r>
              <a:rPr sz="750" spc="-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82033" y="4321921"/>
            <a:ext cx="6350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28405" y="4190577"/>
            <a:ext cx="148590" cy="48323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2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00"/>
              </a:spcBef>
            </a:pPr>
            <a:r>
              <a:rPr sz="1250" i="1" spc="1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35702" y="4316951"/>
            <a:ext cx="45465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13360" algn="l"/>
              </a:tabLst>
            </a:pPr>
            <a:r>
              <a:rPr sz="1250" i="1" spc="5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	</a:t>
            </a:r>
            <a:r>
              <a:rPr sz="1250" spc="60" dirty="0">
                <a:latin typeface="Symbol"/>
                <a:cs typeface="Symbol"/>
              </a:rPr>
              <a:t>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Symbol"/>
                <a:cs typeface="Symbol"/>
              </a:rPr>
              <a:t>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47695" y="4316951"/>
            <a:ext cx="7505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Times New Roman"/>
                <a:cs typeface="Times New Roman"/>
              </a:rPr>
              <a:t>(</a:t>
            </a:r>
            <a:r>
              <a:rPr sz="1250" i="1" spc="95" dirty="0">
                <a:latin typeface="Times New Roman"/>
                <a:cs typeface="Times New Roman"/>
              </a:rPr>
              <a:t>x</a:t>
            </a:r>
            <a:r>
              <a:rPr sz="1250" i="1" spc="295" dirty="0">
                <a:latin typeface="Times New Roman"/>
                <a:cs typeface="Times New Roman"/>
              </a:rPr>
              <a:t> </a:t>
            </a:r>
            <a:r>
              <a:rPr sz="1250" spc="60" dirty="0">
                <a:latin typeface="Symbol"/>
                <a:cs typeface="Symbol"/>
              </a:rPr>
              <a:t>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Symbol"/>
                <a:cs typeface="Symbol"/>
              </a:rPr>
              <a:t></a:t>
            </a:r>
            <a:r>
              <a:rPr sz="1350" spc="-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15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37069" y="4143786"/>
            <a:ext cx="815975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2025" baseline="-32921" dirty="0">
                <a:latin typeface="Symbol"/>
                <a:cs typeface="Symbol"/>
              </a:rPr>
              <a:t></a:t>
            </a:r>
            <a:r>
              <a:rPr sz="2025" spc="-60" baseline="-32921" dirty="0">
                <a:latin typeface="Times New Roman"/>
                <a:cs typeface="Times New Roman"/>
              </a:rPr>
              <a:t> </a:t>
            </a:r>
            <a:r>
              <a:rPr sz="1125" baseline="-18518" dirty="0">
                <a:latin typeface="Times New Roman"/>
                <a:cs typeface="Times New Roman"/>
              </a:rPr>
              <a:t>2</a:t>
            </a:r>
            <a:r>
              <a:rPr sz="1125" spc="397" baseline="-18518" dirty="0">
                <a:latin typeface="Times New Roman"/>
                <a:cs typeface="Times New Roman"/>
              </a:rPr>
              <a:t> </a:t>
            </a:r>
            <a:r>
              <a:rPr sz="1875" spc="89" baseline="-35555" dirty="0">
                <a:latin typeface="Symbol"/>
                <a:cs typeface="Symbol"/>
              </a:rPr>
              <a:t></a:t>
            </a:r>
            <a:r>
              <a:rPr sz="1875" spc="52" baseline="-35555" dirty="0">
                <a:latin typeface="Times New Roman"/>
                <a:cs typeface="Times New Roman"/>
              </a:rPr>
              <a:t> </a:t>
            </a:r>
            <a:r>
              <a:rPr sz="12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2850" spc="-1327" baseline="-32163" dirty="0">
                <a:latin typeface="Symbol"/>
                <a:cs typeface="Symbol"/>
              </a:rPr>
              <a:t></a:t>
            </a:r>
            <a:endParaRPr sz="2850" baseline="-32163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12911" y="2502567"/>
            <a:ext cx="2545715" cy="300355"/>
            <a:chOff x="4812911" y="2502567"/>
            <a:chExt cx="2545715" cy="300355"/>
          </a:xfrm>
        </p:grpSpPr>
        <p:sp>
          <p:nvSpPr>
            <p:cNvPr id="45" name="object 45"/>
            <p:cNvSpPr/>
            <p:nvPr/>
          </p:nvSpPr>
          <p:spPr>
            <a:xfrm>
              <a:off x="4812911" y="2502567"/>
              <a:ext cx="2545715" cy="300355"/>
            </a:xfrm>
            <a:custGeom>
              <a:avLst/>
              <a:gdLst/>
              <a:ahLst/>
              <a:cxnLst/>
              <a:rect l="l" t="t" r="r" b="b"/>
              <a:pathLst>
                <a:path w="2545715" h="300355">
                  <a:moveTo>
                    <a:pt x="2545546" y="0"/>
                  </a:moveTo>
                  <a:lnTo>
                    <a:pt x="0" y="0"/>
                  </a:lnTo>
                  <a:lnTo>
                    <a:pt x="0" y="300081"/>
                  </a:lnTo>
                  <a:lnTo>
                    <a:pt x="2545546" y="300081"/>
                  </a:lnTo>
                  <a:lnTo>
                    <a:pt x="2545546" y="0"/>
                  </a:lnTo>
                  <a:close/>
                </a:path>
              </a:pathLst>
            </a:custGeom>
            <a:solidFill>
              <a:srgbClr val="DF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061" y="2580572"/>
              <a:ext cx="204210" cy="164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5316" y="2580572"/>
              <a:ext cx="209417" cy="1646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3915" y="2580572"/>
              <a:ext cx="209417" cy="16468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812911" y="2502567"/>
            <a:ext cx="2545715" cy="3003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Cambria Math"/>
                <a:cs typeface="Cambria Math"/>
              </a:rPr>
              <a:t>𝑟𝑎𝑛𝑔𝑒</a:t>
            </a:r>
            <a:r>
              <a:rPr sz="1400" spc="22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𝐱</a:t>
            </a:r>
            <a:r>
              <a:rPr sz="1400" spc="114" dirty="0">
                <a:latin typeface="Cambria Math"/>
                <a:cs typeface="Cambria Math"/>
              </a:rPr>
              <a:t> 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1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max</a:t>
            </a:r>
            <a:r>
              <a:rPr sz="1400" spc="19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𝑥</a:t>
            </a:r>
            <a:r>
              <a:rPr sz="1400" spc="95" dirty="0">
                <a:latin typeface="Cambria Math"/>
                <a:cs typeface="Cambria Math"/>
              </a:rPr>
              <a:t> 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6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min</a:t>
            </a:r>
            <a:r>
              <a:rPr sz="1400" spc="185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𝑥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28BE3388-1D3B-A754-E051-57A0EAA110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MEASURING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DISPERSION/SPREAD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7705" y="2061971"/>
            <a:ext cx="7199630" cy="235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78571"/>
              <a:buFont typeface="Cambria"/>
              <a:buChar char="◾"/>
              <a:tabLst>
                <a:tab pos="343535" algn="l"/>
              </a:tabLst>
            </a:pP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Quartiles,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outliers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Verdana"/>
                <a:cs typeface="Verdana"/>
              </a:rPr>
              <a:t>boxplots</a:t>
            </a:r>
            <a:endParaRPr sz="1400" dirty="0">
              <a:latin typeface="Verdana"/>
              <a:cs typeface="Verdana"/>
            </a:endParaRPr>
          </a:p>
          <a:p>
            <a:pPr marL="667385" lvl="1" indent="-305435">
              <a:lnSpc>
                <a:spcPct val="100000"/>
              </a:lnSpc>
              <a:spcBef>
                <a:spcPts val="112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67385" algn="l"/>
              </a:tabLst>
            </a:pP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Quartiles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135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82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(25</a:t>
            </a:r>
            <a:r>
              <a:rPr sz="1500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12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percentile),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135" baseline="-16666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500" spc="12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(75</a:t>
            </a:r>
            <a:r>
              <a:rPr sz="1500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12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percentile)</a:t>
            </a:r>
            <a:endParaRPr sz="1500" dirty="0">
              <a:latin typeface="Trebuchet MS"/>
              <a:cs typeface="Trebuchet MS"/>
            </a:endParaRPr>
          </a:p>
          <a:p>
            <a:pPr marL="667385" lvl="1" indent="-305435">
              <a:lnSpc>
                <a:spcPct val="100000"/>
              </a:lnSpc>
              <a:spcBef>
                <a:spcPts val="11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67385" algn="l"/>
              </a:tabLst>
            </a:pP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Inter-</a:t>
            </a: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quartile</a:t>
            </a: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IQR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135" baseline="-16666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500" spc="-22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97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500" baseline="-16666" dirty="0">
              <a:latin typeface="Trebuchet MS"/>
              <a:cs typeface="Trebuchet MS"/>
            </a:endParaRPr>
          </a:p>
          <a:p>
            <a:pPr marL="667385" lvl="1" indent="-305435">
              <a:lnSpc>
                <a:spcPct val="100000"/>
              </a:lnSpc>
              <a:spcBef>
                <a:spcPts val="1200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67385" algn="l"/>
              </a:tabLst>
            </a:pP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Five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 number</a:t>
            </a:r>
            <a:r>
              <a:rPr sz="1500" b="1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summary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min,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-30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median,Q</a:t>
            </a:r>
            <a:r>
              <a:rPr sz="1500" spc="-127" baseline="-16666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max</a:t>
            </a:r>
            <a:endParaRPr sz="1500" dirty="0">
              <a:latin typeface="Trebuchet MS"/>
              <a:cs typeface="Trebuchet MS"/>
            </a:endParaRPr>
          </a:p>
          <a:p>
            <a:pPr marL="667385" marR="30480" lvl="1" indent="-306070">
              <a:lnSpc>
                <a:spcPct val="112000"/>
              </a:lnSpc>
              <a:spcBef>
                <a:spcPts val="86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67385" algn="l"/>
              </a:tabLst>
            </a:pPr>
            <a:r>
              <a:rPr sz="1500" b="1" spc="-20" dirty="0">
                <a:solidFill>
                  <a:srgbClr val="212745"/>
                </a:solidFill>
                <a:latin typeface="Trebuchet MS"/>
                <a:cs typeface="Trebuchet MS"/>
              </a:rPr>
              <a:t>Boxplot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ends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box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quartiles;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median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marked;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add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whiskers,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plot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outliers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individually</a:t>
            </a:r>
            <a:r>
              <a:rPr lang="en-US" sz="1500" spc="-25" dirty="0">
                <a:solidFill>
                  <a:srgbClr val="212745"/>
                </a:solidFill>
                <a:latin typeface="Trebuchet MS"/>
                <a:cs typeface="Trebuchet MS"/>
              </a:rPr>
              <a:t>. To visualize a distribution</a:t>
            </a:r>
            <a:endParaRPr sz="1500" dirty="0">
              <a:latin typeface="Trebuchet MS"/>
              <a:cs typeface="Trebuchet MS"/>
            </a:endParaRPr>
          </a:p>
          <a:p>
            <a:pPr marL="667385" lvl="1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80000"/>
              <a:buFont typeface="Cambria"/>
              <a:buChar char="◾"/>
              <a:tabLst>
                <a:tab pos="667385" algn="l"/>
              </a:tabLst>
            </a:pP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Outlier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usually,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lower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z="1500" dirty="0">
                <a:solidFill>
                  <a:srgbClr val="212745"/>
                </a:solidFill>
                <a:latin typeface="Trebuchet MS"/>
                <a:cs typeface="Trebuchet MS"/>
              </a:rPr>
              <a:t>Q1-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1.5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x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Trebuchet MS"/>
                <a:cs typeface="Trebuchet MS"/>
              </a:rPr>
              <a:t>IQR</a:t>
            </a:r>
            <a:r>
              <a:rPr lang="en-US" sz="1500" spc="35" dirty="0">
                <a:solidFill>
                  <a:srgbClr val="212745"/>
                </a:solidFill>
                <a:latin typeface="Trebuchet MS"/>
                <a:cs typeface="Trebuchet MS"/>
              </a:rPr>
              <a:t> OR higher than Q3+</a:t>
            </a:r>
            <a:r>
              <a:rPr lang="en-US" sz="1500" spc="-114" dirty="0">
                <a:solidFill>
                  <a:srgbClr val="212745"/>
                </a:solidFill>
                <a:latin typeface="Trebuchet MS"/>
                <a:cs typeface="Trebuchet MS"/>
              </a:rPr>
              <a:t>1.5</a:t>
            </a:r>
            <a:r>
              <a:rPr lang="en-US" sz="1500" dirty="0">
                <a:solidFill>
                  <a:srgbClr val="212745"/>
                </a:solidFill>
                <a:latin typeface="Trebuchet MS"/>
                <a:cs typeface="Trebuchet MS"/>
              </a:rPr>
              <a:t> x</a:t>
            </a:r>
            <a:r>
              <a:rPr lang="en-US"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z="1500" spc="35" dirty="0">
                <a:solidFill>
                  <a:srgbClr val="212745"/>
                </a:solidFill>
                <a:latin typeface="Trebuchet MS"/>
                <a:cs typeface="Trebuchet MS"/>
              </a:rPr>
              <a:t>IQR 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4538673"/>
            <a:ext cx="4419600" cy="1583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BDC2E76-FD0C-DA73-77D8-F26DC2A6D72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MULTIVARIATE</a:t>
                      </a:r>
                      <a:r>
                        <a:rPr sz="28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r>
                        <a:rPr sz="28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STATISTICS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3021583"/>
            <a:ext cx="7680959" cy="15494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consists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several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multivariate</a:t>
            </a:r>
            <a:r>
              <a:rPr sz="15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3435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computed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separately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techniques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discussed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already.</a:t>
            </a:r>
            <a:endParaRPr sz="1500">
              <a:latin typeface="Trebuchet MS"/>
              <a:cs typeface="Trebuchet MS"/>
            </a:endParaRPr>
          </a:p>
          <a:p>
            <a:pPr marL="343535" marR="30480" indent="-306070" algn="just">
              <a:lnSpc>
                <a:spcPct val="100000"/>
              </a:lnSpc>
              <a:spcBef>
                <a:spcPts val="985"/>
              </a:spcBef>
              <a:buSzPct val="93333"/>
              <a:buFont typeface="Cambria"/>
              <a:buChar char="◾"/>
              <a:tabLst>
                <a:tab pos="343535" algn="l"/>
                <a:tab pos="345440" algn="l"/>
              </a:tabLst>
            </a:pPr>
            <a:r>
              <a:rPr sz="1500" dirty="0">
                <a:solidFill>
                  <a:srgbClr val="5ECCF3"/>
                </a:solidFill>
                <a:latin typeface="Trebuchet MS"/>
                <a:cs typeface="Trebuchet MS"/>
              </a:rPr>
              <a:t>	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However,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variables,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spread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commonly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captured</a:t>
            </a:r>
            <a:r>
              <a:rPr sz="15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by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Covariance</a:t>
            </a:r>
            <a:r>
              <a:rPr sz="1500" b="1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r>
              <a:rPr sz="1500" b="1" spc="-11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55" dirty="0">
                <a:solidFill>
                  <a:srgbClr val="212745"/>
                </a:solidFill>
                <a:latin typeface="Trebuchet MS"/>
                <a:cs typeface="Trebuchet MS"/>
              </a:rPr>
              <a:t>(S)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,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whose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500" spc="-150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209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entry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60" baseline="-16666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500" spc="21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covariance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44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209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135" baseline="22222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21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i.e.</a:t>
            </a:r>
            <a:r>
              <a:rPr sz="1500" spc="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6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89" baseline="-16666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500" spc="127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 covariance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(x</a:t>
            </a:r>
            <a:r>
              <a:rPr sz="1500" spc="-150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4198" y="5142924"/>
            <a:ext cx="5010331" cy="9763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3199EDC-2E17-FDE6-5CA7-786B3AE16DC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450" dirty="0"/>
              <a:t> </a:t>
            </a:r>
            <a:r>
              <a:rPr spc="75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1B5F0C-FA72-F5DD-ED69-08391D14EDF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VISUALIZATION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6939" y="1993256"/>
            <a:ext cx="6937375" cy="39312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Why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visualization?</a:t>
            </a:r>
            <a:endParaRPr sz="17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insight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mapping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onto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graphical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primitives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Provide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qualitative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overview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sets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Search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patterns,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trends,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structure,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irregularities,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relationships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among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641985" marR="407034" lvl="1" indent="-306070">
              <a:lnSpc>
                <a:spcPts val="161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Help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interesting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regions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suitable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parameters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further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quantitative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Provide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visual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proof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computer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representations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derived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1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Possible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categorization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visualization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methods:</a:t>
            </a:r>
            <a:endParaRPr sz="17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involved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Whether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spatial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characteristics,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graph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structure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involved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Type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application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4982CEB-33E9-357C-7FEF-86FD5E7E06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HISTOGRAM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4635" y="2532888"/>
            <a:ext cx="4328795" cy="30035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135" marR="716915" indent="-30607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Histogram:</a:t>
            </a:r>
            <a:r>
              <a:rPr sz="17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Graph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display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tabulated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frequencies,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shown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Verdana"/>
                <a:cs typeface="Verdana"/>
              </a:rPr>
              <a:t>bars</a:t>
            </a:r>
            <a:endParaRPr sz="1700">
              <a:latin typeface="Verdana"/>
              <a:cs typeface="Verdana"/>
            </a:endParaRPr>
          </a:p>
          <a:p>
            <a:pPr marL="318135" marR="294640" indent="-306070">
              <a:lnSpc>
                <a:spcPts val="1800"/>
              </a:lnSpc>
              <a:spcBef>
                <a:spcPts val="98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shows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what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proportion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cases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fall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into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several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categories</a:t>
            </a:r>
            <a:endParaRPr sz="1700">
              <a:latin typeface="Verdana"/>
              <a:cs typeface="Verdana"/>
            </a:endParaRPr>
          </a:p>
          <a:p>
            <a:pPr marL="318135" marR="5080" indent="-306070">
              <a:lnSpc>
                <a:spcPct val="89800"/>
              </a:lnSpc>
              <a:spcBef>
                <a:spcPts val="105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150" dirty="0">
                <a:solidFill>
                  <a:srgbClr val="FF0000"/>
                </a:solidFill>
                <a:latin typeface="Verdana"/>
                <a:cs typeface="Verdana"/>
              </a:rPr>
              <a:t>Differs</a:t>
            </a:r>
            <a:r>
              <a:rPr sz="17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FF0000"/>
                </a:solidFill>
                <a:latin typeface="Verdana"/>
                <a:cs typeface="Verdana"/>
              </a:rPr>
              <a:t>from</a:t>
            </a:r>
            <a:r>
              <a:rPr sz="17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spc="-3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FF0000"/>
                </a:solidFill>
                <a:latin typeface="Verdana"/>
                <a:cs typeface="Verdana"/>
              </a:rPr>
              <a:t>bar</a:t>
            </a:r>
            <a:r>
              <a:rPr sz="17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FF0000"/>
                </a:solidFill>
                <a:latin typeface="Verdana"/>
                <a:cs typeface="Verdana"/>
              </a:rPr>
              <a:t>chart</a:t>
            </a:r>
            <a:r>
              <a:rPr sz="17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i="1" spc="-20" dirty="0">
                <a:solidFill>
                  <a:srgbClr val="212745"/>
                </a:solidFill>
                <a:latin typeface="Trebuchet MS"/>
                <a:cs typeface="Trebuchet MS"/>
              </a:rPr>
              <a:t>area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bar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denotes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value,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height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bar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charts,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crucial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distinction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when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categories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uniform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width</a:t>
            </a:r>
            <a:endParaRPr sz="1700">
              <a:latin typeface="Verdana"/>
              <a:cs typeface="Verdana"/>
            </a:endParaRPr>
          </a:p>
          <a:p>
            <a:pPr marL="318135" marR="222250" indent="-306070">
              <a:lnSpc>
                <a:spcPct val="91200"/>
              </a:lnSpc>
              <a:spcBef>
                <a:spcPts val="9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categories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usually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specified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non-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overlapping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intervals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some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variable.The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categories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(bars)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must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Verdana"/>
                <a:cs typeface="Verdana"/>
              </a:rPr>
              <a:t>adjacent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0172" y="2484992"/>
            <a:ext cx="2953385" cy="2657475"/>
            <a:chOff x="5450172" y="2484992"/>
            <a:chExt cx="2953385" cy="2657475"/>
          </a:xfrm>
        </p:grpSpPr>
        <p:sp>
          <p:nvSpPr>
            <p:cNvPr id="5" name="object 5"/>
            <p:cNvSpPr/>
            <p:nvPr/>
          </p:nvSpPr>
          <p:spPr>
            <a:xfrm>
              <a:off x="5467241" y="5081433"/>
              <a:ext cx="2929890" cy="24130"/>
            </a:xfrm>
            <a:custGeom>
              <a:avLst/>
              <a:gdLst/>
              <a:ahLst/>
              <a:cxnLst/>
              <a:rect l="l" t="t" r="r" b="b"/>
              <a:pathLst>
                <a:path w="2929890" h="24129">
                  <a:moveTo>
                    <a:pt x="2929604" y="0"/>
                  </a:moveTo>
                  <a:lnTo>
                    <a:pt x="14631" y="0"/>
                  </a:lnTo>
                  <a:lnTo>
                    <a:pt x="0" y="24130"/>
                  </a:lnTo>
                  <a:lnTo>
                    <a:pt x="2914972" y="24130"/>
                  </a:lnTo>
                  <a:lnTo>
                    <a:pt x="292960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9680" y="2489014"/>
              <a:ext cx="2924810" cy="2620645"/>
            </a:xfrm>
            <a:custGeom>
              <a:avLst/>
              <a:gdLst/>
              <a:ahLst/>
              <a:cxnLst/>
              <a:rect l="l" t="t" r="r" b="b"/>
              <a:pathLst>
                <a:path w="2924809" h="2620645">
                  <a:moveTo>
                    <a:pt x="0" y="2620571"/>
                  </a:moveTo>
                  <a:lnTo>
                    <a:pt x="9753" y="2604484"/>
                  </a:lnTo>
                </a:path>
                <a:path w="2924809" h="2620645">
                  <a:moveTo>
                    <a:pt x="14630" y="2596441"/>
                  </a:moveTo>
                  <a:lnTo>
                    <a:pt x="2924759" y="2596441"/>
                  </a:lnTo>
                </a:path>
                <a:path w="2924809" h="2620645">
                  <a:moveTo>
                    <a:pt x="0" y="2289990"/>
                  </a:moveTo>
                  <a:lnTo>
                    <a:pt x="9753" y="2273903"/>
                  </a:lnTo>
                </a:path>
                <a:path w="2924809" h="2620645">
                  <a:moveTo>
                    <a:pt x="14630" y="2273903"/>
                  </a:moveTo>
                  <a:lnTo>
                    <a:pt x="2924759" y="2273903"/>
                  </a:lnTo>
                </a:path>
                <a:path w="2924809" h="2620645">
                  <a:moveTo>
                    <a:pt x="0" y="1967452"/>
                  </a:moveTo>
                  <a:lnTo>
                    <a:pt x="9753" y="1951366"/>
                  </a:lnTo>
                </a:path>
                <a:path w="2924809" h="2620645">
                  <a:moveTo>
                    <a:pt x="14630" y="1943322"/>
                  </a:moveTo>
                  <a:lnTo>
                    <a:pt x="2924759" y="1943322"/>
                  </a:lnTo>
                </a:path>
                <a:path w="2924809" h="2620645">
                  <a:moveTo>
                    <a:pt x="0" y="1644915"/>
                  </a:moveTo>
                  <a:lnTo>
                    <a:pt x="9753" y="1628828"/>
                  </a:lnTo>
                </a:path>
                <a:path w="2924809" h="2620645">
                  <a:moveTo>
                    <a:pt x="14630" y="1620785"/>
                  </a:moveTo>
                  <a:lnTo>
                    <a:pt x="2924759" y="1620785"/>
                  </a:lnTo>
                </a:path>
                <a:path w="2924809" h="2620645">
                  <a:moveTo>
                    <a:pt x="0" y="1314387"/>
                  </a:moveTo>
                  <a:lnTo>
                    <a:pt x="9753" y="1298301"/>
                  </a:lnTo>
                </a:path>
                <a:path w="2924809" h="2620645">
                  <a:moveTo>
                    <a:pt x="14630" y="1298301"/>
                  </a:moveTo>
                  <a:lnTo>
                    <a:pt x="2924759" y="1298301"/>
                  </a:lnTo>
                </a:path>
                <a:path w="2924809" h="2620645">
                  <a:moveTo>
                    <a:pt x="0" y="991796"/>
                  </a:moveTo>
                  <a:lnTo>
                    <a:pt x="9753" y="975709"/>
                  </a:lnTo>
                </a:path>
                <a:path w="2924809" h="2620645">
                  <a:moveTo>
                    <a:pt x="14630" y="967666"/>
                  </a:moveTo>
                  <a:lnTo>
                    <a:pt x="2924759" y="967666"/>
                  </a:lnTo>
                </a:path>
                <a:path w="2924809" h="2620645">
                  <a:moveTo>
                    <a:pt x="0" y="669312"/>
                  </a:moveTo>
                  <a:lnTo>
                    <a:pt x="9753" y="653225"/>
                  </a:lnTo>
                </a:path>
                <a:path w="2924809" h="2620645">
                  <a:moveTo>
                    <a:pt x="14630" y="645182"/>
                  </a:moveTo>
                  <a:lnTo>
                    <a:pt x="2924759" y="645182"/>
                  </a:lnTo>
                </a:path>
                <a:path w="2924809" h="2620645">
                  <a:moveTo>
                    <a:pt x="0" y="338677"/>
                  </a:moveTo>
                  <a:lnTo>
                    <a:pt x="9753" y="322591"/>
                  </a:lnTo>
                </a:path>
                <a:path w="2924809" h="2620645">
                  <a:moveTo>
                    <a:pt x="14630" y="322591"/>
                  </a:moveTo>
                  <a:lnTo>
                    <a:pt x="2924759" y="322591"/>
                  </a:lnTo>
                </a:path>
                <a:path w="2924809" h="2620645">
                  <a:moveTo>
                    <a:pt x="0" y="16086"/>
                  </a:moveTo>
                  <a:lnTo>
                    <a:pt x="9753" y="0"/>
                  </a:lnTo>
                </a:path>
                <a:path w="2924809" h="2620645">
                  <a:moveTo>
                    <a:pt x="14630" y="0"/>
                  </a:moveTo>
                  <a:lnTo>
                    <a:pt x="2924759" y="0"/>
                  </a:lnTo>
                </a:path>
              </a:pathLst>
            </a:custGeom>
            <a:ln w="6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9680" y="2489014"/>
              <a:ext cx="2929890" cy="2620645"/>
            </a:xfrm>
            <a:custGeom>
              <a:avLst/>
              <a:gdLst/>
              <a:ahLst/>
              <a:cxnLst/>
              <a:rect l="l" t="t" r="r" b="b"/>
              <a:pathLst>
                <a:path w="2929890" h="2620645">
                  <a:moveTo>
                    <a:pt x="2929636" y="2596441"/>
                  </a:moveTo>
                  <a:lnTo>
                    <a:pt x="2915005" y="2620571"/>
                  </a:lnTo>
                  <a:lnTo>
                    <a:pt x="0" y="2620571"/>
                  </a:lnTo>
                  <a:lnTo>
                    <a:pt x="14630" y="2596441"/>
                  </a:lnTo>
                  <a:lnTo>
                    <a:pt x="2929636" y="2596441"/>
                  </a:lnTo>
                  <a:close/>
                </a:path>
                <a:path w="2929890" h="2620645">
                  <a:moveTo>
                    <a:pt x="0" y="2620571"/>
                  </a:moveTo>
                  <a:lnTo>
                    <a:pt x="0" y="16086"/>
                  </a:lnTo>
                  <a:lnTo>
                    <a:pt x="14630" y="0"/>
                  </a:lnTo>
                  <a:lnTo>
                    <a:pt x="14630" y="2596441"/>
                  </a:lnTo>
                  <a:lnTo>
                    <a:pt x="0" y="2620571"/>
                  </a:lnTo>
                  <a:close/>
                </a:path>
                <a:path w="2929890" h="2620645">
                  <a:moveTo>
                    <a:pt x="14630" y="2596441"/>
                  </a:moveTo>
                  <a:lnTo>
                    <a:pt x="2929571" y="2596441"/>
                  </a:lnTo>
                  <a:lnTo>
                    <a:pt x="2929571" y="53"/>
                  </a:lnTo>
                  <a:lnTo>
                    <a:pt x="14630" y="53"/>
                  </a:lnTo>
                  <a:lnTo>
                    <a:pt x="14630" y="2596441"/>
                  </a:lnTo>
                  <a:close/>
                </a:path>
              </a:pathLst>
            </a:custGeom>
            <a:ln w="6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5362" y="4952546"/>
              <a:ext cx="149368" cy="160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40537" y="4238707"/>
              <a:ext cx="15240" cy="871219"/>
            </a:xfrm>
            <a:custGeom>
              <a:avLst/>
              <a:gdLst/>
              <a:ahLst/>
              <a:cxnLst/>
              <a:rect l="l" t="t" r="r" b="b"/>
              <a:pathLst>
                <a:path w="15239" h="871220">
                  <a:moveTo>
                    <a:pt x="14630" y="0"/>
                  </a:moveTo>
                  <a:lnTo>
                    <a:pt x="0" y="24451"/>
                  </a:lnTo>
                  <a:lnTo>
                    <a:pt x="0" y="870878"/>
                  </a:lnTo>
                  <a:lnTo>
                    <a:pt x="14630" y="846748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1A1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0537" y="4238707"/>
              <a:ext cx="15240" cy="871219"/>
            </a:xfrm>
            <a:custGeom>
              <a:avLst/>
              <a:gdLst/>
              <a:ahLst/>
              <a:cxnLst/>
              <a:rect l="l" t="t" r="r" b="b"/>
              <a:pathLst>
                <a:path w="15239" h="871220">
                  <a:moveTo>
                    <a:pt x="0" y="870878"/>
                  </a:moveTo>
                  <a:lnTo>
                    <a:pt x="0" y="24451"/>
                  </a:lnTo>
                  <a:lnTo>
                    <a:pt x="14630" y="0"/>
                  </a:lnTo>
                  <a:lnTo>
                    <a:pt x="14630" y="846748"/>
                  </a:lnTo>
                  <a:lnTo>
                    <a:pt x="0" y="870878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6152" y="4263159"/>
              <a:ext cx="24765" cy="846455"/>
            </a:xfrm>
            <a:custGeom>
              <a:avLst/>
              <a:gdLst/>
              <a:ahLst/>
              <a:cxnLst/>
              <a:rect l="l" t="t" r="r" b="b"/>
              <a:pathLst>
                <a:path w="24764" h="846454">
                  <a:moveTo>
                    <a:pt x="24384" y="0"/>
                  </a:moveTo>
                  <a:lnTo>
                    <a:pt x="0" y="0"/>
                  </a:lnTo>
                  <a:lnTo>
                    <a:pt x="0" y="846426"/>
                  </a:lnTo>
                  <a:lnTo>
                    <a:pt x="24384" y="84642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6152" y="4263159"/>
              <a:ext cx="24765" cy="846455"/>
            </a:xfrm>
            <a:custGeom>
              <a:avLst/>
              <a:gdLst/>
              <a:ahLst/>
              <a:cxnLst/>
              <a:rect l="l" t="t" r="r" b="b"/>
              <a:pathLst>
                <a:path w="24764" h="846454">
                  <a:moveTo>
                    <a:pt x="0" y="846426"/>
                  </a:moveTo>
                  <a:lnTo>
                    <a:pt x="24384" y="846426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846426"/>
                  </a:lnTo>
                  <a:close/>
                </a:path>
              </a:pathLst>
            </a:custGeom>
            <a:ln w="4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16152" y="4238707"/>
              <a:ext cx="39370" cy="24765"/>
            </a:xfrm>
            <a:custGeom>
              <a:avLst/>
              <a:gdLst/>
              <a:ahLst/>
              <a:cxnLst/>
              <a:rect l="l" t="t" r="r" b="b"/>
              <a:pathLst>
                <a:path w="39370" h="24764">
                  <a:moveTo>
                    <a:pt x="39015" y="0"/>
                  </a:moveTo>
                  <a:lnTo>
                    <a:pt x="14630" y="0"/>
                  </a:lnTo>
                  <a:lnTo>
                    <a:pt x="0" y="24451"/>
                  </a:lnTo>
                  <a:lnTo>
                    <a:pt x="24384" y="24451"/>
                  </a:lnTo>
                  <a:lnTo>
                    <a:pt x="39015" y="0"/>
                  </a:lnTo>
                  <a:close/>
                </a:path>
              </a:pathLst>
            </a:custGeom>
            <a:solidFill>
              <a:srgbClr val="262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6152" y="4238707"/>
              <a:ext cx="39370" cy="24765"/>
            </a:xfrm>
            <a:custGeom>
              <a:avLst/>
              <a:gdLst/>
              <a:ahLst/>
              <a:cxnLst/>
              <a:rect l="l" t="t" r="r" b="b"/>
              <a:pathLst>
                <a:path w="39370" h="24764">
                  <a:moveTo>
                    <a:pt x="24384" y="24451"/>
                  </a:moveTo>
                  <a:lnTo>
                    <a:pt x="39015" y="0"/>
                  </a:lnTo>
                  <a:lnTo>
                    <a:pt x="14630" y="0"/>
                  </a:lnTo>
                  <a:lnTo>
                    <a:pt x="0" y="24451"/>
                  </a:lnTo>
                  <a:lnTo>
                    <a:pt x="24384" y="24451"/>
                  </a:lnTo>
                  <a:close/>
                </a:path>
              </a:pathLst>
            </a:custGeom>
            <a:ln w="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4922" y="4496952"/>
              <a:ext cx="19685" cy="612775"/>
            </a:xfrm>
            <a:custGeom>
              <a:avLst/>
              <a:gdLst/>
              <a:ahLst/>
              <a:cxnLst/>
              <a:rect l="l" t="t" r="r" b="b"/>
              <a:pathLst>
                <a:path w="19685" h="612775">
                  <a:moveTo>
                    <a:pt x="19507" y="0"/>
                  </a:moveTo>
                  <a:lnTo>
                    <a:pt x="0" y="24129"/>
                  </a:lnTo>
                  <a:lnTo>
                    <a:pt x="0" y="612633"/>
                  </a:lnTo>
                  <a:lnTo>
                    <a:pt x="19507" y="588503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rgbClr val="004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4922" y="4496952"/>
              <a:ext cx="19685" cy="612775"/>
            </a:xfrm>
            <a:custGeom>
              <a:avLst/>
              <a:gdLst/>
              <a:ahLst/>
              <a:cxnLst/>
              <a:rect l="l" t="t" r="r" b="b"/>
              <a:pathLst>
                <a:path w="19685" h="612775">
                  <a:moveTo>
                    <a:pt x="0" y="612633"/>
                  </a:moveTo>
                  <a:lnTo>
                    <a:pt x="0" y="24129"/>
                  </a:lnTo>
                  <a:lnTo>
                    <a:pt x="19507" y="0"/>
                  </a:lnTo>
                  <a:lnTo>
                    <a:pt x="19507" y="588503"/>
                  </a:lnTo>
                  <a:lnTo>
                    <a:pt x="0" y="612633"/>
                  </a:lnTo>
                  <a:close/>
                </a:path>
              </a:pathLst>
            </a:custGeom>
            <a:ln w="4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0537" y="4521081"/>
              <a:ext cx="24765" cy="588645"/>
            </a:xfrm>
            <a:custGeom>
              <a:avLst/>
              <a:gdLst/>
              <a:ahLst/>
              <a:cxnLst/>
              <a:rect l="l" t="t" r="r" b="b"/>
              <a:pathLst>
                <a:path w="24764" h="588645">
                  <a:moveTo>
                    <a:pt x="24384" y="0"/>
                  </a:moveTo>
                  <a:lnTo>
                    <a:pt x="0" y="0"/>
                  </a:lnTo>
                  <a:lnTo>
                    <a:pt x="0" y="588503"/>
                  </a:lnTo>
                  <a:lnTo>
                    <a:pt x="24384" y="58850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8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0537" y="4521081"/>
              <a:ext cx="24765" cy="588645"/>
            </a:xfrm>
            <a:custGeom>
              <a:avLst/>
              <a:gdLst/>
              <a:ahLst/>
              <a:cxnLst/>
              <a:rect l="l" t="t" r="r" b="b"/>
              <a:pathLst>
                <a:path w="24764" h="588645">
                  <a:moveTo>
                    <a:pt x="0" y="588503"/>
                  </a:moveTo>
                  <a:lnTo>
                    <a:pt x="24384" y="588503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588503"/>
                  </a:lnTo>
                  <a:close/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0537" y="4496952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43892" y="0"/>
                  </a:move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lnTo>
                    <a:pt x="43892" y="0"/>
                  </a:lnTo>
                  <a:close/>
                </a:path>
              </a:pathLst>
            </a:custGeom>
            <a:solidFill>
              <a:srgbClr val="006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0537" y="4496952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24384" y="24129"/>
                  </a:moveTo>
                  <a:lnTo>
                    <a:pt x="43892" y="0"/>
                  </a:ln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close/>
                </a:path>
              </a:pathLst>
            </a:custGeom>
            <a:ln w="7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9307" y="4561298"/>
              <a:ext cx="19685" cy="548640"/>
            </a:xfrm>
            <a:custGeom>
              <a:avLst/>
              <a:gdLst/>
              <a:ahLst/>
              <a:cxnLst/>
              <a:rect l="l" t="t" r="r" b="b"/>
              <a:pathLst>
                <a:path w="19685" h="548639">
                  <a:moveTo>
                    <a:pt x="19670" y="0"/>
                  </a:moveTo>
                  <a:lnTo>
                    <a:pt x="0" y="24398"/>
                  </a:lnTo>
                  <a:lnTo>
                    <a:pt x="0" y="548287"/>
                  </a:lnTo>
                  <a:lnTo>
                    <a:pt x="19670" y="524157"/>
                  </a:lnTo>
                  <a:lnTo>
                    <a:pt x="19670" y="0"/>
                  </a:lnTo>
                  <a:close/>
                </a:path>
              </a:pathLst>
            </a:custGeom>
            <a:solidFill>
              <a:srgbClr val="606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89307" y="4561298"/>
              <a:ext cx="19685" cy="548640"/>
            </a:xfrm>
            <a:custGeom>
              <a:avLst/>
              <a:gdLst/>
              <a:ahLst/>
              <a:cxnLst/>
              <a:rect l="l" t="t" r="r" b="b"/>
              <a:pathLst>
                <a:path w="19685" h="548639">
                  <a:moveTo>
                    <a:pt x="0" y="548287"/>
                  </a:moveTo>
                  <a:lnTo>
                    <a:pt x="0" y="24398"/>
                  </a:lnTo>
                  <a:lnTo>
                    <a:pt x="19670" y="0"/>
                  </a:lnTo>
                  <a:lnTo>
                    <a:pt x="19670" y="524157"/>
                  </a:lnTo>
                  <a:lnTo>
                    <a:pt x="0" y="548287"/>
                  </a:lnTo>
                  <a:close/>
                </a:path>
              </a:pathLst>
            </a:custGeom>
            <a:ln w="4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922" y="4585696"/>
              <a:ext cx="24765" cy="524510"/>
            </a:xfrm>
            <a:custGeom>
              <a:avLst/>
              <a:gdLst/>
              <a:ahLst/>
              <a:cxnLst/>
              <a:rect l="l" t="t" r="r" b="b"/>
              <a:pathLst>
                <a:path w="24764" h="524510">
                  <a:moveTo>
                    <a:pt x="24384" y="0"/>
                  </a:moveTo>
                  <a:lnTo>
                    <a:pt x="0" y="0"/>
                  </a:lnTo>
                  <a:lnTo>
                    <a:pt x="0" y="523889"/>
                  </a:lnTo>
                  <a:lnTo>
                    <a:pt x="24384" y="523889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0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4922" y="4585696"/>
              <a:ext cx="24765" cy="524510"/>
            </a:xfrm>
            <a:custGeom>
              <a:avLst/>
              <a:gdLst/>
              <a:ahLst/>
              <a:cxnLst/>
              <a:rect l="l" t="t" r="r" b="b"/>
              <a:pathLst>
                <a:path w="24764" h="524510">
                  <a:moveTo>
                    <a:pt x="0" y="523889"/>
                  </a:moveTo>
                  <a:lnTo>
                    <a:pt x="24384" y="52388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523889"/>
                  </a:lnTo>
                  <a:close/>
                </a:path>
              </a:pathLst>
            </a:custGeom>
            <a:ln w="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64922" y="4561298"/>
              <a:ext cx="44450" cy="24765"/>
            </a:xfrm>
            <a:custGeom>
              <a:avLst/>
              <a:gdLst/>
              <a:ahLst/>
              <a:cxnLst/>
              <a:rect l="l" t="t" r="r" b="b"/>
              <a:pathLst>
                <a:path w="44450" h="24764">
                  <a:moveTo>
                    <a:pt x="44055" y="0"/>
                  </a:moveTo>
                  <a:lnTo>
                    <a:pt x="19507" y="0"/>
                  </a:lnTo>
                  <a:lnTo>
                    <a:pt x="0" y="24398"/>
                  </a:lnTo>
                  <a:lnTo>
                    <a:pt x="24384" y="24398"/>
                  </a:lnTo>
                  <a:lnTo>
                    <a:pt x="44055" y="0"/>
                  </a:lnTo>
                  <a:close/>
                </a:path>
              </a:pathLst>
            </a:custGeom>
            <a:solidFill>
              <a:srgbClr val="909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4922" y="4561298"/>
              <a:ext cx="44450" cy="24765"/>
            </a:xfrm>
            <a:custGeom>
              <a:avLst/>
              <a:gdLst/>
              <a:ahLst/>
              <a:cxnLst/>
              <a:rect l="l" t="t" r="r" b="b"/>
              <a:pathLst>
                <a:path w="44450" h="24764">
                  <a:moveTo>
                    <a:pt x="24384" y="24398"/>
                  </a:moveTo>
                  <a:lnTo>
                    <a:pt x="44055" y="0"/>
                  </a:lnTo>
                  <a:lnTo>
                    <a:pt x="19507" y="0"/>
                  </a:lnTo>
                  <a:lnTo>
                    <a:pt x="0" y="24398"/>
                  </a:lnTo>
                  <a:lnTo>
                    <a:pt x="24384" y="24398"/>
                  </a:lnTo>
                  <a:close/>
                </a:path>
              </a:pathLst>
            </a:custGeom>
            <a:ln w="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3854" y="4238707"/>
              <a:ext cx="19685" cy="871219"/>
            </a:xfrm>
            <a:custGeom>
              <a:avLst/>
              <a:gdLst/>
              <a:ahLst/>
              <a:cxnLst/>
              <a:rect l="l" t="t" r="r" b="b"/>
              <a:pathLst>
                <a:path w="19685" h="871220">
                  <a:moveTo>
                    <a:pt x="19507" y="0"/>
                  </a:moveTo>
                  <a:lnTo>
                    <a:pt x="0" y="24451"/>
                  </a:lnTo>
                  <a:lnTo>
                    <a:pt x="0" y="870878"/>
                  </a:lnTo>
                  <a:lnTo>
                    <a:pt x="19507" y="846748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3854" y="4238707"/>
              <a:ext cx="19685" cy="871219"/>
            </a:xfrm>
            <a:custGeom>
              <a:avLst/>
              <a:gdLst/>
              <a:ahLst/>
              <a:cxnLst/>
              <a:rect l="l" t="t" r="r" b="b"/>
              <a:pathLst>
                <a:path w="19685" h="871220">
                  <a:moveTo>
                    <a:pt x="0" y="870878"/>
                  </a:moveTo>
                  <a:lnTo>
                    <a:pt x="0" y="24451"/>
                  </a:lnTo>
                  <a:lnTo>
                    <a:pt x="19507" y="0"/>
                  </a:lnTo>
                  <a:lnTo>
                    <a:pt x="19507" y="846748"/>
                  </a:lnTo>
                  <a:lnTo>
                    <a:pt x="0" y="870878"/>
                  </a:lnTo>
                  <a:close/>
                </a:path>
              </a:pathLst>
            </a:custGeom>
            <a:ln w="4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9307" y="4263159"/>
              <a:ext cx="24765" cy="846455"/>
            </a:xfrm>
            <a:custGeom>
              <a:avLst/>
              <a:gdLst/>
              <a:ahLst/>
              <a:cxnLst/>
              <a:rect l="l" t="t" r="r" b="b"/>
              <a:pathLst>
                <a:path w="24764" h="846454">
                  <a:moveTo>
                    <a:pt x="24547" y="0"/>
                  </a:moveTo>
                  <a:lnTo>
                    <a:pt x="0" y="0"/>
                  </a:lnTo>
                  <a:lnTo>
                    <a:pt x="0" y="846426"/>
                  </a:lnTo>
                  <a:lnTo>
                    <a:pt x="24547" y="846426"/>
                  </a:lnTo>
                  <a:lnTo>
                    <a:pt x="245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89307" y="4263159"/>
              <a:ext cx="24765" cy="846455"/>
            </a:xfrm>
            <a:custGeom>
              <a:avLst/>
              <a:gdLst/>
              <a:ahLst/>
              <a:cxnLst/>
              <a:rect l="l" t="t" r="r" b="b"/>
              <a:pathLst>
                <a:path w="24764" h="846454">
                  <a:moveTo>
                    <a:pt x="0" y="846426"/>
                  </a:moveTo>
                  <a:lnTo>
                    <a:pt x="24547" y="846426"/>
                  </a:lnTo>
                  <a:lnTo>
                    <a:pt x="24547" y="0"/>
                  </a:lnTo>
                  <a:lnTo>
                    <a:pt x="0" y="0"/>
                  </a:lnTo>
                  <a:lnTo>
                    <a:pt x="0" y="846426"/>
                  </a:lnTo>
                  <a:close/>
                </a:path>
              </a:pathLst>
            </a:custGeom>
            <a:ln w="4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9307" y="4238707"/>
              <a:ext cx="44450" cy="24765"/>
            </a:xfrm>
            <a:custGeom>
              <a:avLst/>
              <a:gdLst/>
              <a:ahLst/>
              <a:cxnLst/>
              <a:rect l="l" t="t" r="r" b="b"/>
              <a:pathLst>
                <a:path w="44450" h="24764">
                  <a:moveTo>
                    <a:pt x="44055" y="0"/>
                  </a:moveTo>
                  <a:lnTo>
                    <a:pt x="19670" y="0"/>
                  </a:lnTo>
                  <a:lnTo>
                    <a:pt x="0" y="24451"/>
                  </a:lnTo>
                  <a:lnTo>
                    <a:pt x="24547" y="24451"/>
                  </a:lnTo>
                  <a:lnTo>
                    <a:pt x="44055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9307" y="4238707"/>
              <a:ext cx="44450" cy="24765"/>
            </a:xfrm>
            <a:custGeom>
              <a:avLst/>
              <a:gdLst/>
              <a:ahLst/>
              <a:cxnLst/>
              <a:rect l="l" t="t" r="r" b="b"/>
              <a:pathLst>
                <a:path w="44450" h="24764">
                  <a:moveTo>
                    <a:pt x="24547" y="24451"/>
                  </a:moveTo>
                  <a:lnTo>
                    <a:pt x="44055" y="0"/>
                  </a:lnTo>
                  <a:lnTo>
                    <a:pt x="19670" y="0"/>
                  </a:lnTo>
                  <a:lnTo>
                    <a:pt x="0" y="24451"/>
                  </a:lnTo>
                  <a:lnTo>
                    <a:pt x="24547" y="24451"/>
                  </a:lnTo>
                  <a:close/>
                </a:path>
              </a:pathLst>
            </a:custGeom>
            <a:ln w="7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3116" y="4625913"/>
              <a:ext cx="15240" cy="483870"/>
            </a:xfrm>
            <a:custGeom>
              <a:avLst/>
              <a:gdLst/>
              <a:ahLst/>
              <a:cxnLst/>
              <a:rect l="l" t="t" r="r" b="b"/>
              <a:pathLst>
                <a:path w="15239" h="483870">
                  <a:moveTo>
                    <a:pt x="14630" y="0"/>
                  </a:moveTo>
                  <a:lnTo>
                    <a:pt x="0" y="24129"/>
                  </a:lnTo>
                  <a:lnTo>
                    <a:pt x="0" y="483672"/>
                  </a:lnTo>
                  <a:lnTo>
                    <a:pt x="14630" y="459542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3116" y="4625913"/>
              <a:ext cx="15240" cy="483870"/>
            </a:xfrm>
            <a:custGeom>
              <a:avLst/>
              <a:gdLst/>
              <a:ahLst/>
              <a:cxnLst/>
              <a:rect l="l" t="t" r="r" b="b"/>
              <a:pathLst>
                <a:path w="15239" h="483870">
                  <a:moveTo>
                    <a:pt x="0" y="483672"/>
                  </a:moveTo>
                  <a:lnTo>
                    <a:pt x="0" y="24129"/>
                  </a:lnTo>
                  <a:lnTo>
                    <a:pt x="14630" y="0"/>
                  </a:lnTo>
                  <a:lnTo>
                    <a:pt x="14630" y="459542"/>
                  </a:lnTo>
                  <a:lnTo>
                    <a:pt x="0" y="483672"/>
                  </a:lnTo>
                  <a:close/>
                </a:path>
              </a:pathLst>
            </a:custGeom>
            <a:ln w="4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13854" y="4650043"/>
              <a:ext cx="29845" cy="459740"/>
            </a:xfrm>
            <a:custGeom>
              <a:avLst/>
              <a:gdLst/>
              <a:ahLst/>
              <a:cxnLst/>
              <a:rect l="l" t="t" r="r" b="b"/>
              <a:pathLst>
                <a:path w="29845" h="459739">
                  <a:moveTo>
                    <a:pt x="29261" y="0"/>
                  </a:moveTo>
                  <a:lnTo>
                    <a:pt x="0" y="0"/>
                  </a:lnTo>
                  <a:lnTo>
                    <a:pt x="0" y="459542"/>
                  </a:lnTo>
                  <a:lnTo>
                    <a:pt x="29261" y="459542"/>
                  </a:lnTo>
                  <a:lnTo>
                    <a:pt x="2926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3854" y="4650043"/>
              <a:ext cx="29845" cy="459740"/>
            </a:xfrm>
            <a:custGeom>
              <a:avLst/>
              <a:gdLst/>
              <a:ahLst/>
              <a:cxnLst/>
              <a:rect l="l" t="t" r="r" b="b"/>
              <a:pathLst>
                <a:path w="29845" h="459739">
                  <a:moveTo>
                    <a:pt x="0" y="459542"/>
                  </a:moveTo>
                  <a:lnTo>
                    <a:pt x="29261" y="459542"/>
                  </a:lnTo>
                  <a:lnTo>
                    <a:pt x="29261" y="0"/>
                  </a:lnTo>
                  <a:lnTo>
                    <a:pt x="0" y="0"/>
                  </a:lnTo>
                  <a:lnTo>
                    <a:pt x="0" y="459542"/>
                  </a:lnTo>
                  <a:close/>
                </a:path>
              </a:pathLst>
            </a:custGeom>
            <a:ln w="4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13854" y="4625913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43892" y="0"/>
                  </a:moveTo>
                  <a:lnTo>
                    <a:pt x="19507" y="0"/>
                  </a:lnTo>
                  <a:lnTo>
                    <a:pt x="0" y="24129"/>
                  </a:lnTo>
                  <a:lnTo>
                    <a:pt x="29261" y="24129"/>
                  </a:lnTo>
                  <a:lnTo>
                    <a:pt x="43892" y="0"/>
                  </a:lnTo>
                  <a:close/>
                </a:path>
              </a:pathLst>
            </a:custGeom>
            <a:solidFill>
              <a:srgbClr val="B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13854" y="4625913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29261" y="24129"/>
                  </a:moveTo>
                  <a:lnTo>
                    <a:pt x="43892" y="0"/>
                  </a:lnTo>
                  <a:lnTo>
                    <a:pt x="19507" y="0"/>
                  </a:lnTo>
                  <a:lnTo>
                    <a:pt x="0" y="24129"/>
                  </a:lnTo>
                  <a:lnTo>
                    <a:pt x="29261" y="24129"/>
                  </a:lnTo>
                  <a:close/>
                </a:path>
              </a:pathLst>
            </a:custGeom>
            <a:ln w="7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06517" y="3005181"/>
              <a:ext cx="15240" cy="2105025"/>
            </a:xfrm>
            <a:custGeom>
              <a:avLst/>
              <a:gdLst/>
              <a:ahLst/>
              <a:cxnLst/>
              <a:rect l="l" t="t" r="r" b="b"/>
              <a:pathLst>
                <a:path w="15239" h="2105025">
                  <a:moveTo>
                    <a:pt x="14630" y="0"/>
                  </a:moveTo>
                  <a:lnTo>
                    <a:pt x="0" y="24129"/>
                  </a:lnTo>
                  <a:lnTo>
                    <a:pt x="0" y="2104403"/>
                  </a:lnTo>
                  <a:lnTo>
                    <a:pt x="14630" y="2080273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007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06517" y="3005181"/>
              <a:ext cx="15240" cy="2105025"/>
            </a:xfrm>
            <a:custGeom>
              <a:avLst/>
              <a:gdLst/>
              <a:ahLst/>
              <a:cxnLst/>
              <a:rect l="l" t="t" r="r" b="b"/>
              <a:pathLst>
                <a:path w="15239" h="2105025">
                  <a:moveTo>
                    <a:pt x="0" y="2104403"/>
                  </a:moveTo>
                  <a:lnTo>
                    <a:pt x="0" y="24129"/>
                  </a:lnTo>
                  <a:lnTo>
                    <a:pt x="14630" y="0"/>
                  </a:lnTo>
                  <a:lnTo>
                    <a:pt x="14630" y="2080273"/>
                  </a:lnTo>
                  <a:lnTo>
                    <a:pt x="0" y="2104403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7255" y="3029365"/>
              <a:ext cx="29845" cy="2080260"/>
            </a:xfrm>
            <a:custGeom>
              <a:avLst/>
              <a:gdLst/>
              <a:ahLst/>
              <a:cxnLst/>
              <a:rect l="l" t="t" r="r" b="b"/>
              <a:pathLst>
                <a:path w="29845" h="2080260">
                  <a:moveTo>
                    <a:pt x="29261" y="0"/>
                  </a:moveTo>
                  <a:lnTo>
                    <a:pt x="0" y="0"/>
                  </a:lnTo>
                  <a:lnTo>
                    <a:pt x="0" y="2080220"/>
                  </a:lnTo>
                  <a:lnTo>
                    <a:pt x="29261" y="2080220"/>
                  </a:lnTo>
                  <a:lnTo>
                    <a:pt x="29261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77255" y="3029365"/>
              <a:ext cx="29845" cy="2080260"/>
            </a:xfrm>
            <a:custGeom>
              <a:avLst/>
              <a:gdLst/>
              <a:ahLst/>
              <a:cxnLst/>
              <a:rect l="l" t="t" r="r" b="b"/>
              <a:pathLst>
                <a:path w="29845" h="2080260">
                  <a:moveTo>
                    <a:pt x="0" y="2080220"/>
                  </a:moveTo>
                  <a:lnTo>
                    <a:pt x="29261" y="2080220"/>
                  </a:lnTo>
                  <a:lnTo>
                    <a:pt x="29261" y="0"/>
                  </a:lnTo>
                  <a:lnTo>
                    <a:pt x="0" y="0"/>
                  </a:lnTo>
                  <a:lnTo>
                    <a:pt x="0" y="2080220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77255" y="3005181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30">
                  <a:moveTo>
                    <a:pt x="43892" y="0"/>
                  </a:moveTo>
                  <a:lnTo>
                    <a:pt x="19507" y="0"/>
                  </a:lnTo>
                  <a:lnTo>
                    <a:pt x="0" y="24129"/>
                  </a:lnTo>
                  <a:lnTo>
                    <a:pt x="29261" y="24129"/>
                  </a:lnTo>
                  <a:lnTo>
                    <a:pt x="43892" y="0"/>
                  </a:lnTo>
                  <a:close/>
                </a:path>
              </a:pathLst>
            </a:custGeom>
            <a:solidFill>
              <a:srgbClr val="00A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77255" y="3005181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30">
                  <a:moveTo>
                    <a:pt x="29261" y="24129"/>
                  </a:moveTo>
                  <a:lnTo>
                    <a:pt x="43892" y="0"/>
                  </a:lnTo>
                  <a:lnTo>
                    <a:pt x="19507" y="0"/>
                  </a:lnTo>
                  <a:lnTo>
                    <a:pt x="0" y="24129"/>
                  </a:lnTo>
                  <a:lnTo>
                    <a:pt x="29261" y="24129"/>
                  </a:lnTo>
                  <a:close/>
                </a:path>
              </a:pathLst>
            </a:custGeom>
            <a:ln w="7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0902" y="4174360"/>
              <a:ext cx="15240" cy="935355"/>
            </a:xfrm>
            <a:custGeom>
              <a:avLst/>
              <a:gdLst/>
              <a:ahLst/>
              <a:cxnLst/>
              <a:rect l="l" t="t" r="r" b="b"/>
              <a:pathLst>
                <a:path w="15239" h="935354">
                  <a:moveTo>
                    <a:pt x="14761" y="0"/>
                  </a:moveTo>
                  <a:lnTo>
                    <a:pt x="0" y="24129"/>
                  </a:lnTo>
                  <a:lnTo>
                    <a:pt x="0" y="935225"/>
                  </a:lnTo>
                  <a:lnTo>
                    <a:pt x="14761" y="911095"/>
                  </a:lnTo>
                  <a:lnTo>
                    <a:pt x="14761" y="0"/>
                  </a:lnTo>
                  <a:close/>
                </a:path>
              </a:pathLst>
            </a:custGeom>
            <a:solidFill>
              <a:srgbClr val="806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30902" y="4174360"/>
              <a:ext cx="15240" cy="935355"/>
            </a:xfrm>
            <a:custGeom>
              <a:avLst/>
              <a:gdLst/>
              <a:ahLst/>
              <a:cxnLst/>
              <a:rect l="l" t="t" r="r" b="b"/>
              <a:pathLst>
                <a:path w="15239" h="935354">
                  <a:moveTo>
                    <a:pt x="0" y="935225"/>
                  </a:moveTo>
                  <a:lnTo>
                    <a:pt x="0" y="24129"/>
                  </a:lnTo>
                  <a:lnTo>
                    <a:pt x="14761" y="0"/>
                  </a:lnTo>
                  <a:lnTo>
                    <a:pt x="14761" y="911095"/>
                  </a:lnTo>
                  <a:lnTo>
                    <a:pt x="0" y="935225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06517" y="4198544"/>
              <a:ext cx="24765" cy="911225"/>
            </a:xfrm>
            <a:custGeom>
              <a:avLst/>
              <a:gdLst/>
              <a:ahLst/>
              <a:cxnLst/>
              <a:rect l="l" t="t" r="r" b="b"/>
              <a:pathLst>
                <a:path w="24764" h="911225">
                  <a:moveTo>
                    <a:pt x="24384" y="0"/>
                  </a:moveTo>
                  <a:lnTo>
                    <a:pt x="0" y="0"/>
                  </a:lnTo>
                  <a:lnTo>
                    <a:pt x="0" y="911041"/>
                  </a:lnTo>
                  <a:lnTo>
                    <a:pt x="24384" y="91104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06517" y="4198544"/>
              <a:ext cx="24765" cy="911225"/>
            </a:xfrm>
            <a:custGeom>
              <a:avLst/>
              <a:gdLst/>
              <a:ahLst/>
              <a:cxnLst/>
              <a:rect l="l" t="t" r="r" b="b"/>
              <a:pathLst>
                <a:path w="24764" h="911225">
                  <a:moveTo>
                    <a:pt x="0" y="911041"/>
                  </a:moveTo>
                  <a:lnTo>
                    <a:pt x="24384" y="911041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911041"/>
                  </a:lnTo>
                  <a:close/>
                </a:path>
              </a:pathLst>
            </a:custGeom>
            <a:ln w="4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06517" y="4174360"/>
              <a:ext cx="39370" cy="24130"/>
            </a:xfrm>
            <a:custGeom>
              <a:avLst/>
              <a:gdLst/>
              <a:ahLst/>
              <a:cxnLst/>
              <a:rect l="l" t="t" r="r" b="b"/>
              <a:pathLst>
                <a:path w="39370" h="24129">
                  <a:moveTo>
                    <a:pt x="39145" y="0"/>
                  </a:move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lnTo>
                    <a:pt x="39145" y="0"/>
                  </a:lnTo>
                  <a:close/>
                </a:path>
              </a:pathLst>
            </a:custGeom>
            <a:solidFill>
              <a:srgbClr val="BF9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06517" y="4174360"/>
              <a:ext cx="39370" cy="24130"/>
            </a:xfrm>
            <a:custGeom>
              <a:avLst/>
              <a:gdLst/>
              <a:ahLst/>
              <a:cxnLst/>
              <a:rect l="l" t="t" r="r" b="b"/>
              <a:pathLst>
                <a:path w="39370" h="24129">
                  <a:moveTo>
                    <a:pt x="24384" y="24129"/>
                  </a:moveTo>
                  <a:lnTo>
                    <a:pt x="39145" y="0"/>
                  </a:ln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close/>
                </a:path>
              </a:pathLst>
            </a:custGeom>
            <a:ln w="7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5417" y="3069850"/>
              <a:ext cx="15240" cy="2040255"/>
            </a:xfrm>
            <a:custGeom>
              <a:avLst/>
              <a:gdLst/>
              <a:ahLst/>
              <a:cxnLst/>
              <a:rect l="l" t="t" r="r" b="b"/>
              <a:pathLst>
                <a:path w="15239" h="2040254">
                  <a:moveTo>
                    <a:pt x="14630" y="0"/>
                  </a:moveTo>
                  <a:lnTo>
                    <a:pt x="0" y="24129"/>
                  </a:lnTo>
                  <a:lnTo>
                    <a:pt x="0" y="2039735"/>
                  </a:lnTo>
                  <a:lnTo>
                    <a:pt x="14630" y="2015605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55417" y="3069850"/>
              <a:ext cx="15240" cy="2040255"/>
            </a:xfrm>
            <a:custGeom>
              <a:avLst/>
              <a:gdLst/>
              <a:ahLst/>
              <a:cxnLst/>
              <a:rect l="l" t="t" r="r" b="b"/>
              <a:pathLst>
                <a:path w="15239" h="2040254">
                  <a:moveTo>
                    <a:pt x="0" y="2039735"/>
                  </a:moveTo>
                  <a:lnTo>
                    <a:pt x="0" y="24129"/>
                  </a:lnTo>
                  <a:lnTo>
                    <a:pt x="14630" y="0"/>
                  </a:lnTo>
                  <a:lnTo>
                    <a:pt x="14630" y="2015605"/>
                  </a:lnTo>
                  <a:lnTo>
                    <a:pt x="0" y="2039735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30902" y="3093926"/>
              <a:ext cx="24765" cy="2016125"/>
            </a:xfrm>
            <a:custGeom>
              <a:avLst/>
              <a:gdLst/>
              <a:ahLst/>
              <a:cxnLst/>
              <a:rect l="l" t="t" r="r" b="b"/>
              <a:pathLst>
                <a:path w="24764" h="2016125">
                  <a:moveTo>
                    <a:pt x="24547" y="0"/>
                  </a:moveTo>
                  <a:lnTo>
                    <a:pt x="0" y="0"/>
                  </a:lnTo>
                  <a:lnTo>
                    <a:pt x="0" y="2015659"/>
                  </a:lnTo>
                  <a:lnTo>
                    <a:pt x="24547" y="2015659"/>
                  </a:lnTo>
                  <a:lnTo>
                    <a:pt x="245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30902" y="3093926"/>
              <a:ext cx="24765" cy="2016125"/>
            </a:xfrm>
            <a:custGeom>
              <a:avLst/>
              <a:gdLst/>
              <a:ahLst/>
              <a:cxnLst/>
              <a:rect l="l" t="t" r="r" b="b"/>
              <a:pathLst>
                <a:path w="24764" h="2016125">
                  <a:moveTo>
                    <a:pt x="0" y="2015659"/>
                  </a:moveTo>
                  <a:lnTo>
                    <a:pt x="24547" y="2015659"/>
                  </a:lnTo>
                  <a:lnTo>
                    <a:pt x="24547" y="0"/>
                  </a:lnTo>
                  <a:lnTo>
                    <a:pt x="0" y="0"/>
                  </a:lnTo>
                  <a:lnTo>
                    <a:pt x="0" y="2015659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30902" y="3069850"/>
              <a:ext cx="39370" cy="24130"/>
            </a:xfrm>
            <a:custGeom>
              <a:avLst/>
              <a:gdLst/>
              <a:ahLst/>
              <a:cxnLst/>
              <a:rect l="l" t="t" r="r" b="b"/>
              <a:pathLst>
                <a:path w="39370" h="24130">
                  <a:moveTo>
                    <a:pt x="39145" y="0"/>
                  </a:moveTo>
                  <a:lnTo>
                    <a:pt x="14761" y="0"/>
                  </a:lnTo>
                  <a:lnTo>
                    <a:pt x="0" y="24129"/>
                  </a:lnTo>
                  <a:lnTo>
                    <a:pt x="24514" y="24129"/>
                  </a:lnTo>
                  <a:lnTo>
                    <a:pt x="39145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30902" y="3069850"/>
              <a:ext cx="39370" cy="24130"/>
            </a:xfrm>
            <a:custGeom>
              <a:avLst/>
              <a:gdLst/>
              <a:ahLst/>
              <a:cxnLst/>
              <a:rect l="l" t="t" r="r" b="b"/>
              <a:pathLst>
                <a:path w="39370" h="24130">
                  <a:moveTo>
                    <a:pt x="24514" y="24129"/>
                  </a:moveTo>
                  <a:lnTo>
                    <a:pt x="39145" y="0"/>
                  </a:lnTo>
                  <a:lnTo>
                    <a:pt x="14761" y="0"/>
                  </a:lnTo>
                  <a:lnTo>
                    <a:pt x="0" y="24129"/>
                  </a:lnTo>
                  <a:lnTo>
                    <a:pt x="24514" y="24129"/>
                  </a:lnTo>
                  <a:close/>
                </a:path>
              </a:pathLst>
            </a:custGeom>
            <a:ln w="7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79802" y="4045452"/>
              <a:ext cx="19685" cy="1064260"/>
            </a:xfrm>
            <a:custGeom>
              <a:avLst/>
              <a:gdLst/>
              <a:ahLst/>
              <a:cxnLst/>
              <a:rect l="l" t="t" r="r" b="b"/>
              <a:pathLst>
                <a:path w="19685" h="1064260">
                  <a:moveTo>
                    <a:pt x="19507" y="0"/>
                  </a:moveTo>
                  <a:lnTo>
                    <a:pt x="0" y="24129"/>
                  </a:lnTo>
                  <a:lnTo>
                    <a:pt x="0" y="1064132"/>
                  </a:lnTo>
                  <a:lnTo>
                    <a:pt x="19507" y="1040002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rgbClr val="1A1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79802" y="4045452"/>
              <a:ext cx="19685" cy="1064260"/>
            </a:xfrm>
            <a:custGeom>
              <a:avLst/>
              <a:gdLst/>
              <a:ahLst/>
              <a:cxnLst/>
              <a:rect l="l" t="t" r="r" b="b"/>
              <a:pathLst>
                <a:path w="19685" h="1064260">
                  <a:moveTo>
                    <a:pt x="0" y="1064132"/>
                  </a:moveTo>
                  <a:lnTo>
                    <a:pt x="0" y="24129"/>
                  </a:lnTo>
                  <a:lnTo>
                    <a:pt x="19507" y="0"/>
                  </a:lnTo>
                  <a:lnTo>
                    <a:pt x="19507" y="1040002"/>
                  </a:lnTo>
                  <a:lnTo>
                    <a:pt x="0" y="1064132"/>
                  </a:lnTo>
                  <a:close/>
                </a:path>
              </a:pathLst>
            </a:custGeom>
            <a:ln w="4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55417" y="4069582"/>
              <a:ext cx="24765" cy="1040130"/>
            </a:xfrm>
            <a:custGeom>
              <a:avLst/>
              <a:gdLst/>
              <a:ahLst/>
              <a:cxnLst/>
              <a:rect l="l" t="t" r="r" b="b"/>
              <a:pathLst>
                <a:path w="24764" h="1040129">
                  <a:moveTo>
                    <a:pt x="24384" y="0"/>
                  </a:moveTo>
                  <a:lnTo>
                    <a:pt x="0" y="0"/>
                  </a:lnTo>
                  <a:lnTo>
                    <a:pt x="0" y="1040002"/>
                  </a:lnTo>
                  <a:lnTo>
                    <a:pt x="24384" y="104000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55417" y="4069582"/>
              <a:ext cx="24765" cy="1040130"/>
            </a:xfrm>
            <a:custGeom>
              <a:avLst/>
              <a:gdLst/>
              <a:ahLst/>
              <a:cxnLst/>
              <a:rect l="l" t="t" r="r" b="b"/>
              <a:pathLst>
                <a:path w="24764" h="1040129">
                  <a:moveTo>
                    <a:pt x="0" y="1040002"/>
                  </a:moveTo>
                  <a:lnTo>
                    <a:pt x="24384" y="1040002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1040002"/>
                  </a:lnTo>
                  <a:close/>
                </a:path>
              </a:pathLst>
            </a:custGeom>
            <a:ln w="4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55417" y="4045452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43892" y="0"/>
                  </a:move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lnTo>
                    <a:pt x="43892" y="0"/>
                  </a:lnTo>
                  <a:close/>
                </a:path>
              </a:pathLst>
            </a:custGeom>
            <a:solidFill>
              <a:srgbClr val="262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55417" y="4045452"/>
              <a:ext cx="44450" cy="24130"/>
            </a:xfrm>
            <a:custGeom>
              <a:avLst/>
              <a:gdLst/>
              <a:ahLst/>
              <a:cxnLst/>
              <a:rect l="l" t="t" r="r" b="b"/>
              <a:pathLst>
                <a:path w="44450" h="24129">
                  <a:moveTo>
                    <a:pt x="24384" y="24129"/>
                  </a:moveTo>
                  <a:lnTo>
                    <a:pt x="43892" y="0"/>
                  </a:lnTo>
                  <a:lnTo>
                    <a:pt x="14630" y="0"/>
                  </a:lnTo>
                  <a:lnTo>
                    <a:pt x="0" y="24129"/>
                  </a:lnTo>
                  <a:lnTo>
                    <a:pt x="24384" y="24129"/>
                  </a:lnTo>
                  <a:close/>
                </a:path>
              </a:pathLst>
            </a:custGeom>
            <a:ln w="7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04187" y="2811605"/>
              <a:ext cx="19685" cy="2298065"/>
            </a:xfrm>
            <a:custGeom>
              <a:avLst/>
              <a:gdLst/>
              <a:ahLst/>
              <a:cxnLst/>
              <a:rect l="l" t="t" r="r" b="b"/>
              <a:pathLst>
                <a:path w="19685" h="2298065">
                  <a:moveTo>
                    <a:pt x="19572" y="0"/>
                  </a:moveTo>
                  <a:lnTo>
                    <a:pt x="0" y="16086"/>
                  </a:lnTo>
                  <a:lnTo>
                    <a:pt x="0" y="2297980"/>
                  </a:lnTo>
                  <a:lnTo>
                    <a:pt x="19572" y="2273850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4187" y="2811605"/>
              <a:ext cx="19685" cy="2298065"/>
            </a:xfrm>
            <a:custGeom>
              <a:avLst/>
              <a:gdLst/>
              <a:ahLst/>
              <a:cxnLst/>
              <a:rect l="l" t="t" r="r" b="b"/>
              <a:pathLst>
                <a:path w="19685" h="2298065">
                  <a:moveTo>
                    <a:pt x="0" y="2297980"/>
                  </a:moveTo>
                  <a:lnTo>
                    <a:pt x="0" y="16086"/>
                  </a:lnTo>
                  <a:lnTo>
                    <a:pt x="19572" y="0"/>
                  </a:lnTo>
                  <a:lnTo>
                    <a:pt x="19572" y="2273850"/>
                  </a:lnTo>
                  <a:lnTo>
                    <a:pt x="0" y="2297980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79802" y="2827745"/>
              <a:ext cx="24765" cy="2282190"/>
            </a:xfrm>
            <a:custGeom>
              <a:avLst/>
              <a:gdLst/>
              <a:ahLst/>
              <a:cxnLst/>
              <a:rect l="l" t="t" r="r" b="b"/>
              <a:pathLst>
                <a:path w="24764" h="2282190">
                  <a:moveTo>
                    <a:pt x="24384" y="0"/>
                  </a:moveTo>
                  <a:lnTo>
                    <a:pt x="0" y="0"/>
                  </a:lnTo>
                  <a:lnTo>
                    <a:pt x="0" y="2281839"/>
                  </a:lnTo>
                  <a:lnTo>
                    <a:pt x="24384" y="2281839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802" y="2827745"/>
              <a:ext cx="24765" cy="2282190"/>
            </a:xfrm>
            <a:custGeom>
              <a:avLst/>
              <a:gdLst/>
              <a:ahLst/>
              <a:cxnLst/>
              <a:rect l="l" t="t" r="r" b="b"/>
              <a:pathLst>
                <a:path w="24764" h="2282190">
                  <a:moveTo>
                    <a:pt x="0" y="2281839"/>
                  </a:moveTo>
                  <a:lnTo>
                    <a:pt x="24384" y="22818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2281839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802" y="2811605"/>
              <a:ext cx="44450" cy="16510"/>
            </a:xfrm>
            <a:custGeom>
              <a:avLst/>
              <a:gdLst/>
              <a:ahLst/>
              <a:cxnLst/>
              <a:rect l="l" t="t" r="r" b="b"/>
              <a:pathLst>
                <a:path w="44450" h="16510">
                  <a:moveTo>
                    <a:pt x="43957" y="0"/>
                  </a:moveTo>
                  <a:lnTo>
                    <a:pt x="19507" y="0"/>
                  </a:lnTo>
                  <a:lnTo>
                    <a:pt x="0" y="16086"/>
                  </a:lnTo>
                  <a:lnTo>
                    <a:pt x="24384" y="16086"/>
                  </a:lnTo>
                  <a:lnTo>
                    <a:pt x="43957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79802" y="2811605"/>
              <a:ext cx="44450" cy="16510"/>
            </a:xfrm>
            <a:custGeom>
              <a:avLst/>
              <a:gdLst/>
              <a:ahLst/>
              <a:cxnLst/>
              <a:rect l="l" t="t" r="r" b="b"/>
              <a:pathLst>
                <a:path w="44450" h="16510">
                  <a:moveTo>
                    <a:pt x="24384" y="16086"/>
                  </a:moveTo>
                  <a:lnTo>
                    <a:pt x="43957" y="0"/>
                  </a:lnTo>
                  <a:lnTo>
                    <a:pt x="19507" y="0"/>
                  </a:lnTo>
                  <a:lnTo>
                    <a:pt x="0" y="16086"/>
                  </a:lnTo>
                  <a:lnTo>
                    <a:pt x="24384" y="16086"/>
                  </a:lnTo>
                  <a:close/>
                </a:path>
              </a:pathLst>
            </a:custGeom>
            <a:ln w="7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28637" y="2618029"/>
              <a:ext cx="19685" cy="2491740"/>
            </a:xfrm>
            <a:custGeom>
              <a:avLst/>
              <a:gdLst/>
              <a:ahLst/>
              <a:cxnLst/>
              <a:rect l="l" t="t" r="r" b="b"/>
              <a:pathLst>
                <a:path w="19685" h="2491740">
                  <a:moveTo>
                    <a:pt x="19507" y="0"/>
                  </a:moveTo>
                  <a:lnTo>
                    <a:pt x="0" y="16408"/>
                  </a:lnTo>
                  <a:lnTo>
                    <a:pt x="0" y="2491556"/>
                  </a:lnTo>
                  <a:lnTo>
                    <a:pt x="19507" y="2467426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rgbClr val="1A1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28637" y="2618029"/>
              <a:ext cx="19685" cy="2491740"/>
            </a:xfrm>
            <a:custGeom>
              <a:avLst/>
              <a:gdLst/>
              <a:ahLst/>
              <a:cxnLst/>
              <a:rect l="l" t="t" r="r" b="b"/>
              <a:pathLst>
                <a:path w="19685" h="2491740">
                  <a:moveTo>
                    <a:pt x="0" y="2491556"/>
                  </a:moveTo>
                  <a:lnTo>
                    <a:pt x="0" y="16408"/>
                  </a:lnTo>
                  <a:lnTo>
                    <a:pt x="19507" y="0"/>
                  </a:lnTo>
                  <a:lnTo>
                    <a:pt x="19507" y="2467426"/>
                  </a:lnTo>
                  <a:lnTo>
                    <a:pt x="0" y="2491556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04187" y="2634384"/>
              <a:ext cx="24765" cy="2475230"/>
            </a:xfrm>
            <a:custGeom>
              <a:avLst/>
              <a:gdLst/>
              <a:ahLst/>
              <a:cxnLst/>
              <a:rect l="l" t="t" r="r" b="b"/>
              <a:pathLst>
                <a:path w="24764" h="2475229">
                  <a:moveTo>
                    <a:pt x="24384" y="0"/>
                  </a:moveTo>
                  <a:lnTo>
                    <a:pt x="0" y="0"/>
                  </a:lnTo>
                  <a:lnTo>
                    <a:pt x="0" y="2475201"/>
                  </a:lnTo>
                  <a:lnTo>
                    <a:pt x="24384" y="247520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04187" y="2634384"/>
              <a:ext cx="24765" cy="2475230"/>
            </a:xfrm>
            <a:custGeom>
              <a:avLst/>
              <a:gdLst/>
              <a:ahLst/>
              <a:cxnLst/>
              <a:rect l="l" t="t" r="r" b="b"/>
              <a:pathLst>
                <a:path w="24764" h="2475229">
                  <a:moveTo>
                    <a:pt x="0" y="2475201"/>
                  </a:moveTo>
                  <a:lnTo>
                    <a:pt x="24384" y="2475201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2475201"/>
                  </a:lnTo>
                  <a:close/>
                </a:path>
              </a:pathLst>
            </a:custGeom>
            <a:ln w="4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04187" y="2618029"/>
              <a:ext cx="44450" cy="16510"/>
            </a:xfrm>
            <a:custGeom>
              <a:avLst/>
              <a:gdLst/>
              <a:ahLst/>
              <a:cxnLst/>
              <a:rect l="l" t="t" r="r" b="b"/>
              <a:pathLst>
                <a:path w="44450" h="16510">
                  <a:moveTo>
                    <a:pt x="43957" y="0"/>
                  </a:moveTo>
                  <a:lnTo>
                    <a:pt x="19572" y="0"/>
                  </a:lnTo>
                  <a:lnTo>
                    <a:pt x="0" y="16408"/>
                  </a:lnTo>
                  <a:lnTo>
                    <a:pt x="24449" y="16408"/>
                  </a:lnTo>
                  <a:lnTo>
                    <a:pt x="43957" y="0"/>
                  </a:lnTo>
                  <a:close/>
                </a:path>
              </a:pathLst>
            </a:custGeom>
            <a:solidFill>
              <a:srgbClr val="262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04187" y="2618029"/>
              <a:ext cx="44450" cy="16510"/>
            </a:xfrm>
            <a:custGeom>
              <a:avLst/>
              <a:gdLst/>
              <a:ahLst/>
              <a:cxnLst/>
              <a:rect l="l" t="t" r="r" b="b"/>
              <a:pathLst>
                <a:path w="44450" h="16510">
                  <a:moveTo>
                    <a:pt x="24449" y="16408"/>
                  </a:moveTo>
                  <a:lnTo>
                    <a:pt x="43957" y="0"/>
                  </a:lnTo>
                  <a:lnTo>
                    <a:pt x="19572" y="0"/>
                  </a:lnTo>
                  <a:lnTo>
                    <a:pt x="0" y="16408"/>
                  </a:lnTo>
                  <a:lnTo>
                    <a:pt x="24449" y="16408"/>
                  </a:lnTo>
                  <a:close/>
                </a:path>
              </a:pathLst>
            </a:custGeom>
            <a:ln w="7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690" y="3719021"/>
              <a:ext cx="2458945" cy="139442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450172" y="2505101"/>
              <a:ext cx="2934970" cy="2637155"/>
            </a:xfrm>
            <a:custGeom>
              <a:avLst/>
              <a:gdLst/>
              <a:ahLst/>
              <a:cxnLst/>
              <a:rect l="l" t="t" r="r" b="b"/>
              <a:pathLst>
                <a:path w="2934970" h="2637154">
                  <a:moveTo>
                    <a:pt x="19507" y="2604484"/>
                  </a:moveTo>
                  <a:lnTo>
                    <a:pt x="19507" y="8043"/>
                  </a:lnTo>
                </a:path>
                <a:path w="2934970" h="2637154">
                  <a:moveTo>
                    <a:pt x="19507" y="2604484"/>
                  </a:moveTo>
                  <a:lnTo>
                    <a:pt x="0" y="2604484"/>
                  </a:lnTo>
                </a:path>
                <a:path w="2934970" h="2637154">
                  <a:moveTo>
                    <a:pt x="19507" y="2273903"/>
                  </a:moveTo>
                  <a:lnTo>
                    <a:pt x="0" y="2273903"/>
                  </a:lnTo>
                </a:path>
                <a:path w="2934970" h="2637154">
                  <a:moveTo>
                    <a:pt x="19507" y="1951366"/>
                  </a:moveTo>
                  <a:lnTo>
                    <a:pt x="0" y="1951366"/>
                  </a:lnTo>
                </a:path>
                <a:path w="2934970" h="2637154">
                  <a:moveTo>
                    <a:pt x="19507" y="1628828"/>
                  </a:moveTo>
                  <a:lnTo>
                    <a:pt x="0" y="1628828"/>
                  </a:lnTo>
                </a:path>
                <a:path w="2934970" h="2637154">
                  <a:moveTo>
                    <a:pt x="19507" y="1298301"/>
                  </a:moveTo>
                  <a:lnTo>
                    <a:pt x="0" y="1298301"/>
                  </a:lnTo>
                </a:path>
                <a:path w="2934970" h="2637154">
                  <a:moveTo>
                    <a:pt x="19507" y="975709"/>
                  </a:moveTo>
                  <a:lnTo>
                    <a:pt x="0" y="975709"/>
                  </a:lnTo>
                </a:path>
                <a:path w="2934970" h="2637154">
                  <a:moveTo>
                    <a:pt x="19507" y="653225"/>
                  </a:moveTo>
                  <a:lnTo>
                    <a:pt x="0" y="653225"/>
                  </a:lnTo>
                </a:path>
                <a:path w="2934970" h="2637154">
                  <a:moveTo>
                    <a:pt x="19507" y="322591"/>
                  </a:moveTo>
                  <a:lnTo>
                    <a:pt x="0" y="322591"/>
                  </a:lnTo>
                </a:path>
                <a:path w="2934970" h="2637154">
                  <a:moveTo>
                    <a:pt x="19507" y="0"/>
                  </a:moveTo>
                  <a:lnTo>
                    <a:pt x="0" y="0"/>
                  </a:lnTo>
                </a:path>
                <a:path w="2934970" h="2637154">
                  <a:moveTo>
                    <a:pt x="19507" y="2604484"/>
                  </a:moveTo>
                  <a:lnTo>
                    <a:pt x="2929636" y="2604484"/>
                  </a:lnTo>
                </a:path>
                <a:path w="2934970" h="2637154">
                  <a:moveTo>
                    <a:pt x="19507" y="2604484"/>
                  </a:moveTo>
                  <a:lnTo>
                    <a:pt x="19507" y="2636926"/>
                  </a:lnTo>
                </a:path>
                <a:path w="2934970" h="2637154">
                  <a:moveTo>
                    <a:pt x="307575" y="2604484"/>
                  </a:moveTo>
                  <a:lnTo>
                    <a:pt x="307575" y="2636926"/>
                  </a:lnTo>
                </a:path>
                <a:path w="2934970" h="2637154">
                  <a:moveTo>
                    <a:pt x="600519" y="2604484"/>
                  </a:moveTo>
                  <a:lnTo>
                    <a:pt x="600519" y="2636926"/>
                  </a:lnTo>
                </a:path>
                <a:path w="2934970" h="2637154">
                  <a:moveTo>
                    <a:pt x="893463" y="2604484"/>
                  </a:moveTo>
                  <a:lnTo>
                    <a:pt x="893463" y="2636926"/>
                  </a:lnTo>
                </a:path>
                <a:path w="2934970" h="2637154">
                  <a:moveTo>
                    <a:pt x="1186407" y="2604484"/>
                  </a:moveTo>
                  <a:lnTo>
                    <a:pt x="1186407" y="2636926"/>
                  </a:lnTo>
                </a:path>
                <a:path w="2934970" h="2637154">
                  <a:moveTo>
                    <a:pt x="1474474" y="2604484"/>
                  </a:moveTo>
                  <a:lnTo>
                    <a:pt x="1474474" y="2636926"/>
                  </a:lnTo>
                </a:path>
                <a:path w="2934970" h="2637154">
                  <a:moveTo>
                    <a:pt x="1767548" y="2604484"/>
                  </a:moveTo>
                  <a:lnTo>
                    <a:pt x="1767548" y="2636926"/>
                  </a:lnTo>
                </a:path>
                <a:path w="2934970" h="2637154">
                  <a:moveTo>
                    <a:pt x="2060557" y="2604484"/>
                  </a:moveTo>
                  <a:lnTo>
                    <a:pt x="2060557" y="2636926"/>
                  </a:lnTo>
                </a:path>
                <a:path w="2934970" h="2637154">
                  <a:moveTo>
                    <a:pt x="2348624" y="2604484"/>
                  </a:moveTo>
                  <a:lnTo>
                    <a:pt x="2348624" y="2636926"/>
                  </a:lnTo>
                </a:path>
                <a:path w="2934970" h="2637154">
                  <a:moveTo>
                    <a:pt x="2641569" y="2604484"/>
                  </a:moveTo>
                  <a:lnTo>
                    <a:pt x="2641569" y="2636926"/>
                  </a:lnTo>
                </a:path>
                <a:path w="2934970" h="2637154">
                  <a:moveTo>
                    <a:pt x="2934513" y="2604484"/>
                  </a:moveTo>
                  <a:lnTo>
                    <a:pt x="2934513" y="2636926"/>
                  </a:lnTo>
                </a:path>
              </a:pathLst>
            </a:custGeom>
            <a:ln w="6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56840" y="4979989"/>
            <a:ext cx="381635" cy="358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70"/>
              </a:lnSpc>
              <a:spcBef>
                <a:spcPts val="135"/>
              </a:spcBef>
            </a:pPr>
            <a:r>
              <a:rPr sz="1300" b="1" spc="-33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49225">
              <a:lnSpc>
                <a:spcPts val="1110"/>
              </a:lnSpc>
            </a:pPr>
            <a:r>
              <a:rPr sz="1000" b="1" spc="-200" dirty="0">
                <a:latin typeface="Arial"/>
                <a:cs typeface="Arial"/>
              </a:rPr>
              <a:t>10000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5298316" y="2256462"/>
            <a:ext cx="142875" cy="262191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300" b="1" spc="-295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00" b="1" spc="-295" dirty="0">
                <a:latin typeface="Arial"/>
                <a:cs typeface="Arial"/>
              </a:rPr>
              <a:t>35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300" b="1" spc="-295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00" b="1" spc="-295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00" b="1" spc="-295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300" b="1" spc="-295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00" b="1" spc="-295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980"/>
              </a:spcBef>
            </a:pPr>
            <a:r>
              <a:rPr sz="1300" b="1" spc="-33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74602" y="5157478"/>
            <a:ext cx="245110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200" dirty="0">
                <a:latin typeface="Arial"/>
                <a:cs typeface="Arial"/>
              </a:rPr>
              <a:t>30000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55743" y="5157478"/>
            <a:ext cx="245110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200" dirty="0">
                <a:latin typeface="Arial"/>
                <a:cs typeface="Arial"/>
              </a:rPr>
              <a:t>50000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241631" y="5157478"/>
            <a:ext cx="245110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200" dirty="0">
                <a:latin typeface="Arial"/>
                <a:cs typeface="Arial"/>
              </a:rPr>
              <a:t>70000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22642" y="5157478"/>
            <a:ext cx="245110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200" dirty="0">
                <a:latin typeface="Arial"/>
                <a:cs typeface="Arial"/>
              </a:rPr>
              <a:t>90000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4">
            <a:extLst>
              <a:ext uri="{FF2B5EF4-FFF2-40B4-BE49-F238E27FC236}">
                <a16:creationId xmlns:a16="http://schemas.microsoft.com/office/drawing/2014/main" id="{69943BE8-4843-6D08-719C-94FB1D1436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BAR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CHART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HISTOGRAM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053" y="2207906"/>
            <a:ext cx="5545293" cy="29505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7791" y="5443728"/>
            <a:ext cx="34391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40" dirty="0">
                <a:latin typeface="Trebuchet MS"/>
                <a:cs typeface="Trebuchet MS"/>
              </a:rPr>
              <a:t>https://</a:t>
            </a:r>
            <a:r>
              <a:rPr sz="500" spc="-40" dirty="0">
                <a:latin typeface="Trebuchet MS"/>
                <a:cs typeface="Trebuchet MS"/>
                <a:hlinkClick r:id="rId4"/>
              </a:rPr>
              <a:t>www.syncfusion.com/blogs/wp-</a:t>
            </a:r>
            <a:r>
              <a:rPr sz="500" spc="-35" dirty="0">
                <a:latin typeface="Trebuchet MS"/>
                <a:cs typeface="Trebuchet MS"/>
                <a:hlinkClick r:id="rId4"/>
              </a:rPr>
              <a:t>content/uploads/2019/11/Bar-</a:t>
            </a:r>
            <a:r>
              <a:rPr sz="500" spc="-30" dirty="0">
                <a:latin typeface="Trebuchet MS"/>
                <a:cs typeface="Trebuchet MS"/>
                <a:hlinkClick r:id="rId4"/>
              </a:rPr>
              <a:t>chart-</a:t>
            </a:r>
            <a:r>
              <a:rPr sz="500" spc="-20" dirty="0">
                <a:latin typeface="Trebuchet MS"/>
                <a:cs typeface="Trebuchet MS"/>
                <a:hlinkClick r:id="rId4"/>
              </a:rPr>
              <a:t>versus-histogram-</a:t>
            </a:r>
            <a:r>
              <a:rPr sz="500" spc="-30" dirty="0">
                <a:latin typeface="Trebuchet MS"/>
                <a:cs typeface="Trebuchet MS"/>
                <a:hlinkClick r:id="rId4"/>
              </a:rPr>
              <a:t>chart-elements-</a:t>
            </a:r>
            <a:r>
              <a:rPr sz="500" spc="-10" dirty="0">
                <a:latin typeface="Trebuchet MS"/>
                <a:cs typeface="Trebuchet MS"/>
                <a:hlinkClick r:id="rId4"/>
              </a:rPr>
              <a:t>representation.png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4CAAD77-D0BF-8E87-3335-E65836B2745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HISTOGRAMS</a:t>
                      </a:r>
                      <a:r>
                        <a:rPr sz="2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OFTEN</a:t>
                      </a:r>
                      <a:r>
                        <a:rPr sz="2400" spc="-3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TELL</a:t>
                      </a:r>
                      <a:r>
                        <a:rPr sz="2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2400" spc="-3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2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BOXPLOTS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111074" y="3843215"/>
            <a:ext cx="2821305" cy="1532255"/>
            <a:chOff x="1111074" y="3843215"/>
            <a:chExt cx="2821305" cy="1532255"/>
          </a:xfrm>
        </p:grpSpPr>
        <p:sp>
          <p:nvSpPr>
            <p:cNvPr id="4" name="object 4"/>
            <p:cNvSpPr/>
            <p:nvPr/>
          </p:nvSpPr>
          <p:spPr>
            <a:xfrm>
              <a:off x="1136847" y="5347714"/>
              <a:ext cx="2748280" cy="0"/>
            </a:xfrm>
            <a:custGeom>
              <a:avLst/>
              <a:gdLst/>
              <a:ahLst/>
              <a:cxnLst/>
              <a:rect l="l" t="t" r="r" b="b"/>
              <a:pathLst>
                <a:path w="2748279">
                  <a:moveTo>
                    <a:pt x="0" y="0"/>
                  </a:moveTo>
                  <a:lnTo>
                    <a:pt x="2747683" y="0"/>
                  </a:lnTo>
                </a:path>
              </a:pathLst>
            </a:custGeom>
            <a:ln w="8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8062" y="5324043"/>
              <a:ext cx="63500" cy="50165"/>
            </a:xfrm>
            <a:custGeom>
              <a:avLst/>
              <a:gdLst/>
              <a:ahLst/>
              <a:cxnLst/>
              <a:rect l="l" t="t" r="r" b="b"/>
              <a:pathLst>
                <a:path w="63500" h="50164">
                  <a:moveTo>
                    <a:pt x="0" y="0"/>
                  </a:moveTo>
                  <a:lnTo>
                    <a:pt x="0" y="50153"/>
                  </a:lnTo>
                  <a:lnTo>
                    <a:pt x="63010" y="24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8062" y="5324043"/>
              <a:ext cx="63500" cy="50165"/>
            </a:xfrm>
            <a:custGeom>
              <a:avLst/>
              <a:gdLst/>
              <a:ahLst/>
              <a:cxnLst/>
              <a:rect l="l" t="t" r="r" b="b"/>
              <a:pathLst>
                <a:path w="63500" h="50164">
                  <a:moveTo>
                    <a:pt x="63010" y="24386"/>
                  </a:moveTo>
                  <a:lnTo>
                    <a:pt x="0" y="50153"/>
                  </a:lnTo>
                  <a:lnTo>
                    <a:pt x="0" y="0"/>
                  </a:lnTo>
                  <a:lnTo>
                    <a:pt x="63010" y="24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847" y="3889070"/>
              <a:ext cx="0" cy="1459230"/>
            </a:xfrm>
            <a:custGeom>
              <a:avLst/>
              <a:gdLst/>
              <a:ahLst/>
              <a:cxnLst/>
              <a:rect l="l" t="t" r="r" b="b"/>
              <a:pathLst>
                <a:path h="1459229">
                  <a:moveTo>
                    <a:pt x="0" y="0"/>
                  </a:moveTo>
                  <a:lnTo>
                    <a:pt x="0" y="1458644"/>
                  </a:lnTo>
                </a:path>
              </a:pathLst>
            </a:custGeom>
            <a:ln w="8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789" y="3843931"/>
              <a:ext cx="52069" cy="63500"/>
            </a:xfrm>
            <a:custGeom>
              <a:avLst/>
              <a:gdLst/>
              <a:ahLst/>
              <a:cxnLst/>
              <a:rect l="l" t="t" r="r" b="b"/>
              <a:pathLst>
                <a:path w="52069" h="63500">
                  <a:moveTo>
                    <a:pt x="25773" y="0"/>
                  </a:moveTo>
                  <a:lnTo>
                    <a:pt x="0" y="63035"/>
                  </a:lnTo>
                  <a:lnTo>
                    <a:pt x="51546" y="63035"/>
                  </a:lnTo>
                  <a:lnTo>
                    <a:pt x="25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789" y="3843931"/>
              <a:ext cx="52069" cy="63500"/>
            </a:xfrm>
            <a:custGeom>
              <a:avLst/>
              <a:gdLst/>
              <a:ahLst/>
              <a:cxnLst/>
              <a:rect l="l" t="t" r="r" b="b"/>
              <a:pathLst>
                <a:path w="52069" h="63500">
                  <a:moveTo>
                    <a:pt x="25773" y="0"/>
                  </a:moveTo>
                  <a:lnTo>
                    <a:pt x="51546" y="63035"/>
                  </a:lnTo>
                  <a:lnTo>
                    <a:pt x="0" y="63035"/>
                  </a:lnTo>
                  <a:lnTo>
                    <a:pt x="2577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4824" y="4720106"/>
              <a:ext cx="282575" cy="626745"/>
            </a:xfrm>
            <a:custGeom>
              <a:avLst/>
              <a:gdLst/>
              <a:ahLst/>
              <a:cxnLst/>
              <a:rect l="l" t="t" r="r" b="b"/>
              <a:pathLst>
                <a:path w="282575" h="626745">
                  <a:moveTo>
                    <a:pt x="0" y="626176"/>
                  </a:moveTo>
                  <a:lnTo>
                    <a:pt x="282235" y="626176"/>
                  </a:lnTo>
                  <a:lnTo>
                    <a:pt x="282235" y="0"/>
                  </a:lnTo>
                  <a:lnTo>
                    <a:pt x="0" y="0"/>
                  </a:lnTo>
                  <a:lnTo>
                    <a:pt x="0" y="626176"/>
                  </a:lnTo>
                  <a:close/>
                </a:path>
              </a:pathLst>
            </a:custGeom>
            <a:ln w="17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1247" y="3860441"/>
              <a:ext cx="290830" cy="1485900"/>
            </a:xfrm>
            <a:custGeom>
              <a:avLst/>
              <a:gdLst/>
              <a:ahLst/>
              <a:cxnLst/>
              <a:rect l="l" t="t" r="r" b="b"/>
              <a:pathLst>
                <a:path w="290830" h="1485900">
                  <a:moveTo>
                    <a:pt x="0" y="1485841"/>
                  </a:moveTo>
                  <a:lnTo>
                    <a:pt x="290827" y="1485841"/>
                  </a:lnTo>
                  <a:lnTo>
                    <a:pt x="290827" y="0"/>
                  </a:lnTo>
                  <a:lnTo>
                    <a:pt x="0" y="0"/>
                  </a:lnTo>
                  <a:lnTo>
                    <a:pt x="0" y="1485841"/>
                  </a:lnTo>
                  <a:close/>
                </a:path>
              </a:pathLst>
            </a:custGeom>
            <a:ln w="17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3659" y="4935042"/>
              <a:ext cx="428625" cy="411480"/>
            </a:xfrm>
            <a:custGeom>
              <a:avLst/>
              <a:gdLst/>
              <a:ahLst/>
              <a:cxnLst/>
              <a:rect l="l" t="t" r="r" b="b"/>
              <a:pathLst>
                <a:path w="428625" h="411479">
                  <a:moveTo>
                    <a:pt x="0" y="411240"/>
                  </a:moveTo>
                  <a:lnTo>
                    <a:pt x="428325" y="411240"/>
                  </a:lnTo>
                  <a:lnTo>
                    <a:pt x="428325" y="0"/>
                  </a:lnTo>
                  <a:lnTo>
                    <a:pt x="0" y="0"/>
                  </a:lnTo>
                  <a:lnTo>
                    <a:pt x="0" y="411240"/>
                  </a:lnTo>
                  <a:close/>
                </a:path>
              </a:pathLst>
            </a:custGeom>
            <a:ln w="17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6322" y="4720106"/>
              <a:ext cx="282575" cy="626745"/>
            </a:xfrm>
            <a:custGeom>
              <a:avLst/>
              <a:gdLst/>
              <a:ahLst/>
              <a:cxnLst/>
              <a:rect l="l" t="t" r="r" b="b"/>
              <a:pathLst>
                <a:path w="282575" h="626745">
                  <a:moveTo>
                    <a:pt x="0" y="626176"/>
                  </a:moveTo>
                  <a:lnTo>
                    <a:pt x="282235" y="626176"/>
                  </a:lnTo>
                  <a:lnTo>
                    <a:pt x="282235" y="0"/>
                  </a:lnTo>
                  <a:lnTo>
                    <a:pt x="0" y="0"/>
                  </a:lnTo>
                  <a:lnTo>
                    <a:pt x="0" y="626176"/>
                  </a:lnTo>
                  <a:close/>
                </a:path>
              </a:pathLst>
            </a:custGeom>
            <a:ln w="17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9989" y="4935042"/>
              <a:ext cx="428625" cy="407034"/>
            </a:xfrm>
            <a:custGeom>
              <a:avLst/>
              <a:gdLst/>
              <a:ahLst/>
              <a:cxnLst/>
              <a:rect l="l" t="t" r="r" b="b"/>
              <a:pathLst>
                <a:path w="428625" h="407035">
                  <a:moveTo>
                    <a:pt x="0" y="406944"/>
                  </a:moveTo>
                  <a:lnTo>
                    <a:pt x="428325" y="406944"/>
                  </a:lnTo>
                  <a:lnTo>
                    <a:pt x="428325" y="0"/>
                  </a:lnTo>
                  <a:lnTo>
                    <a:pt x="0" y="0"/>
                  </a:lnTo>
                  <a:lnTo>
                    <a:pt x="0" y="406944"/>
                  </a:lnTo>
                  <a:close/>
                </a:path>
              </a:pathLst>
            </a:custGeom>
            <a:ln w="17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10457" y="2011776"/>
            <a:ext cx="2733040" cy="1640205"/>
            <a:chOff x="1110457" y="2011776"/>
            <a:chExt cx="2733040" cy="1640205"/>
          </a:xfrm>
        </p:grpSpPr>
        <p:sp>
          <p:nvSpPr>
            <p:cNvPr id="16" name="object 16"/>
            <p:cNvSpPr/>
            <p:nvPr/>
          </p:nvSpPr>
          <p:spPr>
            <a:xfrm>
              <a:off x="1135453" y="3622430"/>
              <a:ext cx="2661920" cy="0"/>
            </a:xfrm>
            <a:custGeom>
              <a:avLst/>
              <a:gdLst/>
              <a:ahLst/>
              <a:cxnLst/>
              <a:rect l="l" t="t" r="r" b="b"/>
              <a:pathLst>
                <a:path w="2661920">
                  <a:moveTo>
                    <a:pt x="0" y="0"/>
                  </a:moveTo>
                  <a:lnTo>
                    <a:pt x="2661812" y="0"/>
                  </a:lnTo>
                </a:path>
              </a:pathLst>
            </a:custGeom>
            <a:ln w="9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1312" y="3597141"/>
              <a:ext cx="61594" cy="53975"/>
            </a:xfrm>
            <a:custGeom>
              <a:avLst/>
              <a:gdLst/>
              <a:ahLst/>
              <a:cxnLst/>
              <a:rect l="l" t="t" r="r" b="b"/>
              <a:pathLst>
                <a:path w="61595" h="53975">
                  <a:moveTo>
                    <a:pt x="0" y="0"/>
                  </a:moveTo>
                  <a:lnTo>
                    <a:pt x="0" y="53695"/>
                  </a:lnTo>
                  <a:lnTo>
                    <a:pt x="61040" y="26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1312" y="3597141"/>
              <a:ext cx="61594" cy="53975"/>
            </a:xfrm>
            <a:custGeom>
              <a:avLst/>
              <a:gdLst/>
              <a:ahLst/>
              <a:cxnLst/>
              <a:rect l="l" t="t" r="r" b="b"/>
              <a:pathLst>
                <a:path w="61595" h="53975">
                  <a:moveTo>
                    <a:pt x="61040" y="26055"/>
                  </a:moveTo>
                  <a:lnTo>
                    <a:pt x="0" y="53695"/>
                  </a:lnTo>
                  <a:lnTo>
                    <a:pt x="0" y="0"/>
                  </a:lnTo>
                  <a:lnTo>
                    <a:pt x="61040" y="26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5453" y="2060783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h="1562100">
                  <a:moveTo>
                    <a:pt x="0" y="0"/>
                  </a:moveTo>
                  <a:lnTo>
                    <a:pt x="0" y="1561647"/>
                  </a:lnTo>
                </a:path>
              </a:pathLst>
            </a:custGeom>
            <a:ln w="8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179" y="2012499"/>
              <a:ext cx="50165" cy="67945"/>
            </a:xfrm>
            <a:custGeom>
              <a:avLst/>
              <a:gdLst/>
              <a:ahLst/>
              <a:cxnLst/>
              <a:rect l="l" t="t" r="r" b="b"/>
              <a:pathLst>
                <a:path w="50165" h="67944">
                  <a:moveTo>
                    <a:pt x="24967" y="0"/>
                  </a:moveTo>
                  <a:lnTo>
                    <a:pt x="0" y="67486"/>
                  </a:lnTo>
                  <a:lnTo>
                    <a:pt x="49936" y="67486"/>
                  </a:lnTo>
                  <a:lnTo>
                    <a:pt x="24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179" y="2012499"/>
              <a:ext cx="50165" cy="67945"/>
            </a:xfrm>
            <a:custGeom>
              <a:avLst/>
              <a:gdLst/>
              <a:ahLst/>
              <a:cxnLst/>
              <a:rect l="l" t="t" r="r" b="b"/>
              <a:pathLst>
                <a:path w="50165" h="67944">
                  <a:moveTo>
                    <a:pt x="24967" y="0"/>
                  </a:moveTo>
                  <a:lnTo>
                    <a:pt x="49936" y="67486"/>
                  </a:lnTo>
                  <a:lnTo>
                    <a:pt x="0" y="67486"/>
                  </a:lnTo>
                  <a:lnTo>
                    <a:pt x="249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8174" y="2389080"/>
              <a:ext cx="273685" cy="1231900"/>
            </a:xfrm>
            <a:custGeom>
              <a:avLst/>
              <a:gdLst/>
              <a:ahLst/>
              <a:cxnLst/>
              <a:rect l="l" t="t" r="r" b="b"/>
              <a:pathLst>
                <a:path w="273685" h="1231900">
                  <a:moveTo>
                    <a:pt x="0" y="1231817"/>
                  </a:moveTo>
                  <a:lnTo>
                    <a:pt x="273409" y="1231817"/>
                  </a:lnTo>
                  <a:lnTo>
                    <a:pt x="273409" y="0"/>
                  </a:lnTo>
                  <a:lnTo>
                    <a:pt x="0" y="0"/>
                  </a:lnTo>
                  <a:lnTo>
                    <a:pt x="0" y="1231817"/>
                  </a:lnTo>
                  <a:close/>
                </a:path>
              </a:pathLst>
            </a:custGeom>
            <a:ln w="1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6305" y="3309499"/>
              <a:ext cx="281940" cy="311785"/>
            </a:xfrm>
            <a:custGeom>
              <a:avLst/>
              <a:gdLst/>
              <a:ahLst/>
              <a:cxnLst/>
              <a:rect l="l" t="t" r="r" b="b"/>
              <a:pathLst>
                <a:path w="281939" h="311785">
                  <a:moveTo>
                    <a:pt x="0" y="311397"/>
                  </a:moveTo>
                  <a:lnTo>
                    <a:pt x="281733" y="311397"/>
                  </a:lnTo>
                  <a:lnTo>
                    <a:pt x="281733" y="0"/>
                  </a:lnTo>
                  <a:lnTo>
                    <a:pt x="0" y="0"/>
                  </a:lnTo>
                  <a:lnTo>
                    <a:pt x="0" y="311397"/>
                  </a:lnTo>
                  <a:close/>
                </a:path>
              </a:pathLst>
            </a:custGeom>
            <a:ln w="1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0160" y="3162220"/>
              <a:ext cx="415290" cy="459105"/>
            </a:xfrm>
            <a:custGeom>
              <a:avLst/>
              <a:gdLst/>
              <a:ahLst/>
              <a:cxnLst/>
              <a:rect l="l" t="t" r="r" b="b"/>
              <a:pathLst>
                <a:path w="415289" h="459104">
                  <a:moveTo>
                    <a:pt x="0" y="458676"/>
                  </a:moveTo>
                  <a:lnTo>
                    <a:pt x="414931" y="458676"/>
                  </a:lnTo>
                  <a:lnTo>
                    <a:pt x="414931" y="0"/>
                  </a:lnTo>
                  <a:lnTo>
                    <a:pt x="0" y="0"/>
                  </a:lnTo>
                  <a:lnTo>
                    <a:pt x="0" y="458676"/>
                  </a:lnTo>
                  <a:close/>
                </a:path>
              </a:pathLst>
            </a:custGeom>
            <a:ln w="1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2779" y="2389080"/>
              <a:ext cx="273685" cy="1231900"/>
            </a:xfrm>
            <a:custGeom>
              <a:avLst/>
              <a:gdLst/>
              <a:ahLst/>
              <a:cxnLst/>
              <a:rect l="l" t="t" r="r" b="b"/>
              <a:pathLst>
                <a:path w="273685" h="1231900">
                  <a:moveTo>
                    <a:pt x="0" y="1231817"/>
                  </a:moveTo>
                  <a:lnTo>
                    <a:pt x="273409" y="1231817"/>
                  </a:lnTo>
                  <a:lnTo>
                    <a:pt x="273409" y="0"/>
                  </a:lnTo>
                  <a:lnTo>
                    <a:pt x="0" y="0"/>
                  </a:lnTo>
                  <a:lnTo>
                    <a:pt x="0" y="1231817"/>
                  </a:lnTo>
                  <a:close/>
                </a:path>
              </a:pathLst>
            </a:custGeom>
            <a:ln w="1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7576" y="3162220"/>
              <a:ext cx="415290" cy="454659"/>
            </a:xfrm>
            <a:custGeom>
              <a:avLst/>
              <a:gdLst/>
              <a:ahLst/>
              <a:cxnLst/>
              <a:rect l="l" t="t" r="r" b="b"/>
              <a:pathLst>
                <a:path w="415289" h="454660">
                  <a:moveTo>
                    <a:pt x="0" y="454078"/>
                  </a:moveTo>
                  <a:lnTo>
                    <a:pt x="414931" y="454078"/>
                  </a:lnTo>
                  <a:lnTo>
                    <a:pt x="414931" y="0"/>
                  </a:lnTo>
                  <a:lnTo>
                    <a:pt x="0" y="0"/>
                  </a:lnTo>
                  <a:lnTo>
                    <a:pt x="0" y="454078"/>
                  </a:lnTo>
                  <a:close/>
                </a:path>
              </a:pathLst>
            </a:custGeom>
            <a:ln w="17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84816" y="2296159"/>
            <a:ext cx="3562985" cy="182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indent="-342900">
              <a:lnSpc>
                <a:spcPct val="108700"/>
              </a:lnSpc>
              <a:spcBef>
                <a:spcPts val="135"/>
              </a:spcBef>
              <a:buClr>
                <a:srgbClr val="59A8D1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1500" dirty="0">
                <a:latin typeface="Tahoma"/>
                <a:cs typeface="Tahoma"/>
              </a:rPr>
              <a:t>The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two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histograms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shown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on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left </a:t>
            </a:r>
            <a:r>
              <a:rPr sz="1500" dirty="0">
                <a:latin typeface="Tahoma"/>
                <a:cs typeface="Tahoma"/>
              </a:rPr>
              <a:t>may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have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same</a:t>
            </a:r>
            <a:r>
              <a:rPr sz="1500" spc="-3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boxplot representation</a:t>
            </a:r>
            <a:endParaRPr sz="1500">
              <a:latin typeface="Tahoma"/>
              <a:cs typeface="Tahoma"/>
            </a:endParaRPr>
          </a:p>
          <a:p>
            <a:pPr marL="755650" marR="499745" lvl="1" indent="-285750">
              <a:lnSpc>
                <a:spcPct val="107100"/>
              </a:lnSpc>
              <a:spcBef>
                <a:spcPts val="365"/>
              </a:spcBef>
              <a:buClr>
                <a:srgbClr val="56C7AA"/>
              </a:buClr>
              <a:buSzPct val="50000"/>
              <a:buFont typeface="Wingdings"/>
              <a:buChar char=""/>
              <a:tabLst>
                <a:tab pos="75565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same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values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min,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Q1, </a:t>
            </a:r>
            <a:r>
              <a:rPr sz="1400" spc="-20" dirty="0">
                <a:latin typeface="Tahoma"/>
                <a:cs typeface="Tahoma"/>
              </a:rPr>
              <a:t>median,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Q3,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max</a:t>
            </a:r>
            <a:endParaRPr sz="1400">
              <a:latin typeface="Tahoma"/>
              <a:cs typeface="Tahoma"/>
            </a:endParaRPr>
          </a:p>
          <a:p>
            <a:pPr marL="355600" marR="276225" indent="-342900">
              <a:lnSpc>
                <a:spcPct val="110700"/>
              </a:lnSpc>
              <a:spcBef>
                <a:spcPts val="330"/>
              </a:spcBef>
              <a:buClr>
                <a:srgbClr val="59A8D1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1500" dirty="0">
                <a:latin typeface="Tahoma"/>
                <a:cs typeface="Tahoma"/>
              </a:rPr>
              <a:t>But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they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have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rather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different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data </a:t>
            </a:r>
            <a:r>
              <a:rPr sz="1500" spc="-10" dirty="0">
                <a:latin typeface="Tahoma"/>
                <a:cs typeface="Tahoma"/>
              </a:rPr>
              <a:t>distributions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CCB3DB95-8485-4BAE-77D5-49FD31DEA7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SCATTER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PLOT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3105" y="2820416"/>
            <a:ext cx="6996430" cy="739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Provides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first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look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bivariate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see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points,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outliers,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pair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treated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pair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coordinates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plotted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plane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198" y="3904346"/>
            <a:ext cx="4848476" cy="22199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3EAA63C-401A-AACC-2231-65D73CFC10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19800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2467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45" dirty="0"/>
              <a:t> </a:t>
            </a:r>
            <a:r>
              <a:rPr spc="100" dirty="0"/>
              <a:t>QUALITY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D62996F-3DDE-F6E1-0715-73797769F68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POSITIVELY</a:t>
                      </a:r>
                      <a:r>
                        <a:rPr sz="24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NEGATIVELY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CORRELATED</a:t>
                      </a:r>
                      <a:r>
                        <a:rPr sz="2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120900"/>
            <a:ext cx="446087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Verdana"/>
                <a:cs typeface="Verdana"/>
              </a:rPr>
              <a:t>left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half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fragment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positively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Verdana"/>
                <a:cs typeface="Verdana"/>
              </a:rPr>
              <a:t>correlated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8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right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half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negative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correlated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769" y="3369568"/>
            <a:ext cx="2647315" cy="2012314"/>
            <a:chOff x="463769" y="3369568"/>
            <a:chExt cx="2647315" cy="2012314"/>
          </a:xfrm>
        </p:grpSpPr>
        <p:sp>
          <p:nvSpPr>
            <p:cNvPr id="5" name="object 5"/>
            <p:cNvSpPr/>
            <p:nvPr/>
          </p:nvSpPr>
          <p:spPr>
            <a:xfrm>
              <a:off x="471442" y="3369568"/>
              <a:ext cx="2639695" cy="2005330"/>
            </a:xfrm>
            <a:custGeom>
              <a:avLst/>
              <a:gdLst/>
              <a:ahLst/>
              <a:cxnLst/>
              <a:rect l="l" t="t" r="r" b="b"/>
              <a:pathLst>
                <a:path w="2639695" h="2005329">
                  <a:moveTo>
                    <a:pt x="0" y="2004858"/>
                  </a:moveTo>
                  <a:lnTo>
                    <a:pt x="2639471" y="2004858"/>
                  </a:lnTo>
                </a:path>
                <a:path w="2639695" h="2005329">
                  <a:moveTo>
                    <a:pt x="0" y="0"/>
                  </a:moveTo>
                  <a:lnTo>
                    <a:pt x="0" y="2004858"/>
                  </a:lnTo>
                </a:path>
              </a:pathLst>
            </a:custGeom>
            <a:ln w="14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663" y="4625700"/>
              <a:ext cx="88947" cy="69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3542" y="4454063"/>
              <a:ext cx="88876" cy="694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9228" y="4282359"/>
              <a:ext cx="88841" cy="695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290" y="4508838"/>
              <a:ext cx="88982" cy="695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831" y="3993926"/>
              <a:ext cx="88876" cy="695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243" y="4969007"/>
              <a:ext cx="88851" cy="69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073" y="4852146"/>
              <a:ext cx="88947" cy="695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418" y="4852146"/>
              <a:ext cx="88954" cy="695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4362" y="4165597"/>
              <a:ext cx="88946" cy="694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0049" y="3939151"/>
              <a:ext cx="88946" cy="694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7614" y="4165597"/>
              <a:ext cx="88946" cy="694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8675" y="3822289"/>
              <a:ext cx="88983" cy="695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7970" y="3731725"/>
              <a:ext cx="88946" cy="694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4362" y="3939151"/>
              <a:ext cx="88946" cy="694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5179" y="3767447"/>
              <a:ext cx="88841" cy="695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66241" y="3498034"/>
              <a:ext cx="88982" cy="695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3266" y="4392076"/>
              <a:ext cx="88982" cy="6947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216945" y="3377279"/>
            <a:ext cx="2647315" cy="1997075"/>
            <a:chOff x="3216945" y="3377279"/>
            <a:chExt cx="2647315" cy="1997075"/>
          </a:xfrm>
        </p:grpSpPr>
        <p:sp>
          <p:nvSpPr>
            <p:cNvPr id="24" name="object 24"/>
            <p:cNvSpPr/>
            <p:nvPr/>
          </p:nvSpPr>
          <p:spPr>
            <a:xfrm>
              <a:off x="3224618" y="3377279"/>
              <a:ext cx="2639695" cy="1989455"/>
            </a:xfrm>
            <a:custGeom>
              <a:avLst/>
              <a:gdLst/>
              <a:ahLst/>
              <a:cxnLst/>
              <a:rect l="l" t="t" r="r" b="b"/>
              <a:pathLst>
                <a:path w="2639695" h="1989454">
                  <a:moveTo>
                    <a:pt x="0" y="1989363"/>
                  </a:moveTo>
                  <a:lnTo>
                    <a:pt x="2639471" y="1989363"/>
                  </a:lnTo>
                </a:path>
                <a:path w="2639695" h="1989454">
                  <a:moveTo>
                    <a:pt x="0" y="0"/>
                  </a:moveTo>
                  <a:lnTo>
                    <a:pt x="0" y="1989363"/>
                  </a:lnTo>
                </a:path>
              </a:pathLst>
            </a:custGeom>
            <a:ln w="1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85970" y="3996790"/>
              <a:ext cx="88879" cy="690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6752" y="4417856"/>
              <a:ext cx="88809" cy="690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46584" y="4261757"/>
              <a:ext cx="88914" cy="690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13500" y="4507722"/>
              <a:ext cx="88914" cy="690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94041" y="4834196"/>
              <a:ext cx="88809" cy="690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19452" y="4178948"/>
              <a:ext cx="88784" cy="690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57484" y="3899825"/>
              <a:ext cx="86341" cy="690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35129" y="4070112"/>
              <a:ext cx="88802" cy="690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07572" y="4417856"/>
              <a:ext cx="88879" cy="690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23258" y="4609501"/>
              <a:ext cx="88879" cy="690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81519" y="4935877"/>
              <a:ext cx="88880" cy="690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22338" y="4623670"/>
              <a:ext cx="86341" cy="690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66475" y="4732450"/>
              <a:ext cx="88914" cy="690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44861" y="4732450"/>
              <a:ext cx="88914" cy="690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03800" y="4964334"/>
              <a:ext cx="88879" cy="689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16387" y="4391852"/>
              <a:ext cx="86340" cy="689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29209" y="4711182"/>
              <a:ext cx="88879" cy="690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07233" y="4458096"/>
              <a:ext cx="88914" cy="689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19451" y="4581045"/>
              <a:ext cx="88915" cy="690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54596" y="4214396"/>
              <a:ext cx="88880" cy="690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651963" y="4881558"/>
              <a:ext cx="88808" cy="689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88113" y="5066008"/>
              <a:ext cx="88879" cy="6905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6007978" y="3363369"/>
            <a:ext cx="2813050" cy="1997075"/>
            <a:chOff x="6007978" y="3363369"/>
            <a:chExt cx="2813050" cy="1997075"/>
          </a:xfrm>
        </p:grpSpPr>
        <p:sp>
          <p:nvSpPr>
            <p:cNvPr id="48" name="object 48"/>
            <p:cNvSpPr/>
            <p:nvPr/>
          </p:nvSpPr>
          <p:spPr>
            <a:xfrm>
              <a:off x="6016130" y="3363369"/>
              <a:ext cx="2804795" cy="1989455"/>
            </a:xfrm>
            <a:custGeom>
              <a:avLst/>
              <a:gdLst/>
              <a:ahLst/>
              <a:cxnLst/>
              <a:rect l="l" t="t" r="r" b="b"/>
              <a:pathLst>
                <a:path w="2804795" h="1989454">
                  <a:moveTo>
                    <a:pt x="0" y="1989363"/>
                  </a:moveTo>
                  <a:lnTo>
                    <a:pt x="2804537" y="1989363"/>
                  </a:lnTo>
                </a:path>
                <a:path w="2804795" h="1989454">
                  <a:moveTo>
                    <a:pt x="0" y="0"/>
                  </a:moveTo>
                  <a:lnTo>
                    <a:pt x="0" y="1989363"/>
                  </a:lnTo>
                </a:path>
              </a:pathLst>
            </a:custGeom>
            <a:ln w="15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50496" y="4037112"/>
              <a:ext cx="93893" cy="6941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658779" y="4609584"/>
              <a:ext cx="93893" cy="6941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92032" y="4718354"/>
              <a:ext cx="93893" cy="6941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75429" y="4779862"/>
              <a:ext cx="93931" cy="6941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25611" y="5059002"/>
              <a:ext cx="93894" cy="6942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171844" y="489737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881" y="0"/>
                  </a:move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56" y="49724"/>
                  </a:lnTo>
                  <a:lnTo>
                    <a:pt x="40881" y="54450"/>
                  </a:lnTo>
                  <a:lnTo>
                    <a:pt x="59907" y="49724"/>
                  </a:lnTo>
                  <a:lnTo>
                    <a:pt x="73496" y="40173"/>
                  </a:lnTo>
                  <a:lnTo>
                    <a:pt x="78932" y="25994"/>
                  </a:lnTo>
                  <a:lnTo>
                    <a:pt x="73496" y="11815"/>
                  </a:lnTo>
                  <a:lnTo>
                    <a:pt x="59907" y="2363"/>
                  </a:lnTo>
                  <a:lnTo>
                    <a:pt x="40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71844" y="489737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932" y="25994"/>
                  </a:moveTo>
                  <a:lnTo>
                    <a:pt x="73496" y="11815"/>
                  </a:lnTo>
                  <a:lnTo>
                    <a:pt x="59907" y="2363"/>
                  </a:lnTo>
                  <a:lnTo>
                    <a:pt x="40881" y="0"/>
                  </a:ln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56" y="49724"/>
                  </a:lnTo>
                  <a:lnTo>
                    <a:pt x="40881" y="54450"/>
                  </a:lnTo>
                  <a:lnTo>
                    <a:pt x="59907" y="49724"/>
                  </a:lnTo>
                  <a:lnTo>
                    <a:pt x="73496" y="40173"/>
                  </a:lnTo>
                  <a:lnTo>
                    <a:pt x="78932" y="25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70485" y="489619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932" y="25994"/>
                  </a:moveTo>
                  <a:lnTo>
                    <a:pt x="73496" y="11815"/>
                  </a:lnTo>
                  <a:lnTo>
                    <a:pt x="59907" y="2363"/>
                  </a:lnTo>
                  <a:lnTo>
                    <a:pt x="40881" y="0"/>
                  </a:ln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56" y="49724"/>
                  </a:lnTo>
                  <a:lnTo>
                    <a:pt x="40881" y="54450"/>
                  </a:lnTo>
                  <a:lnTo>
                    <a:pt x="59907" y="49724"/>
                  </a:lnTo>
                  <a:lnTo>
                    <a:pt x="73496" y="40173"/>
                  </a:lnTo>
                  <a:lnTo>
                    <a:pt x="78932" y="25994"/>
                  </a:lnTo>
                </a:path>
              </a:pathLst>
            </a:custGeom>
            <a:ln w="1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896481" y="4439273"/>
              <a:ext cx="93818" cy="693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38053" y="4207389"/>
              <a:ext cx="93894" cy="694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730225" y="45023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768" y="0"/>
                  </a:moveTo>
                  <a:lnTo>
                    <a:pt x="21743" y="2363"/>
                  </a:lnTo>
                  <a:lnTo>
                    <a:pt x="5435" y="14277"/>
                  </a:lnTo>
                  <a:lnTo>
                    <a:pt x="0" y="26060"/>
                  </a:lnTo>
                  <a:lnTo>
                    <a:pt x="5435" y="40239"/>
                  </a:lnTo>
                  <a:lnTo>
                    <a:pt x="21743" y="49691"/>
                  </a:lnTo>
                  <a:lnTo>
                    <a:pt x="40768" y="54418"/>
                  </a:lnTo>
                  <a:lnTo>
                    <a:pt x="59793" y="49691"/>
                  </a:lnTo>
                  <a:lnTo>
                    <a:pt x="73383" y="40239"/>
                  </a:lnTo>
                  <a:lnTo>
                    <a:pt x="78819" y="26060"/>
                  </a:lnTo>
                  <a:lnTo>
                    <a:pt x="73383" y="11914"/>
                  </a:lnTo>
                  <a:lnTo>
                    <a:pt x="59793" y="2363"/>
                  </a:lnTo>
                  <a:lnTo>
                    <a:pt x="40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30225" y="450230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19" y="26060"/>
                  </a:moveTo>
                  <a:lnTo>
                    <a:pt x="73383" y="11914"/>
                  </a:lnTo>
                  <a:lnTo>
                    <a:pt x="59793" y="2363"/>
                  </a:lnTo>
                  <a:lnTo>
                    <a:pt x="40768" y="0"/>
                  </a:lnTo>
                  <a:lnTo>
                    <a:pt x="21743" y="2363"/>
                  </a:lnTo>
                  <a:lnTo>
                    <a:pt x="5435" y="14277"/>
                  </a:lnTo>
                  <a:lnTo>
                    <a:pt x="0" y="26060"/>
                  </a:lnTo>
                  <a:lnTo>
                    <a:pt x="5435" y="40239"/>
                  </a:lnTo>
                  <a:lnTo>
                    <a:pt x="21743" y="49691"/>
                  </a:lnTo>
                  <a:lnTo>
                    <a:pt x="40768" y="54418"/>
                  </a:lnTo>
                  <a:lnTo>
                    <a:pt x="59793" y="49691"/>
                  </a:lnTo>
                  <a:lnTo>
                    <a:pt x="73383" y="40239"/>
                  </a:lnTo>
                  <a:lnTo>
                    <a:pt x="78819" y="260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28866" y="450112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19" y="26060"/>
                  </a:moveTo>
                  <a:lnTo>
                    <a:pt x="73383" y="11914"/>
                  </a:lnTo>
                  <a:lnTo>
                    <a:pt x="59793" y="2363"/>
                  </a:lnTo>
                  <a:lnTo>
                    <a:pt x="40768" y="0"/>
                  </a:lnTo>
                  <a:lnTo>
                    <a:pt x="21743" y="2363"/>
                  </a:lnTo>
                  <a:lnTo>
                    <a:pt x="5435" y="14277"/>
                  </a:lnTo>
                  <a:lnTo>
                    <a:pt x="0" y="26060"/>
                  </a:lnTo>
                  <a:lnTo>
                    <a:pt x="5435" y="40239"/>
                  </a:lnTo>
                  <a:lnTo>
                    <a:pt x="21743" y="49691"/>
                  </a:lnTo>
                  <a:lnTo>
                    <a:pt x="40768" y="54418"/>
                  </a:lnTo>
                  <a:lnTo>
                    <a:pt x="59793" y="49691"/>
                  </a:lnTo>
                  <a:lnTo>
                    <a:pt x="73383" y="40239"/>
                  </a:lnTo>
                  <a:lnTo>
                    <a:pt x="78819" y="26060"/>
                  </a:lnTo>
                </a:path>
              </a:pathLst>
            </a:custGeom>
            <a:ln w="1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267081" y="4718354"/>
              <a:ext cx="93901" cy="6941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462939" y="4548043"/>
              <a:ext cx="93894" cy="694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658780" y="4377767"/>
              <a:ext cx="93892" cy="693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162986" y="4548044"/>
              <a:ext cx="93931" cy="6945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42177" y="4377767"/>
              <a:ext cx="93929" cy="693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379589" y="4098619"/>
              <a:ext cx="93893" cy="6941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379589" y="3982694"/>
              <a:ext cx="93893" cy="6941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771307" y="4609584"/>
              <a:ext cx="156480" cy="12376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575429" y="4037112"/>
              <a:ext cx="93931" cy="694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101217" y="49589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730" y="0"/>
                  </a:move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30" y="54352"/>
                  </a:lnTo>
                  <a:lnTo>
                    <a:pt x="59756" y="49626"/>
                  </a:lnTo>
                  <a:lnTo>
                    <a:pt x="73345" y="40173"/>
                  </a:lnTo>
                  <a:lnTo>
                    <a:pt x="78781" y="25994"/>
                  </a:lnTo>
                  <a:lnTo>
                    <a:pt x="73345" y="11815"/>
                  </a:lnTo>
                  <a:lnTo>
                    <a:pt x="59756" y="2363"/>
                  </a:lnTo>
                  <a:lnTo>
                    <a:pt x="40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01217" y="4958919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781" y="25994"/>
                  </a:moveTo>
                  <a:lnTo>
                    <a:pt x="73345" y="11815"/>
                  </a:lnTo>
                  <a:lnTo>
                    <a:pt x="59756" y="2363"/>
                  </a:lnTo>
                  <a:lnTo>
                    <a:pt x="40730" y="0"/>
                  </a:ln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30" y="54352"/>
                  </a:lnTo>
                  <a:lnTo>
                    <a:pt x="59756" y="49626"/>
                  </a:lnTo>
                  <a:lnTo>
                    <a:pt x="73345" y="40173"/>
                  </a:lnTo>
                  <a:lnTo>
                    <a:pt x="78781" y="25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99858" y="4957738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781" y="25994"/>
                  </a:moveTo>
                  <a:lnTo>
                    <a:pt x="73345" y="11815"/>
                  </a:lnTo>
                  <a:lnTo>
                    <a:pt x="59756" y="2363"/>
                  </a:lnTo>
                  <a:lnTo>
                    <a:pt x="40730" y="0"/>
                  </a:ln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30" y="54352"/>
                  </a:lnTo>
                  <a:lnTo>
                    <a:pt x="59756" y="49626"/>
                  </a:lnTo>
                  <a:lnTo>
                    <a:pt x="73345" y="40173"/>
                  </a:lnTo>
                  <a:lnTo>
                    <a:pt x="78781" y="25994"/>
                  </a:lnTo>
                </a:path>
              </a:pathLst>
            </a:custGeom>
            <a:ln w="1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967124" y="4838984"/>
              <a:ext cx="93937" cy="7182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442176" y="4609584"/>
              <a:ext cx="93931" cy="6941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121942" y="44479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768" y="0"/>
                  </a:move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68" y="54352"/>
                  </a:lnTo>
                  <a:lnTo>
                    <a:pt x="59793" y="49626"/>
                  </a:lnTo>
                  <a:lnTo>
                    <a:pt x="73383" y="40173"/>
                  </a:lnTo>
                  <a:lnTo>
                    <a:pt x="78819" y="25994"/>
                  </a:lnTo>
                  <a:lnTo>
                    <a:pt x="73383" y="11815"/>
                  </a:lnTo>
                  <a:lnTo>
                    <a:pt x="59793" y="2363"/>
                  </a:lnTo>
                  <a:lnTo>
                    <a:pt x="40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21942" y="444795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19" y="25994"/>
                  </a:moveTo>
                  <a:lnTo>
                    <a:pt x="73383" y="11815"/>
                  </a:lnTo>
                  <a:lnTo>
                    <a:pt x="59793" y="2363"/>
                  </a:lnTo>
                  <a:lnTo>
                    <a:pt x="40768" y="0"/>
                  </a:ln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68" y="54352"/>
                  </a:lnTo>
                  <a:lnTo>
                    <a:pt x="59793" y="49626"/>
                  </a:lnTo>
                  <a:lnTo>
                    <a:pt x="73383" y="40173"/>
                  </a:lnTo>
                  <a:lnTo>
                    <a:pt x="78819" y="25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20583" y="444677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19" y="25994"/>
                  </a:moveTo>
                  <a:lnTo>
                    <a:pt x="73383" y="11815"/>
                  </a:lnTo>
                  <a:lnTo>
                    <a:pt x="59793" y="2363"/>
                  </a:lnTo>
                  <a:lnTo>
                    <a:pt x="40768" y="0"/>
                  </a:lnTo>
                  <a:lnTo>
                    <a:pt x="21743" y="2363"/>
                  </a:lnTo>
                  <a:lnTo>
                    <a:pt x="5435" y="11815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743" y="49626"/>
                  </a:lnTo>
                  <a:lnTo>
                    <a:pt x="40768" y="54352"/>
                  </a:lnTo>
                  <a:lnTo>
                    <a:pt x="59793" y="49626"/>
                  </a:lnTo>
                  <a:lnTo>
                    <a:pt x="73383" y="40173"/>
                  </a:lnTo>
                  <a:lnTo>
                    <a:pt x="78819" y="25994"/>
                  </a:lnTo>
                </a:path>
              </a:pathLst>
            </a:custGeom>
            <a:ln w="1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917243" y="4098619"/>
              <a:ext cx="93782" cy="6941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183749" y="4098619"/>
              <a:ext cx="93893" cy="6941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204482" y="4888698"/>
              <a:ext cx="93901" cy="694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400352" y="4779862"/>
              <a:ext cx="93893" cy="6941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833893" y="4779862"/>
              <a:ext cx="93893" cy="694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638054" y="4439274"/>
              <a:ext cx="93892" cy="6935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967147" y="4664003"/>
              <a:ext cx="93892" cy="6935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800890" y="455672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844" y="0"/>
                  </a:move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271"/>
                  </a:lnTo>
                  <a:lnTo>
                    <a:pt x="21856" y="49724"/>
                  </a:lnTo>
                  <a:lnTo>
                    <a:pt x="40844" y="54450"/>
                  </a:lnTo>
                  <a:lnTo>
                    <a:pt x="59869" y="49724"/>
                  </a:lnTo>
                  <a:lnTo>
                    <a:pt x="73458" y="40271"/>
                  </a:lnTo>
                  <a:lnTo>
                    <a:pt x="78894" y="25994"/>
                  </a:ln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0890" y="4556725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94" y="25994"/>
                  </a:move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271"/>
                  </a:lnTo>
                  <a:lnTo>
                    <a:pt x="21856" y="49724"/>
                  </a:lnTo>
                  <a:lnTo>
                    <a:pt x="40844" y="54450"/>
                  </a:lnTo>
                  <a:lnTo>
                    <a:pt x="59869" y="49724"/>
                  </a:lnTo>
                  <a:lnTo>
                    <a:pt x="73458" y="40271"/>
                  </a:lnTo>
                  <a:lnTo>
                    <a:pt x="78894" y="25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99531" y="4555543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94" y="25994"/>
                  </a:move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lnTo>
                    <a:pt x="21856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271"/>
                  </a:lnTo>
                  <a:lnTo>
                    <a:pt x="21856" y="49724"/>
                  </a:lnTo>
                  <a:lnTo>
                    <a:pt x="40844" y="54450"/>
                  </a:lnTo>
                  <a:lnTo>
                    <a:pt x="59869" y="49724"/>
                  </a:lnTo>
                  <a:lnTo>
                    <a:pt x="73458" y="40271"/>
                  </a:lnTo>
                  <a:lnTo>
                    <a:pt x="78894" y="25994"/>
                  </a:lnTo>
                </a:path>
              </a:pathLst>
            </a:custGeom>
            <a:ln w="1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204482" y="5059002"/>
              <a:ext cx="93901" cy="6942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162986" y="4779862"/>
              <a:ext cx="93931" cy="6941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721365" y="4888697"/>
              <a:ext cx="93819" cy="6945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575429" y="4548044"/>
              <a:ext cx="93931" cy="6945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308923" y="4548043"/>
              <a:ext cx="93819" cy="69451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192608" y="438644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40844" y="0"/>
                  </a:moveTo>
                  <a:lnTo>
                    <a:pt x="21818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18" y="49626"/>
                  </a:lnTo>
                  <a:lnTo>
                    <a:pt x="40844" y="54352"/>
                  </a:lnTo>
                  <a:lnTo>
                    <a:pt x="59869" y="49626"/>
                  </a:lnTo>
                  <a:lnTo>
                    <a:pt x="73458" y="40173"/>
                  </a:lnTo>
                  <a:lnTo>
                    <a:pt x="78894" y="25994"/>
                  </a:ln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92608" y="4386447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94" y="25994"/>
                  </a:move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lnTo>
                    <a:pt x="21818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18" y="49626"/>
                  </a:lnTo>
                  <a:lnTo>
                    <a:pt x="40844" y="54352"/>
                  </a:lnTo>
                  <a:lnTo>
                    <a:pt x="59869" y="49626"/>
                  </a:lnTo>
                  <a:lnTo>
                    <a:pt x="73458" y="40173"/>
                  </a:lnTo>
                  <a:lnTo>
                    <a:pt x="78894" y="25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91249" y="4385266"/>
              <a:ext cx="79375" cy="54610"/>
            </a:xfrm>
            <a:custGeom>
              <a:avLst/>
              <a:gdLst/>
              <a:ahLst/>
              <a:cxnLst/>
              <a:rect l="l" t="t" r="r" b="b"/>
              <a:pathLst>
                <a:path w="79375" h="54610">
                  <a:moveTo>
                    <a:pt x="78894" y="25994"/>
                  </a:moveTo>
                  <a:lnTo>
                    <a:pt x="73458" y="11815"/>
                  </a:lnTo>
                  <a:lnTo>
                    <a:pt x="59869" y="2363"/>
                  </a:lnTo>
                  <a:lnTo>
                    <a:pt x="40844" y="0"/>
                  </a:lnTo>
                  <a:lnTo>
                    <a:pt x="21818" y="2363"/>
                  </a:lnTo>
                  <a:lnTo>
                    <a:pt x="5435" y="14178"/>
                  </a:lnTo>
                  <a:lnTo>
                    <a:pt x="0" y="25994"/>
                  </a:lnTo>
                  <a:lnTo>
                    <a:pt x="5435" y="40173"/>
                  </a:lnTo>
                  <a:lnTo>
                    <a:pt x="21818" y="49626"/>
                  </a:lnTo>
                  <a:lnTo>
                    <a:pt x="40844" y="54352"/>
                  </a:lnTo>
                  <a:lnTo>
                    <a:pt x="59869" y="49626"/>
                  </a:lnTo>
                  <a:lnTo>
                    <a:pt x="73458" y="40173"/>
                  </a:lnTo>
                  <a:lnTo>
                    <a:pt x="78894" y="25994"/>
                  </a:lnTo>
                </a:path>
              </a:pathLst>
            </a:custGeom>
            <a:ln w="14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329675" y="4950238"/>
              <a:ext cx="93792" cy="6935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183749" y="3982694"/>
              <a:ext cx="93893" cy="6941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917244" y="4439273"/>
              <a:ext cx="93780" cy="69351"/>
            </a:xfrm>
            <a:prstGeom prst="rect">
              <a:avLst/>
            </a:prstGeom>
          </p:spPr>
        </p:pic>
      </p:grp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sp>
        <p:nvSpPr>
          <p:cNvPr id="102" name="object 4">
            <a:extLst>
              <a:ext uri="{FF2B5EF4-FFF2-40B4-BE49-F238E27FC236}">
                <a16:creationId xmlns:a16="http://schemas.microsoft.com/office/drawing/2014/main" id="{5C04B46C-FE8F-26AA-8A2C-99321646CB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UNCORRELATED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09802" y="2162563"/>
            <a:ext cx="5443855" cy="2705100"/>
            <a:chOff x="3509802" y="2162563"/>
            <a:chExt cx="5443855" cy="2705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802" y="2348916"/>
              <a:ext cx="2438638" cy="22241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081" y="2162563"/>
              <a:ext cx="3028949" cy="27051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586" y="2348916"/>
            <a:ext cx="2509647" cy="22241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C6AC3C4-3291-D70D-B6DF-F8E873CE61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PIXEL-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ORIENTED</a:t>
                      </a:r>
                      <a:r>
                        <a:rPr sz="2800" spc="-4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VISUALIZATION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TECHNIQUES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56459"/>
            <a:ext cx="780478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dimensions,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create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windows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screen,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for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dimension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dimension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record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mapped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pixels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corresponding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positions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windows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colors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pixels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reflect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corresponding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386" y="3339636"/>
            <a:ext cx="6438974" cy="18926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5724" y="5252720"/>
            <a:ext cx="1111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500" spc="-25" dirty="0">
                <a:latin typeface="Tahoma"/>
                <a:cs typeface="Tahoma"/>
              </a:rPr>
              <a:t>(a)</a:t>
            </a:r>
            <a:r>
              <a:rPr sz="1500" dirty="0">
                <a:latin typeface="Tahoma"/>
                <a:cs typeface="Tahoma"/>
              </a:rPr>
              <a:t>	</a:t>
            </a:r>
            <a:r>
              <a:rPr sz="1500" spc="-10" dirty="0">
                <a:latin typeface="Tahoma"/>
                <a:cs typeface="Tahoma"/>
              </a:rPr>
              <a:t>Income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3074" y="5252720"/>
            <a:ext cx="88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(b)</a:t>
            </a:r>
            <a:r>
              <a:rPr sz="1500" spc="-10" dirty="0">
                <a:latin typeface="Tahoma"/>
                <a:cs typeface="Tahoma"/>
              </a:rPr>
              <a:t> Credit</a:t>
            </a:r>
            <a:endParaRPr sz="15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500" spc="-10" dirty="0">
                <a:latin typeface="Tahoma"/>
                <a:cs typeface="Tahoma"/>
              </a:rPr>
              <a:t>Limit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273" y="5252720"/>
            <a:ext cx="1910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(c)</a:t>
            </a:r>
            <a:r>
              <a:rPr sz="1500" spc="-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transaction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volume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5634" y="5240528"/>
            <a:ext cx="641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(d)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age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008134C-DF6A-4B41-0BCF-765DCE09F7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LAYING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PIXELS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CIRCLE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SEGMENTS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4633" y="2120900"/>
            <a:ext cx="797496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770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save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space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show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connections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among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multiple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dimensions,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Verdana"/>
                <a:cs typeface="Verdana"/>
              </a:rPr>
              <a:t>space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filling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Verdana"/>
                <a:cs typeface="Verdana"/>
              </a:rPr>
              <a:t>is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often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done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Verdana"/>
                <a:cs typeface="Verdana"/>
              </a:rPr>
              <a:t>circle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70" dirty="0">
                <a:solidFill>
                  <a:srgbClr val="212745"/>
                </a:solidFill>
                <a:latin typeface="Verdana"/>
                <a:cs typeface="Verdana"/>
              </a:rPr>
              <a:t>segment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483" y="5040883"/>
            <a:ext cx="2264410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45795" marR="5080" indent="-63373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latin typeface="Tahoma"/>
                <a:cs typeface="Tahoma"/>
              </a:rPr>
              <a:t>(a)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Representing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record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circle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354" y="5181091"/>
            <a:ext cx="2590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(b)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Laying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out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pixels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circle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541" y="2974803"/>
            <a:ext cx="2450955" cy="20475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3185" y="2821259"/>
            <a:ext cx="2521783" cy="234333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36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B9694AD-1A2F-CFD6-82C2-A1FC49B859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SCATTERPLOT</a:t>
                      </a:r>
                      <a:r>
                        <a:rPr sz="2500" spc="3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MATRICES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34290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621438" y="6074155"/>
            <a:ext cx="531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Matrix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scatterplots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(x-</a:t>
            </a:r>
            <a:r>
              <a:rPr sz="1200" spc="-60" dirty="0">
                <a:solidFill>
                  <a:srgbClr val="212745"/>
                </a:solidFill>
                <a:latin typeface="Arial MT"/>
                <a:cs typeface="Arial MT"/>
              </a:rPr>
              <a:t>y-</a:t>
            </a:r>
            <a:r>
              <a:rPr sz="1200" spc="-85" dirty="0">
                <a:solidFill>
                  <a:srgbClr val="212745"/>
                </a:solidFill>
                <a:latin typeface="Arial MT"/>
                <a:cs typeface="Arial MT"/>
              </a:rPr>
              <a:t>diagrams)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of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k-</a:t>
            </a:r>
            <a:r>
              <a:rPr sz="1200" spc="-65" dirty="0">
                <a:solidFill>
                  <a:srgbClr val="212745"/>
                </a:solidFill>
                <a:latin typeface="Arial MT"/>
                <a:cs typeface="Arial MT"/>
              </a:rPr>
              <a:t>dim.</a:t>
            </a:r>
            <a:r>
              <a:rPr sz="1200" spc="-11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[total of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Arial MT"/>
                <a:cs typeface="Arial MT"/>
              </a:rPr>
              <a:t>(k2/2-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k)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scatterplots]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175" y="1985838"/>
            <a:ext cx="4057650" cy="396597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84907" y="4195447"/>
            <a:ext cx="12700" cy="25400"/>
          </a:xfrm>
          <a:custGeom>
            <a:avLst/>
            <a:gdLst/>
            <a:ahLst/>
            <a:cxnLst/>
            <a:rect l="l" t="t" r="r" b="b"/>
            <a:pathLst>
              <a:path w="12700" h="25400">
                <a:moveTo>
                  <a:pt x="12700" y="0"/>
                </a:moveTo>
                <a:lnTo>
                  <a:pt x="0" y="0"/>
                </a:lnTo>
                <a:lnTo>
                  <a:pt x="0" y="25400"/>
                </a:lnTo>
                <a:lnTo>
                  <a:pt x="12700" y="25400"/>
                </a:lnTo>
                <a:lnTo>
                  <a:pt x="127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3226" y="2366742"/>
            <a:ext cx="111125" cy="214503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solidFill>
                  <a:srgbClr val="4E67C8"/>
                </a:solidFill>
                <a:latin typeface="Arial MT"/>
                <a:cs typeface="Arial MT"/>
              </a:rPr>
              <a:t>Used</a:t>
            </a:r>
            <a:r>
              <a:rPr sz="600" spc="-2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4E67C8"/>
                </a:solidFill>
                <a:latin typeface="Arial MT"/>
                <a:cs typeface="Arial MT"/>
              </a:rPr>
              <a:t>by</a:t>
            </a:r>
            <a:r>
              <a:rPr sz="600" spc="-10" dirty="0">
                <a:solidFill>
                  <a:srgbClr val="4E67C8"/>
                </a:solidFill>
                <a:latin typeface="Arial MT"/>
                <a:cs typeface="Arial MT"/>
              </a:rPr>
              <a:t> ermission</a:t>
            </a:r>
            <a:r>
              <a:rPr sz="600" spc="1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4E67C8"/>
                </a:solidFill>
                <a:latin typeface="Arial MT"/>
                <a:cs typeface="Arial MT"/>
              </a:rPr>
              <a:t>of M.</a:t>
            </a:r>
            <a:r>
              <a:rPr sz="600" spc="-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4E67C8"/>
                </a:solidFill>
                <a:latin typeface="Arial MT"/>
                <a:cs typeface="Arial MT"/>
              </a:rPr>
              <a:t>Ward,</a:t>
            </a:r>
            <a:r>
              <a:rPr sz="600" spc="-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4E67C8"/>
                </a:solidFill>
                <a:latin typeface="Arial MT"/>
                <a:cs typeface="Arial MT"/>
              </a:rPr>
              <a:t>Worcester</a:t>
            </a:r>
            <a:r>
              <a:rPr sz="600" spc="-2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4E67C8"/>
                </a:solidFill>
                <a:latin typeface="Arial MT"/>
                <a:cs typeface="Arial MT"/>
              </a:rPr>
              <a:t>Polytechnic</a:t>
            </a:r>
            <a:r>
              <a:rPr sz="600" spc="9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4E67C8"/>
                </a:solidFill>
                <a:latin typeface="Arial MT"/>
                <a:cs typeface="Arial MT"/>
              </a:rPr>
              <a:t>Institute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F85E0F9-CB83-065E-E107-CCC972A3FD0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599724"/>
            <a:ext cx="8239125" cy="4229100"/>
            <a:chOff x="448091" y="599724"/>
            <a:chExt cx="8239125" cy="4229100"/>
          </a:xfrm>
        </p:grpSpPr>
        <p:sp>
          <p:nvSpPr>
            <p:cNvPr id="3" name="object 3"/>
            <p:cNvSpPr/>
            <p:nvPr/>
          </p:nvSpPr>
          <p:spPr>
            <a:xfrm>
              <a:off x="448091" y="599724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06" y="0"/>
                  </a:moveTo>
                  <a:lnTo>
                    <a:pt x="0" y="0"/>
                  </a:lnTo>
                  <a:lnTo>
                    <a:pt x="0" y="1258827"/>
                  </a:lnTo>
                  <a:lnTo>
                    <a:pt x="8238706" y="1258827"/>
                  </a:lnTo>
                  <a:lnTo>
                    <a:pt x="8238706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580" y="1582832"/>
              <a:ext cx="4229100" cy="324564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44428" y="2706623"/>
            <a:ext cx="798830" cy="5130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5500"/>
              </a:lnSpc>
              <a:spcBef>
                <a:spcPts val="160"/>
              </a:spcBef>
            </a:pPr>
            <a:r>
              <a:rPr sz="1100" spc="-35" dirty="0">
                <a:solidFill>
                  <a:srgbClr val="212745"/>
                </a:solidFill>
                <a:latin typeface="Arial MT"/>
                <a:cs typeface="Arial MT"/>
              </a:rPr>
              <a:t>news</a:t>
            </a:r>
            <a:r>
              <a:rPr sz="11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Arial MT"/>
                <a:cs typeface="Arial MT"/>
              </a:rPr>
              <a:t>articles visualized</a:t>
            </a:r>
            <a:r>
              <a:rPr sz="11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212745"/>
                </a:solidFill>
                <a:latin typeface="Arial MT"/>
                <a:cs typeface="Arial MT"/>
              </a:rPr>
              <a:t>as </a:t>
            </a:r>
            <a:r>
              <a:rPr sz="11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1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Arial MT"/>
                <a:cs typeface="Arial MT"/>
              </a:rPr>
              <a:t>landscape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0971" y="2273573"/>
            <a:ext cx="139065" cy="23329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35" dirty="0">
                <a:solidFill>
                  <a:srgbClr val="4E67C8"/>
                </a:solidFill>
                <a:latin typeface="Arial MT"/>
                <a:cs typeface="Arial MT"/>
              </a:rPr>
              <a:t>Used</a:t>
            </a:r>
            <a:r>
              <a:rPr sz="800" spc="-3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4E67C8"/>
                </a:solidFill>
                <a:latin typeface="Arial MT"/>
                <a:cs typeface="Arial MT"/>
              </a:rPr>
              <a:t>by</a:t>
            </a:r>
            <a:r>
              <a:rPr sz="800" spc="-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4E67C8"/>
                </a:solidFill>
                <a:latin typeface="Arial MT"/>
                <a:cs typeface="Arial MT"/>
              </a:rPr>
              <a:t>permission</a:t>
            </a:r>
            <a:r>
              <a:rPr sz="800" spc="-20" dirty="0">
                <a:solidFill>
                  <a:srgbClr val="4E67C8"/>
                </a:solidFill>
                <a:latin typeface="Arial MT"/>
                <a:cs typeface="Arial MT"/>
              </a:rPr>
              <a:t> of</a:t>
            </a:r>
            <a:r>
              <a:rPr sz="800" spc="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E67C8"/>
                </a:solidFill>
                <a:latin typeface="Arial MT"/>
                <a:cs typeface="Arial MT"/>
              </a:rPr>
              <a:t>B.</a:t>
            </a:r>
            <a:r>
              <a:rPr sz="800" spc="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4E67C8"/>
                </a:solidFill>
                <a:latin typeface="Arial MT"/>
                <a:cs typeface="Arial MT"/>
              </a:rPr>
              <a:t>Wright,</a:t>
            </a:r>
            <a:r>
              <a:rPr sz="800" spc="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4E67C8"/>
                </a:solidFill>
                <a:latin typeface="Arial MT"/>
                <a:cs typeface="Arial MT"/>
              </a:rPr>
              <a:t>Visible</a:t>
            </a:r>
            <a:r>
              <a:rPr sz="800" spc="-30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4E67C8"/>
                </a:solidFill>
                <a:latin typeface="Arial MT"/>
                <a:cs typeface="Arial MT"/>
              </a:rPr>
              <a:t>Decisions</a:t>
            </a:r>
            <a:r>
              <a:rPr sz="800" spc="-25" dirty="0">
                <a:solidFill>
                  <a:srgbClr val="4E67C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4E67C8"/>
                </a:solidFill>
                <a:latin typeface="Arial MT"/>
                <a:cs typeface="Arial MT"/>
              </a:rPr>
              <a:t>Inc.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91" y="1208532"/>
            <a:ext cx="823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solidFill>
                  <a:srgbClr val="FFFFFF"/>
                </a:solidFill>
              </a:rPr>
              <a:t>LANDSCAPES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59932" y="5075935"/>
            <a:ext cx="5714365" cy="815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Visualization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perspective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landscape</a:t>
            </a:r>
            <a:endParaRPr sz="1500">
              <a:latin typeface="Trebuchet MS"/>
              <a:cs typeface="Trebuchet MS"/>
            </a:endParaRPr>
          </a:p>
          <a:p>
            <a:pPr marL="318135" marR="5080" indent="-306070">
              <a:lnSpc>
                <a:spcPct val="78700"/>
              </a:lnSpc>
              <a:spcBef>
                <a:spcPts val="9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needs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transformed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(possibly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artificial)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212745"/>
                </a:solidFill>
                <a:latin typeface="Trebuchet MS"/>
                <a:cs typeface="Trebuchet MS"/>
              </a:rPr>
              <a:t>2D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spatial representation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preserves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characteristics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B69EACA-5288-2E6D-0180-FFE370A6387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CHERNOFF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3911" y="2411983"/>
            <a:ext cx="789114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81915" indent="-306070">
              <a:lnSpc>
                <a:spcPct val="112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way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display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variables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two-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dimensional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surface,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e.g.,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eyebrow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slant,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eye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size,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nose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length,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318770" marR="5080" indent="-306070">
              <a:lnSpc>
                <a:spcPct val="111300"/>
              </a:lnSpc>
              <a:spcBef>
                <a:spcPts val="8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figure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shows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faces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produced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10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characteristics-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head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eccentricity,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eye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eye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spacing,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eye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eccentricity,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pupil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eyebrow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slant,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nose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mouth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shape,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mouth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mouth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opening):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assigned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10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possible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values,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generated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u="sng" spc="-1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Mathematica</a:t>
            </a:r>
            <a:r>
              <a:rPr sz="1500" i="1" spc="-15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(S.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Dickson)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66" y="4349496"/>
            <a:ext cx="391477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362585" indent="-306070">
              <a:lnSpc>
                <a:spcPct val="105500"/>
              </a:lnSpc>
              <a:spcBef>
                <a:spcPts val="10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150" dirty="0">
                <a:solidFill>
                  <a:srgbClr val="212745"/>
                </a:solidFill>
                <a:latin typeface="Verdana"/>
                <a:cs typeface="Verdana"/>
              </a:rPr>
              <a:t>REFERENCE: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Verdana"/>
                <a:cs typeface="Verdana"/>
              </a:rPr>
              <a:t>Gonick,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40" dirty="0">
                <a:solidFill>
                  <a:srgbClr val="212745"/>
                </a:solidFill>
                <a:latin typeface="Verdana"/>
                <a:cs typeface="Verdana"/>
              </a:rPr>
              <a:t>L.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8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85" dirty="0">
                <a:solidFill>
                  <a:srgbClr val="212745"/>
                </a:solidFill>
                <a:latin typeface="Verdana"/>
                <a:cs typeface="Verdana"/>
              </a:rPr>
              <a:t>Smith,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W.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i="1" u="sng" spc="-1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The</a:t>
            </a:r>
            <a:r>
              <a:rPr sz="1100" i="1" u="sng" spc="-8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1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Cartoon</a:t>
            </a:r>
            <a:r>
              <a:rPr sz="1100" i="1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19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Guide</a:t>
            </a:r>
            <a:r>
              <a:rPr sz="1100" i="1" u="sng" spc="-8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6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to</a:t>
            </a:r>
            <a:r>
              <a:rPr sz="1100" i="1" spc="-65" dirty="0">
                <a:solidFill>
                  <a:srgbClr val="56C7AA"/>
                </a:solidFill>
                <a:latin typeface="Verdana"/>
                <a:cs typeface="Verdana"/>
              </a:rPr>
              <a:t> </a:t>
            </a:r>
            <a:r>
              <a:rPr sz="1100" i="1" u="sng" spc="-1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Statistics</a:t>
            </a:r>
            <a:r>
              <a:rPr sz="1100" i="1" spc="-175" dirty="0">
                <a:solidFill>
                  <a:srgbClr val="56C7AA"/>
                </a:solidFill>
                <a:latin typeface="Verdana"/>
                <a:cs typeface="Verdana"/>
              </a:rPr>
              <a:t>.</a:t>
            </a:r>
            <a:r>
              <a:rPr sz="1100" i="1" spc="-70" dirty="0">
                <a:solidFill>
                  <a:srgbClr val="56C7AA"/>
                </a:solidFill>
                <a:latin typeface="Verdana"/>
                <a:cs typeface="Verdana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Verdana"/>
                <a:cs typeface="Verdana"/>
              </a:rPr>
              <a:t>New </a:t>
            </a:r>
            <a:r>
              <a:rPr sz="1100" spc="-130" dirty="0">
                <a:solidFill>
                  <a:srgbClr val="212745"/>
                </a:solidFill>
                <a:latin typeface="Verdana"/>
                <a:cs typeface="Verdana"/>
              </a:rPr>
              <a:t>York: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Harper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50" dirty="0">
                <a:solidFill>
                  <a:srgbClr val="212745"/>
                </a:solidFill>
                <a:latin typeface="Verdana"/>
                <a:cs typeface="Verdana"/>
              </a:rPr>
              <a:t>Perennial,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70" dirty="0">
                <a:solidFill>
                  <a:srgbClr val="212745"/>
                </a:solidFill>
                <a:latin typeface="Verdana"/>
                <a:cs typeface="Verdana"/>
              </a:rPr>
              <a:t>p.</a:t>
            </a:r>
            <a:r>
              <a:rPr sz="11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85" dirty="0">
                <a:solidFill>
                  <a:srgbClr val="212745"/>
                </a:solidFill>
                <a:latin typeface="Verdana"/>
                <a:cs typeface="Verdana"/>
              </a:rPr>
              <a:t>212,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Verdana"/>
                <a:cs typeface="Verdana"/>
              </a:rPr>
              <a:t>1993</a:t>
            </a:r>
            <a:endParaRPr sz="1100">
              <a:latin typeface="Verdana"/>
              <a:cs typeface="Verdana"/>
            </a:endParaRPr>
          </a:p>
          <a:p>
            <a:pPr marL="318135" marR="5080" indent="-306070">
              <a:lnSpc>
                <a:spcPts val="1300"/>
              </a:lnSpc>
              <a:spcBef>
                <a:spcPts val="104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</a:tabLst>
            </a:pPr>
            <a:r>
              <a:rPr sz="1100" spc="-135" dirty="0">
                <a:solidFill>
                  <a:srgbClr val="212745"/>
                </a:solidFill>
                <a:latin typeface="Verdana"/>
                <a:cs typeface="Verdana"/>
              </a:rPr>
              <a:t>Weisstein,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Eric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W.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Verdana"/>
                <a:cs typeface="Verdana"/>
              </a:rPr>
              <a:t>"Chernoff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65" dirty="0">
                <a:solidFill>
                  <a:srgbClr val="212745"/>
                </a:solidFill>
                <a:latin typeface="Verdana"/>
                <a:cs typeface="Verdana"/>
              </a:rPr>
              <a:t>Face."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45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i="1" spc="-165" dirty="0">
                <a:solidFill>
                  <a:srgbClr val="212745"/>
                </a:solidFill>
                <a:latin typeface="Verdana"/>
                <a:cs typeface="Verdana"/>
              </a:rPr>
              <a:t>MathWorld</a:t>
            </a:r>
            <a:r>
              <a:rPr sz="1100" spc="-165" dirty="0">
                <a:solidFill>
                  <a:srgbClr val="212745"/>
                </a:solidFill>
                <a:latin typeface="Verdana"/>
                <a:cs typeface="Verdana"/>
              </a:rPr>
              <a:t>--</a:t>
            </a:r>
            <a:r>
              <a:rPr sz="1100" spc="-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Verdana"/>
                <a:cs typeface="Verdana"/>
              </a:rPr>
              <a:t>Wolfram </a:t>
            </a:r>
            <a:r>
              <a:rPr sz="1100" spc="-105" dirty="0">
                <a:solidFill>
                  <a:srgbClr val="212745"/>
                </a:solidFill>
                <a:latin typeface="Verdana"/>
                <a:cs typeface="Verdana"/>
              </a:rPr>
              <a:t>Web</a:t>
            </a:r>
            <a:r>
              <a:rPr sz="11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45" dirty="0">
                <a:solidFill>
                  <a:srgbClr val="212745"/>
                </a:solidFill>
                <a:latin typeface="Verdana"/>
                <a:cs typeface="Verdana"/>
              </a:rPr>
              <a:t>Resource.</a:t>
            </a:r>
            <a:r>
              <a:rPr sz="11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u="sng" spc="-1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Verdana"/>
                <a:cs typeface="Verdana"/>
              </a:rPr>
              <a:t>mathworld.wolfram.com/ChernoffFace.html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229" y="4067578"/>
            <a:ext cx="2835436" cy="21029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39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555E5E-B473-1319-BD30-A5D465A7F2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DIMENSIONAL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STACKING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256416" y="2145181"/>
            <a:ext cx="4574540" cy="1237615"/>
            <a:chOff x="2256416" y="2145181"/>
            <a:chExt cx="4574540" cy="1237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823" y="2157076"/>
              <a:ext cx="25089" cy="1225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6556" y="2157076"/>
              <a:ext cx="25089" cy="1225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4737" y="2157076"/>
              <a:ext cx="25089" cy="1225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1004" y="2157076"/>
              <a:ext cx="25089" cy="1225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090" y="2157076"/>
              <a:ext cx="25089" cy="1225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6416" y="3310252"/>
              <a:ext cx="2218435" cy="239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176" y="2157076"/>
              <a:ext cx="37677" cy="122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047" y="2421382"/>
              <a:ext cx="651647" cy="120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047" y="2973862"/>
              <a:ext cx="651647" cy="120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047" y="2697628"/>
              <a:ext cx="651647" cy="120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047" y="2145181"/>
              <a:ext cx="651647" cy="118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1657" y="2829831"/>
              <a:ext cx="250670" cy="118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1657" y="2925774"/>
              <a:ext cx="250670" cy="120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1657" y="2733653"/>
              <a:ext cx="250670" cy="120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1657" y="2253271"/>
              <a:ext cx="250670" cy="120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6416" y="2721573"/>
              <a:ext cx="2218435" cy="3124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1657" y="2349432"/>
              <a:ext cx="250670" cy="118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1657" y="2157059"/>
              <a:ext cx="250670" cy="120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358" y="2157076"/>
              <a:ext cx="37581" cy="12251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6009" y="2157076"/>
              <a:ext cx="25111" cy="12251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6416" y="2145181"/>
              <a:ext cx="2230970" cy="3122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96" y="2157076"/>
              <a:ext cx="25110" cy="12251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2277" y="2157076"/>
              <a:ext cx="25110" cy="12251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6556" y="2157086"/>
              <a:ext cx="263292" cy="117709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5389" y="2157086"/>
              <a:ext cx="250630" cy="11770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1657" y="2733652"/>
              <a:ext cx="12544" cy="2882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829831"/>
              <a:ext cx="238124" cy="118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925774"/>
              <a:ext cx="238124" cy="120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733653"/>
              <a:ext cx="238124" cy="120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1657" y="2157086"/>
              <a:ext cx="12544" cy="28829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253271"/>
              <a:ext cx="238124" cy="120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349432"/>
              <a:ext cx="238124" cy="118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3474" y="2157059"/>
              <a:ext cx="238124" cy="120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3474" y="2637458"/>
              <a:ext cx="238124" cy="120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2445317"/>
              <a:ext cx="238124" cy="120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3474" y="3226156"/>
              <a:ext cx="238124" cy="118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3474" y="3021950"/>
              <a:ext cx="238124" cy="120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7303" y="2829831"/>
              <a:ext cx="238124" cy="118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7303" y="2925774"/>
              <a:ext cx="238124" cy="120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7303" y="2733653"/>
              <a:ext cx="238124" cy="120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7303" y="2253271"/>
              <a:ext cx="238124" cy="120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7303" y="2349432"/>
              <a:ext cx="238124" cy="118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7303" y="2157059"/>
              <a:ext cx="238124" cy="120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57303" y="2445317"/>
              <a:ext cx="250630" cy="3004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57303" y="3021949"/>
              <a:ext cx="250630" cy="31223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9742" y="2733652"/>
              <a:ext cx="12544" cy="28829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9742" y="2829831"/>
              <a:ext cx="250670" cy="118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9742" y="2925774"/>
              <a:ext cx="250670" cy="1208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09742" y="2157086"/>
              <a:ext cx="12544" cy="28829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9742" y="2253271"/>
              <a:ext cx="250670" cy="1208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33474" y="2445317"/>
              <a:ext cx="1453912" cy="30041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9742" y="2349432"/>
              <a:ext cx="250670" cy="118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3474" y="3021949"/>
              <a:ext cx="1453912" cy="31223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8575" y="2829831"/>
              <a:ext cx="238124" cy="118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8575" y="2925774"/>
              <a:ext cx="238124" cy="120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8575" y="2733653"/>
              <a:ext cx="238124" cy="1208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8575" y="2253271"/>
              <a:ext cx="238124" cy="1208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8575" y="2349432"/>
              <a:ext cx="238124" cy="118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8575" y="2157059"/>
              <a:ext cx="238124" cy="120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9742" y="2733652"/>
              <a:ext cx="250725" cy="300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9742" y="2157059"/>
              <a:ext cx="250725" cy="30033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6661" y="2733652"/>
              <a:ext cx="12544" cy="28829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661" y="2829831"/>
              <a:ext cx="238124" cy="118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661" y="2925774"/>
              <a:ext cx="238124" cy="120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661" y="2733653"/>
              <a:ext cx="238124" cy="1208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36661" y="2157086"/>
              <a:ext cx="12544" cy="28829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661" y="2253271"/>
              <a:ext cx="238124" cy="1208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6661" y="2349432"/>
              <a:ext cx="238124" cy="1184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6661" y="2157059"/>
              <a:ext cx="238124" cy="1208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6661" y="3021950"/>
              <a:ext cx="238124" cy="120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98575" y="2733652"/>
              <a:ext cx="12544" cy="28829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829831"/>
              <a:ext cx="250670" cy="1184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925774"/>
              <a:ext cx="250670" cy="1208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733653"/>
              <a:ext cx="250670" cy="120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98575" y="2157086"/>
              <a:ext cx="12544" cy="28829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253271"/>
              <a:ext cx="250670" cy="1208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349432"/>
              <a:ext cx="250670" cy="1184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7923" y="2157059"/>
              <a:ext cx="250670" cy="1208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923" y="2445317"/>
              <a:ext cx="250670" cy="1208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7923" y="3021950"/>
              <a:ext cx="250670" cy="1208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74842" y="2733652"/>
              <a:ext cx="1729337" cy="24020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6661" y="2145205"/>
              <a:ext cx="1967518" cy="312192"/>
            </a:xfrm>
            <a:prstGeom prst="rect">
              <a:avLst/>
            </a:prstGeom>
          </p:spPr>
        </p:pic>
      </p:grp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6229215" y="2145064"/>
          <a:ext cx="60198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40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705916" y="2997100"/>
            <a:ext cx="7406640" cy="2443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109980" algn="r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Times New Roman"/>
                <a:cs typeface="Times New Roman"/>
              </a:rPr>
              <a:t>attribute</a:t>
            </a:r>
            <a:r>
              <a:rPr sz="1400" b="1" spc="220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2252345">
              <a:lnSpc>
                <a:spcPct val="100000"/>
              </a:lnSpc>
              <a:spcBef>
                <a:spcPts val="1345"/>
              </a:spcBef>
            </a:pPr>
            <a:r>
              <a:rPr sz="1400" b="1" dirty="0">
                <a:latin typeface="Times New Roman"/>
                <a:cs typeface="Times New Roman"/>
              </a:rPr>
              <a:t>attribute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844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n-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dimensional</a:t>
            </a:r>
            <a:r>
              <a:rPr sz="14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space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2-</a:t>
            </a:r>
            <a:r>
              <a:rPr sz="1400" spc="-4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subspaces,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‘stacked’</a:t>
            </a:r>
            <a:r>
              <a:rPr sz="14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endParaRPr sz="1400">
              <a:latin typeface="Verdana"/>
              <a:cs typeface="Verdana"/>
            </a:endParaRPr>
          </a:p>
          <a:p>
            <a:pPr marL="318770" marR="5080" indent="-306070">
              <a:lnSpc>
                <a:spcPct val="101400"/>
              </a:lnSpc>
              <a:spcBef>
                <a:spcPts val="79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770" algn="l"/>
              </a:tabLst>
            </a:pP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ranges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classes.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important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should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outer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levels.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Adequate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ordinal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low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cardinality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But,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difficult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display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more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nine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dimensions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Important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65" dirty="0">
                <a:solidFill>
                  <a:srgbClr val="212745"/>
                </a:solidFill>
                <a:latin typeface="Verdana"/>
                <a:cs typeface="Verdana"/>
              </a:rPr>
              <a:t>map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dimensions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appropriately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41395" y="2516662"/>
            <a:ext cx="86614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Times New Roman"/>
                <a:cs typeface="Times New Roman"/>
              </a:rPr>
              <a:t>attribute</a:t>
            </a:r>
            <a:r>
              <a:rPr sz="1400" b="1" spc="220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80795" y="2348456"/>
            <a:ext cx="86614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Times New Roman"/>
                <a:cs typeface="Times New Roman"/>
              </a:rPr>
              <a:t>attribute</a:t>
            </a:r>
            <a:r>
              <a:rPr sz="1400" b="1" spc="220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4">
            <a:extLst>
              <a:ext uri="{FF2B5EF4-FFF2-40B4-BE49-F238E27FC236}">
                <a16:creationId xmlns:a16="http://schemas.microsoft.com/office/drawing/2014/main" id="{F1CD5234-A408-651D-7A37-6AA496F34E6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TREE-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19433" y="2256535"/>
            <a:ext cx="629094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27305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Screen-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filling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method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uses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partitioning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screen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into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regions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depending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50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x-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y-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dimension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screen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partitioned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alternately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according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(classes)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0" y="3194738"/>
            <a:ext cx="3552356" cy="2334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85388" y="4976876"/>
            <a:ext cx="206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MSR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Netscan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Image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9160" y="2535427"/>
            <a:ext cx="303530" cy="223456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latin typeface="Tahoma"/>
                <a:cs typeface="Tahoma"/>
              </a:rPr>
              <a:t>Ack.: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  <a:hlinkClick r:id="rId3"/>
              </a:rPr>
              <a:t>http://www.cs.umd.edu/hcil/treemap-</a:t>
            </a:r>
            <a:r>
              <a:rPr sz="900" spc="-10" dirty="0">
                <a:latin typeface="Tahoma"/>
                <a:cs typeface="Tahoma"/>
              </a:rPr>
              <a:t> history/all102001.jpg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54DBC56-82F3-8822-936C-7FACB067A6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VISUALIZING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-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RELATIONS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1550" y="2407411"/>
            <a:ext cx="3277235" cy="2981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111125" indent="-306070">
              <a:lnSpc>
                <a:spcPts val="2020"/>
              </a:lnSpc>
              <a:spcBef>
                <a:spcPts val="2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Visualizing</a:t>
            </a:r>
            <a:r>
              <a:rPr sz="18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non-numerical</a:t>
            </a:r>
            <a:r>
              <a:rPr sz="18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05" dirty="0">
                <a:solidFill>
                  <a:srgbClr val="212745"/>
                </a:solidFill>
                <a:latin typeface="Verdana"/>
                <a:cs typeface="Verdana"/>
              </a:rPr>
              <a:t>data: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text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social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Verdana"/>
                <a:cs typeface="Verdana"/>
              </a:rPr>
              <a:t>networks</a:t>
            </a:r>
            <a:endParaRPr sz="1800">
              <a:latin typeface="Verdana"/>
              <a:cs typeface="Verdana"/>
            </a:endParaRPr>
          </a:p>
          <a:p>
            <a:pPr marL="318770" marR="556895" indent="-306070">
              <a:lnSpc>
                <a:spcPts val="1989"/>
              </a:lnSpc>
              <a:spcBef>
                <a:spcPts val="9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Tag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cloud: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visualizing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user-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generated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tags</a:t>
            </a:r>
            <a:endParaRPr sz="1800">
              <a:latin typeface="Verdana"/>
              <a:cs typeface="Verdana"/>
            </a:endParaRPr>
          </a:p>
          <a:p>
            <a:pPr marL="642620" marR="302895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importance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tag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represented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font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size/color</a:t>
            </a:r>
            <a:endParaRPr sz="1500">
              <a:latin typeface="Trebuchet MS"/>
              <a:cs typeface="Trebuchet MS"/>
            </a:endParaRPr>
          </a:p>
          <a:p>
            <a:pPr marL="318770" marR="5080" indent="-306070">
              <a:lnSpc>
                <a:spcPct val="1004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Besides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Verdana"/>
                <a:cs typeface="Verdana"/>
              </a:rPr>
              <a:t>text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data,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there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also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methods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visualize </a:t>
            </a:r>
            <a:r>
              <a:rPr sz="1800" spc="-195" dirty="0">
                <a:solidFill>
                  <a:srgbClr val="212745"/>
                </a:solidFill>
                <a:latin typeface="Verdana"/>
                <a:cs typeface="Verdana"/>
              </a:rPr>
              <a:t>relationships,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such</a:t>
            </a:r>
            <a:r>
              <a:rPr sz="18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visualizing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social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Verdana"/>
                <a:cs typeface="Verdana"/>
              </a:rPr>
              <a:t>networks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314" y="2123456"/>
            <a:ext cx="3829050" cy="3162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3135" y="5254244"/>
            <a:ext cx="2711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Newsmap: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Google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News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Stories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2005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F80B951-1BDA-EE0C-B7CE-0ACA948C47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61564"/>
            <a:ext cx="620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Poor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quality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Verdana"/>
                <a:cs typeface="Verdana"/>
              </a:rPr>
              <a:t>negatively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affects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many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processing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efforts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876547"/>
            <a:ext cx="7522209" cy="13246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090"/>
              </a:lnSpc>
              <a:spcBef>
                <a:spcPts val="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Verdana"/>
                <a:cs typeface="Verdana"/>
              </a:rPr>
              <a:t>mining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example: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classification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Verdana"/>
                <a:cs typeface="Verdana"/>
              </a:rPr>
              <a:t>model</a:t>
            </a:r>
            <a:r>
              <a:rPr sz="18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745"/>
                </a:solidFill>
                <a:latin typeface="Verdana"/>
                <a:cs typeface="Verdana"/>
              </a:rPr>
              <a:t>detecting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people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who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loan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risks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Verdana"/>
                <a:cs typeface="Verdana"/>
              </a:rPr>
              <a:t>built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212745"/>
                </a:solidFill>
                <a:latin typeface="Verdana"/>
                <a:cs typeface="Verdana"/>
              </a:rPr>
              <a:t>using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Verdana"/>
                <a:cs typeface="Verdana"/>
              </a:rPr>
              <a:t>poor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</a:tabLst>
            </a:pPr>
            <a:r>
              <a:rPr sz="1700" spc="-285" dirty="0">
                <a:solidFill>
                  <a:srgbClr val="212745"/>
                </a:solidFill>
                <a:latin typeface="Verdana"/>
                <a:cs typeface="Verdana"/>
              </a:rPr>
              <a:t>Some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credit-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worthy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candidates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denied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Verdana"/>
                <a:cs typeface="Verdana"/>
              </a:rPr>
              <a:t>loans</a:t>
            </a:r>
            <a:endParaRPr sz="17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</a:tabLst>
            </a:pP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More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loans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given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to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individuals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default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0ED1121-F5D8-4946-E671-DDE58A8EB4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MANY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MORE…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892296"/>
            <a:ext cx="145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35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01" y="3908481"/>
            <a:ext cx="171831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1800" spc="-17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15" dirty="0">
                <a:solidFill>
                  <a:srgbClr val="212745"/>
                </a:solidFill>
                <a:latin typeface="Verdana"/>
                <a:cs typeface="Verdana"/>
              </a:rPr>
              <a:t>many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more…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700" y="2820955"/>
            <a:ext cx="2953226" cy="15144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35259" y="4371847"/>
            <a:ext cx="708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Trebuchet MS"/>
                <a:cs typeface="Trebuchet MS"/>
              </a:rPr>
              <a:t>Sunburst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chart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95865" y="2498025"/>
            <a:ext cx="4332605" cy="3672840"/>
            <a:chOff x="3695865" y="2498025"/>
            <a:chExt cx="4332605" cy="36728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5865" y="4240033"/>
              <a:ext cx="1930492" cy="19304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7665" y="2498025"/>
              <a:ext cx="2680622" cy="148327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79994" y="4042664"/>
            <a:ext cx="615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Trebuchet MS"/>
                <a:cs typeface="Trebuchet MS"/>
              </a:rPr>
              <a:t>Sankey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chart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41183" y="6236172"/>
            <a:ext cx="56388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latin typeface="Trebuchet MS"/>
                <a:cs typeface="Trebuchet MS"/>
              </a:rPr>
              <a:t>Radio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chart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CF72103-C11C-292C-F692-3114A31228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340100"/>
            <a:ext cx="3896995" cy="1247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Chapter</a:t>
            </a:r>
            <a:r>
              <a:rPr sz="18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212745"/>
                </a:solidFill>
                <a:latin typeface="Verdana"/>
                <a:cs typeface="Verdana"/>
              </a:rPr>
              <a:t>2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212745"/>
                </a:solidFill>
                <a:latin typeface="Verdana"/>
                <a:cs typeface="Verdana"/>
              </a:rPr>
              <a:t>3:Tan,</a:t>
            </a:r>
            <a:r>
              <a:rPr sz="1800" spc="-3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212745"/>
                </a:solidFill>
                <a:latin typeface="Verdana"/>
                <a:cs typeface="Verdana"/>
              </a:rPr>
              <a:t>Steinbach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Verdana"/>
                <a:cs typeface="Verdana"/>
              </a:rPr>
              <a:t>Kumar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Chapter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50" dirty="0">
                <a:solidFill>
                  <a:srgbClr val="212745"/>
                </a:solidFill>
                <a:latin typeface="Verdana"/>
                <a:cs typeface="Verdana"/>
              </a:rPr>
              <a:t>2: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12745"/>
                </a:solidFill>
                <a:latin typeface="Verdana"/>
                <a:cs typeface="Verdana"/>
              </a:rPr>
              <a:t>Han,</a:t>
            </a:r>
            <a:r>
              <a:rPr sz="18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Verdana"/>
                <a:cs typeface="Verdana"/>
              </a:rPr>
              <a:t>Kamber</a:t>
            </a:r>
            <a:r>
              <a:rPr sz="18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Verdana"/>
                <a:cs typeface="Verdana"/>
              </a:rPr>
              <a:t>&amp;</a:t>
            </a:r>
            <a:r>
              <a:rPr sz="18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Verdana"/>
                <a:cs typeface="Verdana"/>
              </a:rPr>
              <a:t>Pei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75" dirty="0">
                <a:solidFill>
                  <a:srgbClr val="212745"/>
                </a:solidFill>
                <a:latin typeface="Verdana"/>
                <a:cs typeface="Verdana"/>
              </a:rPr>
              <a:t>Chapter</a:t>
            </a:r>
            <a:r>
              <a:rPr sz="18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350" dirty="0">
                <a:solidFill>
                  <a:srgbClr val="212745"/>
                </a:solidFill>
                <a:latin typeface="Verdana"/>
                <a:cs typeface="Verdana"/>
              </a:rPr>
              <a:t>2:</a:t>
            </a:r>
            <a:r>
              <a:rPr sz="18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Verdana"/>
                <a:cs typeface="Verdana"/>
              </a:rPr>
              <a:t>Daniel</a:t>
            </a:r>
            <a:r>
              <a:rPr sz="1800" spc="-3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Verdana"/>
                <a:cs typeface="Verdana"/>
              </a:rPr>
              <a:t>T.</a:t>
            </a:r>
            <a:r>
              <a:rPr sz="18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Verdana"/>
                <a:cs typeface="Verdana"/>
              </a:rPr>
              <a:t>Larose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6EAAE6B-5157-4807-435C-41F2CAC65EC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QUALITY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4338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0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01" y="2447772"/>
            <a:ext cx="286893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kinds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problems?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2" y="279044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0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01" y="2803372"/>
            <a:ext cx="3408045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How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detect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problems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data?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932" y="3134359"/>
            <a:ext cx="3404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about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these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problems?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932" y="3672222"/>
            <a:ext cx="2997835" cy="19723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Examples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problems: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Noise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Verdana"/>
                <a:cs typeface="Verdana"/>
              </a:rPr>
              <a:t>outliers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Wrong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Fake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Missing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Duplicate</a:t>
            </a:r>
            <a:r>
              <a:rPr sz="14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901" y="3152001"/>
            <a:ext cx="3390265" cy="277495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200" spc="-80" dirty="0">
                <a:latin typeface="Trebuchet MS"/>
                <a:cs typeface="Trebuchet MS"/>
              </a:rPr>
              <a:t>To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be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discussed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later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the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pre-</a:t>
            </a:r>
            <a:r>
              <a:rPr sz="1200" spc="-55" dirty="0">
                <a:latin typeface="Trebuchet MS"/>
                <a:cs typeface="Trebuchet MS"/>
              </a:rPr>
              <a:t>processing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lecture.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14825" y="3193233"/>
            <a:ext cx="466725" cy="171450"/>
          </a:xfrm>
          <a:custGeom>
            <a:avLst/>
            <a:gdLst/>
            <a:ahLst/>
            <a:cxnLst/>
            <a:rect l="l" t="t" r="r" b="b"/>
            <a:pathLst>
              <a:path w="466725" h="171450">
                <a:moveTo>
                  <a:pt x="295274" y="0"/>
                </a:moveTo>
                <a:lnTo>
                  <a:pt x="295274" y="171450"/>
                </a:lnTo>
                <a:lnTo>
                  <a:pt x="409576" y="114300"/>
                </a:lnTo>
                <a:lnTo>
                  <a:pt x="323849" y="114300"/>
                </a:lnTo>
                <a:lnTo>
                  <a:pt x="334972" y="112054"/>
                </a:lnTo>
                <a:lnTo>
                  <a:pt x="344055" y="105930"/>
                </a:lnTo>
                <a:lnTo>
                  <a:pt x="350179" y="96847"/>
                </a:lnTo>
                <a:lnTo>
                  <a:pt x="352424" y="85725"/>
                </a:lnTo>
                <a:lnTo>
                  <a:pt x="350178" y="74602"/>
                </a:lnTo>
                <a:lnTo>
                  <a:pt x="344054" y="65519"/>
                </a:lnTo>
                <a:lnTo>
                  <a:pt x="334971" y="59395"/>
                </a:lnTo>
                <a:lnTo>
                  <a:pt x="323849" y="57150"/>
                </a:lnTo>
                <a:lnTo>
                  <a:pt x="409573" y="57150"/>
                </a:lnTo>
                <a:lnTo>
                  <a:pt x="295274" y="0"/>
                </a:lnTo>
                <a:close/>
              </a:path>
              <a:path w="466725" h="171450">
                <a:moveTo>
                  <a:pt x="295274" y="57150"/>
                </a:moveTo>
                <a:lnTo>
                  <a:pt x="28574" y="57150"/>
                </a:lnTo>
                <a:lnTo>
                  <a:pt x="17452" y="59395"/>
                </a:lnTo>
                <a:lnTo>
                  <a:pt x="8369" y="65519"/>
                </a:lnTo>
                <a:lnTo>
                  <a:pt x="2245" y="74602"/>
                </a:lnTo>
                <a:lnTo>
                  <a:pt x="0" y="85726"/>
                </a:lnTo>
                <a:lnTo>
                  <a:pt x="2245" y="96847"/>
                </a:lnTo>
                <a:lnTo>
                  <a:pt x="8369" y="105930"/>
                </a:lnTo>
                <a:lnTo>
                  <a:pt x="17452" y="112054"/>
                </a:lnTo>
                <a:lnTo>
                  <a:pt x="28574" y="114300"/>
                </a:lnTo>
                <a:lnTo>
                  <a:pt x="295274" y="114300"/>
                </a:lnTo>
                <a:lnTo>
                  <a:pt x="295274" y="57150"/>
                </a:lnTo>
                <a:close/>
              </a:path>
              <a:path w="466725" h="171450">
                <a:moveTo>
                  <a:pt x="409573" y="57150"/>
                </a:moveTo>
                <a:lnTo>
                  <a:pt x="323849" y="57150"/>
                </a:lnTo>
                <a:lnTo>
                  <a:pt x="334972" y="59395"/>
                </a:lnTo>
                <a:lnTo>
                  <a:pt x="344055" y="65519"/>
                </a:lnTo>
                <a:lnTo>
                  <a:pt x="350179" y="74602"/>
                </a:lnTo>
                <a:lnTo>
                  <a:pt x="352424" y="85726"/>
                </a:lnTo>
                <a:lnTo>
                  <a:pt x="350179" y="96847"/>
                </a:lnTo>
                <a:lnTo>
                  <a:pt x="344055" y="105930"/>
                </a:lnTo>
                <a:lnTo>
                  <a:pt x="334972" y="112054"/>
                </a:lnTo>
                <a:lnTo>
                  <a:pt x="323849" y="114300"/>
                </a:lnTo>
                <a:lnTo>
                  <a:pt x="409576" y="114300"/>
                </a:lnTo>
                <a:lnTo>
                  <a:pt x="466724" y="85726"/>
                </a:lnTo>
                <a:lnTo>
                  <a:pt x="409573" y="57150"/>
                </a:lnTo>
                <a:close/>
              </a:path>
            </a:pathLst>
          </a:custGeom>
          <a:solidFill>
            <a:srgbClr val="3B5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E878472-890D-08A6-D0FC-68D9C27ADFA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NOISE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8839" y="2403348"/>
            <a:ext cx="7019925" cy="16770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objects,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noise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extraneous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Verdana"/>
                <a:cs typeface="Verdana"/>
              </a:rPr>
              <a:t>object</a:t>
            </a: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attributes,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noise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refers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modification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original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r>
              <a:rPr sz="12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distortion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person’s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voice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talking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poor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phone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2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“snow”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television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screen</a:t>
            </a:r>
            <a:endParaRPr sz="1200">
              <a:latin typeface="Trebuchet MS"/>
              <a:cs typeface="Trebuchet MS"/>
            </a:endParaRPr>
          </a:p>
          <a:p>
            <a:pPr marL="641985" marR="242570" lvl="1" indent="-306070">
              <a:lnSpc>
                <a:spcPct val="103299"/>
              </a:lnSpc>
              <a:spcBef>
                <a:spcPts val="81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figures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show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sine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waves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magnitude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frequencies,</a:t>
            </a:r>
            <a:r>
              <a:rPr sz="12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waves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combined,</a:t>
            </a:r>
            <a:r>
              <a:rPr sz="12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sine</a:t>
            </a:r>
            <a:r>
              <a:rPr sz="12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waves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random</a:t>
            </a:r>
            <a:r>
              <a:rPr sz="12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endParaRPr sz="1200">
              <a:latin typeface="Trebuchet MS"/>
              <a:cs typeface="Trebuchet MS"/>
            </a:endParaRPr>
          </a:p>
          <a:p>
            <a:pPr marL="943610" lvl="2" indent="-301625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88888"/>
              <a:buFont typeface="Cambria"/>
              <a:buChar char="◾"/>
              <a:tabLst>
                <a:tab pos="943610" algn="l"/>
              </a:tabLst>
            </a:pPr>
            <a:r>
              <a:rPr sz="900" spc="-3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9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12745"/>
                </a:solidFill>
                <a:latin typeface="Trebuchet MS"/>
                <a:cs typeface="Trebuchet MS"/>
              </a:rPr>
              <a:t>magnitude</a:t>
            </a:r>
            <a:r>
              <a:rPr sz="9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6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9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12745"/>
                </a:solidFill>
                <a:latin typeface="Trebuchet MS"/>
                <a:cs typeface="Trebuchet MS"/>
              </a:rPr>
              <a:t>shape</a:t>
            </a:r>
            <a:r>
              <a:rPr sz="9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9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9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12745"/>
                </a:solidFill>
                <a:latin typeface="Trebuchet MS"/>
                <a:cs typeface="Trebuchet MS"/>
              </a:rPr>
              <a:t>original</a:t>
            </a:r>
            <a:r>
              <a:rPr sz="9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12745"/>
                </a:solidFill>
                <a:latin typeface="Trebuchet MS"/>
                <a:cs typeface="Trebuchet MS"/>
              </a:rPr>
              <a:t>signal</a:t>
            </a:r>
            <a:r>
              <a:rPr sz="9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900" spc="-10" dirty="0">
                <a:solidFill>
                  <a:srgbClr val="212745"/>
                </a:solidFill>
                <a:latin typeface="Trebuchet MS"/>
                <a:cs typeface="Trebuchet MS"/>
              </a:rPr>
              <a:t> distorted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4152" y="4268388"/>
            <a:ext cx="2011680" cy="1651000"/>
            <a:chOff x="1254152" y="4268388"/>
            <a:chExt cx="2011680" cy="1651000"/>
          </a:xfrm>
        </p:grpSpPr>
        <p:sp>
          <p:nvSpPr>
            <p:cNvPr id="5" name="object 5"/>
            <p:cNvSpPr/>
            <p:nvPr/>
          </p:nvSpPr>
          <p:spPr>
            <a:xfrm>
              <a:off x="1254150" y="4342802"/>
              <a:ext cx="2011680" cy="1576705"/>
            </a:xfrm>
            <a:custGeom>
              <a:avLst/>
              <a:gdLst/>
              <a:ahLst/>
              <a:cxnLst/>
              <a:rect l="l" t="t" r="r" b="b"/>
              <a:pathLst>
                <a:path w="2011679" h="1576704">
                  <a:moveTo>
                    <a:pt x="7467" y="739571"/>
                  </a:moveTo>
                  <a:lnTo>
                    <a:pt x="0" y="739571"/>
                  </a:lnTo>
                  <a:lnTo>
                    <a:pt x="0" y="746099"/>
                  </a:lnTo>
                  <a:lnTo>
                    <a:pt x="7467" y="746099"/>
                  </a:lnTo>
                  <a:lnTo>
                    <a:pt x="7467" y="739571"/>
                  </a:lnTo>
                  <a:close/>
                </a:path>
                <a:path w="2011679" h="1576704">
                  <a:moveTo>
                    <a:pt x="52908" y="884732"/>
                  </a:moveTo>
                  <a:lnTo>
                    <a:pt x="22212" y="884732"/>
                  </a:lnTo>
                  <a:lnTo>
                    <a:pt x="18973" y="885761"/>
                  </a:lnTo>
                  <a:lnTo>
                    <a:pt x="16878" y="887780"/>
                  </a:lnTo>
                  <a:lnTo>
                    <a:pt x="14770" y="889850"/>
                  </a:lnTo>
                  <a:lnTo>
                    <a:pt x="13716" y="892784"/>
                  </a:lnTo>
                  <a:lnTo>
                    <a:pt x="13716" y="901446"/>
                  </a:lnTo>
                  <a:lnTo>
                    <a:pt x="15951" y="905408"/>
                  </a:lnTo>
                  <a:lnTo>
                    <a:pt x="20434" y="908405"/>
                  </a:lnTo>
                  <a:lnTo>
                    <a:pt x="18313" y="909167"/>
                  </a:lnTo>
                  <a:lnTo>
                    <a:pt x="16662" y="910475"/>
                  </a:lnTo>
                  <a:lnTo>
                    <a:pt x="15481" y="912266"/>
                  </a:lnTo>
                  <a:lnTo>
                    <a:pt x="14300" y="914120"/>
                  </a:lnTo>
                  <a:lnTo>
                    <a:pt x="13716" y="916406"/>
                  </a:lnTo>
                  <a:lnTo>
                    <a:pt x="13716" y="921791"/>
                  </a:lnTo>
                  <a:lnTo>
                    <a:pt x="14287" y="924077"/>
                  </a:lnTo>
                  <a:lnTo>
                    <a:pt x="16573" y="928116"/>
                  </a:lnTo>
                  <a:lnTo>
                    <a:pt x="18084" y="929690"/>
                  </a:lnTo>
                  <a:lnTo>
                    <a:pt x="19951" y="930884"/>
                  </a:lnTo>
                  <a:lnTo>
                    <a:pt x="14579" y="930884"/>
                  </a:lnTo>
                  <a:lnTo>
                    <a:pt x="14579" y="936713"/>
                  </a:lnTo>
                  <a:lnTo>
                    <a:pt x="52908" y="936713"/>
                  </a:lnTo>
                  <a:lnTo>
                    <a:pt x="52908" y="930236"/>
                  </a:lnTo>
                  <a:lnTo>
                    <a:pt x="29527" y="930236"/>
                  </a:lnTo>
                  <a:lnTo>
                    <a:pt x="26860" y="929855"/>
                  </a:lnTo>
                  <a:lnTo>
                    <a:pt x="25019" y="929144"/>
                  </a:lnTo>
                  <a:lnTo>
                    <a:pt x="23164" y="928497"/>
                  </a:lnTo>
                  <a:lnTo>
                    <a:pt x="21755" y="927354"/>
                  </a:lnTo>
                  <a:lnTo>
                    <a:pt x="20789" y="925766"/>
                  </a:lnTo>
                  <a:lnTo>
                    <a:pt x="19824" y="924242"/>
                  </a:lnTo>
                  <a:lnTo>
                    <a:pt x="19342" y="922553"/>
                  </a:lnTo>
                  <a:lnTo>
                    <a:pt x="19342" y="918311"/>
                  </a:lnTo>
                  <a:lnTo>
                    <a:pt x="20066" y="916571"/>
                  </a:lnTo>
                  <a:lnTo>
                    <a:pt x="21513" y="915543"/>
                  </a:lnTo>
                  <a:lnTo>
                    <a:pt x="22948" y="914450"/>
                  </a:lnTo>
                  <a:lnTo>
                    <a:pt x="25120" y="913904"/>
                  </a:lnTo>
                  <a:lnTo>
                    <a:pt x="52908" y="913904"/>
                  </a:lnTo>
                  <a:lnTo>
                    <a:pt x="52908" y="907427"/>
                  </a:lnTo>
                  <a:lnTo>
                    <a:pt x="26695" y="907427"/>
                  </a:lnTo>
                  <a:lnTo>
                    <a:pt x="23825" y="906500"/>
                  </a:lnTo>
                  <a:lnTo>
                    <a:pt x="22034" y="904760"/>
                  </a:lnTo>
                  <a:lnTo>
                    <a:pt x="20243" y="902970"/>
                  </a:lnTo>
                  <a:lnTo>
                    <a:pt x="19342" y="900734"/>
                  </a:lnTo>
                  <a:lnTo>
                    <a:pt x="19342" y="896543"/>
                  </a:lnTo>
                  <a:lnTo>
                    <a:pt x="19697" y="895235"/>
                  </a:lnTo>
                  <a:lnTo>
                    <a:pt x="20396" y="894143"/>
                  </a:lnTo>
                  <a:lnTo>
                    <a:pt x="21082" y="893000"/>
                  </a:lnTo>
                  <a:lnTo>
                    <a:pt x="22009" y="892238"/>
                  </a:lnTo>
                  <a:lnTo>
                    <a:pt x="23152" y="891806"/>
                  </a:lnTo>
                  <a:lnTo>
                    <a:pt x="24295" y="891425"/>
                  </a:lnTo>
                  <a:lnTo>
                    <a:pt x="26162" y="891209"/>
                  </a:lnTo>
                  <a:lnTo>
                    <a:pt x="52908" y="891209"/>
                  </a:lnTo>
                  <a:lnTo>
                    <a:pt x="52908" y="884732"/>
                  </a:lnTo>
                  <a:close/>
                </a:path>
                <a:path w="2011679" h="1576704">
                  <a:moveTo>
                    <a:pt x="52908" y="757313"/>
                  </a:moveTo>
                  <a:lnTo>
                    <a:pt x="26339" y="757313"/>
                  </a:lnTo>
                  <a:lnTo>
                    <a:pt x="24231" y="757428"/>
                  </a:lnTo>
                  <a:lnTo>
                    <a:pt x="23025" y="757694"/>
                  </a:lnTo>
                  <a:lnTo>
                    <a:pt x="21170" y="758075"/>
                  </a:lnTo>
                  <a:lnTo>
                    <a:pt x="13716" y="768146"/>
                  </a:lnTo>
                  <a:lnTo>
                    <a:pt x="13716" y="775766"/>
                  </a:lnTo>
                  <a:lnTo>
                    <a:pt x="15811" y="779843"/>
                  </a:lnTo>
                  <a:lnTo>
                    <a:pt x="20027" y="782675"/>
                  </a:lnTo>
                  <a:lnTo>
                    <a:pt x="14579" y="782675"/>
                  </a:lnTo>
                  <a:lnTo>
                    <a:pt x="14579" y="788504"/>
                  </a:lnTo>
                  <a:lnTo>
                    <a:pt x="52908" y="788504"/>
                  </a:lnTo>
                  <a:lnTo>
                    <a:pt x="52908" y="782027"/>
                  </a:lnTo>
                  <a:lnTo>
                    <a:pt x="27063" y="782027"/>
                  </a:lnTo>
                  <a:lnTo>
                    <a:pt x="23736" y="780986"/>
                  </a:lnTo>
                  <a:lnTo>
                    <a:pt x="20218" y="776960"/>
                  </a:lnTo>
                  <a:lnTo>
                    <a:pt x="19342" y="774573"/>
                  </a:lnTo>
                  <a:lnTo>
                    <a:pt x="19342" y="770102"/>
                  </a:lnTo>
                  <a:lnTo>
                    <a:pt x="19735" y="768578"/>
                  </a:lnTo>
                  <a:lnTo>
                    <a:pt x="21297" y="765962"/>
                  </a:lnTo>
                  <a:lnTo>
                    <a:pt x="22352" y="765098"/>
                  </a:lnTo>
                  <a:lnTo>
                    <a:pt x="23660" y="764603"/>
                  </a:lnTo>
                  <a:lnTo>
                    <a:pt x="24968" y="764057"/>
                  </a:lnTo>
                  <a:lnTo>
                    <a:pt x="26949" y="763841"/>
                  </a:lnTo>
                  <a:lnTo>
                    <a:pt x="52908" y="763841"/>
                  </a:lnTo>
                  <a:lnTo>
                    <a:pt x="52908" y="757313"/>
                  </a:lnTo>
                  <a:close/>
                </a:path>
                <a:path w="2011679" h="1576704">
                  <a:moveTo>
                    <a:pt x="52908" y="739571"/>
                  </a:moveTo>
                  <a:lnTo>
                    <a:pt x="14579" y="739571"/>
                  </a:lnTo>
                  <a:lnTo>
                    <a:pt x="14579" y="746099"/>
                  </a:lnTo>
                  <a:lnTo>
                    <a:pt x="52908" y="746099"/>
                  </a:lnTo>
                  <a:lnTo>
                    <a:pt x="52908" y="739571"/>
                  </a:lnTo>
                  <a:close/>
                </a:path>
                <a:path w="2011679" h="1576704">
                  <a:moveTo>
                    <a:pt x="53378" y="721550"/>
                  </a:moveTo>
                  <a:lnTo>
                    <a:pt x="53251" y="716165"/>
                  </a:lnTo>
                  <a:lnTo>
                    <a:pt x="53225" y="715899"/>
                  </a:lnTo>
                  <a:lnTo>
                    <a:pt x="52844" y="714044"/>
                  </a:lnTo>
                  <a:lnTo>
                    <a:pt x="47104" y="714971"/>
                  </a:lnTo>
                  <a:lnTo>
                    <a:pt x="47231" y="715899"/>
                  </a:lnTo>
                  <a:lnTo>
                    <a:pt x="47358" y="718832"/>
                  </a:lnTo>
                  <a:lnTo>
                    <a:pt x="43903" y="721550"/>
                  </a:lnTo>
                  <a:lnTo>
                    <a:pt x="19634" y="721550"/>
                  </a:lnTo>
                  <a:lnTo>
                    <a:pt x="19634" y="714971"/>
                  </a:lnTo>
                  <a:lnTo>
                    <a:pt x="14579" y="714971"/>
                  </a:lnTo>
                  <a:lnTo>
                    <a:pt x="14579" y="721550"/>
                  </a:lnTo>
                  <a:lnTo>
                    <a:pt x="1181" y="721550"/>
                  </a:lnTo>
                  <a:lnTo>
                    <a:pt x="5080" y="727976"/>
                  </a:lnTo>
                  <a:lnTo>
                    <a:pt x="14579" y="727976"/>
                  </a:lnTo>
                  <a:lnTo>
                    <a:pt x="14579" y="732764"/>
                  </a:lnTo>
                  <a:lnTo>
                    <a:pt x="19634" y="732764"/>
                  </a:lnTo>
                  <a:lnTo>
                    <a:pt x="19634" y="727976"/>
                  </a:lnTo>
                  <a:lnTo>
                    <a:pt x="45593" y="727976"/>
                  </a:lnTo>
                  <a:lnTo>
                    <a:pt x="48145" y="727710"/>
                  </a:lnTo>
                  <a:lnTo>
                    <a:pt x="49352" y="727214"/>
                  </a:lnTo>
                  <a:lnTo>
                    <a:pt x="50571" y="726668"/>
                  </a:lnTo>
                  <a:lnTo>
                    <a:pt x="51549" y="725741"/>
                  </a:lnTo>
                  <a:lnTo>
                    <a:pt x="53047" y="723138"/>
                  </a:lnTo>
                  <a:lnTo>
                    <a:pt x="53378" y="721550"/>
                  </a:lnTo>
                  <a:close/>
                </a:path>
                <a:path w="2011679" h="1576704">
                  <a:moveTo>
                    <a:pt x="53695" y="602411"/>
                  </a:moveTo>
                  <a:lnTo>
                    <a:pt x="52692" y="599033"/>
                  </a:lnTo>
                  <a:lnTo>
                    <a:pt x="50533" y="596201"/>
                  </a:lnTo>
                  <a:lnTo>
                    <a:pt x="48361" y="593318"/>
                  </a:lnTo>
                  <a:lnTo>
                    <a:pt x="45326" y="591362"/>
                  </a:lnTo>
                  <a:lnTo>
                    <a:pt x="41402" y="590270"/>
                  </a:lnTo>
                  <a:lnTo>
                    <a:pt x="40563" y="597027"/>
                  </a:lnTo>
                  <a:lnTo>
                    <a:pt x="43307" y="598004"/>
                  </a:lnTo>
                  <a:lnTo>
                    <a:pt x="45313" y="599363"/>
                  </a:lnTo>
                  <a:lnTo>
                    <a:pt x="46558" y="601052"/>
                  </a:lnTo>
                  <a:lnTo>
                    <a:pt x="47815" y="602678"/>
                  </a:lnTo>
                  <a:lnTo>
                    <a:pt x="48437" y="604748"/>
                  </a:lnTo>
                  <a:lnTo>
                    <a:pt x="35407" y="618744"/>
                  </a:lnTo>
                  <a:lnTo>
                    <a:pt x="35407" y="618363"/>
                  </a:lnTo>
                  <a:lnTo>
                    <a:pt x="35407" y="596963"/>
                  </a:lnTo>
                  <a:lnTo>
                    <a:pt x="35407" y="590105"/>
                  </a:lnTo>
                  <a:lnTo>
                    <a:pt x="34632" y="590105"/>
                  </a:lnTo>
                  <a:lnTo>
                    <a:pt x="34061" y="590054"/>
                  </a:lnTo>
                  <a:lnTo>
                    <a:pt x="30060" y="590054"/>
                  </a:lnTo>
                  <a:lnTo>
                    <a:pt x="30060" y="596963"/>
                  </a:lnTo>
                  <a:lnTo>
                    <a:pt x="30060" y="618363"/>
                  </a:lnTo>
                  <a:lnTo>
                    <a:pt x="19062" y="610463"/>
                  </a:lnTo>
                  <a:lnTo>
                    <a:pt x="19062" y="604151"/>
                  </a:lnTo>
                  <a:lnTo>
                    <a:pt x="20307" y="601484"/>
                  </a:lnTo>
                  <a:lnTo>
                    <a:pt x="22872" y="599363"/>
                  </a:lnTo>
                  <a:lnTo>
                    <a:pt x="24422" y="598055"/>
                  </a:lnTo>
                  <a:lnTo>
                    <a:pt x="26835" y="597242"/>
                  </a:lnTo>
                  <a:lnTo>
                    <a:pt x="30060" y="596963"/>
                  </a:lnTo>
                  <a:lnTo>
                    <a:pt x="30060" y="590054"/>
                  </a:lnTo>
                  <a:lnTo>
                    <a:pt x="27343" y="590054"/>
                  </a:lnTo>
                  <a:lnTo>
                    <a:pt x="22440" y="591693"/>
                  </a:lnTo>
                  <a:lnTo>
                    <a:pt x="15455" y="598220"/>
                  </a:lnTo>
                  <a:lnTo>
                    <a:pt x="13716" y="602411"/>
                  </a:lnTo>
                  <a:lnTo>
                    <a:pt x="13804" y="613029"/>
                  </a:lnTo>
                  <a:lnTo>
                    <a:pt x="15494" y="617156"/>
                  </a:lnTo>
                  <a:lnTo>
                    <a:pt x="22618" y="623798"/>
                  </a:lnTo>
                  <a:lnTo>
                    <a:pt x="27622" y="625436"/>
                  </a:lnTo>
                  <a:lnTo>
                    <a:pt x="40297" y="625436"/>
                  </a:lnTo>
                  <a:lnTo>
                    <a:pt x="53670" y="613029"/>
                  </a:lnTo>
                  <a:lnTo>
                    <a:pt x="53695" y="602411"/>
                  </a:lnTo>
                  <a:close/>
                </a:path>
                <a:path w="2011679" h="1576704">
                  <a:moveTo>
                    <a:pt x="53784" y="859802"/>
                  </a:moveTo>
                  <a:lnTo>
                    <a:pt x="53365" y="857402"/>
                  </a:lnTo>
                  <a:lnTo>
                    <a:pt x="51676" y="852944"/>
                  </a:lnTo>
                  <a:lnTo>
                    <a:pt x="50190" y="850544"/>
                  </a:lnTo>
                  <a:lnTo>
                    <a:pt x="48691" y="848817"/>
                  </a:lnTo>
                  <a:lnTo>
                    <a:pt x="48691" y="858278"/>
                  </a:lnTo>
                  <a:lnTo>
                    <a:pt x="48691" y="863346"/>
                  </a:lnTo>
                  <a:lnTo>
                    <a:pt x="48107" y="865251"/>
                  </a:lnTo>
                  <a:lnTo>
                    <a:pt x="45796" y="867854"/>
                  </a:lnTo>
                  <a:lnTo>
                    <a:pt x="44361" y="868514"/>
                  </a:lnTo>
                  <a:lnTo>
                    <a:pt x="41490" y="868514"/>
                  </a:lnTo>
                  <a:lnTo>
                    <a:pt x="40462" y="868235"/>
                  </a:lnTo>
                  <a:lnTo>
                    <a:pt x="39535" y="867587"/>
                  </a:lnTo>
                  <a:lnTo>
                    <a:pt x="38620" y="866990"/>
                  </a:lnTo>
                  <a:lnTo>
                    <a:pt x="37909" y="866165"/>
                  </a:lnTo>
                  <a:lnTo>
                    <a:pt x="36944" y="863942"/>
                  </a:lnTo>
                  <a:lnTo>
                    <a:pt x="36512" y="862037"/>
                  </a:lnTo>
                  <a:lnTo>
                    <a:pt x="35458" y="854633"/>
                  </a:lnTo>
                  <a:lnTo>
                    <a:pt x="34632" y="851090"/>
                  </a:lnTo>
                  <a:lnTo>
                    <a:pt x="33667" y="848753"/>
                  </a:lnTo>
                  <a:lnTo>
                    <a:pt x="38925" y="848753"/>
                  </a:lnTo>
                  <a:lnTo>
                    <a:pt x="48691" y="858278"/>
                  </a:lnTo>
                  <a:lnTo>
                    <a:pt x="48691" y="848817"/>
                  </a:lnTo>
                  <a:lnTo>
                    <a:pt x="48183" y="848207"/>
                  </a:lnTo>
                  <a:lnTo>
                    <a:pt x="49987" y="848042"/>
                  </a:lnTo>
                  <a:lnTo>
                    <a:pt x="51562" y="847610"/>
                  </a:lnTo>
                  <a:lnTo>
                    <a:pt x="52908" y="846899"/>
                  </a:lnTo>
                  <a:lnTo>
                    <a:pt x="52908" y="840105"/>
                  </a:lnTo>
                  <a:lnTo>
                    <a:pt x="51447" y="840917"/>
                  </a:lnTo>
                  <a:lnTo>
                    <a:pt x="49911" y="841514"/>
                  </a:lnTo>
                  <a:lnTo>
                    <a:pt x="46710" y="842060"/>
                  </a:lnTo>
                  <a:lnTo>
                    <a:pt x="42887" y="842162"/>
                  </a:lnTo>
                  <a:lnTo>
                    <a:pt x="25298" y="842162"/>
                  </a:lnTo>
                  <a:lnTo>
                    <a:pt x="23304" y="842276"/>
                  </a:lnTo>
                  <a:lnTo>
                    <a:pt x="13817" y="860996"/>
                  </a:lnTo>
                  <a:lnTo>
                    <a:pt x="14109" y="862901"/>
                  </a:lnTo>
                  <a:lnTo>
                    <a:pt x="14198" y="863346"/>
                  </a:lnTo>
                  <a:lnTo>
                    <a:pt x="15963" y="868235"/>
                  </a:lnTo>
                  <a:lnTo>
                    <a:pt x="17259" y="870140"/>
                  </a:lnTo>
                  <a:lnTo>
                    <a:pt x="18923" y="871448"/>
                  </a:lnTo>
                  <a:lnTo>
                    <a:pt x="20599" y="872807"/>
                  </a:lnTo>
                  <a:lnTo>
                    <a:pt x="22796" y="873734"/>
                  </a:lnTo>
                  <a:lnTo>
                    <a:pt x="25514" y="874331"/>
                  </a:lnTo>
                  <a:lnTo>
                    <a:pt x="26390" y="867968"/>
                  </a:lnTo>
                  <a:lnTo>
                    <a:pt x="23660" y="867257"/>
                  </a:lnTo>
                  <a:lnTo>
                    <a:pt x="21767" y="866165"/>
                  </a:lnTo>
                  <a:lnTo>
                    <a:pt x="20701" y="864755"/>
                  </a:lnTo>
                  <a:lnTo>
                    <a:pt x="19672" y="863346"/>
                  </a:lnTo>
                  <a:lnTo>
                    <a:pt x="19088" y="860996"/>
                  </a:lnTo>
                  <a:lnTo>
                    <a:pt x="19100" y="854633"/>
                  </a:lnTo>
                  <a:lnTo>
                    <a:pt x="19824" y="852233"/>
                  </a:lnTo>
                  <a:lnTo>
                    <a:pt x="21297" y="850544"/>
                  </a:lnTo>
                  <a:lnTo>
                    <a:pt x="22377" y="849350"/>
                  </a:lnTo>
                  <a:lnTo>
                    <a:pt x="24244" y="848702"/>
                  </a:lnTo>
                  <a:lnTo>
                    <a:pt x="27127" y="848702"/>
                  </a:lnTo>
                  <a:lnTo>
                    <a:pt x="27698" y="848753"/>
                  </a:lnTo>
                  <a:lnTo>
                    <a:pt x="28587" y="848753"/>
                  </a:lnTo>
                  <a:lnTo>
                    <a:pt x="29451" y="851255"/>
                  </a:lnTo>
                  <a:lnTo>
                    <a:pt x="30200" y="855116"/>
                  </a:lnTo>
                  <a:lnTo>
                    <a:pt x="31140" y="862901"/>
                  </a:lnTo>
                  <a:lnTo>
                    <a:pt x="31445" y="864755"/>
                  </a:lnTo>
                  <a:lnTo>
                    <a:pt x="32207" y="867587"/>
                  </a:lnTo>
                  <a:lnTo>
                    <a:pt x="32334" y="867968"/>
                  </a:lnTo>
                  <a:lnTo>
                    <a:pt x="32981" y="869442"/>
                  </a:lnTo>
                  <a:lnTo>
                    <a:pt x="33921" y="870800"/>
                  </a:lnTo>
                  <a:lnTo>
                    <a:pt x="34861" y="872210"/>
                  </a:lnTo>
                  <a:lnTo>
                    <a:pt x="36106" y="873302"/>
                  </a:lnTo>
                  <a:lnTo>
                    <a:pt x="39217" y="875042"/>
                  </a:lnTo>
                  <a:lnTo>
                    <a:pt x="40932" y="875474"/>
                  </a:lnTo>
                  <a:lnTo>
                    <a:pt x="46012" y="875474"/>
                  </a:lnTo>
                  <a:lnTo>
                    <a:pt x="48628" y="874331"/>
                  </a:lnTo>
                  <a:lnTo>
                    <a:pt x="50698" y="872045"/>
                  </a:lnTo>
                  <a:lnTo>
                    <a:pt x="52755" y="869823"/>
                  </a:lnTo>
                  <a:lnTo>
                    <a:pt x="53162" y="868514"/>
                  </a:lnTo>
                  <a:lnTo>
                    <a:pt x="53784" y="866546"/>
                  </a:lnTo>
                  <a:lnTo>
                    <a:pt x="53784" y="859802"/>
                  </a:lnTo>
                  <a:close/>
                </a:path>
                <a:path w="2011679" h="1576704">
                  <a:moveTo>
                    <a:pt x="53784" y="689927"/>
                  </a:moveTo>
                  <a:lnTo>
                    <a:pt x="51612" y="685850"/>
                  </a:lnTo>
                  <a:lnTo>
                    <a:pt x="47282" y="682853"/>
                  </a:lnTo>
                  <a:lnTo>
                    <a:pt x="52908" y="682853"/>
                  </a:lnTo>
                  <a:lnTo>
                    <a:pt x="52908" y="677087"/>
                  </a:lnTo>
                  <a:lnTo>
                    <a:pt x="14579" y="677087"/>
                  </a:lnTo>
                  <a:lnTo>
                    <a:pt x="14579" y="683564"/>
                  </a:lnTo>
                  <a:lnTo>
                    <a:pt x="38392" y="683564"/>
                  </a:lnTo>
                  <a:lnTo>
                    <a:pt x="40894" y="683945"/>
                  </a:lnTo>
                  <a:lnTo>
                    <a:pt x="48183" y="691781"/>
                  </a:lnTo>
                  <a:lnTo>
                    <a:pt x="48183" y="695706"/>
                  </a:lnTo>
                  <a:lnTo>
                    <a:pt x="47701" y="697331"/>
                  </a:lnTo>
                  <a:lnTo>
                    <a:pt x="46723" y="698639"/>
                  </a:lnTo>
                  <a:lnTo>
                    <a:pt x="45745" y="699998"/>
                  </a:lnTo>
                  <a:lnTo>
                    <a:pt x="44411" y="700874"/>
                  </a:lnTo>
                  <a:lnTo>
                    <a:pt x="41516" y="701522"/>
                  </a:lnTo>
                  <a:lnTo>
                    <a:pt x="39230" y="701687"/>
                  </a:lnTo>
                  <a:lnTo>
                    <a:pt x="14579" y="701687"/>
                  </a:lnTo>
                  <a:lnTo>
                    <a:pt x="14579" y="708164"/>
                  </a:lnTo>
                  <a:lnTo>
                    <a:pt x="41097" y="708164"/>
                  </a:lnTo>
                  <a:lnTo>
                    <a:pt x="43116" y="708050"/>
                  </a:lnTo>
                  <a:lnTo>
                    <a:pt x="53784" y="697331"/>
                  </a:lnTo>
                  <a:lnTo>
                    <a:pt x="53784" y="689927"/>
                  </a:lnTo>
                  <a:close/>
                </a:path>
                <a:path w="2011679" h="1576704">
                  <a:moveTo>
                    <a:pt x="53784" y="646772"/>
                  </a:moveTo>
                  <a:lnTo>
                    <a:pt x="51879" y="643178"/>
                  </a:lnTo>
                  <a:lnTo>
                    <a:pt x="48437" y="641007"/>
                  </a:lnTo>
                  <a:lnTo>
                    <a:pt x="48437" y="648017"/>
                  </a:lnTo>
                  <a:lnTo>
                    <a:pt x="48437" y="653681"/>
                  </a:lnTo>
                  <a:lnTo>
                    <a:pt x="47218" y="656132"/>
                  </a:lnTo>
                  <a:lnTo>
                    <a:pt x="42367" y="660273"/>
                  </a:lnTo>
                  <a:lnTo>
                    <a:pt x="38696" y="661301"/>
                  </a:lnTo>
                  <a:lnTo>
                    <a:pt x="28702" y="661301"/>
                  </a:lnTo>
                  <a:lnTo>
                    <a:pt x="24980" y="660323"/>
                  </a:lnTo>
                  <a:lnTo>
                    <a:pt x="22631" y="658418"/>
                  </a:lnTo>
                  <a:lnTo>
                    <a:pt x="20269" y="656463"/>
                  </a:lnTo>
                  <a:lnTo>
                    <a:pt x="19088" y="654062"/>
                  </a:lnTo>
                  <a:lnTo>
                    <a:pt x="19164" y="648017"/>
                  </a:lnTo>
                  <a:lnTo>
                    <a:pt x="20320" y="645680"/>
                  </a:lnTo>
                  <a:lnTo>
                    <a:pt x="25222" y="641654"/>
                  </a:lnTo>
                  <a:lnTo>
                    <a:pt x="29070" y="640676"/>
                  </a:lnTo>
                  <a:lnTo>
                    <a:pt x="39090" y="640676"/>
                  </a:lnTo>
                  <a:lnTo>
                    <a:pt x="48437" y="648017"/>
                  </a:lnTo>
                  <a:lnTo>
                    <a:pt x="48437" y="641007"/>
                  </a:lnTo>
                  <a:lnTo>
                    <a:pt x="48082" y="640778"/>
                  </a:lnTo>
                  <a:lnTo>
                    <a:pt x="52908" y="640778"/>
                  </a:lnTo>
                  <a:lnTo>
                    <a:pt x="52908" y="634746"/>
                  </a:lnTo>
                  <a:lnTo>
                    <a:pt x="0" y="634746"/>
                  </a:lnTo>
                  <a:lnTo>
                    <a:pt x="0" y="641223"/>
                  </a:lnTo>
                  <a:lnTo>
                    <a:pt x="18986" y="641223"/>
                  </a:lnTo>
                  <a:lnTo>
                    <a:pt x="17424" y="642302"/>
                  </a:lnTo>
                  <a:lnTo>
                    <a:pt x="16154" y="643775"/>
                  </a:lnTo>
                  <a:lnTo>
                    <a:pt x="14198" y="647420"/>
                  </a:lnTo>
                  <a:lnTo>
                    <a:pt x="13716" y="649490"/>
                  </a:lnTo>
                  <a:lnTo>
                    <a:pt x="13716" y="654939"/>
                  </a:lnTo>
                  <a:lnTo>
                    <a:pt x="29959" y="667994"/>
                  </a:lnTo>
                  <a:lnTo>
                    <a:pt x="37706" y="667994"/>
                  </a:lnTo>
                  <a:lnTo>
                    <a:pt x="53670" y="654939"/>
                  </a:lnTo>
                  <a:lnTo>
                    <a:pt x="53784" y="646772"/>
                  </a:lnTo>
                  <a:close/>
                </a:path>
                <a:path w="2011679" h="1576704">
                  <a:moveTo>
                    <a:pt x="68427" y="821651"/>
                  </a:moveTo>
                  <a:lnTo>
                    <a:pt x="68364" y="812558"/>
                  </a:lnTo>
                  <a:lnTo>
                    <a:pt x="67754" y="809777"/>
                  </a:lnTo>
                  <a:lnTo>
                    <a:pt x="65747" y="806132"/>
                  </a:lnTo>
                  <a:lnTo>
                    <a:pt x="65481" y="805649"/>
                  </a:lnTo>
                  <a:lnTo>
                    <a:pt x="64858" y="804506"/>
                  </a:lnTo>
                  <a:lnTo>
                    <a:pt x="62890" y="802601"/>
                  </a:lnTo>
                  <a:lnTo>
                    <a:pt x="60401" y="801395"/>
                  </a:lnTo>
                  <a:lnTo>
                    <a:pt x="57912" y="800150"/>
                  </a:lnTo>
                  <a:lnTo>
                    <a:pt x="53682" y="799553"/>
                  </a:lnTo>
                  <a:lnTo>
                    <a:pt x="47536" y="799553"/>
                  </a:lnTo>
                  <a:lnTo>
                    <a:pt x="47536" y="819200"/>
                  </a:lnTo>
                  <a:lnTo>
                    <a:pt x="46380" y="821702"/>
                  </a:lnTo>
                  <a:lnTo>
                    <a:pt x="44069" y="823658"/>
                  </a:lnTo>
                  <a:lnTo>
                    <a:pt x="41757" y="825677"/>
                  </a:lnTo>
                  <a:lnTo>
                    <a:pt x="38087" y="826706"/>
                  </a:lnTo>
                  <a:lnTo>
                    <a:pt x="28435" y="826706"/>
                  </a:lnTo>
                  <a:lnTo>
                    <a:pt x="24955" y="825677"/>
                  </a:lnTo>
                  <a:lnTo>
                    <a:pt x="20269" y="821651"/>
                  </a:lnTo>
                  <a:lnTo>
                    <a:pt x="19113" y="819200"/>
                  </a:lnTo>
                  <a:lnTo>
                    <a:pt x="19215" y="813054"/>
                  </a:lnTo>
                  <a:lnTo>
                    <a:pt x="20281" y="810818"/>
                  </a:lnTo>
                  <a:lnTo>
                    <a:pt x="25044" y="806678"/>
                  </a:lnTo>
                  <a:lnTo>
                    <a:pt x="28587" y="805649"/>
                  </a:lnTo>
                  <a:lnTo>
                    <a:pt x="38188" y="805649"/>
                  </a:lnTo>
                  <a:lnTo>
                    <a:pt x="47536" y="819200"/>
                  </a:lnTo>
                  <a:lnTo>
                    <a:pt x="47536" y="799553"/>
                  </a:lnTo>
                  <a:lnTo>
                    <a:pt x="14579" y="799553"/>
                  </a:lnTo>
                  <a:lnTo>
                    <a:pt x="14579" y="805535"/>
                  </a:lnTo>
                  <a:lnTo>
                    <a:pt x="19202" y="805535"/>
                  </a:lnTo>
                  <a:lnTo>
                    <a:pt x="15544" y="808482"/>
                  </a:lnTo>
                  <a:lnTo>
                    <a:pt x="13716" y="812228"/>
                  </a:lnTo>
                  <a:lnTo>
                    <a:pt x="13716" y="820127"/>
                  </a:lnTo>
                  <a:lnTo>
                    <a:pt x="29870" y="833348"/>
                  </a:lnTo>
                  <a:lnTo>
                    <a:pt x="38849" y="833348"/>
                  </a:lnTo>
                  <a:lnTo>
                    <a:pt x="43408" y="831938"/>
                  </a:lnTo>
                  <a:lnTo>
                    <a:pt x="50292" y="826706"/>
                  </a:lnTo>
                  <a:lnTo>
                    <a:pt x="51015" y="826160"/>
                  </a:lnTo>
                  <a:lnTo>
                    <a:pt x="52908" y="822083"/>
                  </a:lnTo>
                  <a:lnTo>
                    <a:pt x="52908" y="812558"/>
                  </a:lnTo>
                  <a:lnTo>
                    <a:pt x="51244" y="809015"/>
                  </a:lnTo>
                  <a:lnTo>
                    <a:pt x="47891" y="806196"/>
                  </a:lnTo>
                  <a:lnTo>
                    <a:pt x="52133" y="806132"/>
                  </a:lnTo>
                  <a:lnTo>
                    <a:pt x="62979" y="820127"/>
                  </a:lnTo>
                  <a:lnTo>
                    <a:pt x="62496" y="821918"/>
                  </a:lnTo>
                  <a:lnTo>
                    <a:pt x="60401" y="824750"/>
                  </a:lnTo>
                  <a:lnTo>
                    <a:pt x="58978" y="825461"/>
                  </a:lnTo>
                  <a:lnTo>
                    <a:pt x="57023" y="825728"/>
                  </a:lnTo>
                  <a:lnTo>
                    <a:pt x="56095" y="832040"/>
                  </a:lnTo>
                  <a:lnTo>
                    <a:pt x="60223" y="832154"/>
                  </a:lnTo>
                  <a:lnTo>
                    <a:pt x="63334" y="830795"/>
                  </a:lnTo>
                  <a:lnTo>
                    <a:pt x="65379" y="827963"/>
                  </a:lnTo>
                  <a:lnTo>
                    <a:pt x="67437" y="825182"/>
                  </a:lnTo>
                  <a:lnTo>
                    <a:pt x="68427" y="821651"/>
                  </a:lnTo>
                  <a:close/>
                </a:path>
                <a:path w="2011679" h="1576704">
                  <a:moveTo>
                    <a:pt x="99402" y="1282128"/>
                  </a:moveTo>
                  <a:lnTo>
                    <a:pt x="85140" y="1282128"/>
                  </a:lnTo>
                  <a:lnTo>
                    <a:pt x="85140" y="1286802"/>
                  </a:lnTo>
                  <a:lnTo>
                    <a:pt x="99402" y="1286802"/>
                  </a:lnTo>
                  <a:lnTo>
                    <a:pt x="99402" y="1282128"/>
                  </a:lnTo>
                  <a:close/>
                </a:path>
                <a:path w="2011679" h="1576704">
                  <a:moveTo>
                    <a:pt x="99402" y="1142111"/>
                  </a:moveTo>
                  <a:lnTo>
                    <a:pt x="85140" y="1142111"/>
                  </a:lnTo>
                  <a:lnTo>
                    <a:pt x="85140" y="1146771"/>
                  </a:lnTo>
                  <a:lnTo>
                    <a:pt x="99402" y="1146771"/>
                  </a:lnTo>
                  <a:lnTo>
                    <a:pt x="99402" y="1142111"/>
                  </a:lnTo>
                  <a:close/>
                </a:path>
                <a:path w="2011679" h="1576704">
                  <a:moveTo>
                    <a:pt x="99402" y="1002080"/>
                  </a:moveTo>
                  <a:lnTo>
                    <a:pt x="85140" y="1002080"/>
                  </a:lnTo>
                  <a:lnTo>
                    <a:pt x="85140" y="1006754"/>
                  </a:lnTo>
                  <a:lnTo>
                    <a:pt x="99402" y="1006754"/>
                  </a:lnTo>
                  <a:lnTo>
                    <a:pt x="99402" y="1002080"/>
                  </a:lnTo>
                  <a:close/>
                </a:path>
                <a:path w="2011679" h="1576704">
                  <a:moveTo>
                    <a:pt x="99402" y="862088"/>
                  </a:moveTo>
                  <a:lnTo>
                    <a:pt x="85140" y="862088"/>
                  </a:lnTo>
                  <a:lnTo>
                    <a:pt x="85140" y="866775"/>
                  </a:lnTo>
                  <a:lnTo>
                    <a:pt x="99402" y="866775"/>
                  </a:lnTo>
                  <a:lnTo>
                    <a:pt x="99402" y="862088"/>
                  </a:lnTo>
                  <a:close/>
                </a:path>
                <a:path w="2011679" h="1576704">
                  <a:moveTo>
                    <a:pt x="126619" y="583844"/>
                  </a:moveTo>
                  <a:lnTo>
                    <a:pt x="122847" y="563930"/>
                  </a:lnTo>
                  <a:lnTo>
                    <a:pt x="122428" y="563270"/>
                  </a:lnTo>
                  <a:lnTo>
                    <a:pt x="121843" y="562749"/>
                  </a:lnTo>
                  <a:lnTo>
                    <a:pt x="121843" y="585597"/>
                  </a:lnTo>
                  <a:lnTo>
                    <a:pt x="121119" y="589724"/>
                  </a:lnTo>
                  <a:lnTo>
                    <a:pt x="118224" y="593864"/>
                  </a:lnTo>
                  <a:lnTo>
                    <a:pt x="116420" y="594893"/>
                  </a:lnTo>
                  <a:lnTo>
                    <a:pt x="112166" y="594893"/>
                  </a:lnTo>
                  <a:lnTo>
                    <a:pt x="110375" y="593864"/>
                  </a:lnTo>
                  <a:lnTo>
                    <a:pt x="107467" y="589724"/>
                  </a:lnTo>
                  <a:lnTo>
                    <a:pt x="106743" y="585597"/>
                  </a:lnTo>
                  <a:lnTo>
                    <a:pt x="106832" y="572693"/>
                  </a:lnTo>
                  <a:lnTo>
                    <a:pt x="107543" y="568934"/>
                  </a:lnTo>
                  <a:lnTo>
                    <a:pt x="110413" y="564857"/>
                  </a:lnTo>
                  <a:lnTo>
                    <a:pt x="112115" y="563930"/>
                  </a:lnTo>
                  <a:lnTo>
                    <a:pt x="116408" y="563930"/>
                  </a:lnTo>
                  <a:lnTo>
                    <a:pt x="121843" y="585597"/>
                  </a:lnTo>
                  <a:lnTo>
                    <a:pt x="121843" y="562749"/>
                  </a:lnTo>
                  <a:lnTo>
                    <a:pt x="121158" y="562127"/>
                  </a:lnTo>
                  <a:lnTo>
                    <a:pt x="118097" y="560501"/>
                  </a:lnTo>
                  <a:lnTo>
                    <a:pt x="116319" y="560070"/>
                  </a:lnTo>
                  <a:lnTo>
                    <a:pt x="111544" y="560070"/>
                  </a:lnTo>
                  <a:lnTo>
                    <a:pt x="101968" y="574929"/>
                  </a:lnTo>
                  <a:lnTo>
                    <a:pt x="101968" y="586511"/>
                  </a:lnTo>
                  <a:lnTo>
                    <a:pt x="103212" y="591629"/>
                  </a:lnTo>
                  <a:lnTo>
                    <a:pt x="107784" y="597408"/>
                  </a:lnTo>
                  <a:lnTo>
                    <a:pt x="110655" y="598703"/>
                  </a:lnTo>
                  <a:lnTo>
                    <a:pt x="117068" y="598703"/>
                  </a:lnTo>
                  <a:lnTo>
                    <a:pt x="126161" y="587438"/>
                  </a:lnTo>
                  <a:lnTo>
                    <a:pt x="126619" y="583844"/>
                  </a:lnTo>
                  <a:close/>
                </a:path>
                <a:path w="2011679" h="1576704">
                  <a:moveTo>
                    <a:pt x="126619" y="443801"/>
                  </a:moveTo>
                  <a:lnTo>
                    <a:pt x="121843" y="422744"/>
                  </a:lnTo>
                  <a:lnTo>
                    <a:pt x="121843" y="445604"/>
                  </a:lnTo>
                  <a:lnTo>
                    <a:pt x="121119" y="449732"/>
                  </a:lnTo>
                  <a:lnTo>
                    <a:pt x="119634" y="451802"/>
                  </a:lnTo>
                  <a:lnTo>
                    <a:pt x="118224" y="453821"/>
                  </a:lnTo>
                  <a:lnTo>
                    <a:pt x="116420" y="454850"/>
                  </a:lnTo>
                  <a:lnTo>
                    <a:pt x="112166" y="454850"/>
                  </a:lnTo>
                  <a:lnTo>
                    <a:pt x="110375" y="453821"/>
                  </a:lnTo>
                  <a:lnTo>
                    <a:pt x="108800" y="451637"/>
                  </a:lnTo>
                  <a:lnTo>
                    <a:pt x="107467" y="449732"/>
                  </a:lnTo>
                  <a:lnTo>
                    <a:pt x="106743" y="445604"/>
                  </a:lnTo>
                  <a:lnTo>
                    <a:pt x="106845" y="432650"/>
                  </a:lnTo>
                  <a:lnTo>
                    <a:pt x="107543" y="428942"/>
                  </a:lnTo>
                  <a:lnTo>
                    <a:pt x="109143" y="426605"/>
                  </a:lnTo>
                  <a:lnTo>
                    <a:pt x="110413" y="424815"/>
                  </a:lnTo>
                  <a:lnTo>
                    <a:pt x="112115" y="423887"/>
                  </a:lnTo>
                  <a:lnTo>
                    <a:pt x="116408" y="423887"/>
                  </a:lnTo>
                  <a:lnTo>
                    <a:pt x="118224" y="424916"/>
                  </a:lnTo>
                  <a:lnTo>
                    <a:pt x="119672" y="426986"/>
                  </a:lnTo>
                  <a:lnTo>
                    <a:pt x="121119" y="429006"/>
                  </a:lnTo>
                  <a:lnTo>
                    <a:pt x="121767" y="432650"/>
                  </a:lnTo>
                  <a:lnTo>
                    <a:pt x="121843" y="445604"/>
                  </a:lnTo>
                  <a:lnTo>
                    <a:pt x="121843" y="422744"/>
                  </a:lnTo>
                  <a:lnTo>
                    <a:pt x="121158" y="422084"/>
                  </a:lnTo>
                  <a:lnTo>
                    <a:pt x="118097" y="420458"/>
                  </a:lnTo>
                  <a:lnTo>
                    <a:pt x="116319" y="420077"/>
                  </a:lnTo>
                  <a:lnTo>
                    <a:pt x="111544" y="420077"/>
                  </a:lnTo>
                  <a:lnTo>
                    <a:pt x="109258" y="420776"/>
                  </a:lnTo>
                  <a:lnTo>
                    <a:pt x="107454" y="422300"/>
                  </a:lnTo>
                  <a:lnTo>
                    <a:pt x="105638" y="423773"/>
                  </a:lnTo>
                  <a:lnTo>
                    <a:pt x="104267" y="425843"/>
                  </a:lnTo>
                  <a:lnTo>
                    <a:pt x="102438" y="431342"/>
                  </a:lnTo>
                  <a:lnTo>
                    <a:pt x="101968" y="434936"/>
                  </a:lnTo>
                  <a:lnTo>
                    <a:pt x="101968" y="446468"/>
                  </a:lnTo>
                  <a:lnTo>
                    <a:pt x="103212" y="451637"/>
                  </a:lnTo>
                  <a:lnTo>
                    <a:pt x="107784" y="457352"/>
                  </a:lnTo>
                  <a:lnTo>
                    <a:pt x="110655" y="458660"/>
                  </a:lnTo>
                  <a:lnTo>
                    <a:pt x="117068" y="458660"/>
                  </a:lnTo>
                  <a:lnTo>
                    <a:pt x="119354" y="457962"/>
                  </a:lnTo>
                  <a:lnTo>
                    <a:pt x="121170" y="456438"/>
                  </a:lnTo>
                  <a:lnTo>
                    <a:pt x="122974" y="454964"/>
                  </a:lnTo>
                  <a:lnTo>
                    <a:pt x="124345" y="452843"/>
                  </a:lnTo>
                  <a:lnTo>
                    <a:pt x="126161" y="447395"/>
                  </a:lnTo>
                  <a:lnTo>
                    <a:pt x="126619" y="443801"/>
                  </a:lnTo>
                  <a:close/>
                </a:path>
                <a:path w="2011679" h="1576704">
                  <a:moveTo>
                    <a:pt x="126619" y="303809"/>
                  </a:moveTo>
                  <a:lnTo>
                    <a:pt x="122847" y="283895"/>
                  </a:lnTo>
                  <a:lnTo>
                    <a:pt x="122428" y="283235"/>
                  </a:lnTo>
                  <a:lnTo>
                    <a:pt x="121843" y="282714"/>
                  </a:lnTo>
                  <a:lnTo>
                    <a:pt x="121843" y="305562"/>
                  </a:lnTo>
                  <a:lnTo>
                    <a:pt x="121119" y="309689"/>
                  </a:lnTo>
                  <a:lnTo>
                    <a:pt x="118224" y="313829"/>
                  </a:lnTo>
                  <a:lnTo>
                    <a:pt x="116420" y="314858"/>
                  </a:lnTo>
                  <a:lnTo>
                    <a:pt x="112166" y="314858"/>
                  </a:lnTo>
                  <a:lnTo>
                    <a:pt x="110375" y="313829"/>
                  </a:lnTo>
                  <a:lnTo>
                    <a:pt x="107467" y="309689"/>
                  </a:lnTo>
                  <a:lnTo>
                    <a:pt x="106743" y="305562"/>
                  </a:lnTo>
                  <a:lnTo>
                    <a:pt x="106832" y="292658"/>
                  </a:lnTo>
                  <a:lnTo>
                    <a:pt x="107543" y="288899"/>
                  </a:lnTo>
                  <a:lnTo>
                    <a:pt x="110413" y="284822"/>
                  </a:lnTo>
                  <a:lnTo>
                    <a:pt x="112115" y="283895"/>
                  </a:lnTo>
                  <a:lnTo>
                    <a:pt x="116408" y="283895"/>
                  </a:lnTo>
                  <a:lnTo>
                    <a:pt x="121843" y="305562"/>
                  </a:lnTo>
                  <a:lnTo>
                    <a:pt x="121843" y="282714"/>
                  </a:lnTo>
                  <a:lnTo>
                    <a:pt x="121158" y="282092"/>
                  </a:lnTo>
                  <a:lnTo>
                    <a:pt x="118097" y="280466"/>
                  </a:lnTo>
                  <a:lnTo>
                    <a:pt x="116319" y="280035"/>
                  </a:lnTo>
                  <a:lnTo>
                    <a:pt x="111544" y="280035"/>
                  </a:lnTo>
                  <a:lnTo>
                    <a:pt x="101968" y="294894"/>
                  </a:lnTo>
                  <a:lnTo>
                    <a:pt x="101968" y="306476"/>
                  </a:lnTo>
                  <a:lnTo>
                    <a:pt x="103212" y="311594"/>
                  </a:lnTo>
                  <a:lnTo>
                    <a:pt x="107784" y="317373"/>
                  </a:lnTo>
                  <a:lnTo>
                    <a:pt x="110655" y="318668"/>
                  </a:lnTo>
                  <a:lnTo>
                    <a:pt x="117068" y="318668"/>
                  </a:lnTo>
                  <a:lnTo>
                    <a:pt x="126161" y="307403"/>
                  </a:lnTo>
                  <a:lnTo>
                    <a:pt x="126619" y="303809"/>
                  </a:lnTo>
                  <a:close/>
                </a:path>
                <a:path w="2011679" h="1576704">
                  <a:moveTo>
                    <a:pt x="126619" y="163766"/>
                  </a:moveTo>
                  <a:lnTo>
                    <a:pt x="121843" y="142709"/>
                  </a:lnTo>
                  <a:lnTo>
                    <a:pt x="121843" y="165569"/>
                  </a:lnTo>
                  <a:lnTo>
                    <a:pt x="121119" y="169697"/>
                  </a:lnTo>
                  <a:lnTo>
                    <a:pt x="119634" y="171767"/>
                  </a:lnTo>
                  <a:lnTo>
                    <a:pt x="118224" y="173786"/>
                  </a:lnTo>
                  <a:lnTo>
                    <a:pt x="116420" y="174815"/>
                  </a:lnTo>
                  <a:lnTo>
                    <a:pt x="112166" y="174815"/>
                  </a:lnTo>
                  <a:lnTo>
                    <a:pt x="110375" y="173786"/>
                  </a:lnTo>
                  <a:lnTo>
                    <a:pt x="108800" y="171602"/>
                  </a:lnTo>
                  <a:lnTo>
                    <a:pt x="107467" y="169697"/>
                  </a:lnTo>
                  <a:lnTo>
                    <a:pt x="106743" y="165569"/>
                  </a:lnTo>
                  <a:lnTo>
                    <a:pt x="106845" y="152615"/>
                  </a:lnTo>
                  <a:lnTo>
                    <a:pt x="107543" y="148907"/>
                  </a:lnTo>
                  <a:lnTo>
                    <a:pt x="109143" y="146570"/>
                  </a:lnTo>
                  <a:lnTo>
                    <a:pt x="110413" y="144780"/>
                  </a:lnTo>
                  <a:lnTo>
                    <a:pt x="112115" y="143852"/>
                  </a:lnTo>
                  <a:lnTo>
                    <a:pt x="116408" y="143852"/>
                  </a:lnTo>
                  <a:lnTo>
                    <a:pt x="118224" y="144881"/>
                  </a:lnTo>
                  <a:lnTo>
                    <a:pt x="119672" y="146951"/>
                  </a:lnTo>
                  <a:lnTo>
                    <a:pt x="121119" y="148971"/>
                  </a:lnTo>
                  <a:lnTo>
                    <a:pt x="121767" y="152615"/>
                  </a:lnTo>
                  <a:lnTo>
                    <a:pt x="121843" y="165569"/>
                  </a:lnTo>
                  <a:lnTo>
                    <a:pt x="121843" y="142709"/>
                  </a:lnTo>
                  <a:lnTo>
                    <a:pt x="121158" y="142049"/>
                  </a:lnTo>
                  <a:lnTo>
                    <a:pt x="118097" y="140423"/>
                  </a:lnTo>
                  <a:lnTo>
                    <a:pt x="116319" y="140042"/>
                  </a:lnTo>
                  <a:lnTo>
                    <a:pt x="111544" y="140042"/>
                  </a:lnTo>
                  <a:lnTo>
                    <a:pt x="109258" y="140741"/>
                  </a:lnTo>
                  <a:lnTo>
                    <a:pt x="107454" y="142265"/>
                  </a:lnTo>
                  <a:lnTo>
                    <a:pt x="105638" y="143738"/>
                  </a:lnTo>
                  <a:lnTo>
                    <a:pt x="104267" y="145808"/>
                  </a:lnTo>
                  <a:lnTo>
                    <a:pt x="102438" y="151307"/>
                  </a:lnTo>
                  <a:lnTo>
                    <a:pt x="101968" y="154901"/>
                  </a:lnTo>
                  <a:lnTo>
                    <a:pt x="101968" y="166433"/>
                  </a:lnTo>
                  <a:lnTo>
                    <a:pt x="103212" y="171602"/>
                  </a:lnTo>
                  <a:lnTo>
                    <a:pt x="107784" y="177317"/>
                  </a:lnTo>
                  <a:lnTo>
                    <a:pt x="110655" y="178625"/>
                  </a:lnTo>
                  <a:lnTo>
                    <a:pt x="117068" y="178625"/>
                  </a:lnTo>
                  <a:lnTo>
                    <a:pt x="119354" y="177927"/>
                  </a:lnTo>
                  <a:lnTo>
                    <a:pt x="121170" y="176403"/>
                  </a:lnTo>
                  <a:lnTo>
                    <a:pt x="122974" y="174929"/>
                  </a:lnTo>
                  <a:lnTo>
                    <a:pt x="124345" y="172808"/>
                  </a:lnTo>
                  <a:lnTo>
                    <a:pt x="126161" y="167360"/>
                  </a:lnTo>
                  <a:lnTo>
                    <a:pt x="126619" y="163766"/>
                  </a:lnTo>
                  <a:close/>
                </a:path>
                <a:path w="2011679" h="1576704">
                  <a:moveTo>
                    <a:pt x="128397" y="1283931"/>
                  </a:moveTo>
                  <a:lnTo>
                    <a:pt x="123634" y="1262862"/>
                  </a:lnTo>
                  <a:lnTo>
                    <a:pt x="123634" y="1285709"/>
                  </a:lnTo>
                  <a:lnTo>
                    <a:pt x="122897" y="1289837"/>
                  </a:lnTo>
                  <a:lnTo>
                    <a:pt x="120002" y="1293952"/>
                  </a:lnTo>
                  <a:lnTo>
                    <a:pt x="118211" y="1294980"/>
                  </a:lnTo>
                  <a:lnTo>
                    <a:pt x="113944" y="1294980"/>
                  </a:lnTo>
                  <a:lnTo>
                    <a:pt x="112153" y="1293952"/>
                  </a:lnTo>
                  <a:lnTo>
                    <a:pt x="109245" y="1289812"/>
                  </a:lnTo>
                  <a:lnTo>
                    <a:pt x="108521" y="1285709"/>
                  </a:lnTo>
                  <a:lnTo>
                    <a:pt x="108623" y="1272768"/>
                  </a:lnTo>
                  <a:lnTo>
                    <a:pt x="109321" y="1269034"/>
                  </a:lnTo>
                  <a:lnTo>
                    <a:pt x="112191" y="1264920"/>
                  </a:lnTo>
                  <a:lnTo>
                    <a:pt x="113893" y="1264018"/>
                  </a:lnTo>
                  <a:lnTo>
                    <a:pt x="118198" y="1264018"/>
                  </a:lnTo>
                  <a:lnTo>
                    <a:pt x="120002" y="1265047"/>
                  </a:lnTo>
                  <a:lnTo>
                    <a:pt x="122910" y="1269136"/>
                  </a:lnTo>
                  <a:lnTo>
                    <a:pt x="123545" y="1272768"/>
                  </a:lnTo>
                  <a:lnTo>
                    <a:pt x="123634" y="1285709"/>
                  </a:lnTo>
                  <a:lnTo>
                    <a:pt x="123634" y="1262862"/>
                  </a:lnTo>
                  <a:lnTo>
                    <a:pt x="122948" y="1262214"/>
                  </a:lnTo>
                  <a:lnTo>
                    <a:pt x="119888" y="1260576"/>
                  </a:lnTo>
                  <a:lnTo>
                    <a:pt x="118110" y="1260170"/>
                  </a:lnTo>
                  <a:lnTo>
                    <a:pt x="113334" y="1260170"/>
                  </a:lnTo>
                  <a:lnTo>
                    <a:pt x="103759" y="1275029"/>
                  </a:lnTo>
                  <a:lnTo>
                    <a:pt x="103759" y="1286598"/>
                  </a:lnTo>
                  <a:lnTo>
                    <a:pt x="105003" y="1291729"/>
                  </a:lnTo>
                  <a:lnTo>
                    <a:pt x="109575" y="1297495"/>
                  </a:lnTo>
                  <a:lnTo>
                    <a:pt x="112433" y="1298803"/>
                  </a:lnTo>
                  <a:lnTo>
                    <a:pt x="118846" y="1298803"/>
                  </a:lnTo>
                  <a:lnTo>
                    <a:pt x="127952" y="1287513"/>
                  </a:lnTo>
                  <a:lnTo>
                    <a:pt x="128397" y="1283931"/>
                  </a:lnTo>
                  <a:close/>
                </a:path>
                <a:path w="2011679" h="1576704">
                  <a:moveTo>
                    <a:pt x="128397" y="1143914"/>
                  </a:moveTo>
                  <a:lnTo>
                    <a:pt x="123634" y="1122845"/>
                  </a:lnTo>
                  <a:lnTo>
                    <a:pt x="123634" y="1145692"/>
                  </a:lnTo>
                  <a:lnTo>
                    <a:pt x="122897" y="1149819"/>
                  </a:lnTo>
                  <a:lnTo>
                    <a:pt x="120002" y="1153934"/>
                  </a:lnTo>
                  <a:lnTo>
                    <a:pt x="118211" y="1154963"/>
                  </a:lnTo>
                  <a:lnTo>
                    <a:pt x="113944" y="1154963"/>
                  </a:lnTo>
                  <a:lnTo>
                    <a:pt x="112153" y="1153934"/>
                  </a:lnTo>
                  <a:lnTo>
                    <a:pt x="109245" y="1149794"/>
                  </a:lnTo>
                  <a:lnTo>
                    <a:pt x="108521" y="1145692"/>
                  </a:lnTo>
                  <a:lnTo>
                    <a:pt x="108623" y="1132751"/>
                  </a:lnTo>
                  <a:lnTo>
                    <a:pt x="109321" y="1129017"/>
                  </a:lnTo>
                  <a:lnTo>
                    <a:pt x="112191" y="1124902"/>
                  </a:lnTo>
                  <a:lnTo>
                    <a:pt x="113893" y="1124000"/>
                  </a:lnTo>
                  <a:lnTo>
                    <a:pt x="118198" y="1124000"/>
                  </a:lnTo>
                  <a:lnTo>
                    <a:pt x="120002" y="1125016"/>
                  </a:lnTo>
                  <a:lnTo>
                    <a:pt x="122910" y="1129118"/>
                  </a:lnTo>
                  <a:lnTo>
                    <a:pt x="123545" y="1132751"/>
                  </a:lnTo>
                  <a:lnTo>
                    <a:pt x="123634" y="1145692"/>
                  </a:lnTo>
                  <a:lnTo>
                    <a:pt x="123634" y="1122845"/>
                  </a:lnTo>
                  <a:lnTo>
                    <a:pt x="122948" y="1122197"/>
                  </a:lnTo>
                  <a:lnTo>
                    <a:pt x="119888" y="1120559"/>
                  </a:lnTo>
                  <a:lnTo>
                    <a:pt x="118110" y="1120152"/>
                  </a:lnTo>
                  <a:lnTo>
                    <a:pt x="113334" y="1120152"/>
                  </a:lnTo>
                  <a:lnTo>
                    <a:pt x="103759" y="1134999"/>
                  </a:lnTo>
                  <a:lnTo>
                    <a:pt x="103759" y="1146581"/>
                  </a:lnTo>
                  <a:lnTo>
                    <a:pt x="105003" y="1151712"/>
                  </a:lnTo>
                  <a:lnTo>
                    <a:pt x="109575" y="1157478"/>
                  </a:lnTo>
                  <a:lnTo>
                    <a:pt x="112433" y="1158773"/>
                  </a:lnTo>
                  <a:lnTo>
                    <a:pt x="118846" y="1158773"/>
                  </a:lnTo>
                  <a:lnTo>
                    <a:pt x="127952" y="1147495"/>
                  </a:lnTo>
                  <a:lnTo>
                    <a:pt x="128397" y="1143914"/>
                  </a:lnTo>
                  <a:close/>
                </a:path>
                <a:path w="2011679" h="1576704">
                  <a:moveTo>
                    <a:pt x="128397" y="1003871"/>
                  </a:moveTo>
                  <a:lnTo>
                    <a:pt x="123634" y="982814"/>
                  </a:lnTo>
                  <a:lnTo>
                    <a:pt x="123634" y="1005674"/>
                  </a:lnTo>
                  <a:lnTo>
                    <a:pt x="122910" y="1009802"/>
                  </a:lnTo>
                  <a:lnTo>
                    <a:pt x="121412" y="1011872"/>
                  </a:lnTo>
                  <a:lnTo>
                    <a:pt x="120002" y="1013891"/>
                  </a:lnTo>
                  <a:lnTo>
                    <a:pt x="118211" y="1014920"/>
                  </a:lnTo>
                  <a:lnTo>
                    <a:pt x="113944" y="1014920"/>
                  </a:lnTo>
                  <a:lnTo>
                    <a:pt x="112153" y="1013891"/>
                  </a:lnTo>
                  <a:lnTo>
                    <a:pt x="110591" y="1011707"/>
                  </a:lnTo>
                  <a:lnTo>
                    <a:pt x="109258" y="1009802"/>
                  </a:lnTo>
                  <a:lnTo>
                    <a:pt x="108521" y="1005674"/>
                  </a:lnTo>
                  <a:lnTo>
                    <a:pt x="108623" y="992720"/>
                  </a:lnTo>
                  <a:lnTo>
                    <a:pt x="109321" y="989012"/>
                  </a:lnTo>
                  <a:lnTo>
                    <a:pt x="110921" y="986675"/>
                  </a:lnTo>
                  <a:lnTo>
                    <a:pt x="112191" y="984885"/>
                  </a:lnTo>
                  <a:lnTo>
                    <a:pt x="113893" y="983957"/>
                  </a:lnTo>
                  <a:lnTo>
                    <a:pt x="118198" y="983957"/>
                  </a:lnTo>
                  <a:lnTo>
                    <a:pt x="120002" y="984986"/>
                  </a:lnTo>
                  <a:lnTo>
                    <a:pt x="121462" y="987056"/>
                  </a:lnTo>
                  <a:lnTo>
                    <a:pt x="122910" y="989076"/>
                  </a:lnTo>
                  <a:lnTo>
                    <a:pt x="123545" y="992720"/>
                  </a:lnTo>
                  <a:lnTo>
                    <a:pt x="123634" y="1005674"/>
                  </a:lnTo>
                  <a:lnTo>
                    <a:pt x="123634" y="982814"/>
                  </a:lnTo>
                  <a:lnTo>
                    <a:pt x="122948" y="982154"/>
                  </a:lnTo>
                  <a:lnTo>
                    <a:pt x="119888" y="980528"/>
                  </a:lnTo>
                  <a:lnTo>
                    <a:pt x="118110" y="980147"/>
                  </a:lnTo>
                  <a:lnTo>
                    <a:pt x="113334" y="980147"/>
                  </a:lnTo>
                  <a:lnTo>
                    <a:pt x="111048" y="980846"/>
                  </a:lnTo>
                  <a:lnTo>
                    <a:pt x="109232" y="982370"/>
                  </a:lnTo>
                  <a:lnTo>
                    <a:pt x="107416" y="983843"/>
                  </a:lnTo>
                  <a:lnTo>
                    <a:pt x="106057" y="985913"/>
                  </a:lnTo>
                  <a:lnTo>
                    <a:pt x="104216" y="991412"/>
                  </a:lnTo>
                  <a:lnTo>
                    <a:pt x="103759" y="995006"/>
                  </a:lnTo>
                  <a:lnTo>
                    <a:pt x="103759" y="1006538"/>
                  </a:lnTo>
                  <a:lnTo>
                    <a:pt x="105003" y="1011707"/>
                  </a:lnTo>
                  <a:lnTo>
                    <a:pt x="109575" y="1017422"/>
                  </a:lnTo>
                  <a:lnTo>
                    <a:pt x="112433" y="1018730"/>
                  </a:lnTo>
                  <a:lnTo>
                    <a:pt x="118846" y="1018730"/>
                  </a:lnTo>
                  <a:lnTo>
                    <a:pt x="121132" y="1018032"/>
                  </a:lnTo>
                  <a:lnTo>
                    <a:pt x="122948" y="1016508"/>
                  </a:lnTo>
                  <a:lnTo>
                    <a:pt x="124764" y="1015034"/>
                  </a:lnTo>
                  <a:lnTo>
                    <a:pt x="126123" y="1012913"/>
                  </a:lnTo>
                  <a:lnTo>
                    <a:pt x="127952" y="1007465"/>
                  </a:lnTo>
                  <a:lnTo>
                    <a:pt x="128397" y="1003871"/>
                  </a:lnTo>
                  <a:close/>
                </a:path>
                <a:path w="2011679" h="1576704">
                  <a:moveTo>
                    <a:pt x="128397" y="863879"/>
                  </a:moveTo>
                  <a:lnTo>
                    <a:pt x="124625" y="843965"/>
                  </a:lnTo>
                  <a:lnTo>
                    <a:pt x="124206" y="843305"/>
                  </a:lnTo>
                  <a:lnTo>
                    <a:pt x="123634" y="842797"/>
                  </a:lnTo>
                  <a:lnTo>
                    <a:pt x="123634" y="865632"/>
                  </a:lnTo>
                  <a:lnTo>
                    <a:pt x="122910" y="869759"/>
                  </a:lnTo>
                  <a:lnTo>
                    <a:pt x="120002" y="873899"/>
                  </a:lnTo>
                  <a:lnTo>
                    <a:pt x="118211" y="874928"/>
                  </a:lnTo>
                  <a:lnTo>
                    <a:pt x="113944" y="874928"/>
                  </a:lnTo>
                  <a:lnTo>
                    <a:pt x="112153" y="873899"/>
                  </a:lnTo>
                  <a:lnTo>
                    <a:pt x="109258" y="869759"/>
                  </a:lnTo>
                  <a:lnTo>
                    <a:pt x="108521" y="865632"/>
                  </a:lnTo>
                  <a:lnTo>
                    <a:pt x="108610" y="852728"/>
                  </a:lnTo>
                  <a:lnTo>
                    <a:pt x="109321" y="848969"/>
                  </a:lnTo>
                  <a:lnTo>
                    <a:pt x="112191" y="844892"/>
                  </a:lnTo>
                  <a:lnTo>
                    <a:pt x="113893" y="843965"/>
                  </a:lnTo>
                  <a:lnTo>
                    <a:pt x="118198" y="843965"/>
                  </a:lnTo>
                  <a:lnTo>
                    <a:pt x="123634" y="865632"/>
                  </a:lnTo>
                  <a:lnTo>
                    <a:pt x="123634" y="842797"/>
                  </a:lnTo>
                  <a:lnTo>
                    <a:pt x="122948" y="842162"/>
                  </a:lnTo>
                  <a:lnTo>
                    <a:pt x="119888" y="840536"/>
                  </a:lnTo>
                  <a:lnTo>
                    <a:pt x="118110" y="840105"/>
                  </a:lnTo>
                  <a:lnTo>
                    <a:pt x="113334" y="840105"/>
                  </a:lnTo>
                  <a:lnTo>
                    <a:pt x="103759" y="854964"/>
                  </a:lnTo>
                  <a:lnTo>
                    <a:pt x="103759" y="866546"/>
                  </a:lnTo>
                  <a:lnTo>
                    <a:pt x="105003" y="871664"/>
                  </a:lnTo>
                  <a:lnTo>
                    <a:pt x="109575" y="877443"/>
                  </a:lnTo>
                  <a:lnTo>
                    <a:pt x="112433" y="878751"/>
                  </a:lnTo>
                  <a:lnTo>
                    <a:pt x="118846" y="878751"/>
                  </a:lnTo>
                  <a:lnTo>
                    <a:pt x="121132" y="877989"/>
                  </a:lnTo>
                  <a:lnTo>
                    <a:pt x="124764" y="875042"/>
                  </a:lnTo>
                  <a:lnTo>
                    <a:pt x="126123" y="872921"/>
                  </a:lnTo>
                  <a:lnTo>
                    <a:pt x="127952" y="867473"/>
                  </a:lnTo>
                  <a:lnTo>
                    <a:pt x="128397" y="863879"/>
                  </a:lnTo>
                  <a:close/>
                </a:path>
                <a:path w="2011679" h="1576704">
                  <a:moveTo>
                    <a:pt x="140106" y="592772"/>
                  </a:moveTo>
                  <a:lnTo>
                    <a:pt x="134823" y="592772"/>
                  </a:lnTo>
                  <a:lnTo>
                    <a:pt x="134823" y="598055"/>
                  </a:lnTo>
                  <a:lnTo>
                    <a:pt x="140106" y="598055"/>
                  </a:lnTo>
                  <a:lnTo>
                    <a:pt x="140106" y="592772"/>
                  </a:lnTo>
                  <a:close/>
                </a:path>
                <a:path w="2011679" h="1576704">
                  <a:moveTo>
                    <a:pt x="140106" y="452729"/>
                  </a:moveTo>
                  <a:lnTo>
                    <a:pt x="134823" y="452729"/>
                  </a:lnTo>
                  <a:lnTo>
                    <a:pt x="134823" y="458063"/>
                  </a:lnTo>
                  <a:lnTo>
                    <a:pt x="140106" y="458063"/>
                  </a:lnTo>
                  <a:lnTo>
                    <a:pt x="140106" y="452729"/>
                  </a:lnTo>
                  <a:close/>
                </a:path>
                <a:path w="2011679" h="1576704">
                  <a:moveTo>
                    <a:pt x="140106" y="312737"/>
                  </a:moveTo>
                  <a:lnTo>
                    <a:pt x="134823" y="312737"/>
                  </a:lnTo>
                  <a:lnTo>
                    <a:pt x="134823" y="318020"/>
                  </a:lnTo>
                  <a:lnTo>
                    <a:pt x="140106" y="318020"/>
                  </a:lnTo>
                  <a:lnTo>
                    <a:pt x="140106" y="312737"/>
                  </a:lnTo>
                  <a:close/>
                </a:path>
                <a:path w="2011679" h="1576704">
                  <a:moveTo>
                    <a:pt x="140106" y="172694"/>
                  </a:moveTo>
                  <a:lnTo>
                    <a:pt x="134823" y="172694"/>
                  </a:lnTo>
                  <a:lnTo>
                    <a:pt x="134823" y="178028"/>
                  </a:lnTo>
                  <a:lnTo>
                    <a:pt x="140106" y="178028"/>
                  </a:lnTo>
                  <a:lnTo>
                    <a:pt x="140106" y="172694"/>
                  </a:lnTo>
                  <a:close/>
                </a:path>
                <a:path w="2011679" h="1576704">
                  <a:moveTo>
                    <a:pt x="141884" y="1292860"/>
                  </a:moveTo>
                  <a:lnTo>
                    <a:pt x="136601" y="1292860"/>
                  </a:lnTo>
                  <a:lnTo>
                    <a:pt x="136601" y="1298155"/>
                  </a:lnTo>
                  <a:lnTo>
                    <a:pt x="141884" y="1298155"/>
                  </a:lnTo>
                  <a:lnTo>
                    <a:pt x="141884" y="1292860"/>
                  </a:lnTo>
                  <a:close/>
                </a:path>
                <a:path w="2011679" h="1576704">
                  <a:moveTo>
                    <a:pt x="141884" y="1152842"/>
                  </a:moveTo>
                  <a:lnTo>
                    <a:pt x="136601" y="1152842"/>
                  </a:lnTo>
                  <a:lnTo>
                    <a:pt x="136601" y="1158125"/>
                  </a:lnTo>
                  <a:lnTo>
                    <a:pt x="141884" y="1158125"/>
                  </a:lnTo>
                  <a:lnTo>
                    <a:pt x="141884" y="1152842"/>
                  </a:lnTo>
                  <a:close/>
                </a:path>
                <a:path w="2011679" h="1576704">
                  <a:moveTo>
                    <a:pt x="141884" y="1012799"/>
                  </a:moveTo>
                  <a:lnTo>
                    <a:pt x="136601" y="1012799"/>
                  </a:lnTo>
                  <a:lnTo>
                    <a:pt x="136601" y="1018133"/>
                  </a:lnTo>
                  <a:lnTo>
                    <a:pt x="141884" y="1018133"/>
                  </a:lnTo>
                  <a:lnTo>
                    <a:pt x="141884" y="1012799"/>
                  </a:lnTo>
                  <a:close/>
                </a:path>
                <a:path w="2011679" h="1576704">
                  <a:moveTo>
                    <a:pt x="141884" y="872807"/>
                  </a:moveTo>
                  <a:lnTo>
                    <a:pt x="136601" y="872807"/>
                  </a:lnTo>
                  <a:lnTo>
                    <a:pt x="136601" y="878090"/>
                  </a:lnTo>
                  <a:lnTo>
                    <a:pt x="141884" y="878090"/>
                  </a:lnTo>
                  <a:lnTo>
                    <a:pt x="141884" y="872807"/>
                  </a:lnTo>
                  <a:close/>
                </a:path>
                <a:path w="2011679" h="1576704">
                  <a:moveTo>
                    <a:pt x="152425" y="1422146"/>
                  </a:moveTo>
                  <a:lnTo>
                    <a:pt x="138176" y="1422146"/>
                  </a:lnTo>
                  <a:lnTo>
                    <a:pt x="138176" y="1426819"/>
                  </a:lnTo>
                  <a:lnTo>
                    <a:pt x="152425" y="1426819"/>
                  </a:lnTo>
                  <a:lnTo>
                    <a:pt x="152425" y="1422146"/>
                  </a:lnTo>
                  <a:close/>
                </a:path>
                <a:path w="2011679" h="1576704">
                  <a:moveTo>
                    <a:pt x="171716" y="593598"/>
                  </a:moveTo>
                  <a:lnTo>
                    <a:pt x="153174" y="593598"/>
                  </a:lnTo>
                  <a:lnTo>
                    <a:pt x="153695" y="592772"/>
                  </a:lnTo>
                  <a:lnTo>
                    <a:pt x="154343" y="591908"/>
                  </a:lnTo>
                  <a:lnTo>
                    <a:pt x="155930" y="590270"/>
                  </a:lnTo>
                  <a:lnTo>
                    <a:pt x="157721" y="588645"/>
                  </a:lnTo>
                  <a:lnTo>
                    <a:pt x="163830" y="583526"/>
                  </a:lnTo>
                  <a:lnTo>
                    <a:pt x="166217" y="581291"/>
                  </a:lnTo>
                  <a:lnTo>
                    <a:pt x="169087" y="578027"/>
                  </a:lnTo>
                  <a:lnTo>
                    <a:pt x="170116" y="576503"/>
                  </a:lnTo>
                  <a:lnTo>
                    <a:pt x="171348" y="573557"/>
                  </a:lnTo>
                  <a:lnTo>
                    <a:pt x="171627" y="572262"/>
                  </a:lnTo>
                  <a:lnTo>
                    <a:pt x="171526" y="567309"/>
                  </a:lnTo>
                  <a:lnTo>
                    <a:pt x="170611" y="565124"/>
                  </a:lnTo>
                  <a:lnTo>
                    <a:pt x="169354" y="563930"/>
                  </a:lnTo>
                  <a:lnTo>
                    <a:pt x="166370" y="561098"/>
                  </a:lnTo>
                  <a:lnTo>
                    <a:pt x="163512" y="560070"/>
                  </a:lnTo>
                  <a:lnTo>
                    <a:pt x="156286" y="560070"/>
                  </a:lnTo>
                  <a:lnTo>
                    <a:pt x="153428" y="560984"/>
                  </a:lnTo>
                  <a:lnTo>
                    <a:pt x="151295" y="562889"/>
                  </a:lnTo>
                  <a:lnTo>
                    <a:pt x="149161" y="564743"/>
                  </a:lnTo>
                  <a:lnTo>
                    <a:pt x="147929" y="567461"/>
                  </a:lnTo>
                  <a:lnTo>
                    <a:pt x="147612" y="571004"/>
                  </a:lnTo>
                  <a:lnTo>
                    <a:pt x="152374" y="571500"/>
                  </a:lnTo>
                  <a:lnTo>
                    <a:pt x="152387" y="569150"/>
                  </a:lnTo>
                  <a:lnTo>
                    <a:pt x="153073" y="567309"/>
                  </a:lnTo>
                  <a:lnTo>
                    <a:pt x="155752" y="564578"/>
                  </a:lnTo>
                  <a:lnTo>
                    <a:pt x="157543" y="563930"/>
                  </a:lnTo>
                  <a:lnTo>
                    <a:pt x="161899" y="563930"/>
                  </a:lnTo>
                  <a:lnTo>
                    <a:pt x="163601" y="564578"/>
                  </a:lnTo>
                  <a:lnTo>
                    <a:pt x="166230" y="567080"/>
                  </a:lnTo>
                  <a:lnTo>
                    <a:pt x="166890" y="568667"/>
                  </a:lnTo>
                  <a:lnTo>
                    <a:pt x="166890" y="572262"/>
                  </a:lnTo>
                  <a:lnTo>
                    <a:pt x="166166" y="574103"/>
                  </a:lnTo>
                  <a:lnTo>
                    <a:pt x="163283" y="578027"/>
                  </a:lnTo>
                  <a:lnTo>
                    <a:pt x="160502" y="580694"/>
                  </a:lnTo>
                  <a:lnTo>
                    <a:pt x="153746" y="586244"/>
                  </a:lnTo>
                  <a:lnTo>
                    <a:pt x="151726" y="588149"/>
                  </a:lnTo>
                  <a:lnTo>
                    <a:pt x="146697" y="596963"/>
                  </a:lnTo>
                  <a:lnTo>
                    <a:pt x="146735" y="598055"/>
                  </a:lnTo>
                  <a:lnTo>
                    <a:pt x="171716" y="598055"/>
                  </a:lnTo>
                  <a:lnTo>
                    <a:pt x="171716" y="593598"/>
                  </a:lnTo>
                  <a:close/>
                </a:path>
                <a:path w="2011679" h="1576704">
                  <a:moveTo>
                    <a:pt x="171945" y="444728"/>
                  </a:moveTo>
                  <a:lnTo>
                    <a:pt x="166839" y="444728"/>
                  </a:lnTo>
                  <a:lnTo>
                    <a:pt x="166839" y="427697"/>
                  </a:lnTo>
                  <a:lnTo>
                    <a:pt x="166839" y="420243"/>
                  </a:lnTo>
                  <a:lnTo>
                    <a:pt x="163055" y="420243"/>
                  </a:lnTo>
                  <a:lnTo>
                    <a:pt x="162204" y="421462"/>
                  </a:lnTo>
                  <a:lnTo>
                    <a:pt x="162204" y="427697"/>
                  </a:lnTo>
                  <a:lnTo>
                    <a:pt x="162204" y="444728"/>
                  </a:lnTo>
                  <a:lnTo>
                    <a:pt x="150368" y="444728"/>
                  </a:lnTo>
                  <a:lnTo>
                    <a:pt x="162204" y="427697"/>
                  </a:lnTo>
                  <a:lnTo>
                    <a:pt x="162204" y="421462"/>
                  </a:lnTo>
                  <a:lnTo>
                    <a:pt x="145796" y="444728"/>
                  </a:lnTo>
                  <a:lnTo>
                    <a:pt x="145796" y="448970"/>
                  </a:lnTo>
                  <a:lnTo>
                    <a:pt x="162204" y="448970"/>
                  </a:lnTo>
                  <a:lnTo>
                    <a:pt x="162204" y="458063"/>
                  </a:lnTo>
                  <a:lnTo>
                    <a:pt x="166839" y="458063"/>
                  </a:lnTo>
                  <a:lnTo>
                    <a:pt x="166839" y="448970"/>
                  </a:lnTo>
                  <a:lnTo>
                    <a:pt x="171945" y="448970"/>
                  </a:lnTo>
                  <a:lnTo>
                    <a:pt x="171945" y="444728"/>
                  </a:lnTo>
                  <a:close/>
                </a:path>
                <a:path w="2011679" h="1576704">
                  <a:moveTo>
                    <a:pt x="172072" y="302133"/>
                  </a:moveTo>
                  <a:lnTo>
                    <a:pt x="170992" y="299186"/>
                  </a:lnTo>
                  <a:lnTo>
                    <a:pt x="169481" y="297611"/>
                  </a:lnTo>
                  <a:lnTo>
                    <a:pt x="167297" y="295313"/>
                  </a:lnTo>
                  <a:lnTo>
                    <a:pt x="167297" y="303326"/>
                  </a:lnTo>
                  <a:lnTo>
                    <a:pt x="167297" y="308876"/>
                  </a:lnTo>
                  <a:lnTo>
                    <a:pt x="166624" y="310896"/>
                  </a:lnTo>
                  <a:lnTo>
                    <a:pt x="163804" y="314045"/>
                  </a:lnTo>
                  <a:lnTo>
                    <a:pt x="162128" y="314858"/>
                  </a:lnTo>
                  <a:lnTo>
                    <a:pt x="158826" y="314858"/>
                  </a:lnTo>
                  <a:lnTo>
                    <a:pt x="152450" y="307352"/>
                  </a:lnTo>
                  <a:lnTo>
                    <a:pt x="152450" y="303326"/>
                  </a:lnTo>
                  <a:lnTo>
                    <a:pt x="157886" y="297611"/>
                  </a:lnTo>
                  <a:lnTo>
                    <a:pt x="162090" y="297611"/>
                  </a:lnTo>
                  <a:lnTo>
                    <a:pt x="163855" y="298373"/>
                  </a:lnTo>
                  <a:lnTo>
                    <a:pt x="165239" y="299847"/>
                  </a:lnTo>
                  <a:lnTo>
                    <a:pt x="166636" y="301371"/>
                  </a:lnTo>
                  <a:lnTo>
                    <a:pt x="167297" y="303326"/>
                  </a:lnTo>
                  <a:lnTo>
                    <a:pt x="167297" y="295313"/>
                  </a:lnTo>
                  <a:lnTo>
                    <a:pt x="166636" y="294614"/>
                  </a:lnTo>
                  <a:lnTo>
                    <a:pt x="164007" y="293471"/>
                  </a:lnTo>
                  <a:lnTo>
                    <a:pt x="159143" y="293471"/>
                  </a:lnTo>
                  <a:lnTo>
                    <a:pt x="157454" y="293903"/>
                  </a:lnTo>
                  <a:lnTo>
                    <a:pt x="154216" y="295541"/>
                  </a:lnTo>
                  <a:lnTo>
                    <a:pt x="152844" y="296799"/>
                  </a:lnTo>
                  <a:lnTo>
                    <a:pt x="151739" y="298538"/>
                  </a:lnTo>
                  <a:lnTo>
                    <a:pt x="151777" y="294614"/>
                  </a:lnTo>
                  <a:lnTo>
                    <a:pt x="158915" y="283845"/>
                  </a:lnTo>
                  <a:lnTo>
                    <a:pt x="162242" y="283845"/>
                  </a:lnTo>
                  <a:lnTo>
                    <a:pt x="166789" y="289826"/>
                  </a:lnTo>
                  <a:lnTo>
                    <a:pt x="171411" y="289445"/>
                  </a:lnTo>
                  <a:lnTo>
                    <a:pt x="171030" y="286512"/>
                  </a:lnTo>
                  <a:lnTo>
                    <a:pt x="169887" y="284226"/>
                  </a:lnTo>
                  <a:lnTo>
                    <a:pt x="169456" y="283845"/>
                  </a:lnTo>
                  <a:lnTo>
                    <a:pt x="167995" y="282536"/>
                  </a:lnTo>
                  <a:lnTo>
                    <a:pt x="166090" y="280898"/>
                  </a:lnTo>
                  <a:lnTo>
                    <a:pt x="163652" y="280035"/>
                  </a:lnTo>
                  <a:lnTo>
                    <a:pt x="156692" y="280035"/>
                  </a:lnTo>
                  <a:lnTo>
                    <a:pt x="153517" y="281495"/>
                  </a:lnTo>
                  <a:lnTo>
                    <a:pt x="148463" y="287705"/>
                  </a:lnTo>
                  <a:lnTo>
                    <a:pt x="147116" y="293039"/>
                  </a:lnTo>
                  <a:lnTo>
                    <a:pt x="147116" y="306857"/>
                  </a:lnTo>
                  <a:lnTo>
                    <a:pt x="148336" y="311543"/>
                  </a:lnTo>
                  <a:lnTo>
                    <a:pt x="150825" y="314477"/>
                  </a:lnTo>
                  <a:lnTo>
                    <a:pt x="153225" y="317258"/>
                  </a:lnTo>
                  <a:lnTo>
                    <a:pt x="156375" y="318668"/>
                  </a:lnTo>
                  <a:lnTo>
                    <a:pt x="162509" y="318668"/>
                  </a:lnTo>
                  <a:lnTo>
                    <a:pt x="164541" y="318135"/>
                  </a:lnTo>
                  <a:lnTo>
                    <a:pt x="168109" y="315950"/>
                  </a:lnTo>
                  <a:lnTo>
                    <a:pt x="169113" y="314858"/>
                  </a:lnTo>
                  <a:lnTo>
                    <a:pt x="169519" y="314426"/>
                  </a:lnTo>
                  <a:lnTo>
                    <a:pt x="171564" y="310349"/>
                  </a:lnTo>
                  <a:lnTo>
                    <a:pt x="172072" y="308114"/>
                  </a:lnTo>
                  <a:lnTo>
                    <a:pt x="172072" y="302133"/>
                  </a:lnTo>
                  <a:close/>
                </a:path>
                <a:path w="2011679" h="1576704">
                  <a:moveTo>
                    <a:pt x="172173" y="170408"/>
                  </a:moveTo>
                  <a:lnTo>
                    <a:pt x="167335" y="158254"/>
                  </a:lnTo>
                  <a:lnTo>
                    <a:pt x="167335" y="169697"/>
                  </a:lnTo>
                  <a:lnTo>
                    <a:pt x="166712" y="171284"/>
                  </a:lnTo>
                  <a:lnTo>
                    <a:pt x="163830" y="174117"/>
                  </a:lnTo>
                  <a:lnTo>
                    <a:pt x="161988" y="174815"/>
                  </a:lnTo>
                  <a:lnTo>
                    <a:pt x="158343" y="174815"/>
                  </a:lnTo>
                  <a:lnTo>
                    <a:pt x="152044" y="168402"/>
                  </a:lnTo>
                  <a:lnTo>
                    <a:pt x="152069" y="164858"/>
                  </a:lnTo>
                  <a:lnTo>
                    <a:pt x="152768" y="163118"/>
                  </a:lnTo>
                  <a:lnTo>
                    <a:pt x="154190" y="161696"/>
                  </a:lnTo>
                  <a:lnTo>
                    <a:pt x="155625" y="160235"/>
                  </a:lnTo>
                  <a:lnTo>
                    <a:pt x="157441" y="159524"/>
                  </a:lnTo>
                  <a:lnTo>
                    <a:pt x="161861" y="159524"/>
                  </a:lnTo>
                  <a:lnTo>
                    <a:pt x="163715" y="160235"/>
                  </a:lnTo>
                  <a:lnTo>
                    <a:pt x="166687" y="163169"/>
                  </a:lnTo>
                  <a:lnTo>
                    <a:pt x="167259" y="164592"/>
                  </a:lnTo>
                  <a:lnTo>
                    <a:pt x="167335" y="169697"/>
                  </a:lnTo>
                  <a:lnTo>
                    <a:pt x="167335" y="158254"/>
                  </a:lnTo>
                  <a:lnTo>
                    <a:pt x="165061" y="157505"/>
                  </a:lnTo>
                  <a:lnTo>
                    <a:pt x="166941" y="156806"/>
                  </a:lnTo>
                  <a:lnTo>
                    <a:pt x="168338" y="155765"/>
                  </a:lnTo>
                  <a:lnTo>
                    <a:pt x="169252" y="154520"/>
                  </a:lnTo>
                  <a:lnTo>
                    <a:pt x="170167" y="153212"/>
                  </a:lnTo>
                  <a:lnTo>
                    <a:pt x="170637" y="151688"/>
                  </a:lnTo>
                  <a:lnTo>
                    <a:pt x="170561" y="147002"/>
                  </a:lnTo>
                  <a:lnTo>
                    <a:pt x="169633" y="144830"/>
                  </a:lnTo>
                  <a:lnTo>
                    <a:pt x="168592" y="143852"/>
                  </a:lnTo>
                  <a:lnTo>
                    <a:pt x="165798" y="141160"/>
                  </a:lnTo>
                  <a:lnTo>
                    <a:pt x="165798" y="148043"/>
                  </a:lnTo>
                  <a:lnTo>
                    <a:pt x="165798" y="151688"/>
                  </a:lnTo>
                  <a:lnTo>
                    <a:pt x="165290" y="152882"/>
                  </a:lnTo>
                  <a:lnTo>
                    <a:pt x="163004" y="155168"/>
                  </a:lnTo>
                  <a:lnTo>
                    <a:pt x="161544" y="155714"/>
                  </a:lnTo>
                  <a:lnTo>
                    <a:pt x="157911" y="155714"/>
                  </a:lnTo>
                  <a:lnTo>
                    <a:pt x="156413" y="155168"/>
                  </a:lnTo>
                  <a:lnTo>
                    <a:pt x="154114" y="152882"/>
                  </a:lnTo>
                  <a:lnTo>
                    <a:pt x="153644" y="151688"/>
                  </a:lnTo>
                  <a:lnTo>
                    <a:pt x="153543" y="148043"/>
                  </a:lnTo>
                  <a:lnTo>
                    <a:pt x="154127" y="146685"/>
                  </a:lnTo>
                  <a:lnTo>
                    <a:pt x="156464" y="144399"/>
                  </a:lnTo>
                  <a:lnTo>
                    <a:pt x="157924" y="143852"/>
                  </a:lnTo>
                  <a:lnTo>
                    <a:pt x="161455" y="143852"/>
                  </a:lnTo>
                  <a:lnTo>
                    <a:pt x="162915" y="144449"/>
                  </a:lnTo>
                  <a:lnTo>
                    <a:pt x="165265" y="146735"/>
                  </a:lnTo>
                  <a:lnTo>
                    <a:pt x="165798" y="148043"/>
                  </a:lnTo>
                  <a:lnTo>
                    <a:pt x="165798" y="141160"/>
                  </a:lnTo>
                  <a:lnTo>
                    <a:pt x="165608" y="140970"/>
                  </a:lnTo>
                  <a:lnTo>
                    <a:pt x="162953" y="140042"/>
                  </a:lnTo>
                  <a:lnTo>
                    <a:pt x="156362" y="140042"/>
                  </a:lnTo>
                  <a:lnTo>
                    <a:pt x="148805" y="151688"/>
                  </a:lnTo>
                  <a:lnTo>
                    <a:pt x="149174" y="152882"/>
                  </a:lnTo>
                  <a:lnTo>
                    <a:pt x="149301" y="153212"/>
                  </a:lnTo>
                  <a:lnTo>
                    <a:pt x="151117" y="155765"/>
                  </a:lnTo>
                  <a:lnTo>
                    <a:pt x="152539" y="156806"/>
                  </a:lnTo>
                  <a:lnTo>
                    <a:pt x="154470" y="157505"/>
                  </a:lnTo>
                  <a:lnTo>
                    <a:pt x="152158" y="158115"/>
                  </a:lnTo>
                  <a:lnTo>
                    <a:pt x="150380" y="159258"/>
                  </a:lnTo>
                  <a:lnTo>
                    <a:pt x="149136" y="160883"/>
                  </a:lnTo>
                  <a:lnTo>
                    <a:pt x="147891" y="162572"/>
                  </a:lnTo>
                  <a:lnTo>
                    <a:pt x="147269" y="164592"/>
                  </a:lnTo>
                  <a:lnTo>
                    <a:pt x="147294" y="170408"/>
                  </a:lnTo>
                  <a:lnTo>
                    <a:pt x="148412" y="173126"/>
                  </a:lnTo>
                  <a:lnTo>
                    <a:pt x="150698" y="175361"/>
                  </a:lnTo>
                  <a:lnTo>
                    <a:pt x="152984" y="177546"/>
                  </a:lnTo>
                  <a:lnTo>
                    <a:pt x="155994" y="178625"/>
                  </a:lnTo>
                  <a:lnTo>
                    <a:pt x="163449" y="178625"/>
                  </a:lnTo>
                  <a:lnTo>
                    <a:pt x="166458" y="177546"/>
                  </a:lnTo>
                  <a:lnTo>
                    <a:pt x="169303" y="174815"/>
                  </a:lnTo>
                  <a:lnTo>
                    <a:pt x="171030" y="173126"/>
                  </a:lnTo>
                  <a:lnTo>
                    <a:pt x="172173" y="170408"/>
                  </a:lnTo>
                  <a:close/>
                </a:path>
                <a:path w="2011679" h="1576704">
                  <a:moveTo>
                    <a:pt x="173494" y="873633"/>
                  </a:moveTo>
                  <a:lnTo>
                    <a:pt x="154965" y="873633"/>
                  </a:lnTo>
                  <a:lnTo>
                    <a:pt x="155473" y="872807"/>
                  </a:lnTo>
                  <a:lnTo>
                    <a:pt x="156133" y="871943"/>
                  </a:lnTo>
                  <a:lnTo>
                    <a:pt x="157708" y="870305"/>
                  </a:lnTo>
                  <a:lnTo>
                    <a:pt x="159499" y="868680"/>
                  </a:lnTo>
                  <a:lnTo>
                    <a:pt x="165620" y="863561"/>
                  </a:lnTo>
                  <a:lnTo>
                    <a:pt x="167995" y="861326"/>
                  </a:lnTo>
                  <a:lnTo>
                    <a:pt x="170878" y="858062"/>
                  </a:lnTo>
                  <a:lnTo>
                    <a:pt x="171907" y="856538"/>
                  </a:lnTo>
                  <a:lnTo>
                    <a:pt x="173139" y="853592"/>
                  </a:lnTo>
                  <a:lnTo>
                    <a:pt x="173405" y="852297"/>
                  </a:lnTo>
                  <a:lnTo>
                    <a:pt x="173304" y="847344"/>
                  </a:lnTo>
                  <a:lnTo>
                    <a:pt x="172389" y="845159"/>
                  </a:lnTo>
                  <a:lnTo>
                    <a:pt x="171132" y="843965"/>
                  </a:lnTo>
                  <a:lnTo>
                    <a:pt x="168160" y="841133"/>
                  </a:lnTo>
                  <a:lnTo>
                    <a:pt x="165290" y="840105"/>
                  </a:lnTo>
                  <a:lnTo>
                    <a:pt x="158076" y="840105"/>
                  </a:lnTo>
                  <a:lnTo>
                    <a:pt x="155206" y="841019"/>
                  </a:lnTo>
                  <a:lnTo>
                    <a:pt x="153073" y="842924"/>
                  </a:lnTo>
                  <a:lnTo>
                    <a:pt x="150952" y="844778"/>
                  </a:lnTo>
                  <a:lnTo>
                    <a:pt x="149720" y="847496"/>
                  </a:lnTo>
                  <a:lnTo>
                    <a:pt x="149390" y="851039"/>
                  </a:lnTo>
                  <a:lnTo>
                    <a:pt x="154165" y="851535"/>
                  </a:lnTo>
                  <a:lnTo>
                    <a:pt x="154178" y="849185"/>
                  </a:lnTo>
                  <a:lnTo>
                    <a:pt x="154851" y="847344"/>
                  </a:lnTo>
                  <a:lnTo>
                    <a:pt x="157543" y="844613"/>
                  </a:lnTo>
                  <a:lnTo>
                    <a:pt x="159321" y="843965"/>
                  </a:lnTo>
                  <a:lnTo>
                    <a:pt x="163677" y="843965"/>
                  </a:lnTo>
                  <a:lnTo>
                    <a:pt x="165392" y="844613"/>
                  </a:lnTo>
                  <a:lnTo>
                    <a:pt x="168021" y="847115"/>
                  </a:lnTo>
                  <a:lnTo>
                    <a:pt x="168681" y="848702"/>
                  </a:lnTo>
                  <a:lnTo>
                    <a:pt x="168681" y="852297"/>
                  </a:lnTo>
                  <a:lnTo>
                    <a:pt x="167957" y="854138"/>
                  </a:lnTo>
                  <a:lnTo>
                    <a:pt x="165061" y="858062"/>
                  </a:lnTo>
                  <a:lnTo>
                    <a:pt x="162293" y="860729"/>
                  </a:lnTo>
                  <a:lnTo>
                    <a:pt x="155536" y="866279"/>
                  </a:lnTo>
                  <a:lnTo>
                    <a:pt x="153517" y="868184"/>
                  </a:lnTo>
                  <a:lnTo>
                    <a:pt x="148488" y="876998"/>
                  </a:lnTo>
                  <a:lnTo>
                    <a:pt x="148513" y="878090"/>
                  </a:lnTo>
                  <a:lnTo>
                    <a:pt x="173494" y="878090"/>
                  </a:lnTo>
                  <a:lnTo>
                    <a:pt x="173494" y="873633"/>
                  </a:lnTo>
                  <a:close/>
                </a:path>
                <a:path w="2011679" h="1576704">
                  <a:moveTo>
                    <a:pt x="173723" y="1004798"/>
                  </a:moveTo>
                  <a:lnTo>
                    <a:pt x="168630" y="1004798"/>
                  </a:lnTo>
                  <a:lnTo>
                    <a:pt x="168630" y="987767"/>
                  </a:lnTo>
                  <a:lnTo>
                    <a:pt x="168630" y="980313"/>
                  </a:lnTo>
                  <a:lnTo>
                    <a:pt x="164833" y="980313"/>
                  </a:lnTo>
                  <a:lnTo>
                    <a:pt x="163982" y="981532"/>
                  </a:lnTo>
                  <a:lnTo>
                    <a:pt x="163982" y="987767"/>
                  </a:lnTo>
                  <a:lnTo>
                    <a:pt x="163982" y="1004798"/>
                  </a:lnTo>
                  <a:lnTo>
                    <a:pt x="152146" y="1004798"/>
                  </a:lnTo>
                  <a:lnTo>
                    <a:pt x="163982" y="987767"/>
                  </a:lnTo>
                  <a:lnTo>
                    <a:pt x="163982" y="981532"/>
                  </a:lnTo>
                  <a:lnTo>
                    <a:pt x="147586" y="1004798"/>
                  </a:lnTo>
                  <a:lnTo>
                    <a:pt x="147586" y="1009040"/>
                  </a:lnTo>
                  <a:lnTo>
                    <a:pt x="163982" y="1009040"/>
                  </a:lnTo>
                  <a:lnTo>
                    <a:pt x="163982" y="1018133"/>
                  </a:lnTo>
                  <a:lnTo>
                    <a:pt x="168630" y="1018133"/>
                  </a:lnTo>
                  <a:lnTo>
                    <a:pt x="168630" y="1009040"/>
                  </a:lnTo>
                  <a:lnTo>
                    <a:pt x="173723" y="1009040"/>
                  </a:lnTo>
                  <a:lnTo>
                    <a:pt x="173723" y="1004798"/>
                  </a:lnTo>
                  <a:close/>
                </a:path>
                <a:path w="2011679" h="1576704">
                  <a:moveTo>
                    <a:pt x="173863" y="1142238"/>
                  </a:moveTo>
                  <a:lnTo>
                    <a:pt x="172770" y="1139291"/>
                  </a:lnTo>
                  <a:lnTo>
                    <a:pt x="171246" y="1137704"/>
                  </a:lnTo>
                  <a:lnTo>
                    <a:pt x="169087" y="1135443"/>
                  </a:lnTo>
                  <a:lnTo>
                    <a:pt x="169087" y="1143431"/>
                  </a:lnTo>
                  <a:lnTo>
                    <a:pt x="169062" y="1149007"/>
                  </a:lnTo>
                  <a:lnTo>
                    <a:pt x="168414" y="1151001"/>
                  </a:lnTo>
                  <a:lnTo>
                    <a:pt x="165595" y="1154163"/>
                  </a:lnTo>
                  <a:lnTo>
                    <a:pt x="163906" y="1154963"/>
                  </a:lnTo>
                  <a:lnTo>
                    <a:pt x="160604" y="1154963"/>
                  </a:lnTo>
                  <a:lnTo>
                    <a:pt x="154241" y="1147470"/>
                  </a:lnTo>
                  <a:lnTo>
                    <a:pt x="154241" y="1143431"/>
                  </a:lnTo>
                  <a:lnTo>
                    <a:pt x="169087" y="1143431"/>
                  </a:lnTo>
                  <a:lnTo>
                    <a:pt x="169087" y="1135443"/>
                  </a:lnTo>
                  <a:lnTo>
                    <a:pt x="168414" y="1134732"/>
                  </a:lnTo>
                  <a:lnTo>
                    <a:pt x="165785" y="1133589"/>
                  </a:lnTo>
                  <a:lnTo>
                    <a:pt x="160921" y="1133589"/>
                  </a:lnTo>
                  <a:lnTo>
                    <a:pt x="159232" y="1134008"/>
                  </a:lnTo>
                  <a:lnTo>
                    <a:pt x="155994" y="1135659"/>
                  </a:lnTo>
                  <a:lnTo>
                    <a:pt x="154635" y="1136929"/>
                  </a:lnTo>
                  <a:lnTo>
                    <a:pt x="153517" y="1138618"/>
                  </a:lnTo>
                  <a:lnTo>
                    <a:pt x="153568" y="1134732"/>
                  </a:lnTo>
                  <a:lnTo>
                    <a:pt x="160705" y="1123975"/>
                  </a:lnTo>
                  <a:lnTo>
                    <a:pt x="164020" y="1123975"/>
                  </a:lnTo>
                  <a:lnTo>
                    <a:pt x="165569" y="1124635"/>
                  </a:lnTo>
                  <a:lnTo>
                    <a:pt x="167576" y="1126782"/>
                  </a:lnTo>
                  <a:lnTo>
                    <a:pt x="168160" y="1128102"/>
                  </a:lnTo>
                  <a:lnTo>
                    <a:pt x="168567" y="1129931"/>
                  </a:lnTo>
                  <a:lnTo>
                    <a:pt x="173189" y="1129563"/>
                  </a:lnTo>
                  <a:lnTo>
                    <a:pt x="172808" y="1126629"/>
                  </a:lnTo>
                  <a:lnTo>
                    <a:pt x="171678" y="1124331"/>
                  </a:lnTo>
                  <a:lnTo>
                    <a:pt x="171272" y="1123975"/>
                  </a:lnTo>
                  <a:lnTo>
                    <a:pt x="167868" y="1120978"/>
                  </a:lnTo>
                  <a:lnTo>
                    <a:pt x="165430" y="1120152"/>
                  </a:lnTo>
                  <a:lnTo>
                    <a:pt x="158470" y="1120152"/>
                  </a:lnTo>
                  <a:lnTo>
                    <a:pt x="155308" y="1121600"/>
                  </a:lnTo>
                  <a:lnTo>
                    <a:pt x="150253" y="1127810"/>
                  </a:lnTo>
                  <a:lnTo>
                    <a:pt x="148894" y="1133119"/>
                  </a:lnTo>
                  <a:lnTo>
                    <a:pt x="148894" y="1146962"/>
                  </a:lnTo>
                  <a:lnTo>
                    <a:pt x="150114" y="1151661"/>
                  </a:lnTo>
                  <a:lnTo>
                    <a:pt x="155003" y="1157351"/>
                  </a:lnTo>
                  <a:lnTo>
                    <a:pt x="158153" y="1158773"/>
                  </a:lnTo>
                  <a:lnTo>
                    <a:pt x="164287" y="1158773"/>
                  </a:lnTo>
                  <a:lnTo>
                    <a:pt x="173863" y="1148219"/>
                  </a:lnTo>
                  <a:lnTo>
                    <a:pt x="173863" y="1142238"/>
                  </a:lnTo>
                  <a:close/>
                </a:path>
                <a:path w="2011679" h="1576704">
                  <a:moveTo>
                    <a:pt x="173964" y="1290574"/>
                  </a:moveTo>
                  <a:lnTo>
                    <a:pt x="173888" y="1284744"/>
                  </a:lnTo>
                  <a:lnTo>
                    <a:pt x="173355" y="1282992"/>
                  </a:lnTo>
                  <a:lnTo>
                    <a:pt x="170954" y="1279652"/>
                  </a:lnTo>
                  <a:lnTo>
                    <a:pt x="169164" y="1278394"/>
                  </a:lnTo>
                  <a:lnTo>
                    <a:pt x="169113" y="1289850"/>
                  </a:lnTo>
                  <a:lnTo>
                    <a:pt x="168490" y="1291412"/>
                  </a:lnTo>
                  <a:lnTo>
                    <a:pt x="165608" y="1294269"/>
                  </a:lnTo>
                  <a:lnTo>
                    <a:pt x="163779" y="1294980"/>
                  </a:lnTo>
                  <a:lnTo>
                    <a:pt x="160134" y="1294980"/>
                  </a:lnTo>
                  <a:lnTo>
                    <a:pt x="153822" y="1288554"/>
                  </a:lnTo>
                  <a:lnTo>
                    <a:pt x="153949" y="1284744"/>
                  </a:lnTo>
                  <a:lnTo>
                    <a:pt x="154546" y="1283258"/>
                  </a:lnTo>
                  <a:lnTo>
                    <a:pt x="157416" y="1280375"/>
                  </a:lnTo>
                  <a:lnTo>
                    <a:pt x="159219" y="1279652"/>
                  </a:lnTo>
                  <a:lnTo>
                    <a:pt x="163639" y="1279652"/>
                  </a:lnTo>
                  <a:lnTo>
                    <a:pt x="165493" y="1280388"/>
                  </a:lnTo>
                  <a:lnTo>
                    <a:pt x="168478" y="1283309"/>
                  </a:lnTo>
                  <a:lnTo>
                    <a:pt x="169049" y="1284744"/>
                  </a:lnTo>
                  <a:lnTo>
                    <a:pt x="169113" y="1289850"/>
                  </a:lnTo>
                  <a:lnTo>
                    <a:pt x="169113" y="1278382"/>
                  </a:lnTo>
                  <a:lnTo>
                    <a:pt x="166852" y="1277645"/>
                  </a:lnTo>
                  <a:lnTo>
                    <a:pt x="168719" y="1276934"/>
                  </a:lnTo>
                  <a:lnTo>
                    <a:pt x="170116" y="1275930"/>
                  </a:lnTo>
                  <a:lnTo>
                    <a:pt x="171958" y="1273340"/>
                  </a:lnTo>
                  <a:lnTo>
                    <a:pt x="172415" y="1271803"/>
                  </a:lnTo>
                  <a:lnTo>
                    <a:pt x="172351" y="1267167"/>
                  </a:lnTo>
                  <a:lnTo>
                    <a:pt x="171411" y="1264970"/>
                  </a:lnTo>
                  <a:lnTo>
                    <a:pt x="170383" y="1263992"/>
                  </a:lnTo>
                  <a:lnTo>
                    <a:pt x="167589" y="1261325"/>
                  </a:lnTo>
                  <a:lnTo>
                    <a:pt x="167589" y="1268183"/>
                  </a:lnTo>
                  <a:lnTo>
                    <a:pt x="167576" y="1271803"/>
                  </a:lnTo>
                  <a:lnTo>
                    <a:pt x="167068" y="1273048"/>
                  </a:lnTo>
                  <a:lnTo>
                    <a:pt x="164782" y="1275295"/>
                  </a:lnTo>
                  <a:lnTo>
                    <a:pt x="163322" y="1275854"/>
                  </a:lnTo>
                  <a:lnTo>
                    <a:pt x="159702" y="1275854"/>
                  </a:lnTo>
                  <a:lnTo>
                    <a:pt x="158203" y="1275295"/>
                  </a:lnTo>
                  <a:lnTo>
                    <a:pt x="155892" y="1273022"/>
                  </a:lnTo>
                  <a:lnTo>
                    <a:pt x="155422" y="1271803"/>
                  </a:lnTo>
                  <a:lnTo>
                    <a:pt x="155321" y="1268183"/>
                  </a:lnTo>
                  <a:lnTo>
                    <a:pt x="155905" y="1266825"/>
                  </a:lnTo>
                  <a:lnTo>
                    <a:pt x="167589" y="1268183"/>
                  </a:lnTo>
                  <a:lnTo>
                    <a:pt x="167589" y="1261325"/>
                  </a:lnTo>
                  <a:lnTo>
                    <a:pt x="167386" y="1261122"/>
                  </a:lnTo>
                  <a:lnTo>
                    <a:pt x="164731" y="1260170"/>
                  </a:lnTo>
                  <a:lnTo>
                    <a:pt x="158153" y="1260170"/>
                  </a:lnTo>
                  <a:lnTo>
                    <a:pt x="155498" y="1261122"/>
                  </a:lnTo>
                  <a:lnTo>
                    <a:pt x="151561" y="1264856"/>
                  </a:lnTo>
                  <a:lnTo>
                    <a:pt x="150698" y="1266888"/>
                  </a:lnTo>
                  <a:lnTo>
                    <a:pt x="150596" y="1271803"/>
                  </a:lnTo>
                  <a:lnTo>
                    <a:pt x="151053" y="1273340"/>
                  </a:lnTo>
                  <a:lnTo>
                    <a:pt x="152908" y="1275930"/>
                  </a:lnTo>
                  <a:lnTo>
                    <a:pt x="154317" y="1276934"/>
                  </a:lnTo>
                  <a:lnTo>
                    <a:pt x="156248" y="1277645"/>
                  </a:lnTo>
                  <a:lnTo>
                    <a:pt x="153949" y="1278242"/>
                  </a:lnTo>
                  <a:lnTo>
                    <a:pt x="152171" y="1279372"/>
                  </a:lnTo>
                  <a:lnTo>
                    <a:pt x="149682" y="1282687"/>
                  </a:lnTo>
                  <a:lnTo>
                    <a:pt x="149047" y="1284744"/>
                  </a:lnTo>
                  <a:lnTo>
                    <a:pt x="149072" y="1290574"/>
                  </a:lnTo>
                  <a:lnTo>
                    <a:pt x="150228" y="1293291"/>
                  </a:lnTo>
                  <a:lnTo>
                    <a:pt x="154787" y="1297698"/>
                  </a:lnTo>
                  <a:lnTo>
                    <a:pt x="157772" y="1298803"/>
                  </a:lnTo>
                  <a:lnTo>
                    <a:pt x="165239" y="1298803"/>
                  </a:lnTo>
                  <a:lnTo>
                    <a:pt x="168249" y="1297698"/>
                  </a:lnTo>
                  <a:lnTo>
                    <a:pt x="171069" y="1294980"/>
                  </a:lnTo>
                  <a:lnTo>
                    <a:pt x="172834" y="1293279"/>
                  </a:lnTo>
                  <a:lnTo>
                    <a:pt x="173964" y="1290574"/>
                  </a:lnTo>
                  <a:close/>
                </a:path>
                <a:path w="2011679" h="1576704">
                  <a:moveTo>
                    <a:pt x="174256" y="1400187"/>
                  </a:moveTo>
                  <a:lnTo>
                    <a:pt x="171272" y="1400187"/>
                  </a:lnTo>
                  <a:lnTo>
                    <a:pt x="170459" y="1401826"/>
                  </a:lnTo>
                  <a:lnTo>
                    <a:pt x="169087" y="1403502"/>
                  </a:lnTo>
                  <a:lnTo>
                    <a:pt x="165201" y="1406982"/>
                  </a:lnTo>
                  <a:lnTo>
                    <a:pt x="162941" y="1408455"/>
                  </a:lnTo>
                  <a:lnTo>
                    <a:pt x="160426" y="1409636"/>
                  </a:lnTo>
                  <a:lnTo>
                    <a:pt x="160337" y="1414170"/>
                  </a:lnTo>
                  <a:lnTo>
                    <a:pt x="169621" y="1408569"/>
                  </a:lnTo>
                  <a:lnTo>
                    <a:pt x="169621" y="1438173"/>
                  </a:lnTo>
                  <a:lnTo>
                    <a:pt x="174256" y="1438173"/>
                  </a:lnTo>
                  <a:lnTo>
                    <a:pt x="174256" y="1408569"/>
                  </a:lnTo>
                  <a:lnTo>
                    <a:pt x="174256" y="1400187"/>
                  </a:lnTo>
                  <a:close/>
                </a:path>
                <a:path w="2011679" h="1576704">
                  <a:moveTo>
                    <a:pt x="176555" y="0"/>
                  </a:moveTo>
                  <a:lnTo>
                    <a:pt x="173570" y="0"/>
                  </a:lnTo>
                  <a:lnTo>
                    <a:pt x="172758" y="1625"/>
                  </a:lnTo>
                  <a:lnTo>
                    <a:pt x="171386" y="3314"/>
                  </a:lnTo>
                  <a:lnTo>
                    <a:pt x="167500" y="6794"/>
                  </a:lnTo>
                  <a:lnTo>
                    <a:pt x="165227" y="8267"/>
                  </a:lnTo>
                  <a:lnTo>
                    <a:pt x="162636" y="9525"/>
                  </a:lnTo>
                  <a:lnTo>
                    <a:pt x="162636" y="13982"/>
                  </a:lnTo>
                  <a:lnTo>
                    <a:pt x="171919" y="8382"/>
                  </a:lnTo>
                  <a:lnTo>
                    <a:pt x="171919" y="37985"/>
                  </a:lnTo>
                  <a:lnTo>
                    <a:pt x="176555" y="37985"/>
                  </a:lnTo>
                  <a:lnTo>
                    <a:pt x="176555" y="0"/>
                  </a:lnTo>
                  <a:close/>
                </a:path>
                <a:path w="2011679" h="1576704">
                  <a:moveTo>
                    <a:pt x="183730" y="723836"/>
                  </a:moveTo>
                  <a:lnTo>
                    <a:pt x="178955" y="702779"/>
                  </a:lnTo>
                  <a:lnTo>
                    <a:pt x="178955" y="725639"/>
                  </a:lnTo>
                  <a:lnTo>
                    <a:pt x="178231" y="729767"/>
                  </a:lnTo>
                  <a:lnTo>
                    <a:pt x="176745" y="731837"/>
                  </a:lnTo>
                  <a:lnTo>
                    <a:pt x="175323" y="733856"/>
                  </a:lnTo>
                  <a:lnTo>
                    <a:pt x="173532" y="734885"/>
                  </a:lnTo>
                  <a:lnTo>
                    <a:pt x="169265" y="734885"/>
                  </a:lnTo>
                  <a:lnTo>
                    <a:pt x="167474" y="733856"/>
                  </a:lnTo>
                  <a:lnTo>
                    <a:pt x="165912" y="731672"/>
                  </a:lnTo>
                  <a:lnTo>
                    <a:pt x="164579" y="729767"/>
                  </a:lnTo>
                  <a:lnTo>
                    <a:pt x="163842" y="725639"/>
                  </a:lnTo>
                  <a:lnTo>
                    <a:pt x="163944" y="712685"/>
                  </a:lnTo>
                  <a:lnTo>
                    <a:pt x="164642" y="708977"/>
                  </a:lnTo>
                  <a:lnTo>
                    <a:pt x="166243" y="706640"/>
                  </a:lnTo>
                  <a:lnTo>
                    <a:pt x="167513" y="704850"/>
                  </a:lnTo>
                  <a:lnTo>
                    <a:pt x="169214" y="703922"/>
                  </a:lnTo>
                  <a:lnTo>
                    <a:pt x="173520" y="703922"/>
                  </a:lnTo>
                  <a:lnTo>
                    <a:pt x="175323" y="704951"/>
                  </a:lnTo>
                  <a:lnTo>
                    <a:pt x="176784" y="707021"/>
                  </a:lnTo>
                  <a:lnTo>
                    <a:pt x="178231" y="709041"/>
                  </a:lnTo>
                  <a:lnTo>
                    <a:pt x="178866" y="712685"/>
                  </a:lnTo>
                  <a:lnTo>
                    <a:pt x="178955" y="725639"/>
                  </a:lnTo>
                  <a:lnTo>
                    <a:pt x="178955" y="702779"/>
                  </a:lnTo>
                  <a:lnTo>
                    <a:pt x="178269" y="702119"/>
                  </a:lnTo>
                  <a:lnTo>
                    <a:pt x="175209" y="700493"/>
                  </a:lnTo>
                  <a:lnTo>
                    <a:pt x="173431" y="700112"/>
                  </a:lnTo>
                  <a:lnTo>
                    <a:pt x="168656" y="700112"/>
                  </a:lnTo>
                  <a:lnTo>
                    <a:pt x="166370" y="700811"/>
                  </a:lnTo>
                  <a:lnTo>
                    <a:pt x="164553" y="702335"/>
                  </a:lnTo>
                  <a:lnTo>
                    <a:pt x="162737" y="703808"/>
                  </a:lnTo>
                  <a:lnTo>
                    <a:pt x="161378" y="705878"/>
                  </a:lnTo>
                  <a:lnTo>
                    <a:pt x="159537" y="711377"/>
                  </a:lnTo>
                  <a:lnTo>
                    <a:pt x="159080" y="714971"/>
                  </a:lnTo>
                  <a:lnTo>
                    <a:pt x="159080" y="726503"/>
                  </a:lnTo>
                  <a:lnTo>
                    <a:pt x="160324" y="731672"/>
                  </a:lnTo>
                  <a:lnTo>
                    <a:pt x="164896" y="737387"/>
                  </a:lnTo>
                  <a:lnTo>
                    <a:pt x="167754" y="738695"/>
                  </a:lnTo>
                  <a:lnTo>
                    <a:pt x="174167" y="738695"/>
                  </a:lnTo>
                  <a:lnTo>
                    <a:pt x="176453" y="737997"/>
                  </a:lnTo>
                  <a:lnTo>
                    <a:pt x="178269" y="736473"/>
                  </a:lnTo>
                  <a:lnTo>
                    <a:pt x="180086" y="734999"/>
                  </a:lnTo>
                  <a:lnTo>
                    <a:pt x="181457" y="732878"/>
                  </a:lnTo>
                  <a:lnTo>
                    <a:pt x="183273" y="727430"/>
                  </a:lnTo>
                  <a:lnTo>
                    <a:pt x="183730" y="723836"/>
                  </a:lnTo>
                  <a:close/>
                </a:path>
                <a:path w="2011679" h="1576704">
                  <a:moveTo>
                    <a:pt x="205473" y="1472260"/>
                  </a:moveTo>
                  <a:lnTo>
                    <a:pt x="201688" y="1452346"/>
                  </a:lnTo>
                  <a:lnTo>
                    <a:pt x="201282" y="1451711"/>
                  </a:lnTo>
                  <a:lnTo>
                    <a:pt x="200710" y="1451178"/>
                  </a:lnTo>
                  <a:lnTo>
                    <a:pt x="200710" y="1474025"/>
                  </a:lnTo>
                  <a:lnTo>
                    <a:pt x="199974" y="1478165"/>
                  </a:lnTo>
                  <a:lnTo>
                    <a:pt x="197078" y="1482267"/>
                  </a:lnTo>
                  <a:lnTo>
                    <a:pt x="195287" y="1483296"/>
                  </a:lnTo>
                  <a:lnTo>
                    <a:pt x="191020" y="1483296"/>
                  </a:lnTo>
                  <a:lnTo>
                    <a:pt x="189230" y="1482267"/>
                  </a:lnTo>
                  <a:lnTo>
                    <a:pt x="186321" y="1478140"/>
                  </a:lnTo>
                  <a:lnTo>
                    <a:pt x="185597" y="1474025"/>
                  </a:lnTo>
                  <a:lnTo>
                    <a:pt x="185699" y="1461084"/>
                  </a:lnTo>
                  <a:lnTo>
                    <a:pt x="186397" y="1457350"/>
                  </a:lnTo>
                  <a:lnTo>
                    <a:pt x="189268" y="1453235"/>
                  </a:lnTo>
                  <a:lnTo>
                    <a:pt x="190969" y="1452346"/>
                  </a:lnTo>
                  <a:lnTo>
                    <a:pt x="195275" y="1452346"/>
                  </a:lnTo>
                  <a:lnTo>
                    <a:pt x="197078" y="1453362"/>
                  </a:lnTo>
                  <a:lnTo>
                    <a:pt x="199986" y="1457452"/>
                  </a:lnTo>
                  <a:lnTo>
                    <a:pt x="200621" y="1461084"/>
                  </a:lnTo>
                  <a:lnTo>
                    <a:pt x="200710" y="1474025"/>
                  </a:lnTo>
                  <a:lnTo>
                    <a:pt x="200710" y="1451178"/>
                  </a:lnTo>
                  <a:lnTo>
                    <a:pt x="200025" y="1450530"/>
                  </a:lnTo>
                  <a:lnTo>
                    <a:pt x="196964" y="1448904"/>
                  </a:lnTo>
                  <a:lnTo>
                    <a:pt x="195186" y="1448498"/>
                  </a:lnTo>
                  <a:lnTo>
                    <a:pt x="190411" y="1448498"/>
                  </a:lnTo>
                  <a:lnTo>
                    <a:pt x="180835" y="1463344"/>
                  </a:lnTo>
                  <a:lnTo>
                    <a:pt x="180835" y="1474927"/>
                  </a:lnTo>
                  <a:lnTo>
                    <a:pt x="182079" y="1480045"/>
                  </a:lnTo>
                  <a:lnTo>
                    <a:pt x="186651" y="1485811"/>
                  </a:lnTo>
                  <a:lnTo>
                    <a:pt x="189509" y="1487119"/>
                  </a:lnTo>
                  <a:lnTo>
                    <a:pt x="195922" y="1487119"/>
                  </a:lnTo>
                  <a:lnTo>
                    <a:pt x="198208" y="1486369"/>
                  </a:lnTo>
                  <a:lnTo>
                    <a:pt x="201841" y="1483398"/>
                  </a:lnTo>
                  <a:lnTo>
                    <a:pt x="203200" y="1481289"/>
                  </a:lnTo>
                  <a:lnTo>
                    <a:pt x="205028" y="1475841"/>
                  </a:lnTo>
                  <a:lnTo>
                    <a:pt x="205473" y="1472260"/>
                  </a:lnTo>
                  <a:close/>
                </a:path>
                <a:path w="2011679" h="1576704">
                  <a:moveTo>
                    <a:pt x="549351" y="1472260"/>
                  </a:moveTo>
                  <a:lnTo>
                    <a:pt x="549287" y="1463344"/>
                  </a:lnTo>
                  <a:lnTo>
                    <a:pt x="549071" y="1461084"/>
                  </a:lnTo>
                  <a:lnTo>
                    <a:pt x="548474" y="1458874"/>
                  </a:lnTo>
                  <a:lnTo>
                    <a:pt x="547941" y="1456664"/>
                  </a:lnTo>
                  <a:lnTo>
                    <a:pt x="547116" y="1454797"/>
                  </a:lnTo>
                  <a:lnTo>
                    <a:pt x="545553" y="1452346"/>
                  </a:lnTo>
                  <a:lnTo>
                    <a:pt x="545160" y="1451711"/>
                  </a:lnTo>
                  <a:lnTo>
                    <a:pt x="544563" y="1451178"/>
                  </a:lnTo>
                  <a:lnTo>
                    <a:pt x="544563" y="1474025"/>
                  </a:lnTo>
                  <a:lnTo>
                    <a:pt x="543839" y="1478165"/>
                  </a:lnTo>
                  <a:lnTo>
                    <a:pt x="540918" y="1482267"/>
                  </a:lnTo>
                  <a:lnTo>
                    <a:pt x="539127" y="1483296"/>
                  </a:lnTo>
                  <a:lnTo>
                    <a:pt x="534885" y="1483296"/>
                  </a:lnTo>
                  <a:lnTo>
                    <a:pt x="533082" y="1482267"/>
                  </a:lnTo>
                  <a:lnTo>
                    <a:pt x="531507" y="1480045"/>
                  </a:lnTo>
                  <a:lnTo>
                    <a:pt x="530199" y="1478140"/>
                  </a:lnTo>
                  <a:lnTo>
                    <a:pt x="529450" y="1474025"/>
                  </a:lnTo>
                  <a:lnTo>
                    <a:pt x="529539" y="1461084"/>
                  </a:lnTo>
                  <a:lnTo>
                    <a:pt x="530263" y="1457350"/>
                  </a:lnTo>
                  <a:lnTo>
                    <a:pt x="531837" y="1455051"/>
                  </a:lnTo>
                  <a:lnTo>
                    <a:pt x="533146" y="1453235"/>
                  </a:lnTo>
                  <a:lnTo>
                    <a:pt x="534822" y="1452346"/>
                  </a:lnTo>
                  <a:lnTo>
                    <a:pt x="539127" y="1452346"/>
                  </a:lnTo>
                  <a:lnTo>
                    <a:pt x="540918" y="1453362"/>
                  </a:lnTo>
                  <a:lnTo>
                    <a:pt x="543852" y="1457452"/>
                  </a:lnTo>
                  <a:lnTo>
                    <a:pt x="544474" y="1461084"/>
                  </a:lnTo>
                  <a:lnTo>
                    <a:pt x="544563" y="1474025"/>
                  </a:lnTo>
                  <a:lnTo>
                    <a:pt x="544563" y="1451178"/>
                  </a:lnTo>
                  <a:lnTo>
                    <a:pt x="543852" y="1450530"/>
                  </a:lnTo>
                  <a:lnTo>
                    <a:pt x="540816" y="1448904"/>
                  </a:lnTo>
                  <a:lnTo>
                    <a:pt x="539064" y="1448498"/>
                  </a:lnTo>
                  <a:lnTo>
                    <a:pt x="534289" y="1448498"/>
                  </a:lnTo>
                  <a:lnTo>
                    <a:pt x="524713" y="1463344"/>
                  </a:lnTo>
                  <a:lnTo>
                    <a:pt x="524713" y="1474927"/>
                  </a:lnTo>
                  <a:lnTo>
                    <a:pt x="525957" y="1480045"/>
                  </a:lnTo>
                  <a:lnTo>
                    <a:pt x="528574" y="1483398"/>
                  </a:lnTo>
                  <a:lnTo>
                    <a:pt x="530529" y="1485811"/>
                  </a:lnTo>
                  <a:lnTo>
                    <a:pt x="533361" y="1487119"/>
                  </a:lnTo>
                  <a:lnTo>
                    <a:pt x="539775" y="1487119"/>
                  </a:lnTo>
                  <a:lnTo>
                    <a:pt x="542061" y="1486369"/>
                  </a:lnTo>
                  <a:lnTo>
                    <a:pt x="543915" y="1484884"/>
                  </a:lnTo>
                  <a:lnTo>
                    <a:pt x="545706" y="1483398"/>
                  </a:lnTo>
                  <a:lnTo>
                    <a:pt x="547065" y="1481289"/>
                  </a:lnTo>
                  <a:lnTo>
                    <a:pt x="548119" y="1478140"/>
                  </a:lnTo>
                  <a:lnTo>
                    <a:pt x="548855" y="1475841"/>
                  </a:lnTo>
                  <a:lnTo>
                    <a:pt x="549351" y="1472260"/>
                  </a:lnTo>
                  <a:close/>
                </a:path>
                <a:path w="2011679" h="1576704">
                  <a:moveTo>
                    <a:pt x="562838" y="1481188"/>
                  </a:moveTo>
                  <a:lnTo>
                    <a:pt x="557568" y="1481188"/>
                  </a:lnTo>
                  <a:lnTo>
                    <a:pt x="557568" y="1486471"/>
                  </a:lnTo>
                  <a:lnTo>
                    <a:pt x="562838" y="1486471"/>
                  </a:lnTo>
                  <a:lnTo>
                    <a:pt x="562838" y="1481188"/>
                  </a:lnTo>
                  <a:close/>
                </a:path>
                <a:path w="2011679" h="1576704">
                  <a:moveTo>
                    <a:pt x="587527" y="1448498"/>
                  </a:moveTo>
                  <a:lnTo>
                    <a:pt x="584542" y="1448498"/>
                  </a:lnTo>
                  <a:lnTo>
                    <a:pt x="583717" y="1450124"/>
                  </a:lnTo>
                  <a:lnTo>
                    <a:pt x="582358" y="1451813"/>
                  </a:lnTo>
                  <a:lnTo>
                    <a:pt x="578446" y="1455293"/>
                  </a:lnTo>
                  <a:lnTo>
                    <a:pt x="576211" y="1456766"/>
                  </a:lnTo>
                  <a:lnTo>
                    <a:pt x="573697" y="1457947"/>
                  </a:lnTo>
                  <a:lnTo>
                    <a:pt x="573608" y="1462481"/>
                  </a:lnTo>
                  <a:lnTo>
                    <a:pt x="582904" y="1456880"/>
                  </a:lnTo>
                  <a:lnTo>
                    <a:pt x="582904" y="1486471"/>
                  </a:lnTo>
                  <a:lnTo>
                    <a:pt x="587527" y="1486471"/>
                  </a:lnTo>
                  <a:lnTo>
                    <a:pt x="587527" y="1456880"/>
                  </a:lnTo>
                  <a:lnTo>
                    <a:pt x="587527" y="1448498"/>
                  </a:lnTo>
                  <a:close/>
                </a:path>
                <a:path w="2011679" h="1576704">
                  <a:moveTo>
                    <a:pt x="810463" y="1560664"/>
                  </a:moveTo>
                  <a:lnTo>
                    <a:pt x="809574" y="1555178"/>
                  </a:lnTo>
                  <a:lnTo>
                    <a:pt x="809536" y="1554924"/>
                  </a:lnTo>
                  <a:lnTo>
                    <a:pt x="808393" y="1555089"/>
                  </a:lnTo>
                  <a:lnTo>
                    <a:pt x="807415" y="1555178"/>
                  </a:lnTo>
                  <a:lnTo>
                    <a:pt x="805726" y="1555178"/>
                  </a:lnTo>
                  <a:lnTo>
                    <a:pt x="804964" y="1555026"/>
                  </a:lnTo>
                  <a:lnTo>
                    <a:pt x="804481" y="1554708"/>
                  </a:lnTo>
                  <a:lnTo>
                    <a:pt x="803935" y="1554391"/>
                  </a:lnTo>
                  <a:lnTo>
                    <a:pt x="803605" y="1553972"/>
                  </a:lnTo>
                  <a:lnTo>
                    <a:pt x="803325" y="1553413"/>
                  </a:lnTo>
                  <a:lnTo>
                    <a:pt x="803122" y="1552917"/>
                  </a:lnTo>
                  <a:lnTo>
                    <a:pt x="803008" y="1527441"/>
                  </a:lnTo>
                  <a:lnTo>
                    <a:pt x="809536" y="1527441"/>
                  </a:lnTo>
                  <a:lnTo>
                    <a:pt x="809536" y="1522374"/>
                  </a:lnTo>
                  <a:lnTo>
                    <a:pt x="803008" y="1522374"/>
                  </a:lnTo>
                  <a:lnTo>
                    <a:pt x="803008" y="1508975"/>
                  </a:lnTo>
                  <a:lnTo>
                    <a:pt x="796531" y="1512874"/>
                  </a:lnTo>
                  <a:lnTo>
                    <a:pt x="796531" y="1522374"/>
                  </a:lnTo>
                  <a:lnTo>
                    <a:pt x="791806" y="1522374"/>
                  </a:lnTo>
                  <a:lnTo>
                    <a:pt x="791806" y="1527441"/>
                  </a:lnTo>
                  <a:lnTo>
                    <a:pt x="796531" y="1527441"/>
                  </a:lnTo>
                  <a:lnTo>
                    <a:pt x="796594" y="1553972"/>
                  </a:lnTo>
                  <a:lnTo>
                    <a:pt x="796810" y="1555965"/>
                  </a:lnTo>
                  <a:lnTo>
                    <a:pt x="797890" y="1558391"/>
                  </a:lnTo>
                  <a:lnTo>
                    <a:pt x="798766" y="1559382"/>
                  </a:lnTo>
                  <a:lnTo>
                    <a:pt x="801382" y="1560868"/>
                  </a:lnTo>
                  <a:lnTo>
                    <a:pt x="803224" y="1561249"/>
                  </a:lnTo>
                  <a:lnTo>
                    <a:pt x="807034" y="1561249"/>
                  </a:lnTo>
                  <a:lnTo>
                    <a:pt x="808659" y="1561058"/>
                  </a:lnTo>
                  <a:lnTo>
                    <a:pt x="810463" y="1560664"/>
                  </a:lnTo>
                  <a:close/>
                </a:path>
                <a:path w="2011679" h="1576704">
                  <a:moveTo>
                    <a:pt x="823023" y="1522374"/>
                  </a:moveTo>
                  <a:lnTo>
                    <a:pt x="816546" y="1522374"/>
                  </a:lnTo>
                  <a:lnTo>
                    <a:pt x="816546" y="1560741"/>
                  </a:lnTo>
                  <a:lnTo>
                    <a:pt x="823023" y="1560741"/>
                  </a:lnTo>
                  <a:lnTo>
                    <a:pt x="823023" y="1522374"/>
                  </a:lnTo>
                  <a:close/>
                </a:path>
                <a:path w="2011679" h="1576704">
                  <a:moveTo>
                    <a:pt x="823023" y="1507782"/>
                  </a:moveTo>
                  <a:lnTo>
                    <a:pt x="816546" y="1507782"/>
                  </a:lnTo>
                  <a:lnTo>
                    <a:pt x="816546" y="1515262"/>
                  </a:lnTo>
                  <a:lnTo>
                    <a:pt x="823023" y="1515262"/>
                  </a:lnTo>
                  <a:lnTo>
                    <a:pt x="823023" y="1507782"/>
                  </a:lnTo>
                  <a:close/>
                </a:path>
                <a:path w="2011679" h="1576704">
                  <a:moveTo>
                    <a:pt x="885405" y="1560741"/>
                  </a:moveTo>
                  <a:lnTo>
                    <a:pt x="885342" y="1529816"/>
                  </a:lnTo>
                  <a:lnTo>
                    <a:pt x="884491" y="1527149"/>
                  </a:lnTo>
                  <a:lnTo>
                    <a:pt x="884377" y="1526781"/>
                  </a:lnTo>
                  <a:lnTo>
                    <a:pt x="882015" y="1524368"/>
                  </a:lnTo>
                  <a:lnTo>
                    <a:pt x="880287" y="1522564"/>
                  </a:lnTo>
                  <a:lnTo>
                    <a:pt x="877354" y="1521510"/>
                  </a:lnTo>
                  <a:lnTo>
                    <a:pt x="868705" y="1521510"/>
                  </a:lnTo>
                  <a:lnTo>
                    <a:pt x="864743" y="1523746"/>
                  </a:lnTo>
                  <a:lnTo>
                    <a:pt x="861695" y="1528229"/>
                  </a:lnTo>
                  <a:lnTo>
                    <a:pt x="861326" y="1527149"/>
                  </a:lnTo>
                  <a:lnTo>
                    <a:pt x="853694" y="1521510"/>
                  </a:lnTo>
                  <a:lnTo>
                    <a:pt x="848309" y="1521510"/>
                  </a:lnTo>
                  <a:lnTo>
                    <a:pt x="845985" y="1522107"/>
                  </a:lnTo>
                  <a:lnTo>
                    <a:pt x="842060" y="1524368"/>
                  </a:lnTo>
                  <a:lnTo>
                    <a:pt x="840486" y="1525879"/>
                  </a:lnTo>
                  <a:lnTo>
                    <a:pt x="839228" y="1527759"/>
                  </a:lnTo>
                  <a:lnTo>
                    <a:pt x="839228" y="1522374"/>
                  </a:lnTo>
                  <a:lnTo>
                    <a:pt x="833462" y="1522374"/>
                  </a:lnTo>
                  <a:lnTo>
                    <a:pt x="833462" y="1560741"/>
                  </a:lnTo>
                  <a:lnTo>
                    <a:pt x="839939" y="1560741"/>
                  </a:lnTo>
                  <a:lnTo>
                    <a:pt x="839939" y="1537347"/>
                  </a:lnTo>
                  <a:lnTo>
                    <a:pt x="840257" y="1534668"/>
                  </a:lnTo>
                  <a:lnTo>
                    <a:pt x="847610" y="1527149"/>
                  </a:lnTo>
                  <a:lnTo>
                    <a:pt x="851852" y="1527149"/>
                  </a:lnTo>
                  <a:lnTo>
                    <a:pt x="853592" y="1527860"/>
                  </a:lnTo>
                  <a:lnTo>
                    <a:pt x="854621" y="1529308"/>
                  </a:lnTo>
                  <a:lnTo>
                    <a:pt x="855713" y="1530756"/>
                  </a:lnTo>
                  <a:lnTo>
                    <a:pt x="856195" y="1532928"/>
                  </a:lnTo>
                  <a:lnTo>
                    <a:pt x="856195" y="1560741"/>
                  </a:lnTo>
                  <a:lnTo>
                    <a:pt x="862723" y="1560741"/>
                  </a:lnTo>
                  <a:lnTo>
                    <a:pt x="862723" y="1534502"/>
                  </a:lnTo>
                  <a:lnTo>
                    <a:pt x="863600" y="1531632"/>
                  </a:lnTo>
                  <a:lnTo>
                    <a:pt x="866990" y="1528229"/>
                  </a:lnTo>
                  <a:lnTo>
                    <a:pt x="867181" y="1528038"/>
                  </a:lnTo>
                  <a:lnTo>
                    <a:pt x="869416" y="1527149"/>
                  </a:lnTo>
                  <a:lnTo>
                    <a:pt x="873607" y="1527149"/>
                  </a:lnTo>
                  <a:lnTo>
                    <a:pt x="878928" y="1560741"/>
                  </a:lnTo>
                  <a:lnTo>
                    <a:pt x="885405" y="1560741"/>
                  </a:lnTo>
                  <a:close/>
                </a:path>
                <a:path w="2011679" h="1576704">
                  <a:moveTo>
                    <a:pt x="903401" y="1472260"/>
                  </a:moveTo>
                  <a:lnTo>
                    <a:pt x="903338" y="1463344"/>
                  </a:lnTo>
                  <a:lnTo>
                    <a:pt x="903135" y="1461084"/>
                  </a:lnTo>
                  <a:lnTo>
                    <a:pt x="902538" y="1458874"/>
                  </a:lnTo>
                  <a:lnTo>
                    <a:pt x="901992" y="1456664"/>
                  </a:lnTo>
                  <a:lnTo>
                    <a:pt x="901179" y="1454797"/>
                  </a:lnTo>
                  <a:lnTo>
                    <a:pt x="899617" y="1452346"/>
                  </a:lnTo>
                  <a:lnTo>
                    <a:pt x="899223" y="1451711"/>
                  </a:lnTo>
                  <a:lnTo>
                    <a:pt x="898613" y="1451165"/>
                  </a:lnTo>
                  <a:lnTo>
                    <a:pt x="898613" y="1474025"/>
                  </a:lnTo>
                  <a:lnTo>
                    <a:pt x="897902" y="1478165"/>
                  </a:lnTo>
                  <a:lnTo>
                    <a:pt x="894981" y="1482267"/>
                  </a:lnTo>
                  <a:lnTo>
                    <a:pt x="893178" y="1483296"/>
                  </a:lnTo>
                  <a:lnTo>
                    <a:pt x="888936" y="1483296"/>
                  </a:lnTo>
                  <a:lnTo>
                    <a:pt x="887145" y="1482267"/>
                  </a:lnTo>
                  <a:lnTo>
                    <a:pt x="885558" y="1480045"/>
                  </a:lnTo>
                  <a:lnTo>
                    <a:pt x="884262" y="1478140"/>
                  </a:lnTo>
                  <a:lnTo>
                    <a:pt x="883500" y="1474025"/>
                  </a:lnTo>
                  <a:lnTo>
                    <a:pt x="883602" y="1461084"/>
                  </a:lnTo>
                  <a:lnTo>
                    <a:pt x="884313" y="1457350"/>
                  </a:lnTo>
                  <a:lnTo>
                    <a:pt x="885888" y="1455051"/>
                  </a:lnTo>
                  <a:lnTo>
                    <a:pt x="887196" y="1453235"/>
                  </a:lnTo>
                  <a:lnTo>
                    <a:pt x="888885" y="1452346"/>
                  </a:lnTo>
                  <a:lnTo>
                    <a:pt x="893178" y="1452346"/>
                  </a:lnTo>
                  <a:lnTo>
                    <a:pt x="894981" y="1453362"/>
                  </a:lnTo>
                  <a:lnTo>
                    <a:pt x="897915" y="1457452"/>
                  </a:lnTo>
                  <a:lnTo>
                    <a:pt x="898537" y="1461084"/>
                  </a:lnTo>
                  <a:lnTo>
                    <a:pt x="898613" y="1474025"/>
                  </a:lnTo>
                  <a:lnTo>
                    <a:pt x="898613" y="1451165"/>
                  </a:lnTo>
                  <a:lnTo>
                    <a:pt x="897915" y="1450530"/>
                  </a:lnTo>
                  <a:lnTo>
                    <a:pt x="894867" y="1448904"/>
                  </a:lnTo>
                  <a:lnTo>
                    <a:pt x="893127" y="1448498"/>
                  </a:lnTo>
                  <a:lnTo>
                    <a:pt x="888339" y="1448498"/>
                  </a:lnTo>
                  <a:lnTo>
                    <a:pt x="878763" y="1463344"/>
                  </a:lnTo>
                  <a:lnTo>
                    <a:pt x="878763" y="1474927"/>
                  </a:lnTo>
                  <a:lnTo>
                    <a:pt x="880021" y="1480045"/>
                  </a:lnTo>
                  <a:lnTo>
                    <a:pt x="882624" y="1483398"/>
                  </a:lnTo>
                  <a:lnTo>
                    <a:pt x="884593" y="1485811"/>
                  </a:lnTo>
                  <a:lnTo>
                    <a:pt x="887412" y="1487119"/>
                  </a:lnTo>
                  <a:lnTo>
                    <a:pt x="893838" y="1487119"/>
                  </a:lnTo>
                  <a:lnTo>
                    <a:pt x="896124" y="1486369"/>
                  </a:lnTo>
                  <a:lnTo>
                    <a:pt x="897966" y="1484884"/>
                  </a:lnTo>
                  <a:lnTo>
                    <a:pt x="899756" y="1483398"/>
                  </a:lnTo>
                  <a:lnTo>
                    <a:pt x="901115" y="1481289"/>
                  </a:lnTo>
                  <a:lnTo>
                    <a:pt x="902182" y="1478140"/>
                  </a:lnTo>
                  <a:lnTo>
                    <a:pt x="902919" y="1475841"/>
                  </a:lnTo>
                  <a:lnTo>
                    <a:pt x="903401" y="1472260"/>
                  </a:lnTo>
                  <a:close/>
                </a:path>
                <a:path w="2011679" h="1576704">
                  <a:moveTo>
                    <a:pt x="916889" y="1481188"/>
                  </a:moveTo>
                  <a:lnTo>
                    <a:pt x="911618" y="1481188"/>
                  </a:lnTo>
                  <a:lnTo>
                    <a:pt x="911618" y="1486471"/>
                  </a:lnTo>
                  <a:lnTo>
                    <a:pt x="916889" y="1486471"/>
                  </a:lnTo>
                  <a:lnTo>
                    <a:pt x="916889" y="1481188"/>
                  </a:lnTo>
                  <a:close/>
                </a:path>
                <a:path w="2011679" h="1576704">
                  <a:moveTo>
                    <a:pt x="930059" y="1535150"/>
                  </a:moveTo>
                  <a:lnTo>
                    <a:pt x="928420" y="1530235"/>
                  </a:lnTo>
                  <a:lnTo>
                    <a:pt x="925258" y="1526857"/>
                  </a:lnTo>
                  <a:lnTo>
                    <a:pt x="923150" y="1524609"/>
                  </a:lnTo>
                  <a:lnTo>
                    <a:pt x="923150" y="1537881"/>
                  </a:lnTo>
                  <a:lnTo>
                    <a:pt x="901776" y="1537881"/>
                  </a:lnTo>
                  <a:lnTo>
                    <a:pt x="901992" y="1534528"/>
                  </a:lnTo>
                  <a:lnTo>
                    <a:pt x="903135" y="1531861"/>
                  </a:lnTo>
                  <a:lnTo>
                    <a:pt x="907161" y="1527860"/>
                  </a:lnTo>
                  <a:lnTo>
                    <a:pt x="909662" y="1526857"/>
                  </a:lnTo>
                  <a:lnTo>
                    <a:pt x="915974" y="1526857"/>
                  </a:lnTo>
                  <a:lnTo>
                    <a:pt x="918629" y="1528114"/>
                  </a:lnTo>
                  <a:lnTo>
                    <a:pt x="920699" y="1530616"/>
                  </a:lnTo>
                  <a:lnTo>
                    <a:pt x="922058" y="1532229"/>
                  </a:lnTo>
                  <a:lnTo>
                    <a:pt x="922832" y="1534528"/>
                  </a:lnTo>
                  <a:lnTo>
                    <a:pt x="922947" y="1535430"/>
                  </a:lnTo>
                  <a:lnTo>
                    <a:pt x="923150" y="1537881"/>
                  </a:lnTo>
                  <a:lnTo>
                    <a:pt x="923150" y="1524609"/>
                  </a:lnTo>
                  <a:lnTo>
                    <a:pt x="921893" y="1523250"/>
                  </a:lnTo>
                  <a:lnTo>
                    <a:pt x="917714" y="1521510"/>
                  </a:lnTo>
                  <a:lnTo>
                    <a:pt x="907326" y="1521510"/>
                  </a:lnTo>
                  <a:lnTo>
                    <a:pt x="902970" y="1523288"/>
                  </a:lnTo>
                  <a:lnTo>
                    <a:pt x="896340" y="1530413"/>
                  </a:lnTo>
                  <a:lnTo>
                    <a:pt x="894791" y="1535150"/>
                  </a:lnTo>
                  <a:lnTo>
                    <a:pt x="894791" y="1548384"/>
                  </a:lnTo>
                  <a:lnTo>
                    <a:pt x="896340" y="1552968"/>
                  </a:lnTo>
                  <a:lnTo>
                    <a:pt x="899604" y="1556423"/>
                  </a:lnTo>
                  <a:lnTo>
                    <a:pt x="902919" y="1559877"/>
                  </a:lnTo>
                  <a:lnTo>
                    <a:pt x="907376" y="1561604"/>
                  </a:lnTo>
                  <a:lnTo>
                    <a:pt x="917435" y="1561604"/>
                  </a:lnTo>
                  <a:lnTo>
                    <a:pt x="921080" y="1560525"/>
                  </a:lnTo>
                  <a:lnTo>
                    <a:pt x="923912" y="1558353"/>
                  </a:lnTo>
                  <a:lnTo>
                    <a:pt x="926693" y="1556258"/>
                  </a:lnTo>
                  <a:lnTo>
                    <a:pt x="928751" y="1553146"/>
                  </a:lnTo>
                  <a:lnTo>
                    <a:pt x="929843" y="1549222"/>
                  </a:lnTo>
                  <a:lnTo>
                    <a:pt x="923099" y="1548384"/>
                  </a:lnTo>
                  <a:lnTo>
                    <a:pt x="922121" y="1551127"/>
                  </a:lnTo>
                  <a:lnTo>
                    <a:pt x="920737" y="1553146"/>
                  </a:lnTo>
                  <a:lnTo>
                    <a:pt x="919073" y="1554378"/>
                  </a:lnTo>
                  <a:lnTo>
                    <a:pt x="917435" y="1555635"/>
                  </a:lnTo>
                  <a:lnTo>
                    <a:pt x="915365" y="1556258"/>
                  </a:lnTo>
                  <a:lnTo>
                    <a:pt x="909764" y="1556258"/>
                  </a:lnTo>
                  <a:lnTo>
                    <a:pt x="907110" y="1555140"/>
                  </a:lnTo>
                  <a:lnTo>
                    <a:pt x="902868" y="1550657"/>
                  </a:lnTo>
                  <a:lnTo>
                    <a:pt x="901661" y="1547431"/>
                  </a:lnTo>
                  <a:lnTo>
                    <a:pt x="901395" y="1543215"/>
                  </a:lnTo>
                  <a:lnTo>
                    <a:pt x="929995" y="1543215"/>
                  </a:lnTo>
                  <a:lnTo>
                    <a:pt x="930059" y="1537881"/>
                  </a:lnTo>
                  <a:lnTo>
                    <a:pt x="930059" y="1535150"/>
                  </a:lnTo>
                  <a:close/>
                </a:path>
                <a:path w="2011679" h="1576704">
                  <a:moveTo>
                    <a:pt x="948486" y="1482013"/>
                  </a:moveTo>
                  <a:lnTo>
                    <a:pt x="929944" y="1482013"/>
                  </a:lnTo>
                  <a:lnTo>
                    <a:pt x="930490" y="1481162"/>
                  </a:lnTo>
                  <a:lnTo>
                    <a:pt x="940612" y="1471917"/>
                  </a:lnTo>
                  <a:lnTo>
                    <a:pt x="943000" y="1469694"/>
                  </a:lnTo>
                  <a:lnTo>
                    <a:pt x="944410" y="1468081"/>
                  </a:lnTo>
                  <a:lnTo>
                    <a:pt x="945883" y="1466443"/>
                  </a:lnTo>
                  <a:lnTo>
                    <a:pt x="946912" y="1464919"/>
                  </a:lnTo>
                  <a:lnTo>
                    <a:pt x="948105" y="1461998"/>
                  </a:lnTo>
                  <a:lnTo>
                    <a:pt x="948410" y="1460652"/>
                  </a:lnTo>
                  <a:lnTo>
                    <a:pt x="948296" y="1455699"/>
                  </a:lnTo>
                  <a:lnTo>
                    <a:pt x="947407" y="1453527"/>
                  </a:lnTo>
                  <a:lnTo>
                    <a:pt x="946150" y="1452346"/>
                  </a:lnTo>
                  <a:lnTo>
                    <a:pt x="943165" y="1449501"/>
                  </a:lnTo>
                  <a:lnTo>
                    <a:pt x="940282" y="1448498"/>
                  </a:lnTo>
                  <a:lnTo>
                    <a:pt x="933043" y="1448498"/>
                  </a:lnTo>
                  <a:lnTo>
                    <a:pt x="930224" y="1449425"/>
                  </a:lnTo>
                  <a:lnTo>
                    <a:pt x="928103" y="1451292"/>
                  </a:lnTo>
                  <a:lnTo>
                    <a:pt x="925918" y="1453159"/>
                  </a:lnTo>
                  <a:lnTo>
                    <a:pt x="924725" y="1455877"/>
                  </a:lnTo>
                  <a:lnTo>
                    <a:pt x="924394" y="1459433"/>
                  </a:lnTo>
                  <a:lnTo>
                    <a:pt x="929132" y="1459928"/>
                  </a:lnTo>
                  <a:lnTo>
                    <a:pt x="929182" y="1457553"/>
                  </a:lnTo>
                  <a:lnTo>
                    <a:pt x="929843" y="1455699"/>
                  </a:lnTo>
                  <a:lnTo>
                    <a:pt x="932561" y="1453007"/>
                  </a:lnTo>
                  <a:lnTo>
                    <a:pt x="934300" y="1452346"/>
                  </a:lnTo>
                  <a:lnTo>
                    <a:pt x="938644" y="1452346"/>
                  </a:lnTo>
                  <a:lnTo>
                    <a:pt x="940384" y="1452968"/>
                  </a:lnTo>
                  <a:lnTo>
                    <a:pt x="943000" y="1455496"/>
                  </a:lnTo>
                  <a:lnTo>
                    <a:pt x="943648" y="1457045"/>
                  </a:lnTo>
                  <a:lnTo>
                    <a:pt x="943648" y="1460652"/>
                  </a:lnTo>
                  <a:lnTo>
                    <a:pt x="942949" y="1462506"/>
                  </a:lnTo>
                  <a:lnTo>
                    <a:pt x="941476" y="1464475"/>
                  </a:lnTo>
                  <a:lnTo>
                    <a:pt x="940054" y="1466456"/>
                  </a:lnTo>
                  <a:lnTo>
                    <a:pt x="937285" y="1469110"/>
                  </a:lnTo>
                  <a:lnTo>
                    <a:pt x="933157" y="1472488"/>
                  </a:lnTo>
                  <a:lnTo>
                    <a:pt x="930541" y="1474660"/>
                  </a:lnTo>
                  <a:lnTo>
                    <a:pt x="928484" y="1476565"/>
                  </a:lnTo>
                  <a:lnTo>
                    <a:pt x="927112" y="1478216"/>
                  </a:lnTo>
                  <a:lnTo>
                    <a:pt x="925703" y="1479867"/>
                  </a:lnTo>
                  <a:lnTo>
                    <a:pt x="924674" y="1481543"/>
                  </a:lnTo>
                  <a:lnTo>
                    <a:pt x="924077" y="1483245"/>
                  </a:lnTo>
                  <a:lnTo>
                    <a:pt x="923632" y="1484274"/>
                  </a:lnTo>
                  <a:lnTo>
                    <a:pt x="923531" y="1486471"/>
                  </a:lnTo>
                  <a:lnTo>
                    <a:pt x="948486" y="1486471"/>
                  </a:lnTo>
                  <a:lnTo>
                    <a:pt x="948486" y="1482013"/>
                  </a:lnTo>
                  <a:close/>
                </a:path>
                <a:path w="2011679" h="1576704">
                  <a:moveTo>
                    <a:pt x="977430" y="1506880"/>
                  </a:moveTo>
                  <a:lnTo>
                    <a:pt x="972743" y="1506880"/>
                  </a:lnTo>
                  <a:lnTo>
                    <a:pt x="968235" y="1512925"/>
                  </a:lnTo>
                  <a:lnTo>
                    <a:pt x="964920" y="1518996"/>
                  </a:lnTo>
                  <a:lnTo>
                    <a:pt x="962736" y="1525079"/>
                  </a:lnTo>
                  <a:lnTo>
                    <a:pt x="960894" y="1530337"/>
                  </a:lnTo>
                  <a:lnTo>
                    <a:pt x="959967" y="1535823"/>
                  </a:lnTo>
                  <a:lnTo>
                    <a:pt x="959967" y="1548053"/>
                  </a:lnTo>
                  <a:lnTo>
                    <a:pt x="972743" y="1576311"/>
                  </a:lnTo>
                  <a:lnTo>
                    <a:pt x="977430" y="1576311"/>
                  </a:lnTo>
                  <a:lnTo>
                    <a:pt x="972718" y="1567637"/>
                  </a:lnTo>
                  <a:lnTo>
                    <a:pt x="969352" y="1558963"/>
                  </a:lnTo>
                  <a:lnTo>
                    <a:pt x="967333" y="1550276"/>
                  </a:lnTo>
                  <a:lnTo>
                    <a:pt x="966660" y="1541589"/>
                  </a:lnTo>
                  <a:lnTo>
                    <a:pt x="966660" y="1537042"/>
                  </a:lnTo>
                  <a:lnTo>
                    <a:pt x="974483" y="1511896"/>
                  </a:lnTo>
                  <a:lnTo>
                    <a:pt x="977430" y="1506880"/>
                  </a:lnTo>
                  <a:close/>
                </a:path>
                <a:path w="2011679" h="1576704">
                  <a:moveTo>
                    <a:pt x="1014958" y="1547253"/>
                  </a:moveTo>
                  <a:lnTo>
                    <a:pt x="996302" y="1536611"/>
                  </a:lnTo>
                  <a:lnTo>
                    <a:pt x="994397" y="1536052"/>
                  </a:lnTo>
                  <a:lnTo>
                    <a:pt x="992606" y="1535353"/>
                  </a:lnTo>
                  <a:lnTo>
                    <a:pt x="991781" y="1534782"/>
                  </a:lnTo>
                  <a:lnTo>
                    <a:pt x="990701" y="1533410"/>
                  </a:lnTo>
                  <a:lnTo>
                    <a:pt x="990473" y="1532648"/>
                  </a:lnTo>
                  <a:lnTo>
                    <a:pt x="990473" y="1530477"/>
                  </a:lnTo>
                  <a:lnTo>
                    <a:pt x="991082" y="1529321"/>
                  </a:lnTo>
                  <a:lnTo>
                    <a:pt x="992378" y="1528343"/>
                  </a:lnTo>
                  <a:lnTo>
                    <a:pt x="993635" y="1527352"/>
                  </a:lnTo>
                  <a:lnTo>
                    <a:pt x="995756" y="1526857"/>
                  </a:lnTo>
                  <a:lnTo>
                    <a:pt x="1001306" y="1526857"/>
                  </a:lnTo>
                  <a:lnTo>
                    <a:pt x="1003261" y="1527403"/>
                  </a:lnTo>
                  <a:lnTo>
                    <a:pt x="1004620" y="1528521"/>
                  </a:lnTo>
                  <a:lnTo>
                    <a:pt x="1006030" y="1529626"/>
                  </a:lnTo>
                  <a:lnTo>
                    <a:pt x="1006843" y="1531175"/>
                  </a:lnTo>
                  <a:lnTo>
                    <a:pt x="1007122" y="1533144"/>
                  </a:lnTo>
                  <a:lnTo>
                    <a:pt x="1013485" y="1532280"/>
                  </a:lnTo>
                  <a:lnTo>
                    <a:pt x="1001306" y="1521510"/>
                  </a:lnTo>
                  <a:lnTo>
                    <a:pt x="996302" y="1521510"/>
                  </a:lnTo>
                  <a:lnTo>
                    <a:pt x="984262" y="1530477"/>
                  </a:lnTo>
                  <a:lnTo>
                    <a:pt x="984262" y="1534782"/>
                  </a:lnTo>
                  <a:lnTo>
                    <a:pt x="1003325" y="1545399"/>
                  </a:lnTo>
                  <a:lnTo>
                    <a:pt x="1005433" y="1546110"/>
                  </a:lnTo>
                  <a:lnTo>
                    <a:pt x="1006360" y="1546682"/>
                  </a:lnTo>
                  <a:lnTo>
                    <a:pt x="1007605" y="1547533"/>
                  </a:lnTo>
                  <a:lnTo>
                    <a:pt x="1008265" y="1548688"/>
                  </a:lnTo>
                  <a:lnTo>
                    <a:pt x="1008265" y="1551787"/>
                  </a:lnTo>
                  <a:lnTo>
                    <a:pt x="1007554" y="1553222"/>
                  </a:lnTo>
                  <a:lnTo>
                    <a:pt x="1004620" y="1555648"/>
                  </a:lnTo>
                  <a:lnTo>
                    <a:pt x="1002449" y="1556258"/>
                  </a:lnTo>
                  <a:lnTo>
                    <a:pt x="996467" y="1556258"/>
                  </a:lnTo>
                  <a:lnTo>
                    <a:pt x="994181" y="1555572"/>
                  </a:lnTo>
                  <a:lnTo>
                    <a:pt x="992543" y="1554200"/>
                  </a:lnTo>
                  <a:lnTo>
                    <a:pt x="990854" y="1552829"/>
                  </a:lnTo>
                  <a:lnTo>
                    <a:pt x="989876" y="1550860"/>
                  </a:lnTo>
                  <a:lnTo>
                    <a:pt x="989495" y="1548282"/>
                  </a:lnTo>
                  <a:lnTo>
                    <a:pt x="983081" y="1549285"/>
                  </a:lnTo>
                  <a:lnTo>
                    <a:pt x="983792" y="1553362"/>
                  </a:lnTo>
                  <a:lnTo>
                    <a:pt x="985481" y="1556423"/>
                  </a:lnTo>
                  <a:lnTo>
                    <a:pt x="990701" y="1560576"/>
                  </a:lnTo>
                  <a:lnTo>
                    <a:pt x="994498" y="1561604"/>
                  </a:lnTo>
                  <a:lnTo>
                    <a:pt x="1002499" y="1561604"/>
                  </a:lnTo>
                  <a:lnTo>
                    <a:pt x="1005166" y="1561084"/>
                  </a:lnTo>
                  <a:lnTo>
                    <a:pt x="1009954" y="1558988"/>
                  </a:lnTo>
                  <a:lnTo>
                    <a:pt x="1011796" y="1557502"/>
                  </a:lnTo>
                  <a:lnTo>
                    <a:pt x="1012609" y="1556258"/>
                  </a:lnTo>
                  <a:lnTo>
                    <a:pt x="1014298" y="1553679"/>
                  </a:lnTo>
                  <a:lnTo>
                    <a:pt x="1014907" y="1551787"/>
                  </a:lnTo>
                  <a:lnTo>
                    <a:pt x="1014958" y="1547253"/>
                  </a:lnTo>
                  <a:close/>
                </a:path>
                <a:path w="2011679" h="1576704">
                  <a:moveTo>
                    <a:pt x="1056944" y="1535150"/>
                  </a:moveTo>
                  <a:lnTo>
                    <a:pt x="1055306" y="1530235"/>
                  </a:lnTo>
                  <a:lnTo>
                    <a:pt x="1052195" y="1526857"/>
                  </a:lnTo>
                  <a:lnTo>
                    <a:pt x="1050086" y="1524596"/>
                  </a:lnTo>
                  <a:lnTo>
                    <a:pt x="1050086" y="1537881"/>
                  </a:lnTo>
                  <a:lnTo>
                    <a:pt x="1028661" y="1537881"/>
                  </a:lnTo>
                  <a:lnTo>
                    <a:pt x="1036599" y="1526857"/>
                  </a:lnTo>
                  <a:lnTo>
                    <a:pt x="1042847" y="1526857"/>
                  </a:lnTo>
                  <a:lnTo>
                    <a:pt x="1045578" y="1528114"/>
                  </a:lnTo>
                  <a:lnTo>
                    <a:pt x="1047635" y="1530616"/>
                  </a:lnTo>
                  <a:lnTo>
                    <a:pt x="1048994" y="1532229"/>
                  </a:lnTo>
                  <a:lnTo>
                    <a:pt x="1049769" y="1534528"/>
                  </a:lnTo>
                  <a:lnTo>
                    <a:pt x="1049883" y="1535430"/>
                  </a:lnTo>
                  <a:lnTo>
                    <a:pt x="1050086" y="1537881"/>
                  </a:lnTo>
                  <a:lnTo>
                    <a:pt x="1050086" y="1524596"/>
                  </a:lnTo>
                  <a:lnTo>
                    <a:pt x="1048842" y="1523250"/>
                  </a:lnTo>
                  <a:lnTo>
                    <a:pt x="1044651" y="1521510"/>
                  </a:lnTo>
                  <a:lnTo>
                    <a:pt x="1034211" y="1521510"/>
                  </a:lnTo>
                  <a:lnTo>
                    <a:pt x="1029906" y="1523288"/>
                  </a:lnTo>
                  <a:lnTo>
                    <a:pt x="1023277" y="1530413"/>
                  </a:lnTo>
                  <a:lnTo>
                    <a:pt x="1021676" y="1535150"/>
                  </a:lnTo>
                  <a:lnTo>
                    <a:pt x="1021676" y="1548384"/>
                  </a:lnTo>
                  <a:lnTo>
                    <a:pt x="1023277" y="1552968"/>
                  </a:lnTo>
                  <a:lnTo>
                    <a:pt x="1029804" y="1559877"/>
                  </a:lnTo>
                  <a:lnTo>
                    <a:pt x="1034262" y="1561604"/>
                  </a:lnTo>
                  <a:lnTo>
                    <a:pt x="1044321" y="1561604"/>
                  </a:lnTo>
                  <a:lnTo>
                    <a:pt x="1047965" y="1560525"/>
                  </a:lnTo>
                  <a:lnTo>
                    <a:pt x="1053630" y="1556258"/>
                  </a:lnTo>
                  <a:lnTo>
                    <a:pt x="1055687" y="1553146"/>
                  </a:lnTo>
                  <a:lnTo>
                    <a:pt x="1056716" y="1549222"/>
                  </a:lnTo>
                  <a:lnTo>
                    <a:pt x="1050036" y="1548384"/>
                  </a:lnTo>
                  <a:lnTo>
                    <a:pt x="1049058" y="1551127"/>
                  </a:lnTo>
                  <a:lnTo>
                    <a:pt x="1047673" y="1553146"/>
                  </a:lnTo>
                  <a:lnTo>
                    <a:pt x="1044321" y="1555635"/>
                  </a:lnTo>
                  <a:lnTo>
                    <a:pt x="1042314" y="1556258"/>
                  </a:lnTo>
                  <a:lnTo>
                    <a:pt x="1036713" y="1556258"/>
                  </a:lnTo>
                  <a:lnTo>
                    <a:pt x="1034046" y="1555140"/>
                  </a:lnTo>
                  <a:lnTo>
                    <a:pt x="1031925" y="1552905"/>
                  </a:lnTo>
                  <a:lnTo>
                    <a:pt x="1029741" y="1550657"/>
                  </a:lnTo>
                  <a:lnTo>
                    <a:pt x="1028547" y="1547431"/>
                  </a:lnTo>
                  <a:lnTo>
                    <a:pt x="1028331" y="1543215"/>
                  </a:lnTo>
                  <a:lnTo>
                    <a:pt x="1056881" y="1543215"/>
                  </a:lnTo>
                  <a:lnTo>
                    <a:pt x="1056944" y="1537881"/>
                  </a:lnTo>
                  <a:lnTo>
                    <a:pt x="1056944" y="1535150"/>
                  </a:lnTo>
                  <a:close/>
                </a:path>
                <a:path w="2011679" h="1576704">
                  <a:moveTo>
                    <a:pt x="1097508" y="1547520"/>
                  </a:moveTo>
                  <a:lnTo>
                    <a:pt x="1091145" y="1546682"/>
                  </a:lnTo>
                  <a:lnTo>
                    <a:pt x="1090663" y="1549933"/>
                  </a:lnTo>
                  <a:lnTo>
                    <a:pt x="1089571" y="1552346"/>
                  </a:lnTo>
                  <a:lnTo>
                    <a:pt x="1087882" y="1553908"/>
                  </a:lnTo>
                  <a:lnTo>
                    <a:pt x="1086142" y="1555483"/>
                  </a:lnTo>
                  <a:lnTo>
                    <a:pt x="1084021" y="1556258"/>
                  </a:lnTo>
                  <a:lnTo>
                    <a:pt x="1078318" y="1556258"/>
                  </a:lnTo>
                  <a:lnTo>
                    <a:pt x="1075753" y="1555089"/>
                  </a:lnTo>
                  <a:lnTo>
                    <a:pt x="1073746" y="1552752"/>
                  </a:lnTo>
                  <a:lnTo>
                    <a:pt x="1071791" y="1550416"/>
                  </a:lnTo>
                  <a:lnTo>
                    <a:pt x="1070813" y="1546682"/>
                  </a:lnTo>
                  <a:lnTo>
                    <a:pt x="1070813" y="1536433"/>
                  </a:lnTo>
                  <a:lnTo>
                    <a:pt x="1071841" y="1532724"/>
                  </a:lnTo>
                  <a:lnTo>
                    <a:pt x="1073848" y="1530375"/>
                  </a:lnTo>
                  <a:lnTo>
                    <a:pt x="1075918" y="1528025"/>
                  </a:lnTo>
                  <a:lnTo>
                    <a:pt x="1078585" y="1526857"/>
                  </a:lnTo>
                  <a:lnTo>
                    <a:pt x="1084021" y="1526857"/>
                  </a:lnTo>
                  <a:lnTo>
                    <a:pt x="1085875" y="1527505"/>
                  </a:lnTo>
                  <a:lnTo>
                    <a:pt x="1088923" y="1530108"/>
                  </a:lnTo>
                  <a:lnTo>
                    <a:pt x="1090002" y="1532051"/>
                  </a:lnTo>
                  <a:lnTo>
                    <a:pt x="1090599" y="1534617"/>
                  </a:lnTo>
                  <a:lnTo>
                    <a:pt x="1096911" y="1533652"/>
                  </a:lnTo>
                  <a:lnTo>
                    <a:pt x="1096149" y="1529765"/>
                  </a:lnTo>
                  <a:lnTo>
                    <a:pt x="1094511" y="1526857"/>
                  </a:lnTo>
                  <a:lnTo>
                    <a:pt x="1091806" y="1524673"/>
                  </a:lnTo>
                  <a:lnTo>
                    <a:pt x="1089190" y="1522564"/>
                  </a:lnTo>
                  <a:lnTo>
                    <a:pt x="1085761" y="1521510"/>
                  </a:lnTo>
                  <a:lnTo>
                    <a:pt x="1078318" y="1521510"/>
                  </a:lnTo>
                  <a:lnTo>
                    <a:pt x="1064120" y="1537563"/>
                  </a:lnTo>
                  <a:lnTo>
                    <a:pt x="1064120" y="1548104"/>
                  </a:lnTo>
                  <a:lnTo>
                    <a:pt x="1065695" y="1553032"/>
                  </a:lnTo>
                  <a:lnTo>
                    <a:pt x="1072108" y="1559890"/>
                  </a:lnTo>
                  <a:lnTo>
                    <a:pt x="1076299" y="1561604"/>
                  </a:lnTo>
                  <a:lnTo>
                    <a:pt x="1085761" y="1561604"/>
                  </a:lnTo>
                  <a:lnTo>
                    <a:pt x="1089304" y="1560360"/>
                  </a:lnTo>
                  <a:lnTo>
                    <a:pt x="1092187" y="1557870"/>
                  </a:lnTo>
                  <a:lnTo>
                    <a:pt x="1094003" y="1556258"/>
                  </a:lnTo>
                  <a:lnTo>
                    <a:pt x="1095006" y="1555381"/>
                  </a:lnTo>
                  <a:lnTo>
                    <a:pt x="1096810" y="1551927"/>
                  </a:lnTo>
                  <a:lnTo>
                    <a:pt x="1097508" y="1547520"/>
                  </a:lnTo>
                  <a:close/>
                </a:path>
                <a:path w="2011679" h="1576704">
                  <a:moveTo>
                    <a:pt x="1137704" y="1534922"/>
                  </a:moveTo>
                  <a:lnTo>
                    <a:pt x="1136015" y="1530146"/>
                  </a:lnTo>
                  <a:lnTo>
                    <a:pt x="1132890" y="1526895"/>
                  </a:lnTo>
                  <a:lnTo>
                    <a:pt x="1131011" y="1524977"/>
                  </a:lnTo>
                  <a:lnTo>
                    <a:pt x="1131011" y="1536598"/>
                  </a:lnTo>
                  <a:lnTo>
                    <a:pt x="1130985" y="1546466"/>
                  </a:lnTo>
                  <a:lnTo>
                    <a:pt x="1130007" y="1549844"/>
                  </a:lnTo>
                  <a:lnTo>
                    <a:pt x="1129906" y="1550149"/>
                  </a:lnTo>
                  <a:lnTo>
                    <a:pt x="1125664" y="1555038"/>
                  </a:lnTo>
                  <a:lnTo>
                    <a:pt x="1122959" y="1556258"/>
                  </a:lnTo>
                  <a:lnTo>
                    <a:pt x="1116495" y="1556258"/>
                  </a:lnTo>
                  <a:lnTo>
                    <a:pt x="1113815" y="1555026"/>
                  </a:lnTo>
                  <a:lnTo>
                    <a:pt x="1111656" y="1552587"/>
                  </a:lnTo>
                  <a:lnTo>
                    <a:pt x="1109535" y="1550149"/>
                  </a:lnTo>
                  <a:lnTo>
                    <a:pt x="1108443" y="1546466"/>
                  </a:lnTo>
                  <a:lnTo>
                    <a:pt x="1108456" y="1536598"/>
                  </a:lnTo>
                  <a:lnTo>
                    <a:pt x="1109535" y="1532966"/>
                  </a:lnTo>
                  <a:lnTo>
                    <a:pt x="1111656" y="1530540"/>
                  </a:lnTo>
                  <a:lnTo>
                    <a:pt x="1113828" y="1528114"/>
                  </a:lnTo>
                  <a:lnTo>
                    <a:pt x="1116495" y="1526895"/>
                  </a:lnTo>
                  <a:lnTo>
                    <a:pt x="1122959" y="1526895"/>
                  </a:lnTo>
                  <a:lnTo>
                    <a:pt x="1125626" y="1528114"/>
                  </a:lnTo>
                  <a:lnTo>
                    <a:pt x="1127810" y="1530565"/>
                  </a:lnTo>
                  <a:lnTo>
                    <a:pt x="1129931" y="1533004"/>
                  </a:lnTo>
                  <a:lnTo>
                    <a:pt x="1131011" y="1536598"/>
                  </a:lnTo>
                  <a:lnTo>
                    <a:pt x="1131011" y="1524977"/>
                  </a:lnTo>
                  <a:lnTo>
                    <a:pt x="1129322" y="1523238"/>
                  </a:lnTo>
                  <a:lnTo>
                    <a:pt x="1125029" y="1521510"/>
                  </a:lnTo>
                  <a:lnTo>
                    <a:pt x="1115021" y="1521510"/>
                  </a:lnTo>
                  <a:lnTo>
                    <a:pt x="1110996" y="1522933"/>
                  </a:lnTo>
                  <a:lnTo>
                    <a:pt x="1107681" y="1525765"/>
                  </a:lnTo>
                  <a:lnTo>
                    <a:pt x="1103769" y="1529194"/>
                  </a:lnTo>
                  <a:lnTo>
                    <a:pt x="1101750" y="1534452"/>
                  </a:lnTo>
                  <a:lnTo>
                    <a:pt x="1101750" y="1548041"/>
                  </a:lnTo>
                  <a:lnTo>
                    <a:pt x="1103439" y="1552994"/>
                  </a:lnTo>
                  <a:lnTo>
                    <a:pt x="1106754" y="1556435"/>
                  </a:lnTo>
                  <a:lnTo>
                    <a:pt x="1110018" y="1559890"/>
                  </a:lnTo>
                  <a:lnTo>
                    <a:pt x="1114374" y="1561604"/>
                  </a:lnTo>
                  <a:lnTo>
                    <a:pt x="1123073" y="1561604"/>
                  </a:lnTo>
                  <a:lnTo>
                    <a:pt x="1126172" y="1560830"/>
                  </a:lnTo>
                  <a:lnTo>
                    <a:pt x="1131824" y="1557693"/>
                  </a:lnTo>
                  <a:lnTo>
                    <a:pt x="1133246" y="1556258"/>
                  </a:lnTo>
                  <a:lnTo>
                    <a:pt x="1134008" y="1555496"/>
                  </a:lnTo>
                  <a:lnTo>
                    <a:pt x="1136942" y="1549844"/>
                  </a:lnTo>
                  <a:lnTo>
                    <a:pt x="1137602" y="1546466"/>
                  </a:lnTo>
                  <a:lnTo>
                    <a:pt x="1137704" y="1534922"/>
                  </a:lnTo>
                  <a:close/>
                </a:path>
                <a:path w="2011679" h="1576704">
                  <a:moveTo>
                    <a:pt x="1177683" y="1560741"/>
                  </a:moveTo>
                  <a:lnTo>
                    <a:pt x="1177569" y="1532039"/>
                  </a:lnTo>
                  <a:lnTo>
                    <a:pt x="1177302" y="1530832"/>
                  </a:lnTo>
                  <a:lnTo>
                    <a:pt x="1176921" y="1528978"/>
                  </a:lnTo>
                  <a:lnTo>
                    <a:pt x="1176261" y="1527378"/>
                  </a:lnTo>
                  <a:lnTo>
                    <a:pt x="1176096" y="1527149"/>
                  </a:lnTo>
                  <a:lnTo>
                    <a:pt x="1175283" y="1526032"/>
                  </a:lnTo>
                  <a:lnTo>
                    <a:pt x="1174356" y="1524673"/>
                  </a:lnTo>
                  <a:lnTo>
                    <a:pt x="1172895" y="1523593"/>
                  </a:lnTo>
                  <a:lnTo>
                    <a:pt x="1169035" y="1521929"/>
                  </a:lnTo>
                  <a:lnTo>
                    <a:pt x="1166914" y="1521510"/>
                  </a:lnTo>
                  <a:lnTo>
                    <a:pt x="1159243" y="1521510"/>
                  </a:lnTo>
                  <a:lnTo>
                    <a:pt x="1155217" y="1523619"/>
                  </a:lnTo>
                  <a:lnTo>
                    <a:pt x="1152385" y="1527835"/>
                  </a:lnTo>
                  <a:lnTo>
                    <a:pt x="1152385" y="1522374"/>
                  </a:lnTo>
                  <a:lnTo>
                    <a:pt x="1146517" y="1522374"/>
                  </a:lnTo>
                  <a:lnTo>
                    <a:pt x="1146517" y="1560741"/>
                  </a:lnTo>
                  <a:lnTo>
                    <a:pt x="1153045" y="1560741"/>
                  </a:lnTo>
                  <a:lnTo>
                    <a:pt x="1153071" y="1534756"/>
                  </a:lnTo>
                  <a:lnTo>
                    <a:pt x="1154023" y="1531543"/>
                  </a:lnTo>
                  <a:lnTo>
                    <a:pt x="1158049" y="1528025"/>
                  </a:lnTo>
                  <a:lnTo>
                    <a:pt x="1158557" y="1527835"/>
                  </a:lnTo>
                  <a:lnTo>
                    <a:pt x="1160437" y="1527149"/>
                  </a:lnTo>
                  <a:lnTo>
                    <a:pt x="1164945" y="1527149"/>
                  </a:lnTo>
                  <a:lnTo>
                    <a:pt x="1171206" y="1560741"/>
                  </a:lnTo>
                  <a:lnTo>
                    <a:pt x="1177683" y="1560741"/>
                  </a:lnTo>
                  <a:close/>
                </a:path>
                <a:path w="2011679" h="1576704">
                  <a:moveTo>
                    <a:pt x="1219771" y="1507782"/>
                  </a:moveTo>
                  <a:lnTo>
                    <a:pt x="1213840" y="1507782"/>
                  </a:lnTo>
                  <a:lnTo>
                    <a:pt x="1213840" y="1546910"/>
                  </a:lnTo>
                  <a:lnTo>
                    <a:pt x="1212862" y="1550454"/>
                  </a:lnTo>
                  <a:lnTo>
                    <a:pt x="1210856" y="1552778"/>
                  </a:lnTo>
                  <a:lnTo>
                    <a:pt x="1208900" y="1555102"/>
                  </a:lnTo>
                  <a:lnTo>
                    <a:pt x="1206500" y="1556258"/>
                  </a:lnTo>
                  <a:lnTo>
                    <a:pt x="1200848" y="1556258"/>
                  </a:lnTo>
                  <a:lnTo>
                    <a:pt x="1198397" y="1555038"/>
                  </a:lnTo>
                  <a:lnTo>
                    <a:pt x="1194269" y="1550187"/>
                  </a:lnTo>
                  <a:lnTo>
                    <a:pt x="1193342" y="1546910"/>
                  </a:lnTo>
                  <a:lnTo>
                    <a:pt x="1193228" y="1536509"/>
                  </a:lnTo>
                  <a:lnTo>
                    <a:pt x="1194155" y="1532788"/>
                  </a:lnTo>
                  <a:lnTo>
                    <a:pt x="1198029" y="1528127"/>
                  </a:lnTo>
                  <a:lnTo>
                    <a:pt x="1200467" y="1526895"/>
                  </a:lnTo>
                  <a:lnTo>
                    <a:pt x="1206284" y="1526895"/>
                  </a:lnTo>
                  <a:lnTo>
                    <a:pt x="1208786" y="1528127"/>
                  </a:lnTo>
                  <a:lnTo>
                    <a:pt x="1210805" y="1530578"/>
                  </a:lnTo>
                  <a:lnTo>
                    <a:pt x="1212862" y="1533029"/>
                  </a:lnTo>
                  <a:lnTo>
                    <a:pt x="1213751" y="1536509"/>
                  </a:lnTo>
                  <a:lnTo>
                    <a:pt x="1213840" y="1546910"/>
                  </a:lnTo>
                  <a:lnTo>
                    <a:pt x="1213840" y="1507782"/>
                  </a:lnTo>
                  <a:lnTo>
                    <a:pt x="1213307" y="1507782"/>
                  </a:lnTo>
                  <a:lnTo>
                    <a:pt x="1213307" y="1526781"/>
                  </a:lnTo>
                  <a:lnTo>
                    <a:pt x="1212164" y="1525219"/>
                  </a:lnTo>
                  <a:lnTo>
                    <a:pt x="1210691" y="1523949"/>
                  </a:lnTo>
                  <a:lnTo>
                    <a:pt x="1207096" y="1521993"/>
                  </a:lnTo>
                  <a:lnTo>
                    <a:pt x="1205039" y="1521510"/>
                  </a:lnTo>
                  <a:lnTo>
                    <a:pt x="1199591" y="1521510"/>
                  </a:lnTo>
                  <a:lnTo>
                    <a:pt x="1188440" y="1531175"/>
                  </a:lnTo>
                  <a:lnTo>
                    <a:pt x="1187145" y="1534299"/>
                  </a:lnTo>
                  <a:lnTo>
                    <a:pt x="1186548" y="1537766"/>
                  </a:lnTo>
                  <a:lnTo>
                    <a:pt x="1186548" y="1545526"/>
                  </a:lnTo>
                  <a:lnTo>
                    <a:pt x="1187246" y="1548993"/>
                  </a:lnTo>
                  <a:lnTo>
                    <a:pt x="1188669" y="1552016"/>
                  </a:lnTo>
                  <a:lnTo>
                    <a:pt x="1190028" y="1555038"/>
                  </a:lnTo>
                  <a:lnTo>
                    <a:pt x="1192034" y="1557388"/>
                  </a:lnTo>
                  <a:lnTo>
                    <a:pt x="1197152" y="1560766"/>
                  </a:lnTo>
                  <a:lnTo>
                    <a:pt x="1199972" y="1561604"/>
                  </a:lnTo>
                  <a:lnTo>
                    <a:pt x="1207757" y="1561604"/>
                  </a:lnTo>
                  <a:lnTo>
                    <a:pt x="1211287" y="1559699"/>
                  </a:lnTo>
                  <a:lnTo>
                    <a:pt x="1213497" y="1556258"/>
                  </a:lnTo>
                  <a:lnTo>
                    <a:pt x="1213739" y="1555902"/>
                  </a:lnTo>
                  <a:lnTo>
                    <a:pt x="1213739" y="1560741"/>
                  </a:lnTo>
                  <a:lnTo>
                    <a:pt x="1219771" y="1560741"/>
                  </a:lnTo>
                  <a:lnTo>
                    <a:pt x="1219771" y="1555902"/>
                  </a:lnTo>
                  <a:lnTo>
                    <a:pt x="1219771" y="1526895"/>
                  </a:lnTo>
                  <a:lnTo>
                    <a:pt x="1219771" y="1507782"/>
                  </a:lnTo>
                  <a:close/>
                </a:path>
                <a:path w="2011679" h="1576704">
                  <a:moveTo>
                    <a:pt x="1257465" y="1472260"/>
                  </a:moveTo>
                  <a:lnTo>
                    <a:pt x="1257401" y="1463344"/>
                  </a:lnTo>
                  <a:lnTo>
                    <a:pt x="1257185" y="1461084"/>
                  </a:lnTo>
                  <a:lnTo>
                    <a:pt x="1256588" y="1458874"/>
                  </a:lnTo>
                  <a:lnTo>
                    <a:pt x="1256042" y="1456664"/>
                  </a:lnTo>
                  <a:lnTo>
                    <a:pt x="1255229" y="1454797"/>
                  </a:lnTo>
                  <a:lnTo>
                    <a:pt x="1253667" y="1452346"/>
                  </a:lnTo>
                  <a:lnTo>
                    <a:pt x="1253274" y="1451711"/>
                  </a:lnTo>
                  <a:lnTo>
                    <a:pt x="1252677" y="1451178"/>
                  </a:lnTo>
                  <a:lnTo>
                    <a:pt x="1252677" y="1474025"/>
                  </a:lnTo>
                  <a:lnTo>
                    <a:pt x="1251953" y="1478165"/>
                  </a:lnTo>
                  <a:lnTo>
                    <a:pt x="1249032" y="1482267"/>
                  </a:lnTo>
                  <a:lnTo>
                    <a:pt x="1247241" y="1483296"/>
                  </a:lnTo>
                  <a:lnTo>
                    <a:pt x="1242999" y="1483296"/>
                  </a:lnTo>
                  <a:lnTo>
                    <a:pt x="1241196" y="1482267"/>
                  </a:lnTo>
                  <a:lnTo>
                    <a:pt x="1239621" y="1480045"/>
                  </a:lnTo>
                  <a:lnTo>
                    <a:pt x="1238313" y="1478140"/>
                  </a:lnTo>
                  <a:lnTo>
                    <a:pt x="1237551" y="1474025"/>
                  </a:lnTo>
                  <a:lnTo>
                    <a:pt x="1237653" y="1461084"/>
                  </a:lnTo>
                  <a:lnTo>
                    <a:pt x="1238377" y="1457350"/>
                  </a:lnTo>
                  <a:lnTo>
                    <a:pt x="1239951" y="1455051"/>
                  </a:lnTo>
                  <a:lnTo>
                    <a:pt x="1241259" y="1453235"/>
                  </a:lnTo>
                  <a:lnTo>
                    <a:pt x="1242936" y="1452346"/>
                  </a:lnTo>
                  <a:lnTo>
                    <a:pt x="1247241" y="1452346"/>
                  </a:lnTo>
                  <a:lnTo>
                    <a:pt x="1249032" y="1453362"/>
                  </a:lnTo>
                  <a:lnTo>
                    <a:pt x="1251966" y="1457452"/>
                  </a:lnTo>
                  <a:lnTo>
                    <a:pt x="1252588" y="1461084"/>
                  </a:lnTo>
                  <a:lnTo>
                    <a:pt x="1252677" y="1474025"/>
                  </a:lnTo>
                  <a:lnTo>
                    <a:pt x="1252677" y="1451178"/>
                  </a:lnTo>
                  <a:lnTo>
                    <a:pt x="1251966" y="1450530"/>
                  </a:lnTo>
                  <a:lnTo>
                    <a:pt x="1248918" y="1448904"/>
                  </a:lnTo>
                  <a:lnTo>
                    <a:pt x="1247178" y="1448498"/>
                  </a:lnTo>
                  <a:lnTo>
                    <a:pt x="1242402" y="1448498"/>
                  </a:lnTo>
                  <a:lnTo>
                    <a:pt x="1232827" y="1463344"/>
                  </a:lnTo>
                  <a:lnTo>
                    <a:pt x="1232827" y="1474927"/>
                  </a:lnTo>
                  <a:lnTo>
                    <a:pt x="1234071" y="1480045"/>
                  </a:lnTo>
                  <a:lnTo>
                    <a:pt x="1236687" y="1483398"/>
                  </a:lnTo>
                  <a:lnTo>
                    <a:pt x="1238643" y="1485811"/>
                  </a:lnTo>
                  <a:lnTo>
                    <a:pt x="1241475" y="1487119"/>
                  </a:lnTo>
                  <a:lnTo>
                    <a:pt x="1247889" y="1487119"/>
                  </a:lnTo>
                  <a:lnTo>
                    <a:pt x="1250175" y="1486369"/>
                  </a:lnTo>
                  <a:lnTo>
                    <a:pt x="1252029" y="1484884"/>
                  </a:lnTo>
                  <a:lnTo>
                    <a:pt x="1253820" y="1483398"/>
                  </a:lnTo>
                  <a:lnTo>
                    <a:pt x="1255179" y="1481289"/>
                  </a:lnTo>
                  <a:lnTo>
                    <a:pt x="1256233" y="1478140"/>
                  </a:lnTo>
                  <a:lnTo>
                    <a:pt x="1256969" y="1475841"/>
                  </a:lnTo>
                  <a:lnTo>
                    <a:pt x="1257465" y="1472260"/>
                  </a:lnTo>
                  <a:close/>
                </a:path>
                <a:path w="2011679" h="1576704">
                  <a:moveTo>
                    <a:pt x="1260449" y="1547253"/>
                  </a:moveTo>
                  <a:lnTo>
                    <a:pt x="1241806" y="1536611"/>
                  </a:lnTo>
                  <a:lnTo>
                    <a:pt x="1239901" y="1536052"/>
                  </a:lnTo>
                  <a:lnTo>
                    <a:pt x="1239240" y="1535811"/>
                  </a:lnTo>
                  <a:lnTo>
                    <a:pt x="1238161" y="1535353"/>
                  </a:lnTo>
                  <a:lnTo>
                    <a:pt x="1237284" y="1534782"/>
                  </a:lnTo>
                  <a:lnTo>
                    <a:pt x="1236802" y="1534083"/>
                  </a:lnTo>
                  <a:lnTo>
                    <a:pt x="1236256" y="1533410"/>
                  </a:lnTo>
                  <a:lnTo>
                    <a:pt x="1235976" y="1532648"/>
                  </a:lnTo>
                  <a:lnTo>
                    <a:pt x="1235976" y="1530477"/>
                  </a:lnTo>
                  <a:lnTo>
                    <a:pt x="1236637" y="1529321"/>
                  </a:lnTo>
                  <a:lnTo>
                    <a:pt x="1237881" y="1528343"/>
                  </a:lnTo>
                  <a:lnTo>
                    <a:pt x="1239189" y="1527352"/>
                  </a:lnTo>
                  <a:lnTo>
                    <a:pt x="1241310" y="1526857"/>
                  </a:lnTo>
                  <a:lnTo>
                    <a:pt x="1246797" y="1526857"/>
                  </a:lnTo>
                  <a:lnTo>
                    <a:pt x="1248765" y="1527403"/>
                  </a:lnTo>
                  <a:lnTo>
                    <a:pt x="1250124" y="1528521"/>
                  </a:lnTo>
                  <a:lnTo>
                    <a:pt x="1251534" y="1529626"/>
                  </a:lnTo>
                  <a:lnTo>
                    <a:pt x="1252347" y="1531175"/>
                  </a:lnTo>
                  <a:lnTo>
                    <a:pt x="1252677" y="1533144"/>
                  </a:lnTo>
                  <a:lnTo>
                    <a:pt x="1258989" y="1532280"/>
                  </a:lnTo>
                  <a:lnTo>
                    <a:pt x="1246797" y="1521510"/>
                  </a:lnTo>
                  <a:lnTo>
                    <a:pt x="1241806" y="1521510"/>
                  </a:lnTo>
                  <a:lnTo>
                    <a:pt x="1239951" y="1521764"/>
                  </a:lnTo>
                  <a:lnTo>
                    <a:pt x="1236472" y="1522806"/>
                  </a:lnTo>
                  <a:lnTo>
                    <a:pt x="1235049" y="1523441"/>
                  </a:lnTo>
                  <a:lnTo>
                    <a:pt x="1234071" y="1524177"/>
                  </a:lnTo>
                  <a:lnTo>
                    <a:pt x="1232712" y="1525143"/>
                  </a:lnTo>
                  <a:lnTo>
                    <a:pt x="1231633" y="1526362"/>
                  </a:lnTo>
                  <a:lnTo>
                    <a:pt x="1230109" y="1529270"/>
                  </a:lnTo>
                  <a:lnTo>
                    <a:pt x="1229779" y="1530477"/>
                  </a:lnTo>
                  <a:lnTo>
                    <a:pt x="1229766" y="1534782"/>
                  </a:lnTo>
                  <a:lnTo>
                    <a:pt x="1230160" y="1536166"/>
                  </a:lnTo>
                  <a:lnTo>
                    <a:pt x="1231138" y="1537716"/>
                  </a:lnTo>
                  <a:lnTo>
                    <a:pt x="1232065" y="1539265"/>
                  </a:lnTo>
                  <a:lnTo>
                    <a:pt x="1233474" y="1540484"/>
                  </a:lnTo>
                  <a:lnTo>
                    <a:pt x="1237170" y="1542237"/>
                  </a:lnTo>
                  <a:lnTo>
                    <a:pt x="1240434" y="1543278"/>
                  </a:lnTo>
                  <a:lnTo>
                    <a:pt x="1248829" y="1545399"/>
                  </a:lnTo>
                  <a:lnTo>
                    <a:pt x="1250988" y="1546110"/>
                  </a:lnTo>
                  <a:lnTo>
                    <a:pt x="1253109" y="1547533"/>
                  </a:lnTo>
                  <a:lnTo>
                    <a:pt x="1253769" y="1548688"/>
                  </a:lnTo>
                  <a:lnTo>
                    <a:pt x="1253769" y="1551787"/>
                  </a:lnTo>
                  <a:lnTo>
                    <a:pt x="1253058" y="1553222"/>
                  </a:lnTo>
                  <a:lnTo>
                    <a:pt x="1251585" y="1554441"/>
                  </a:lnTo>
                  <a:lnTo>
                    <a:pt x="1250175" y="1555648"/>
                  </a:lnTo>
                  <a:lnTo>
                    <a:pt x="1247940" y="1556258"/>
                  </a:lnTo>
                  <a:lnTo>
                    <a:pt x="1242021" y="1556258"/>
                  </a:lnTo>
                  <a:lnTo>
                    <a:pt x="1239672" y="1555572"/>
                  </a:lnTo>
                  <a:lnTo>
                    <a:pt x="1236421" y="1552829"/>
                  </a:lnTo>
                  <a:lnTo>
                    <a:pt x="1235379" y="1550860"/>
                  </a:lnTo>
                  <a:lnTo>
                    <a:pt x="1235049" y="1548282"/>
                  </a:lnTo>
                  <a:lnTo>
                    <a:pt x="1228636" y="1549285"/>
                  </a:lnTo>
                  <a:lnTo>
                    <a:pt x="1229347" y="1553362"/>
                  </a:lnTo>
                  <a:lnTo>
                    <a:pt x="1230972" y="1556423"/>
                  </a:lnTo>
                  <a:lnTo>
                    <a:pt x="1233639" y="1558505"/>
                  </a:lnTo>
                  <a:lnTo>
                    <a:pt x="1236256" y="1560576"/>
                  </a:lnTo>
                  <a:lnTo>
                    <a:pt x="1240002" y="1561604"/>
                  </a:lnTo>
                  <a:lnTo>
                    <a:pt x="1248003" y="1561604"/>
                  </a:lnTo>
                  <a:lnTo>
                    <a:pt x="1250721" y="1561084"/>
                  </a:lnTo>
                  <a:lnTo>
                    <a:pt x="1255445" y="1558988"/>
                  </a:lnTo>
                  <a:lnTo>
                    <a:pt x="1257300" y="1557502"/>
                  </a:lnTo>
                  <a:lnTo>
                    <a:pt x="1258112" y="1556258"/>
                  </a:lnTo>
                  <a:lnTo>
                    <a:pt x="1259801" y="1553679"/>
                  </a:lnTo>
                  <a:lnTo>
                    <a:pt x="1260398" y="1551787"/>
                  </a:lnTo>
                  <a:lnTo>
                    <a:pt x="1260449" y="1547253"/>
                  </a:lnTo>
                  <a:close/>
                </a:path>
                <a:path w="2011679" h="1576704">
                  <a:moveTo>
                    <a:pt x="1270952" y="1481188"/>
                  </a:moveTo>
                  <a:lnTo>
                    <a:pt x="1265669" y="1481188"/>
                  </a:lnTo>
                  <a:lnTo>
                    <a:pt x="1265669" y="1486471"/>
                  </a:lnTo>
                  <a:lnTo>
                    <a:pt x="1270952" y="1486471"/>
                  </a:lnTo>
                  <a:lnTo>
                    <a:pt x="1270952" y="1481188"/>
                  </a:lnTo>
                  <a:close/>
                </a:path>
                <a:path w="2011679" h="1576704">
                  <a:moveTo>
                    <a:pt x="1286344" y="1535823"/>
                  </a:moveTo>
                  <a:lnTo>
                    <a:pt x="1285417" y="1530337"/>
                  </a:lnTo>
                  <a:lnTo>
                    <a:pt x="1281442" y="1518996"/>
                  </a:lnTo>
                  <a:lnTo>
                    <a:pt x="1278077" y="1512925"/>
                  </a:lnTo>
                  <a:lnTo>
                    <a:pt x="1273556" y="1506880"/>
                  </a:lnTo>
                  <a:lnTo>
                    <a:pt x="1268882" y="1506880"/>
                  </a:lnTo>
                  <a:lnTo>
                    <a:pt x="1271816" y="1511935"/>
                  </a:lnTo>
                  <a:lnTo>
                    <a:pt x="1273784" y="1515554"/>
                  </a:lnTo>
                  <a:lnTo>
                    <a:pt x="1274699" y="1517713"/>
                  </a:lnTo>
                  <a:lnTo>
                    <a:pt x="1276172" y="1521040"/>
                  </a:lnTo>
                  <a:lnTo>
                    <a:pt x="1277315" y="1524508"/>
                  </a:lnTo>
                  <a:lnTo>
                    <a:pt x="1278128" y="1528127"/>
                  </a:lnTo>
                  <a:lnTo>
                    <a:pt x="1279169" y="1532572"/>
                  </a:lnTo>
                  <a:lnTo>
                    <a:pt x="1279702" y="1537068"/>
                  </a:lnTo>
                  <a:lnTo>
                    <a:pt x="1279702" y="1541589"/>
                  </a:lnTo>
                  <a:lnTo>
                    <a:pt x="1279029" y="1550276"/>
                  </a:lnTo>
                  <a:lnTo>
                    <a:pt x="1277010" y="1558963"/>
                  </a:lnTo>
                  <a:lnTo>
                    <a:pt x="1273632" y="1567637"/>
                  </a:lnTo>
                  <a:lnTo>
                    <a:pt x="1268882" y="1576311"/>
                  </a:lnTo>
                  <a:lnTo>
                    <a:pt x="1273556" y="1576311"/>
                  </a:lnTo>
                  <a:lnTo>
                    <a:pt x="1277099" y="1571777"/>
                  </a:lnTo>
                  <a:lnTo>
                    <a:pt x="1280147" y="1566481"/>
                  </a:lnTo>
                  <a:lnTo>
                    <a:pt x="1285151" y="1554340"/>
                  </a:lnTo>
                  <a:lnTo>
                    <a:pt x="1286344" y="1548053"/>
                  </a:lnTo>
                  <a:lnTo>
                    <a:pt x="1286344" y="1535823"/>
                  </a:lnTo>
                  <a:close/>
                </a:path>
                <a:path w="2011679" h="1576704">
                  <a:moveTo>
                    <a:pt x="1302931" y="1472857"/>
                  </a:moveTo>
                  <a:lnTo>
                    <a:pt x="1302334" y="1470825"/>
                  </a:lnTo>
                  <a:lnTo>
                    <a:pt x="1300200" y="1468056"/>
                  </a:lnTo>
                  <a:lnTo>
                    <a:pt x="1299832" y="1467573"/>
                  </a:lnTo>
                  <a:lnTo>
                    <a:pt x="1298092" y="1466507"/>
                  </a:lnTo>
                  <a:lnTo>
                    <a:pt x="1295857" y="1465986"/>
                  </a:lnTo>
                  <a:lnTo>
                    <a:pt x="1297597" y="1465199"/>
                  </a:lnTo>
                  <a:lnTo>
                    <a:pt x="1298397" y="1464538"/>
                  </a:lnTo>
                  <a:lnTo>
                    <a:pt x="1298905" y="1464132"/>
                  </a:lnTo>
                  <a:lnTo>
                    <a:pt x="1300645" y="1461452"/>
                  </a:lnTo>
                  <a:lnTo>
                    <a:pt x="1300962" y="1460373"/>
                  </a:lnTo>
                  <a:lnTo>
                    <a:pt x="1301051" y="1456512"/>
                  </a:lnTo>
                  <a:lnTo>
                    <a:pt x="1300594" y="1454975"/>
                  </a:lnTo>
                  <a:lnTo>
                    <a:pt x="1292047" y="1448498"/>
                  </a:lnTo>
                  <a:lnTo>
                    <a:pt x="1287043" y="1448498"/>
                  </a:lnTo>
                  <a:lnTo>
                    <a:pt x="1284541" y="1449349"/>
                  </a:lnTo>
                  <a:lnTo>
                    <a:pt x="1280528" y="1452765"/>
                  </a:lnTo>
                  <a:lnTo>
                    <a:pt x="1279220" y="1455191"/>
                  </a:lnTo>
                  <a:lnTo>
                    <a:pt x="1278674" y="1458302"/>
                  </a:lnTo>
                  <a:lnTo>
                    <a:pt x="1283296" y="1459128"/>
                  </a:lnTo>
                  <a:lnTo>
                    <a:pt x="1283627" y="1456855"/>
                  </a:lnTo>
                  <a:lnTo>
                    <a:pt x="1284363" y="1455191"/>
                  </a:lnTo>
                  <a:lnTo>
                    <a:pt x="1285659" y="1453984"/>
                  </a:lnTo>
                  <a:lnTo>
                    <a:pt x="1286840" y="1452880"/>
                  </a:lnTo>
                  <a:lnTo>
                    <a:pt x="1288300" y="1452308"/>
                  </a:lnTo>
                  <a:lnTo>
                    <a:pt x="1291945" y="1452308"/>
                  </a:lnTo>
                  <a:lnTo>
                    <a:pt x="1293418" y="1452880"/>
                  </a:lnTo>
                  <a:lnTo>
                    <a:pt x="1294587" y="1454023"/>
                  </a:lnTo>
                  <a:lnTo>
                    <a:pt x="1295755" y="1455102"/>
                  </a:lnTo>
                  <a:lnTo>
                    <a:pt x="1296289" y="1456512"/>
                  </a:lnTo>
                  <a:lnTo>
                    <a:pt x="1296289" y="1460373"/>
                  </a:lnTo>
                  <a:lnTo>
                    <a:pt x="1295539" y="1461960"/>
                  </a:lnTo>
                  <a:lnTo>
                    <a:pt x="1292377" y="1464030"/>
                  </a:lnTo>
                  <a:lnTo>
                    <a:pt x="1290586" y="1464538"/>
                  </a:lnTo>
                  <a:lnTo>
                    <a:pt x="1288415" y="1464538"/>
                  </a:lnTo>
                  <a:lnTo>
                    <a:pt x="1287868" y="1464487"/>
                  </a:lnTo>
                  <a:lnTo>
                    <a:pt x="1287322" y="1468564"/>
                  </a:lnTo>
                  <a:lnTo>
                    <a:pt x="1288630" y="1468221"/>
                  </a:lnTo>
                  <a:lnTo>
                    <a:pt x="1289710" y="1468056"/>
                  </a:lnTo>
                  <a:lnTo>
                    <a:pt x="1292758" y="1468056"/>
                  </a:lnTo>
                  <a:lnTo>
                    <a:pt x="1294549" y="1468742"/>
                  </a:lnTo>
                  <a:lnTo>
                    <a:pt x="1295908" y="1470126"/>
                  </a:lnTo>
                  <a:lnTo>
                    <a:pt x="1297330" y="1471510"/>
                  </a:lnTo>
                  <a:lnTo>
                    <a:pt x="1298041" y="1473276"/>
                  </a:lnTo>
                  <a:lnTo>
                    <a:pt x="1298041" y="1477645"/>
                  </a:lnTo>
                  <a:lnTo>
                    <a:pt x="1297279" y="1479511"/>
                  </a:lnTo>
                  <a:lnTo>
                    <a:pt x="1294231" y="1482547"/>
                  </a:lnTo>
                  <a:lnTo>
                    <a:pt x="1292428" y="1483296"/>
                  </a:lnTo>
                  <a:lnTo>
                    <a:pt x="1288415" y="1483296"/>
                  </a:lnTo>
                  <a:lnTo>
                    <a:pt x="1282801" y="1475867"/>
                  </a:lnTo>
                  <a:lnTo>
                    <a:pt x="1278178" y="1476489"/>
                  </a:lnTo>
                  <a:lnTo>
                    <a:pt x="1278509" y="1479638"/>
                  </a:lnTo>
                  <a:lnTo>
                    <a:pt x="1279766" y="1482204"/>
                  </a:lnTo>
                  <a:lnTo>
                    <a:pt x="1284109" y="1486154"/>
                  </a:lnTo>
                  <a:lnTo>
                    <a:pt x="1286891" y="1487144"/>
                  </a:lnTo>
                  <a:lnTo>
                    <a:pt x="1293901" y="1487144"/>
                  </a:lnTo>
                  <a:lnTo>
                    <a:pt x="1296898" y="1486001"/>
                  </a:lnTo>
                  <a:lnTo>
                    <a:pt x="1299756" y="1483296"/>
                  </a:lnTo>
                  <a:lnTo>
                    <a:pt x="1301737" y="1481404"/>
                  </a:lnTo>
                  <a:lnTo>
                    <a:pt x="1302931" y="1478597"/>
                  </a:lnTo>
                  <a:lnTo>
                    <a:pt x="1302931" y="1472857"/>
                  </a:lnTo>
                  <a:close/>
                </a:path>
                <a:path w="2011679" h="1576704">
                  <a:moveTo>
                    <a:pt x="1611515" y="1472260"/>
                  </a:moveTo>
                  <a:lnTo>
                    <a:pt x="1611452" y="1463344"/>
                  </a:lnTo>
                  <a:lnTo>
                    <a:pt x="1611249" y="1461084"/>
                  </a:lnTo>
                  <a:lnTo>
                    <a:pt x="1610652" y="1458874"/>
                  </a:lnTo>
                  <a:lnTo>
                    <a:pt x="1610106" y="1456664"/>
                  </a:lnTo>
                  <a:lnTo>
                    <a:pt x="1609293" y="1454797"/>
                  </a:lnTo>
                  <a:lnTo>
                    <a:pt x="1607731" y="1452346"/>
                  </a:lnTo>
                  <a:lnTo>
                    <a:pt x="1607337" y="1451711"/>
                  </a:lnTo>
                  <a:lnTo>
                    <a:pt x="1606727" y="1451165"/>
                  </a:lnTo>
                  <a:lnTo>
                    <a:pt x="1606727" y="1474025"/>
                  </a:lnTo>
                  <a:lnTo>
                    <a:pt x="1606003" y="1478165"/>
                  </a:lnTo>
                  <a:lnTo>
                    <a:pt x="1603095" y="1482267"/>
                  </a:lnTo>
                  <a:lnTo>
                    <a:pt x="1601292" y="1483296"/>
                  </a:lnTo>
                  <a:lnTo>
                    <a:pt x="1597050" y="1483296"/>
                  </a:lnTo>
                  <a:lnTo>
                    <a:pt x="1595259" y="1482267"/>
                  </a:lnTo>
                  <a:lnTo>
                    <a:pt x="1593672" y="1480045"/>
                  </a:lnTo>
                  <a:lnTo>
                    <a:pt x="1592376" y="1478140"/>
                  </a:lnTo>
                  <a:lnTo>
                    <a:pt x="1591614" y="1474025"/>
                  </a:lnTo>
                  <a:lnTo>
                    <a:pt x="1591716" y="1461084"/>
                  </a:lnTo>
                  <a:lnTo>
                    <a:pt x="1592427" y="1457350"/>
                  </a:lnTo>
                  <a:lnTo>
                    <a:pt x="1594002" y="1455051"/>
                  </a:lnTo>
                  <a:lnTo>
                    <a:pt x="1595310" y="1453235"/>
                  </a:lnTo>
                  <a:lnTo>
                    <a:pt x="1596999" y="1452346"/>
                  </a:lnTo>
                  <a:lnTo>
                    <a:pt x="1601292" y="1452346"/>
                  </a:lnTo>
                  <a:lnTo>
                    <a:pt x="1603095" y="1453362"/>
                  </a:lnTo>
                  <a:lnTo>
                    <a:pt x="1606029" y="1457452"/>
                  </a:lnTo>
                  <a:lnTo>
                    <a:pt x="1606651" y="1461084"/>
                  </a:lnTo>
                  <a:lnTo>
                    <a:pt x="1606727" y="1474025"/>
                  </a:lnTo>
                  <a:lnTo>
                    <a:pt x="1606727" y="1451165"/>
                  </a:lnTo>
                  <a:lnTo>
                    <a:pt x="1606029" y="1450530"/>
                  </a:lnTo>
                  <a:lnTo>
                    <a:pt x="1602981" y="1448904"/>
                  </a:lnTo>
                  <a:lnTo>
                    <a:pt x="1601241" y="1448498"/>
                  </a:lnTo>
                  <a:lnTo>
                    <a:pt x="1596453" y="1448498"/>
                  </a:lnTo>
                  <a:lnTo>
                    <a:pt x="1586877" y="1463344"/>
                  </a:lnTo>
                  <a:lnTo>
                    <a:pt x="1586877" y="1474927"/>
                  </a:lnTo>
                  <a:lnTo>
                    <a:pt x="1588135" y="1480045"/>
                  </a:lnTo>
                  <a:lnTo>
                    <a:pt x="1590738" y="1483398"/>
                  </a:lnTo>
                  <a:lnTo>
                    <a:pt x="1592707" y="1485811"/>
                  </a:lnTo>
                  <a:lnTo>
                    <a:pt x="1595526" y="1487119"/>
                  </a:lnTo>
                  <a:lnTo>
                    <a:pt x="1601952" y="1487119"/>
                  </a:lnTo>
                  <a:lnTo>
                    <a:pt x="1604225" y="1486369"/>
                  </a:lnTo>
                  <a:lnTo>
                    <a:pt x="1606080" y="1484884"/>
                  </a:lnTo>
                  <a:lnTo>
                    <a:pt x="1607870" y="1483398"/>
                  </a:lnTo>
                  <a:lnTo>
                    <a:pt x="1609229" y="1481289"/>
                  </a:lnTo>
                  <a:lnTo>
                    <a:pt x="1610296" y="1478140"/>
                  </a:lnTo>
                  <a:lnTo>
                    <a:pt x="1611033" y="1475841"/>
                  </a:lnTo>
                  <a:lnTo>
                    <a:pt x="1611515" y="1472260"/>
                  </a:lnTo>
                  <a:close/>
                </a:path>
                <a:path w="2011679" h="1576704">
                  <a:moveTo>
                    <a:pt x="1625003" y="1481188"/>
                  </a:moveTo>
                  <a:lnTo>
                    <a:pt x="1619732" y="1481188"/>
                  </a:lnTo>
                  <a:lnTo>
                    <a:pt x="1619732" y="1486471"/>
                  </a:lnTo>
                  <a:lnTo>
                    <a:pt x="1625003" y="1486471"/>
                  </a:lnTo>
                  <a:lnTo>
                    <a:pt x="1625003" y="1481188"/>
                  </a:lnTo>
                  <a:close/>
                </a:path>
                <a:path w="2011679" h="1576704">
                  <a:moveTo>
                    <a:pt x="1656829" y="1473161"/>
                  </a:moveTo>
                  <a:lnTo>
                    <a:pt x="1651711" y="1473161"/>
                  </a:lnTo>
                  <a:lnTo>
                    <a:pt x="1651711" y="1456105"/>
                  </a:lnTo>
                  <a:lnTo>
                    <a:pt x="1651711" y="1448650"/>
                  </a:lnTo>
                  <a:lnTo>
                    <a:pt x="1647964" y="1448650"/>
                  </a:lnTo>
                  <a:lnTo>
                    <a:pt x="1647088" y="1449908"/>
                  </a:lnTo>
                  <a:lnTo>
                    <a:pt x="1647088" y="1456105"/>
                  </a:lnTo>
                  <a:lnTo>
                    <a:pt x="1647088" y="1473161"/>
                  </a:lnTo>
                  <a:lnTo>
                    <a:pt x="1635226" y="1473161"/>
                  </a:lnTo>
                  <a:lnTo>
                    <a:pt x="1647088" y="1456105"/>
                  </a:lnTo>
                  <a:lnTo>
                    <a:pt x="1647088" y="1449908"/>
                  </a:lnTo>
                  <a:lnTo>
                    <a:pt x="1630718" y="1473161"/>
                  </a:lnTo>
                  <a:lnTo>
                    <a:pt x="1630718" y="1477416"/>
                  </a:lnTo>
                  <a:lnTo>
                    <a:pt x="1647088" y="1477416"/>
                  </a:lnTo>
                  <a:lnTo>
                    <a:pt x="1647088" y="1486471"/>
                  </a:lnTo>
                  <a:lnTo>
                    <a:pt x="1651711" y="1486471"/>
                  </a:lnTo>
                  <a:lnTo>
                    <a:pt x="1651711" y="1477416"/>
                  </a:lnTo>
                  <a:lnTo>
                    <a:pt x="1656829" y="1477416"/>
                  </a:lnTo>
                  <a:lnTo>
                    <a:pt x="1656829" y="1473161"/>
                  </a:lnTo>
                  <a:close/>
                </a:path>
                <a:path w="2011679" h="1576704">
                  <a:moveTo>
                    <a:pt x="1965579" y="1472260"/>
                  </a:moveTo>
                  <a:lnTo>
                    <a:pt x="1965515" y="1463344"/>
                  </a:lnTo>
                  <a:lnTo>
                    <a:pt x="1965299" y="1461084"/>
                  </a:lnTo>
                  <a:lnTo>
                    <a:pt x="1964702" y="1458874"/>
                  </a:lnTo>
                  <a:lnTo>
                    <a:pt x="1964156" y="1456664"/>
                  </a:lnTo>
                  <a:lnTo>
                    <a:pt x="1963343" y="1454797"/>
                  </a:lnTo>
                  <a:lnTo>
                    <a:pt x="1961781" y="1452346"/>
                  </a:lnTo>
                  <a:lnTo>
                    <a:pt x="1961388" y="1451711"/>
                  </a:lnTo>
                  <a:lnTo>
                    <a:pt x="1960791" y="1451178"/>
                  </a:lnTo>
                  <a:lnTo>
                    <a:pt x="1960791" y="1474025"/>
                  </a:lnTo>
                  <a:lnTo>
                    <a:pt x="1960067" y="1478165"/>
                  </a:lnTo>
                  <a:lnTo>
                    <a:pt x="1957146" y="1482267"/>
                  </a:lnTo>
                  <a:lnTo>
                    <a:pt x="1955355" y="1483296"/>
                  </a:lnTo>
                  <a:lnTo>
                    <a:pt x="1951113" y="1483296"/>
                  </a:lnTo>
                  <a:lnTo>
                    <a:pt x="1949310" y="1482267"/>
                  </a:lnTo>
                  <a:lnTo>
                    <a:pt x="1947735" y="1480045"/>
                  </a:lnTo>
                  <a:lnTo>
                    <a:pt x="1946427" y="1478140"/>
                  </a:lnTo>
                  <a:lnTo>
                    <a:pt x="1945665" y="1474025"/>
                  </a:lnTo>
                  <a:lnTo>
                    <a:pt x="1945767" y="1461084"/>
                  </a:lnTo>
                  <a:lnTo>
                    <a:pt x="1946490" y="1457350"/>
                  </a:lnTo>
                  <a:lnTo>
                    <a:pt x="1948065" y="1455051"/>
                  </a:lnTo>
                  <a:lnTo>
                    <a:pt x="1949373" y="1453235"/>
                  </a:lnTo>
                  <a:lnTo>
                    <a:pt x="1951050" y="1452346"/>
                  </a:lnTo>
                  <a:lnTo>
                    <a:pt x="1955355" y="1452346"/>
                  </a:lnTo>
                  <a:lnTo>
                    <a:pt x="1957146" y="1453362"/>
                  </a:lnTo>
                  <a:lnTo>
                    <a:pt x="1960079" y="1457452"/>
                  </a:lnTo>
                  <a:lnTo>
                    <a:pt x="1960702" y="1461084"/>
                  </a:lnTo>
                  <a:lnTo>
                    <a:pt x="1960791" y="1474025"/>
                  </a:lnTo>
                  <a:lnTo>
                    <a:pt x="1960791" y="1451178"/>
                  </a:lnTo>
                  <a:lnTo>
                    <a:pt x="1960079" y="1450530"/>
                  </a:lnTo>
                  <a:lnTo>
                    <a:pt x="1957031" y="1448904"/>
                  </a:lnTo>
                  <a:lnTo>
                    <a:pt x="1955292" y="1448498"/>
                  </a:lnTo>
                  <a:lnTo>
                    <a:pt x="1950516" y="1448498"/>
                  </a:lnTo>
                  <a:lnTo>
                    <a:pt x="1940941" y="1463344"/>
                  </a:lnTo>
                  <a:lnTo>
                    <a:pt x="1940941" y="1474927"/>
                  </a:lnTo>
                  <a:lnTo>
                    <a:pt x="1942185" y="1480045"/>
                  </a:lnTo>
                  <a:lnTo>
                    <a:pt x="1944801" y="1483398"/>
                  </a:lnTo>
                  <a:lnTo>
                    <a:pt x="1946757" y="1485811"/>
                  </a:lnTo>
                  <a:lnTo>
                    <a:pt x="1949589" y="1487119"/>
                  </a:lnTo>
                  <a:lnTo>
                    <a:pt x="1956003" y="1487119"/>
                  </a:lnTo>
                  <a:lnTo>
                    <a:pt x="1958289" y="1486369"/>
                  </a:lnTo>
                  <a:lnTo>
                    <a:pt x="1960143" y="1484884"/>
                  </a:lnTo>
                  <a:lnTo>
                    <a:pt x="1961934" y="1483398"/>
                  </a:lnTo>
                  <a:lnTo>
                    <a:pt x="1963293" y="1481289"/>
                  </a:lnTo>
                  <a:lnTo>
                    <a:pt x="1964347" y="1478140"/>
                  </a:lnTo>
                  <a:lnTo>
                    <a:pt x="1965083" y="1475841"/>
                  </a:lnTo>
                  <a:lnTo>
                    <a:pt x="1965579" y="1472260"/>
                  </a:lnTo>
                  <a:close/>
                </a:path>
                <a:path w="2011679" h="1576704">
                  <a:moveTo>
                    <a:pt x="1979066" y="1481188"/>
                  </a:moveTo>
                  <a:lnTo>
                    <a:pt x="1973783" y="1481188"/>
                  </a:lnTo>
                  <a:lnTo>
                    <a:pt x="1973783" y="1486471"/>
                  </a:lnTo>
                  <a:lnTo>
                    <a:pt x="1979066" y="1486471"/>
                  </a:lnTo>
                  <a:lnTo>
                    <a:pt x="1979066" y="1481188"/>
                  </a:lnTo>
                  <a:close/>
                </a:path>
                <a:path w="2011679" h="1576704">
                  <a:moveTo>
                    <a:pt x="1987003" y="19697"/>
                  </a:moveTo>
                  <a:lnTo>
                    <a:pt x="1985670" y="19697"/>
                  </a:lnTo>
                  <a:lnTo>
                    <a:pt x="1984286" y="19697"/>
                  </a:lnTo>
                  <a:lnTo>
                    <a:pt x="1984286" y="22415"/>
                  </a:lnTo>
                  <a:lnTo>
                    <a:pt x="1984286" y="40106"/>
                  </a:lnTo>
                  <a:lnTo>
                    <a:pt x="1984286" y="159740"/>
                  </a:lnTo>
                  <a:lnTo>
                    <a:pt x="1966607" y="159740"/>
                  </a:lnTo>
                  <a:lnTo>
                    <a:pt x="1966607" y="162458"/>
                  </a:lnTo>
                  <a:lnTo>
                    <a:pt x="1984286" y="162458"/>
                  </a:lnTo>
                  <a:lnTo>
                    <a:pt x="1984286" y="299732"/>
                  </a:lnTo>
                  <a:lnTo>
                    <a:pt x="1966607" y="299732"/>
                  </a:lnTo>
                  <a:lnTo>
                    <a:pt x="1966607" y="302450"/>
                  </a:lnTo>
                  <a:lnTo>
                    <a:pt x="1984286" y="302450"/>
                  </a:lnTo>
                  <a:lnTo>
                    <a:pt x="1984286" y="439724"/>
                  </a:lnTo>
                  <a:lnTo>
                    <a:pt x="1966607" y="439724"/>
                  </a:lnTo>
                  <a:lnTo>
                    <a:pt x="1966607" y="442442"/>
                  </a:lnTo>
                  <a:lnTo>
                    <a:pt x="1984286" y="442442"/>
                  </a:lnTo>
                  <a:lnTo>
                    <a:pt x="1984286" y="579767"/>
                  </a:lnTo>
                  <a:lnTo>
                    <a:pt x="1966607" y="579767"/>
                  </a:lnTo>
                  <a:lnTo>
                    <a:pt x="1966607" y="582485"/>
                  </a:lnTo>
                  <a:lnTo>
                    <a:pt x="1984286" y="582485"/>
                  </a:lnTo>
                  <a:lnTo>
                    <a:pt x="1984286" y="719759"/>
                  </a:lnTo>
                  <a:lnTo>
                    <a:pt x="1966607" y="719759"/>
                  </a:lnTo>
                  <a:lnTo>
                    <a:pt x="1966607" y="722477"/>
                  </a:lnTo>
                  <a:lnTo>
                    <a:pt x="1984286" y="722477"/>
                  </a:lnTo>
                  <a:lnTo>
                    <a:pt x="1984286" y="859802"/>
                  </a:lnTo>
                  <a:lnTo>
                    <a:pt x="1966607" y="859802"/>
                  </a:lnTo>
                  <a:lnTo>
                    <a:pt x="1966607" y="862520"/>
                  </a:lnTo>
                  <a:lnTo>
                    <a:pt x="1984286" y="862520"/>
                  </a:lnTo>
                  <a:lnTo>
                    <a:pt x="1984286" y="999845"/>
                  </a:lnTo>
                  <a:lnTo>
                    <a:pt x="1966607" y="999845"/>
                  </a:lnTo>
                  <a:lnTo>
                    <a:pt x="1966607" y="1002563"/>
                  </a:lnTo>
                  <a:lnTo>
                    <a:pt x="1984286" y="1002563"/>
                  </a:lnTo>
                  <a:lnTo>
                    <a:pt x="1984286" y="1139837"/>
                  </a:lnTo>
                  <a:lnTo>
                    <a:pt x="1966607" y="1139837"/>
                  </a:lnTo>
                  <a:lnTo>
                    <a:pt x="1966607" y="1142555"/>
                  </a:lnTo>
                  <a:lnTo>
                    <a:pt x="1984286" y="1142555"/>
                  </a:lnTo>
                  <a:lnTo>
                    <a:pt x="1984286" y="1279855"/>
                  </a:lnTo>
                  <a:lnTo>
                    <a:pt x="1966607" y="1279855"/>
                  </a:lnTo>
                  <a:lnTo>
                    <a:pt x="1966607" y="1282573"/>
                  </a:lnTo>
                  <a:lnTo>
                    <a:pt x="1984286" y="1282573"/>
                  </a:lnTo>
                  <a:lnTo>
                    <a:pt x="1984286" y="1402156"/>
                  </a:lnTo>
                  <a:lnTo>
                    <a:pt x="1984286" y="1419872"/>
                  </a:lnTo>
                  <a:lnTo>
                    <a:pt x="1966607" y="1419872"/>
                  </a:lnTo>
                  <a:lnTo>
                    <a:pt x="1632953" y="1419872"/>
                  </a:lnTo>
                  <a:lnTo>
                    <a:pt x="1632953" y="1402156"/>
                  </a:lnTo>
                  <a:lnTo>
                    <a:pt x="1630222" y="1402156"/>
                  </a:lnTo>
                  <a:lnTo>
                    <a:pt x="1630222" y="1419872"/>
                  </a:lnTo>
                  <a:lnTo>
                    <a:pt x="1278890" y="1419872"/>
                  </a:lnTo>
                  <a:lnTo>
                    <a:pt x="1278890" y="1402156"/>
                  </a:lnTo>
                  <a:lnTo>
                    <a:pt x="1276172" y="1402156"/>
                  </a:lnTo>
                  <a:lnTo>
                    <a:pt x="1276172" y="1419872"/>
                  </a:lnTo>
                  <a:lnTo>
                    <a:pt x="924839" y="1419872"/>
                  </a:lnTo>
                  <a:lnTo>
                    <a:pt x="924839" y="1402156"/>
                  </a:lnTo>
                  <a:lnTo>
                    <a:pt x="922121" y="1402156"/>
                  </a:lnTo>
                  <a:lnTo>
                    <a:pt x="922121" y="1419872"/>
                  </a:lnTo>
                  <a:lnTo>
                    <a:pt x="570776" y="1419872"/>
                  </a:lnTo>
                  <a:lnTo>
                    <a:pt x="570776" y="1402156"/>
                  </a:lnTo>
                  <a:lnTo>
                    <a:pt x="568058" y="1402156"/>
                  </a:lnTo>
                  <a:lnTo>
                    <a:pt x="568058" y="1419872"/>
                  </a:lnTo>
                  <a:lnTo>
                    <a:pt x="234416" y="1419872"/>
                  </a:lnTo>
                  <a:lnTo>
                    <a:pt x="216725" y="1419872"/>
                  </a:lnTo>
                  <a:lnTo>
                    <a:pt x="216725" y="1402156"/>
                  </a:lnTo>
                  <a:lnTo>
                    <a:pt x="216725" y="1282573"/>
                  </a:lnTo>
                  <a:lnTo>
                    <a:pt x="234416" y="1282573"/>
                  </a:lnTo>
                  <a:lnTo>
                    <a:pt x="234416" y="1279855"/>
                  </a:lnTo>
                  <a:lnTo>
                    <a:pt x="216725" y="1279855"/>
                  </a:lnTo>
                  <a:lnTo>
                    <a:pt x="216725" y="1142555"/>
                  </a:lnTo>
                  <a:lnTo>
                    <a:pt x="234416" y="1142555"/>
                  </a:lnTo>
                  <a:lnTo>
                    <a:pt x="234416" y="1139837"/>
                  </a:lnTo>
                  <a:lnTo>
                    <a:pt x="216725" y="1139837"/>
                  </a:lnTo>
                  <a:lnTo>
                    <a:pt x="216725" y="1002563"/>
                  </a:lnTo>
                  <a:lnTo>
                    <a:pt x="234416" y="1002563"/>
                  </a:lnTo>
                  <a:lnTo>
                    <a:pt x="234416" y="999845"/>
                  </a:lnTo>
                  <a:lnTo>
                    <a:pt x="216725" y="999845"/>
                  </a:lnTo>
                  <a:lnTo>
                    <a:pt x="216725" y="862520"/>
                  </a:lnTo>
                  <a:lnTo>
                    <a:pt x="234416" y="862520"/>
                  </a:lnTo>
                  <a:lnTo>
                    <a:pt x="234416" y="859802"/>
                  </a:lnTo>
                  <a:lnTo>
                    <a:pt x="216725" y="859802"/>
                  </a:lnTo>
                  <a:lnTo>
                    <a:pt x="216725" y="722477"/>
                  </a:lnTo>
                  <a:lnTo>
                    <a:pt x="234416" y="722477"/>
                  </a:lnTo>
                  <a:lnTo>
                    <a:pt x="234416" y="719759"/>
                  </a:lnTo>
                  <a:lnTo>
                    <a:pt x="216725" y="719759"/>
                  </a:lnTo>
                  <a:lnTo>
                    <a:pt x="216725" y="582485"/>
                  </a:lnTo>
                  <a:lnTo>
                    <a:pt x="234416" y="582485"/>
                  </a:lnTo>
                  <a:lnTo>
                    <a:pt x="234416" y="579767"/>
                  </a:lnTo>
                  <a:lnTo>
                    <a:pt x="216725" y="579767"/>
                  </a:lnTo>
                  <a:lnTo>
                    <a:pt x="216725" y="442442"/>
                  </a:lnTo>
                  <a:lnTo>
                    <a:pt x="234416" y="442442"/>
                  </a:lnTo>
                  <a:lnTo>
                    <a:pt x="234416" y="439724"/>
                  </a:lnTo>
                  <a:lnTo>
                    <a:pt x="216725" y="439724"/>
                  </a:lnTo>
                  <a:lnTo>
                    <a:pt x="216725" y="302450"/>
                  </a:lnTo>
                  <a:lnTo>
                    <a:pt x="234416" y="302450"/>
                  </a:lnTo>
                  <a:lnTo>
                    <a:pt x="234416" y="299732"/>
                  </a:lnTo>
                  <a:lnTo>
                    <a:pt x="216725" y="299732"/>
                  </a:lnTo>
                  <a:lnTo>
                    <a:pt x="216725" y="162458"/>
                  </a:lnTo>
                  <a:lnTo>
                    <a:pt x="234416" y="162458"/>
                  </a:lnTo>
                  <a:lnTo>
                    <a:pt x="234416" y="159740"/>
                  </a:lnTo>
                  <a:lnTo>
                    <a:pt x="216725" y="159740"/>
                  </a:lnTo>
                  <a:lnTo>
                    <a:pt x="216725" y="40106"/>
                  </a:lnTo>
                  <a:lnTo>
                    <a:pt x="216725" y="22415"/>
                  </a:lnTo>
                  <a:lnTo>
                    <a:pt x="234416" y="22415"/>
                  </a:lnTo>
                  <a:lnTo>
                    <a:pt x="568058" y="22415"/>
                  </a:lnTo>
                  <a:lnTo>
                    <a:pt x="568058" y="40106"/>
                  </a:lnTo>
                  <a:lnTo>
                    <a:pt x="570776" y="40106"/>
                  </a:lnTo>
                  <a:lnTo>
                    <a:pt x="570776" y="22415"/>
                  </a:lnTo>
                  <a:lnTo>
                    <a:pt x="922121" y="22415"/>
                  </a:lnTo>
                  <a:lnTo>
                    <a:pt x="922121" y="40106"/>
                  </a:lnTo>
                  <a:lnTo>
                    <a:pt x="924839" y="40106"/>
                  </a:lnTo>
                  <a:lnTo>
                    <a:pt x="924839" y="22415"/>
                  </a:lnTo>
                  <a:lnTo>
                    <a:pt x="1276172" y="22415"/>
                  </a:lnTo>
                  <a:lnTo>
                    <a:pt x="1276172" y="40106"/>
                  </a:lnTo>
                  <a:lnTo>
                    <a:pt x="1278890" y="40106"/>
                  </a:lnTo>
                  <a:lnTo>
                    <a:pt x="1278890" y="22415"/>
                  </a:lnTo>
                  <a:lnTo>
                    <a:pt x="1630222" y="22415"/>
                  </a:lnTo>
                  <a:lnTo>
                    <a:pt x="1630222" y="40106"/>
                  </a:lnTo>
                  <a:lnTo>
                    <a:pt x="1632953" y="40106"/>
                  </a:lnTo>
                  <a:lnTo>
                    <a:pt x="1632953" y="22415"/>
                  </a:lnTo>
                  <a:lnTo>
                    <a:pt x="1966607" y="22415"/>
                  </a:lnTo>
                  <a:lnTo>
                    <a:pt x="1984286" y="22415"/>
                  </a:lnTo>
                  <a:lnTo>
                    <a:pt x="1984286" y="19697"/>
                  </a:lnTo>
                  <a:lnTo>
                    <a:pt x="1966607" y="19697"/>
                  </a:lnTo>
                  <a:lnTo>
                    <a:pt x="234416" y="19697"/>
                  </a:lnTo>
                  <a:lnTo>
                    <a:pt x="216725" y="19697"/>
                  </a:lnTo>
                  <a:lnTo>
                    <a:pt x="215366" y="19697"/>
                  </a:lnTo>
                  <a:lnTo>
                    <a:pt x="214007" y="19697"/>
                  </a:lnTo>
                  <a:lnTo>
                    <a:pt x="214007" y="21031"/>
                  </a:lnTo>
                  <a:lnTo>
                    <a:pt x="214007" y="40106"/>
                  </a:lnTo>
                  <a:lnTo>
                    <a:pt x="214007" y="1402156"/>
                  </a:lnTo>
                  <a:lnTo>
                    <a:pt x="214007" y="1421231"/>
                  </a:lnTo>
                  <a:lnTo>
                    <a:pt x="215366" y="1421231"/>
                  </a:lnTo>
                  <a:lnTo>
                    <a:pt x="215366" y="1422590"/>
                  </a:lnTo>
                  <a:lnTo>
                    <a:pt x="234416" y="1422590"/>
                  </a:lnTo>
                  <a:lnTo>
                    <a:pt x="1966607" y="1422590"/>
                  </a:lnTo>
                  <a:lnTo>
                    <a:pt x="1985670" y="1422590"/>
                  </a:lnTo>
                  <a:lnTo>
                    <a:pt x="1987003" y="1422590"/>
                  </a:lnTo>
                  <a:lnTo>
                    <a:pt x="1987003" y="1421231"/>
                  </a:lnTo>
                  <a:lnTo>
                    <a:pt x="1987003" y="21031"/>
                  </a:lnTo>
                  <a:lnTo>
                    <a:pt x="1987003" y="19697"/>
                  </a:lnTo>
                  <a:close/>
                </a:path>
                <a:path w="2011679" h="1576704">
                  <a:moveTo>
                    <a:pt x="2011311" y="1470063"/>
                  </a:moveTo>
                  <a:lnTo>
                    <a:pt x="2002878" y="1461389"/>
                  </a:lnTo>
                  <a:lnTo>
                    <a:pt x="1997062" y="1461389"/>
                  </a:lnTo>
                  <a:lnTo>
                    <a:pt x="1994725" y="1462189"/>
                  </a:lnTo>
                  <a:lnTo>
                    <a:pt x="1992439" y="1463776"/>
                  </a:lnTo>
                  <a:lnTo>
                    <a:pt x="1994458" y="1453603"/>
                  </a:lnTo>
                  <a:lnTo>
                    <a:pt x="2009571" y="1453603"/>
                  </a:lnTo>
                  <a:lnTo>
                    <a:pt x="2009571" y="1449158"/>
                  </a:lnTo>
                  <a:lnTo>
                    <a:pt x="1990763" y="1449158"/>
                  </a:lnTo>
                  <a:lnTo>
                    <a:pt x="1987118" y="1468589"/>
                  </a:lnTo>
                  <a:lnTo>
                    <a:pt x="1991461" y="1469161"/>
                  </a:lnTo>
                  <a:lnTo>
                    <a:pt x="1992122" y="1468081"/>
                  </a:lnTo>
                  <a:lnTo>
                    <a:pt x="1993099" y="1467192"/>
                  </a:lnTo>
                  <a:lnTo>
                    <a:pt x="1995487" y="1465834"/>
                  </a:lnTo>
                  <a:lnTo>
                    <a:pt x="1996846" y="1465491"/>
                  </a:lnTo>
                  <a:lnTo>
                    <a:pt x="2000770" y="1465491"/>
                  </a:lnTo>
                  <a:lnTo>
                    <a:pt x="2002663" y="1466265"/>
                  </a:lnTo>
                  <a:lnTo>
                    <a:pt x="2004187" y="1467789"/>
                  </a:lnTo>
                  <a:lnTo>
                    <a:pt x="2005660" y="1469326"/>
                  </a:lnTo>
                  <a:lnTo>
                    <a:pt x="2006422" y="1471409"/>
                  </a:lnTo>
                  <a:lnTo>
                    <a:pt x="2006346" y="1477073"/>
                  </a:lnTo>
                  <a:lnTo>
                    <a:pt x="2005660" y="1479092"/>
                  </a:lnTo>
                  <a:lnTo>
                    <a:pt x="2004085" y="1480769"/>
                  </a:lnTo>
                  <a:lnTo>
                    <a:pt x="2002561" y="1482458"/>
                  </a:lnTo>
                  <a:lnTo>
                    <a:pt x="2000656" y="1483296"/>
                  </a:lnTo>
                  <a:lnTo>
                    <a:pt x="1996579" y="1483296"/>
                  </a:lnTo>
                  <a:lnTo>
                    <a:pt x="1991144" y="1476159"/>
                  </a:lnTo>
                  <a:lnTo>
                    <a:pt x="1986292" y="1476565"/>
                  </a:lnTo>
                  <a:lnTo>
                    <a:pt x="1986572" y="1479753"/>
                  </a:lnTo>
                  <a:lnTo>
                    <a:pt x="1987816" y="1482305"/>
                  </a:lnTo>
                  <a:lnTo>
                    <a:pt x="1992172" y="1486154"/>
                  </a:lnTo>
                  <a:lnTo>
                    <a:pt x="1995004" y="1487119"/>
                  </a:lnTo>
                  <a:lnTo>
                    <a:pt x="2002612" y="1487119"/>
                  </a:lnTo>
                  <a:lnTo>
                    <a:pt x="2005926" y="1485595"/>
                  </a:lnTo>
                  <a:lnTo>
                    <a:pt x="2007717" y="1483296"/>
                  </a:lnTo>
                  <a:lnTo>
                    <a:pt x="2010333" y="1480032"/>
                  </a:lnTo>
                  <a:lnTo>
                    <a:pt x="2011311" y="1477073"/>
                  </a:lnTo>
                  <a:lnTo>
                    <a:pt x="2011311" y="147006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055" y="4268388"/>
              <a:ext cx="650875" cy="61594"/>
            </a:xfrm>
            <a:custGeom>
              <a:avLst/>
              <a:gdLst/>
              <a:ahLst/>
              <a:cxnLst/>
              <a:rect l="l" t="t" r="r" b="b"/>
              <a:pathLst>
                <a:path w="650875" h="61595">
                  <a:moveTo>
                    <a:pt x="30185" y="10232"/>
                  </a:moveTo>
                  <a:lnTo>
                    <a:pt x="17947" y="10232"/>
                  </a:lnTo>
                  <a:lnTo>
                    <a:pt x="17947" y="60524"/>
                  </a:lnTo>
                  <a:lnTo>
                    <a:pt x="30185" y="60524"/>
                  </a:lnTo>
                  <a:lnTo>
                    <a:pt x="30185" y="10232"/>
                  </a:lnTo>
                  <a:close/>
                </a:path>
                <a:path w="650875" h="61595">
                  <a:moveTo>
                    <a:pt x="48078" y="0"/>
                  </a:moveTo>
                  <a:lnTo>
                    <a:pt x="0" y="0"/>
                  </a:lnTo>
                  <a:lnTo>
                    <a:pt x="0" y="10232"/>
                  </a:lnTo>
                  <a:lnTo>
                    <a:pt x="48078" y="10232"/>
                  </a:lnTo>
                  <a:lnTo>
                    <a:pt x="48078" y="0"/>
                  </a:lnTo>
                  <a:close/>
                </a:path>
                <a:path w="650875" h="61595">
                  <a:moveTo>
                    <a:pt x="62980" y="16654"/>
                  </a:moveTo>
                  <a:lnTo>
                    <a:pt x="51722" y="16654"/>
                  </a:lnTo>
                  <a:lnTo>
                    <a:pt x="65590" y="60524"/>
                  </a:lnTo>
                  <a:lnTo>
                    <a:pt x="76848" y="60524"/>
                  </a:lnTo>
                  <a:lnTo>
                    <a:pt x="80847" y="45393"/>
                  </a:lnTo>
                  <a:lnTo>
                    <a:pt x="71192" y="45393"/>
                  </a:lnTo>
                  <a:lnTo>
                    <a:pt x="62980" y="16654"/>
                  </a:lnTo>
                  <a:close/>
                </a:path>
                <a:path w="650875" h="61595">
                  <a:moveTo>
                    <a:pt x="93930" y="32330"/>
                  </a:moveTo>
                  <a:lnTo>
                    <a:pt x="84300" y="32330"/>
                  </a:lnTo>
                  <a:lnTo>
                    <a:pt x="91859" y="60524"/>
                  </a:lnTo>
                  <a:lnTo>
                    <a:pt x="102953" y="60524"/>
                  </a:lnTo>
                  <a:lnTo>
                    <a:pt x="107812" y="45393"/>
                  </a:lnTo>
                  <a:lnTo>
                    <a:pt x="97243" y="45393"/>
                  </a:lnTo>
                  <a:lnTo>
                    <a:pt x="93930" y="32330"/>
                  </a:lnTo>
                  <a:close/>
                </a:path>
                <a:path w="650875" h="61595">
                  <a:moveTo>
                    <a:pt x="89955" y="16654"/>
                  </a:moveTo>
                  <a:lnTo>
                    <a:pt x="78752" y="16654"/>
                  </a:lnTo>
                  <a:lnTo>
                    <a:pt x="71192" y="45393"/>
                  </a:lnTo>
                  <a:lnTo>
                    <a:pt x="80847" y="45393"/>
                  </a:lnTo>
                  <a:lnTo>
                    <a:pt x="84300" y="32330"/>
                  </a:lnTo>
                  <a:lnTo>
                    <a:pt x="93930" y="32330"/>
                  </a:lnTo>
                  <a:lnTo>
                    <a:pt x="89955" y="16654"/>
                  </a:lnTo>
                  <a:close/>
                </a:path>
                <a:path w="650875" h="61595">
                  <a:moveTo>
                    <a:pt x="117040" y="16654"/>
                  </a:moveTo>
                  <a:lnTo>
                    <a:pt x="105619" y="16654"/>
                  </a:lnTo>
                  <a:lnTo>
                    <a:pt x="97243" y="45393"/>
                  </a:lnTo>
                  <a:lnTo>
                    <a:pt x="107812" y="45393"/>
                  </a:lnTo>
                  <a:lnTo>
                    <a:pt x="117040" y="16654"/>
                  </a:lnTo>
                  <a:close/>
                </a:path>
                <a:path w="650875" h="61595">
                  <a:moveTo>
                    <a:pt x="151630" y="15675"/>
                  </a:moveTo>
                  <a:lnTo>
                    <a:pt x="140698" y="15675"/>
                  </a:lnTo>
                  <a:lnTo>
                    <a:pt x="136837" y="16654"/>
                  </a:lnTo>
                  <a:lnTo>
                    <a:pt x="122424" y="34126"/>
                  </a:lnTo>
                  <a:lnTo>
                    <a:pt x="122424" y="42998"/>
                  </a:lnTo>
                  <a:lnTo>
                    <a:pt x="141079" y="61504"/>
                  </a:lnTo>
                  <a:lnTo>
                    <a:pt x="151575" y="61504"/>
                  </a:lnTo>
                  <a:lnTo>
                    <a:pt x="156960" y="59326"/>
                  </a:lnTo>
                  <a:lnTo>
                    <a:pt x="161256" y="54973"/>
                  </a:lnTo>
                  <a:lnTo>
                    <a:pt x="164120" y="52033"/>
                  </a:lnTo>
                  <a:lnTo>
                    <a:pt x="142003" y="52033"/>
                  </a:lnTo>
                  <a:lnTo>
                    <a:pt x="139501" y="50890"/>
                  </a:lnTo>
                  <a:lnTo>
                    <a:pt x="137435" y="48604"/>
                  </a:lnTo>
                  <a:lnTo>
                    <a:pt x="135369" y="46264"/>
                  </a:lnTo>
                  <a:lnTo>
                    <a:pt x="134352" y="42998"/>
                  </a:lnTo>
                  <a:lnTo>
                    <a:pt x="134369" y="34126"/>
                  </a:lnTo>
                  <a:lnTo>
                    <a:pt x="135369" y="30915"/>
                  </a:lnTo>
                  <a:lnTo>
                    <a:pt x="137435" y="28574"/>
                  </a:lnTo>
                  <a:lnTo>
                    <a:pt x="139501" y="26288"/>
                  </a:lnTo>
                  <a:lnTo>
                    <a:pt x="142003" y="25145"/>
                  </a:lnTo>
                  <a:lnTo>
                    <a:pt x="164264" y="25145"/>
                  </a:lnTo>
                  <a:lnTo>
                    <a:pt x="157068" y="17852"/>
                  </a:lnTo>
                  <a:lnTo>
                    <a:pt x="151630" y="15675"/>
                  </a:lnTo>
                  <a:close/>
                </a:path>
                <a:path w="650875" h="61595">
                  <a:moveTo>
                    <a:pt x="164264" y="25145"/>
                  </a:moveTo>
                  <a:lnTo>
                    <a:pt x="148094" y="25145"/>
                  </a:lnTo>
                  <a:lnTo>
                    <a:pt x="150596" y="26288"/>
                  </a:lnTo>
                  <a:lnTo>
                    <a:pt x="152664" y="28574"/>
                  </a:lnTo>
                  <a:lnTo>
                    <a:pt x="154730" y="30915"/>
                  </a:lnTo>
                  <a:lnTo>
                    <a:pt x="155677" y="34126"/>
                  </a:lnTo>
                  <a:lnTo>
                    <a:pt x="155677" y="42998"/>
                  </a:lnTo>
                  <a:lnTo>
                    <a:pt x="154730" y="46264"/>
                  </a:lnTo>
                  <a:lnTo>
                    <a:pt x="152664" y="48604"/>
                  </a:lnTo>
                  <a:lnTo>
                    <a:pt x="150596" y="50890"/>
                  </a:lnTo>
                  <a:lnTo>
                    <a:pt x="148094" y="52033"/>
                  </a:lnTo>
                  <a:lnTo>
                    <a:pt x="164120" y="52033"/>
                  </a:lnTo>
                  <a:lnTo>
                    <a:pt x="165498" y="50618"/>
                  </a:lnTo>
                  <a:lnTo>
                    <a:pt x="167674" y="45121"/>
                  </a:lnTo>
                  <a:lnTo>
                    <a:pt x="167674" y="31894"/>
                  </a:lnTo>
                  <a:lnTo>
                    <a:pt x="165553" y="26452"/>
                  </a:lnTo>
                  <a:lnTo>
                    <a:pt x="164264" y="25145"/>
                  </a:lnTo>
                  <a:close/>
                </a:path>
                <a:path w="650875" h="61595">
                  <a:moveTo>
                    <a:pt x="210041" y="46210"/>
                  </a:moveTo>
                  <a:lnTo>
                    <a:pt x="198403" y="48005"/>
                  </a:lnTo>
                  <a:lnTo>
                    <a:pt x="199435" y="52142"/>
                  </a:lnTo>
                  <a:lnTo>
                    <a:pt x="201720" y="55462"/>
                  </a:lnTo>
                  <a:lnTo>
                    <a:pt x="205201" y="57857"/>
                  </a:lnTo>
                  <a:lnTo>
                    <a:pt x="208681" y="60307"/>
                  </a:lnTo>
                  <a:lnTo>
                    <a:pt x="213413" y="61504"/>
                  </a:lnTo>
                  <a:lnTo>
                    <a:pt x="225976" y="61504"/>
                  </a:lnTo>
                  <a:lnTo>
                    <a:pt x="230925" y="60034"/>
                  </a:lnTo>
                  <a:lnTo>
                    <a:pt x="234298" y="57149"/>
                  </a:lnTo>
                  <a:lnTo>
                    <a:pt x="237615" y="54265"/>
                  </a:lnTo>
                  <a:lnTo>
                    <a:pt x="238177" y="53122"/>
                  </a:lnTo>
                  <a:lnTo>
                    <a:pt x="216677" y="53122"/>
                  </a:lnTo>
                  <a:lnTo>
                    <a:pt x="214555" y="52523"/>
                  </a:lnTo>
                  <a:lnTo>
                    <a:pt x="213032" y="51380"/>
                  </a:lnTo>
                  <a:lnTo>
                    <a:pt x="211509" y="50182"/>
                  </a:lnTo>
                  <a:lnTo>
                    <a:pt x="210530" y="48496"/>
                  </a:lnTo>
                  <a:lnTo>
                    <a:pt x="210041" y="46210"/>
                  </a:lnTo>
                  <a:close/>
                </a:path>
                <a:path w="650875" h="61595">
                  <a:moveTo>
                    <a:pt x="224453" y="15675"/>
                  </a:moveTo>
                  <a:lnTo>
                    <a:pt x="212162" y="15675"/>
                  </a:lnTo>
                  <a:lnTo>
                    <a:pt x="207484" y="16981"/>
                  </a:lnTo>
                  <a:lnTo>
                    <a:pt x="204494" y="19540"/>
                  </a:lnTo>
                  <a:lnTo>
                    <a:pt x="201503" y="22152"/>
                  </a:lnTo>
                  <a:lnTo>
                    <a:pt x="199980" y="25363"/>
                  </a:lnTo>
                  <a:lnTo>
                    <a:pt x="199980" y="33364"/>
                  </a:lnTo>
                  <a:lnTo>
                    <a:pt x="224998" y="45121"/>
                  </a:lnTo>
                  <a:lnTo>
                    <a:pt x="226249" y="45610"/>
                  </a:lnTo>
                  <a:lnTo>
                    <a:pt x="227390" y="46753"/>
                  </a:lnTo>
                  <a:lnTo>
                    <a:pt x="227662" y="47515"/>
                  </a:lnTo>
                  <a:lnTo>
                    <a:pt x="227662" y="49693"/>
                  </a:lnTo>
                  <a:lnTo>
                    <a:pt x="227173" y="50727"/>
                  </a:lnTo>
                  <a:lnTo>
                    <a:pt x="224617" y="52577"/>
                  </a:lnTo>
                  <a:lnTo>
                    <a:pt x="222387" y="53122"/>
                  </a:lnTo>
                  <a:lnTo>
                    <a:pt x="238177" y="53122"/>
                  </a:lnTo>
                  <a:lnTo>
                    <a:pt x="239301" y="50836"/>
                  </a:lnTo>
                  <a:lnTo>
                    <a:pt x="239301" y="43107"/>
                  </a:lnTo>
                  <a:lnTo>
                    <a:pt x="216568" y="31622"/>
                  </a:lnTo>
                  <a:lnTo>
                    <a:pt x="212978" y="30534"/>
                  </a:lnTo>
                  <a:lnTo>
                    <a:pt x="211128" y="29173"/>
                  </a:lnTo>
                  <a:lnTo>
                    <a:pt x="210748" y="28465"/>
                  </a:lnTo>
                  <a:lnTo>
                    <a:pt x="210748" y="26669"/>
                  </a:lnTo>
                  <a:lnTo>
                    <a:pt x="211183" y="25907"/>
                  </a:lnTo>
                  <a:lnTo>
                    <a:pt x="213413" y="24438"/>
                  </a:lnTo>
                  <a:lnTo>
                    <a:pt x="215588" y="24002"/>
                  </a:lnTo>
                  <a:lnTo>
                    <a:pt x="236901" y="24002"/>
                  </a:lnTo>
                  <a:lnTo>
                    <a:pt x="236745" y="23458"/>
                  </a:lnTo>
                  <a:lnTo>
                    <a:pt x="234732" y="20573"/>
                  </a:lnTo>
                  <a:lnTo>
                    <a:pt x="231796" y="18614"/>
                  </a:lnTo>
                  <a:lnTo>
                    <a:pt x="228913" y="16654"/>
                  </a:lnTo>
                  <a:lnTo>
                    <a:pt x="224453" y="15675"/>
                  </a:lnTo>
                  <a:close/>
                </a:path>
                <a:path w="650875" h="61595">
                  <a:moveTo>
                    <a:pt x="236901" y="24002"/>
                  </a:moveTo>
                  <a:lnTo>
                    <a:pt x="221081" y="24002"/>
                  </a:lnTo>
                  <a:lnTo>
                    <a:pt x="222930" y="24493"/>
                  </a:lnTo>
                  <a:lnTo>
                    <a:pt x="224236" y="25363"/>
                  </a:lnTo>
                  <a:lnTo>
                    <a:pt x="225541" y="26288"/>
                  </a:lnTo>
                  <a:lnTo>
                    <a:pt x="226411" y="27595"/>
                  </a:lnTo>
                  <a:lnTo>
                    <a:pt x="226900" y="29282"/>
                  </a:lnTo>
                  <a:lnTo>
                    <a:pt x="237832" y="27268"/>
                  </a:lnTo>
                  <a:lnTo>
                    <a:pt x="236901" y="24002"/>
                  </a:lnTo>
                  <a:close/>
                </a:path>
                <a:path w="650875" h="61595">
                  <a:moveTo>
                    <a:pt x="262469" y="0"/>
                  </a:moveTo>
                  <a:lnTo>
                    <a:pt x="250885" y="0"/>
                  </a:lnTo>
                  <a:lnTo>
                    <a:pt x="250885" y="10722"/>
                  </a:lnTo>
                  <a:lnTo>
                    <a:pt x="262469" y="10722"/>
                  </a:lnTo>
                  <a:lnTo>
                    <a:pt x="262469" y="0"/>
                  </a:lnTo>
                  <a:close/>
                </a:path>
                <a:path w="650875" h="61595">
                  <a:moveTo>
                    <a:pt x="262469" y="16654"/>
                  </a:moveTo>
                  <a:lnTo>
                    <a:pt x="250885" y="16654"/>
                  </a:lnTo>
                  <a:lnTo>
                    <a:pt x="250885" y="60524"/>
                  </a:lnTo>
                  <a:lnTo>
                    <a:pt x="262469" y="60524"/>
                  </a:lnTo>
                  <a:lnTo>
                    <a:pt x="262469" y="16654"/>
                  </a:lnTo>
                  <a:close/>
                </a:path>
                <a:path w="650875" h="61595">
                  <a:moveTo>
                    <a:pt x="285692" y="16654"/>
                  </a:moveTo>
                  <a:lnTo>
                    <a:pt x="274979" y="16654"/>
                  </a:lnTo>
                  <a:lnTo>
                    <a:pt x="274979" y="60524"/>
                  </a:lnTo>
                  <a:lnTo>
                    <a:pt x="286564" y="60524"/>
                  </a:lnTo>
                  <a:lnTo>
                    <a:pt x="286564" y="35759"/>
                  </a:lnTo>
                  <a:lnTo>
                    <a:pt x="286835" y="32384"/>
                  </a:lnTo>
                  <a:lnTo>
                    <a:pt x="288032" y="28792"/>
                  </a:lnTo>
                  <a:lnTo>
                    <a:pt x="289119" y="27322"/>
                  </a:lnTo>
                  <a:lnTo>
                    <a:pt x="292328" y="25091"/>
                  </a:lnTo>
                  <a:lnTo>
                    <a:pt x="294123" y="24547"/>
                  </a:lnTo>
                  <a:lnTo>
                    <a:pt x="314031" y="24547"/>
                  </a:lnTo>
                  <a:lnTo>
                    <a:pt x="313810" y="23621"/>
                  </a:lnTo>
                  <a:lnTo>
                    <a:pt x="313574" y="23131"/>
                  </a:lnTo>
                  <a:lnTo>
                    <a:pt x="285692" y="23131"/>
                  </a:lnTo>
                  <a:lnTo>
                    <a:pt x="285692" y="16654"/>
                  </a:lnTo>
                  <a:close/>
                </a:path>
                <a:path w="650875" h="61595">
                  <a:moveTo>
                    <a:pt x="314031" y="24547"/>
                  </a:moveTo>
                  <a:lnTo>
                    <a:pt x="297658" y="24547"/>
                  </a:lnTo>
                  <a:lnTo>
                    <a:pt x="299017" y="24928"/>
                  </a:lnTo>
                  <a:lnTo>
                    <a:pt x="300160" y="25690"/>
                  </a:lnTo>
                  <a:lnTo>
                    <a:pt x="303314" y="60524"/>
                  </a:lnTo>
                  <a:lnTo>
                    <a:pt x="314899" y="60524"/>
                  </a:lnTo>
                  <a:lnTo>
                    <a:pt x="314808" y="28792"/>
                  </a:lnTo>
                  <a:lnTo>
                    <a:pt x="314681" y="27268"/>
                  </a:lnTo>
                  <a:lnTo>
                    <a:pt x="314031" y="24547"/>
                  </a:lnTo>
                  <a:close/>
                </a:path>
                <a:path w="650875" h="61595">
                  <a:moveTo>
                    <a:pt x="302715" y="15675"/>
                  </a:moveTo>
                  <a:lnTo>
                    <a:pt x="294340" y="15675"/>
                  </a:lnTo>
                  <a:lnTo>
                    <a:pt x="289554" y="18178"/>
                  </a:lnTo>
                  <a:lnTo>
                    <a:pt x="285692" y="23131"/>
                  </a:lnTo>
                  <a:lnTo>
                    <a:pt x="313574" y="23131"/>
                  </a:lnTo>
                  <a:lnTo>
                    <a:pt x="302715" y="15675"/>
                  </a:lnTo>
                  <a:close/>
                </a:path>
                <a:path w="650875" h="61595">
                  <a:moveTo>
                    <a:pt x="351447" y="15675"/>
                  </a:moveTo>
                  <a:lnTo>
                    <a:pt x="339101" y="15675"/>
                  </a:lnTo>
                  <a:lnTo>
                    <a:pt x="334314" y="17743"/>
                  </a:lnTo>
                  <a:lnTo>
                    <a:pt x="330507" y="21826"/>
                  </a:lnTo>
                  <a:lnTo>
                    <a:pt x="326701" y="25962"/>
                  </a:lnTo>
                  <a:lnTo>
                    <a:pt x="324922" y="31459"/>
                  </a:lnTo>
                  <a:lnTo>
                    <a:pt x="324959" y="45393"/>
                  </a:lnTo>
                  <a:lnTo>
                    <a:pt x="326265" y="50020"/>
                  </a:lnTo>
                  <a:lnTo>
                    <a:pt x="329148" y="54047"/>
                  </a:lnTo>
                  <a:lnTo>
                    <a:pt x="332792" y="59000"/>
                  </a:lnTo>
                  <a:lnTo>
                    <a:pt x="338448" y="61504"/>
                  </a:lnTo>
                  <a:lnTo>
                    <a:pt x="350902" y="61504"/>
                  </a:lnTo>
                  <a:lnTo>
                    <a:pt x="354873" y="60415"/>
                  </a:lnTo>
                  <a:lnTo>
                    <a:pt x="361290" y="55952"/>
                  </a:lnTo>
                  <a:lnTo>
                    <a:pt x="363550" y="52849"/>
                  </a:lnTo>
                  <a:lnTo>
                    <a:pt x="343505" y="52849"/>
                  </a:lnTo>
                  <a:lnTo>
                    <a:pt x="341276" y="51870"/>
                  </a:lnTo>
                  <a:lnTo>
                    <a:pt x="339535" y="49965"/>
                  </a:lnTo>
                  <a:lnTo>
                    <a:pt x="337741" y="48060"/>
                  </a:lnTo>
                  <a:lnTo>
                    <a:pt x="336762" y="45393"/>
                  </a:lnTo>
                  <a:lnTo>
                    <a:pt x="336707" y="41909"/>
                  </a:lnTo>
                  <a:lnTo>
                    <a:pt x="365749" y="41909"/>
                  </a:lnTo>
                  <a:lnTo>
                    <a:pt x="365880" y="34834"/>
                  </a:lnTo>
                  <a:lnTo>
                    <a:pt x="336925" y="34834"/>
                  </a:lnTo>
                  <a:lnTo>
                    <a:pt x="336942" y="31459"/>
                  </a:lnTo>
                  <a:lnTo>
                    <a:pt x="337686" y="29173"/>
                  </a:lnTo>
                  <a:lnTo>
                    <a:pt x="339373" y="27322"/>
                  </a:lnTo>
                  <a:lnTo>
                    <a:pt x="341003" y="25472"/>
                  </a:lnTo>
                  <a:lnTo>
                    <a:pt x="343071" y="24547"/>
                  </a:lnTo>
                  <a:lnTo>
                    <a:pt x="362456" y="24547"/>
                  </a:lnTo>
                  <a:lnTo>
                    <a:pt x="360366" y="22152"/>
                  </a:lnTo>
                  <a:lnTo>
                    <a:pt x="356558" y="17852"/>
                  </a:lnTo>
                  <a:lnTo>
                    <a:pt x="351447" y="15675"/>
                  </a:lnTo>
                  <a:close/>
                </a:path>
                <a:path w="650875" h="61595">
                  <a:moveTo>
                    <a:pt x="353568" y="46536"/>
                  </a:moveTo>
                  <a:lnTo>
                    <a:pt x="352969" y="48767"/>
                  </a:lnTo>
                  <a:lnTo>
                    <a:pt x="351990" y="50346"/>
                  </a:lnTo>
                  <a:lnTo>
                    <a:pt x="349543" y="52360"/>
                  </a:lnTo>
                  <a:lnTo>
                    <a:pt x="348020" y="52849"/>
                  </a:lnTo>
                  <a:lnTo>
                    <a:pt x="363550" y="52849"/>
                  </a:lnTo>
                  <a:lnTo>
                    <a:pt x="365151" y="48496"/>
                  </a:lnTo>
                  <a:lnTo>
                    <a:pt x="353568" y="46536"/>
                  </a:lnTo>
                  <a:close/>
                </a:path>
                <a:path w="650875" h="61595">
                  <a:moveTo>
                    <a:pt x="362456" y="24547"/>
                  </a:moveTo>
                  <a:lnTo>
                    <a:pt x="347966" y="24547"/>
                  </a:lnTo>
                  <a:lnTo>
                    <a:pt x="349977" y="25417"/>
                  </a:lnTo>
                  <a:lnTo>
                    <a:pt x="351664" y="27160"/>
                  </a:lnTo>
                  <a:lnTo>
                    <a:pt x="353296" y="28901"/>
                  </a:lnTo>
                  <a:lnTo>
                    <a:pt x="354166" y="31459"/>
                  </a:lnTo>
                  <a:lnTo>
                    <a:pt x="354220" y="34834"/>
                  </a:lnTo>
                  <a:lnTo>
                    <a:pt x="365880" y="34834"/>
                  </a:lnTo>
                  <a:lnTo>
                    <a:pt x="365913" y="33037"/>
                  </a:lnTo>
                  <a:lnTo>
                    <a:pt x="364119" y="26452"/>
                  </a:lnTo>
                  <a:lnTo>
                    <a:pt x="362456" y="24547"/>
                  </a:lnTo>
                  <a:close/>
                </a:path>
                <a:path w="650875" h="61595">
                  <a:moveTo>
                    <a:pt x="406322" y="16654"/>
                  </a:moveTo>
                  <a:lnTo>
                    <a:pt x="395065" y="16654"/>
                  </a:lnTo>
                  <a:lnTo>
                    <a:pt x="408933" y="60524"/>
                  </a:lnTo>
                  <a:lnTo>
                    <a:pt x="420190" y="60524"/>
                  </a:lnTo>
                  <a:lnTo>
                    <a:pt x="424189" y="45393"/>
                  </a:lnTo>
                  <a:lnTo>
                    <a:pt x="414535" y="45393"/>
                  </a:lnTo>
                  <a:lnTo>
                    <a:pt x="406322" y="16654"/>
                  </a:lnTo>
                  <a:close/>
                </a:path>
                <a:path w="650875" h="61595">
                  <a:moveTo>
                    <a:pt x="437273" y="32330"/>
                  </a:moveTo>
                  <a:lnTo>
                    <a:pt x="427642" y="32330"/>
                  </a:lnTo>
                  <a:lnTo>
                    <a:pt x="435202" y="60524"/>
                  </a:lnTo>
                  <a:lnTo>
                    <a:pt x="446297" y="60524"/>
                  </a:lnTo>
                  <a:lnTo>
                    <a:pt x="451155" y="45393"/>
                  </a:lnTo>
                  <a:lnTo>
                    <a:pt x="440585" y="45393"/>
                  </a:lnTo>
                  <a:lnTo>
                    <a:pt x="437273" y="32330"/>
                  </a:lnTo>
                  <a:close/>
                </a:path>
                <a:path w="650875" h="61595">
                  <a:moveTo>
                    <a:pt x="433298" y="16654"/>
                  </a:moveTo>
                  <a:lnTo>
                    <a:pt x="422094" y="16654"/>
                  </a:lnTo>
                  <a:lnTo>
                    <a:pt x="414535" y="45393"/>
                  </a:lnTo>
                  <a:lnTo>
                    <a:pt x="424189" y="45393"/>
                  </a:lnTo>
                  <a:lnTo>
                    <a:pt x="427642" y="32330"/>
                  </a:lnTo>
                  <a:lnTo>
                    <a:pt x="437273" y="32330"/>
                  </a:lnTo>
                  <a:lnTo>
                    <a:pt x="433298" y="16654"/>
                  </a:lnTo>
                  <a:close/>
                </a:path>
                <a:path w="650875" h="61595">
                  <a:moveTo>
                    <a:pt x="460382" y="16654"/>
                  </a:moveTo>
                  <a:lnTo>
                    <a:pt x="448961" y="16654"/>
                  </a:lnTo>
                  <a:lnTo>
                    <a:pt x="440585" y="45393"/>
                  </a:lnTo>
                  <a:lnTo>
                    <a:pt x="451155" y="45393"/>
                  </a:lnTo>
                  <a:lnTo>
                    <a:pt x="460382" y="16654"/>
                  </a:lnTo>
                  <a:close/>
                </a:path>
                <a:path w="650875" h="61595">
                  <a:moveTo>
                    <a:pt x="503580" y="24547"/>
                  </a:moveTo>
                  <a:lnTo>
                    <a:pt x="487794" y="24547"/>
                  </a:lnTo>
                  <a:lnTo>
                    <a:pt x="489915" y="25036"/>
                  </a:lnTo>
                  <a:lnTo>
                    <a:pt x="491002" y="25962"/>
                  </a:lnTo>
                  <a:lnTo>
                    <a:pt x="492090" y="26941"/>
                  </a:lnTo>
                  <a:lnTo>
                    <a:pt x="492634" y="28520"/>
                  </a:lnTo>
                  <a:lnTo>
                    <a:pt x="492634" y="31894"/>
                  </a:lnTo>
                  <a:lnTo>
                    <a:pt x="490567" y="32765"/>
                  </a:lnTo>
                  <a:lnTo>
                    <a:pt x="486815" y="33745"/>
                  </a:lnTo>
                  <a:lnTo>
                    <a:pt x="477351" y="35542"/>
                  </a:lnTo>
                  <a:lnTo>
                    <a:pt x="474305" y="36412"/>
                  </a:lnTo>
                  <a:lnTo>
                    <a:pt x="465386" y="52306"/>
                  </a:lnTo>
                  <a:lnTo>
                    <a:pt x="466691" y="55408"/>
                  </a:lnTo>
                  <a:lnTo>
                    <a:pt x="471912" y="60307"/>
                  </a:lnTo>
                  <a:lnTo>
                    <a:pt x="475448" y="61504"/>
                  </a:lnTo>
                  <a:lnTo>
                    <a:pt x="482518" y="61504"/>
                  </a:lnTo>
                  <a:lnTo>
                    <a:pt x="484966" y="61014"/>
                  </a:lnTo>
                  <a:lnTo>
                    <a:pt x="487196" y="60034"/>
                  </a:lnTo>
                  <a:lnTo>
                    <a:pt x="489424" y="59109"/>
                  </a:lnTo>
                  <a:lnTo>
                    <a:pt x="491547" y="57640"/>
                  </a:lnTo>
                  <a:lnTo>
                    <a:pt x="493558" y="55735"/>
                  </a:lnTo>
                  <a:lnTo>
                    <a:pt x="504667" y="55735"/>
                  </a:lnTo>
                  <a:lnTo>
                    <a:pt x="504436" y="54646"/>
                  </a:lnTo>
                  <a:lnTo>
                    <a:pt x="504206" y="53339"/>
                  </a:lnTo>
                  <a:lnTo>
                    <a:pt x="481594" y="53339"/>
                  </a:lnTo>
                  <a:lnTo>
                    <a:pt x="480016" y="52741"/>
                  </a:lnTo>
                  <a:lnTo>
                    <a:pt x="477624" y="50346"/>
                  </a:lnTo>
                  <a:lnTo>
                    <a:pt x="477024" y="48985"/>
                  </a:lnTo>
                  <a:lnTo>
                    <a:pt x="477024" y="45719"/>
                  </a:lnTo>
                  <a:lnTo>
                    <a:pt x="485564" y="41257"/>
                  </a:lnTo>
                  <a:lnTo>
                    <a:pt x="488826" y="40549"/>
                  </a:lnTo>
                  <a:lnTo>
                    <a:pt x="491166" y="39950"/>
                  </a:lnTo>
                  <a:lnTo>
                    <a:pt x="492634" y="39460"/>
                  </a:lnTo>
                  <a:lnTo>
                    <a:pt x="503945" y="39460"/>
                  </a:lnTo>
                  <a:lnTo>
                    <a:pt x="503863" y="26560"/>
                  </a:lnTo>
                  <a:lnTo>
                    <a:pt x="503580" y="24547"/>
                  </a:lnTo>
                  <a:close/>
                </a:path>
                <a:path w="650875" h="61595">
                  <a:moveTo>
                    <a:pt x="504667" y="55735"/>
                  </a:moveTo>
                  <a:lnTo>
                    <a:pt x="493558" y="55735"/>
                  </a:lnTo>
                  <a:lnTo>
                    <a:pt x="493613" y="55952"/>
                  </a:lnTo>
                  <a:lnTo>
                    <a:pt x="493788" y="56442"/>
                  </a:lnTo>
                  <a:lnTo>
                    <a:pt x="493939" y="57095"/>
                  </a:lnTo>
                  <a:lnTo>
                    <a:pt x="494374" y="58619"/>
                  </a:lnTo>
                  <a:lnTo>
                    <a:pt x="494755" y="59762"/>
                  </a:lnTo>
                  <a:lnTo>
                    <a:pt x="495081" y="60524"/>
                  </a:lnTo>
                  <a:lnTo>
                    <a:pt x="506557" y="60524"/>
                  </a:lnTo>
                  <a:lnTo>
                    <a:pt x="505523" y="58402"/>
                  </a:lnTo>
                  <a:lnTo>
                    <a:pt x="504817" y="56442"/>
                  </a:lnTo>
                  <a:lnTo>
                    <a:pt x="504667" y="55735"/>
                  </a:lnTo>
                  <a:close/>
                </a:path>
                <a:path w="650875" h="61595">
                  <a:moveTo>
                    <a:pt x="503945" y="39460"/>
                  </a:moveTo>
                  <a:lnTo>
                    <a:pt x="492634" y="39460"/>
                  </a:lnTo>
                  <a:lnTo>
                    <a:pt x="492533" y="45719"/>
                  </a:lnTo>
                  <a:lnTo>
                    <a:pt x="492471" y="46427"/>
                  </a:lnTo>
                  <a:lnTo>
                    <a:pt x="491764" y="48931"/>
                  </a:lnTo>
                  <a:lnTo>
                    <a:pt x="490839" y="50237"/>
                  </a:lnTo>
                  <a:lnTo>
                    <a:pt x="487522" y="52632"/>
                  </a:lnTo>
                  <a:lnTo>
                    <a:pt x="485509" y="53339"/>
                  </a:lnTo>
                  <a:lnTo>
                    <a:pt x="504206" y="53339"/>
                  </a:lnTo>
                  <a:lnTo>
                    <a:pt x="504097" y="52632"/>
                  </a:lnTo>
                  <a:lnTo>
                    <a:pt x="503922" y="50346"/>
                  </a:lnTo>
                  <a:lnTo>
                    <a:pt x="503945" y="39460"/>
                  </a:lnTo>
                  <a:close/>
                </a:path>
                <a:path w="650875" h="61595">
                  <a:moveTo>
                    <a:pt x="490730" y="15675"/>
                  </a:moveTo>
                  <a:lnTo>
                    <a:pt x="479907" y="15675"/>
                  </a:lnTo>
                  <a:lnTo>
                    <a:pt x="475611" y="16709"/>
                  </a:lnTo>
                  <a:lnTo>
                    <a:pt x="472728" y="18723"/>
                  </a:lnTo>
                  <a:lnTo>
                    <a:pt x="469846" y="20791"/>
                  </a:lnTo>
                  <a:lnTo>
                    <a:pt x="467779" y="23893"/>
                  </a:lnTo>
                  <a:lnTo>
                    <a:pt x="466582" y="28139"/>
                  </a:lnTo>
                  <a:lnTo>
                    <a:pt x="477133" y="30044"/>
                  </a:lnTo>
                  <a:lnTo>
                    <a:pt x="477841" y="28030"/>
                  </a:lnTo>
                  <a:lnTo>
                    <a:pt x="478765" y="26560"/>
                  </a:lnTo>
                  <a:lnTo>
                    <a:pt x="481103" y="24982"/>
                  </a:lnTo>
                  <a:lnTo>
                    <a:pt x="482681" y="24547"/>
                  </a:lnTo>
                  <a:lnTo>
                    <a:pt x="503580" y="24547"/>
                  </a:lnTo>
                  <a:lnTo>
                    <a:pt x="503511" y="24057"/>
                  </a:lnTo>
                  <a:lnTo>
                    <a:pt x="502478" y="22207"/>
                  </a:lnTo>
                  <a:lnTo>
                    <a:pt x="501444" y="20302"/>
                  </a:lnTo>
                  <a:lnTo>
                    <a:pt x="499649" y="18723"/>
                  </a:lnTo>
                  <a:lnTo>
                    <a:pt x="497147" y="17525"/>
                  </a:lnTo>
                  <a:lnTo>
                    <a:pt x="494592" y="16273"/>
                  </a:lnTo>
                  <a:lnTo>
                    <a:pt x="490730" y="15675"/>
                  </a:lnTo>
                  <a:close/>
                </a:path>
                <a:path w="650875" h="61595">
                  <a:moveTo>
                    <a:pt x="523416" y="16654"/>
                  </a:moveTo>
                  <a:lnTo>
                    <a:pt x="511234" y="16654"/>
                  </a:lnTo>
                  <a:lnTo>
                    <a:pt x="528910" y="60524"/>
                  </a:lnTo>
                  <a:lnTo>
                    <a:pt x="539352" y="60524"/>
                  </a:lnTo>
                  <a:lnTo>
                    <a:pt x="544901" y="46536"/>
                  </a:lnTo>
                  <a:lnTo>
                    <a:pt x="534076" y="46536"/>
                  </a:lnTo>
                  <a:lnTo>
                    <a:pt x="531684" y="39025"/>
                  </a:lnTo>
                  <a:lnTo>
                    <a:pt x="523416" y="16654"/>
                  </a:lnTo>
                  <a:close/>
                </a:path>
                <a:path w="650875" h="61595">
                  <a:moveTo>
                    <a:pt x="556756" y="16654"/>
                  </a:moveTo>
                  <a:lnTo>
                    <a:pt x="544845" y="16654"/>
                  </a:lnTo>
                  <a:lnTo>
                    <a:pt x="536469" y="39025"/>
                  </a:lnTo>
                  <a:lnTo>
                    <a:pt x="536035" y="40276"/>
                  </a:lnTo>
                  <a:lnTo>
                    <a:pt x="535110" y="43379"/>
                  </a:lnTo>
                  <a:lnTo>
                    <a:pt x="534675" y="44631"/>
                  </a:lnTo>
                  <a:lnTo>
                    <a:pt x="534076" y="46536"/>
                  </a:lnTo>
                  <a:lnTo>
                    <a:pt x="544901" y="46536"/>
                  </a:lnTo>
                  <a:lnTo>
                    <a:pt x="556756" y="16654"/>
                  </a:lnTo>
                  <a:close/>
                </a:path>
                <a:path w="650875" h="61595">
                  <a:moveTo>
                    <a:pt x="588463" y="15675"/>
                  </a:moveTo>
                  <a:lnTo>
                    <a:pt x="576172" y="15675"/>
                  </a:lnTo>
                  <a:lnTo>
                    <a:pt x="571331" y="17743"/>
                  </a:lnTo>
                  <a:lnTo>
                    <a:pt x="563772" y="25962"/>
                  </a:lnTo>
                  <a:lnTo>
                    <a:pt x="561941" y="31459"/>
                  </a:lnTo>
                  <a:lnTo>
                    <a:pt x="561975" y="45393"/>
                  </a:lnTo>
                  <a:lnTo>
                    <a:pt x="563281" y="50020"/>
                  </a:lnTo>
                  <a:lnTo>
                    <a:pt x="566164" y="54047"/>
                  </a:lnTo>
                  <a:lnTo>
                    <a:pt x="569862" y="59000"/>
                  </a:lnTo>
                  <a:lnTo>
                    <a:pt x="575464" y="61504"/>
                  </a:lnTo>
                  <a:lnTo>
                    <a:pt x="587919" y="61504"/>
                  </a:lnTo>
                  <a:lnTo>
                    <a:pt x="591944" y="60415"/>
                  </a:lnTo>
                  <a:lnTo>
                    <a:pt x="595152" y="58183"/>
                  </a:lnTo>
                  <a:lnTo>
                    <a:pt x="598307" y="55952"/>
                  </a:lnTo>
                  <a:lnTo>
                    <a:pt x="600619" y="52849"/>
                  </a:lnTo>
                  <a:lnTo>
                    <a:pt x="580577" y="52849"/>
                  </a:lnTo>
                  <a:lnTo>
                    <a:pt x="578347" y="51870"/>
                  </a:lnTo>
                  <a:lnTo>
                    <a:pt x="574757" y="48060"/>
                  </a:lnTo>
                  <a:lnTo>
                    <a:pt x="573832" y="45393"/>
                  </a:lnTo>
                  <a:lnTo>
                    <a:pt x="573725" y="41909"/>
                  </a:lnTo>
                  <a:lnTo>
                    <a:pt x="602767" y="41909"/>
                  </a:lnTo>
                  <a:lnTo>
                    <a:pt x="602897" y="34834"/>
                  </a:lnTo>
                  <a:lnTo>
                    <a:pt x="573942" y="34834"/>
                  </a:lnTo>
                  <a:lnTo>
                    <a:pt x="574008" y="31459"/>
                  </a:lnTo>
                  <a:lnTo>
                    <a:pt x="574704" y="29173"/>
                  </a:lnTo>
                  <a:lnTo>
                    <a:pt x="576389" y="27322"/>
                  </a:lnTo>
                  <a:lnTo>
                    <a:pt x="578021" y="25472"/>
                  </a:lnTo>
                  <a:lnTo>
                    <a:pt x="580142" y="24547"/>
                  </a:lnTo>
                  <a:lnTo>
                    <a:pt x="599472" y="24547"/>
                  </a:lnTo>
                  <a:lnTo>
                    <a:pt x="593629" y="17852"/>
                  </a:lnTo>
                  <a:lnTo>
                    <a:pt x="588463" y="15675"/>
                  </a:lnTo>
                  <a:close/>
                </a:path>
                <a:path w="650875" h="61595">
                  <a:moveTo>
                    <a:pt x="590638" y="46536"/>
                  </a:moveTo>
                  <a:lnTo>
                    <a:pt x="589986" y="48767"/>
                  </a:lnTo>
                  <a:lnTo>
                    <a:pt x="589061" y="50346"/>
                  </a:lnTo>
                  <a:lnTo>
                    <a:pt x="587810" y="51325"/>
                  </a:lnTo>
                  <a:lnTo>
                    <a:pt x="586559" y="52360"/>
                  </a:lnTo>
                  <a:lnTo>
                    <a:pt x="585036" y="52849"/>
                  </a:lnTo>
                  <a:lnTo>
                    <a:pt x="600619" y="52849"/>
                  </a:lnTo>
                  <a:lnTo>
                    <a:pt x="602169" y="48496"/>
                  </a:lnTo>
                  <a:lnTo>
                    <a:pt x="590638" y="46536"/>
                  </a:lnTo>
                  <a:close/>
                </a:path>
                <a:path w="650875" h="61595">
                  <a:moveTo>
                    <a:pt x="599472" y="24547"/>
                  </a:moveTo>
                  <a:lnTo>
                    <a:pt x="585036" y="24547"/>
                  </a:lnTo>
                  <a:lnTo>
                    <a:pt x="587049" y="25417"/>
                  </a:lnTo>
                  <a:lnTo>
                    <a:pt x="590312" y="28901"/>
                  </a:lnTo>
                  <a:lnTo>
                    <a:pt x="591182" y="31459"/>
                  </a:lnTo>
                  <a:lnTo>
                    <a:pt x="591291" y="34834"/>
                  </a:lnTo>
                  <a:lnTo>
                    <a:pt x="602897" y="34834"/>
                  </a:lnTo>
                  <a:lnTo>
                    <a:pt x="602929" y="33037"/>
                  </a:lnTo>
                  <a:lnTo>
                    <a:pt x="601135" y="26452"/>
                  </a:lnTo>
                  <a:lnTo>
                    <a:pt x="599472" y="24547"/>
                  </a:lnTo>
                  <a:close/>
                </a:path>
                <a:path w="650875" h="61595">
                  <a:moveTo>
                    <a:pt x="621203" y="46210"/>
                  </a:moveTo>
                  <a:lnTo>
                    <a:pt x="609565" y="48005"/>
                  </a:lnTo>
                  <a:lnTo>
                    <a:pt x="610598" y="52142"/>
                  </a:lnTo>
                  <a:lnTo>
                    <a:pt x="612882" y="55462"/>
                  </a:lnTo>
                  <a:lnTo>
                    <a:pt x="616364" y="57857"/>
                  </a:lnTo>
                  <a:lnTo>
                    <a:pt x="619845" y="60307"/>
                  </a:lnTo>
                  <a:lnTo>
                    <a:pt x="624575" y="61504"/>
                  </a:lnTo>
                  <a:lnTo>
                    <a:pt x="637139" y="61504"/>
                  </a:lnTo>
                  <a:lnTo>
                    <a:pt x="642089" y="60034"/>
                  </a:lnTo>
                  <a:lnTo>
                    <a:pt x="645460" y="57149"/>
                  </a:lnTo>
                  <a:lnTo>
                    <a:pt x="648778" y="54265"/>
                  </a:lnTo>
                  <a:lnTo>
                    <a:pt x="649340" y="53122"/>
                  </a:lnTo>
                  <a:lnTo>
                    <a:pt x="627839" y="53122"/>
                  </a:lnTo>
                  <a:lnTo>
                    <a:pt x="625718" y="52523"/>
                  </a:lnTo>
                  <a:lnTo>
                    <a:pt x="624194" y="51380"/>
                  </a:lnTo>
                  <a:lnTo>
                    <a:pt x="622672" y="50182"/>
                  </a:lnTo>
                  <a:lnTo>
                    <a:pt x="621694" y="48496"/>
                  </a:lnTo>
                  <a:lnTo>
                    <a:pt x="621203" y="46210"/>
                  </a:lnTo>
                  <a:close/>
                </a:path>
                <a:path w="650875" h="61595">
                  <a:moveTo>
                    <a:pt x="635617" y="15675"/>
                  </a:moveTo>
                  <a:lnTo>
                    <a:pt x="623324" y="15675"/>
                  </a:lnTo>
                  <a:lnTo>
                    <a:pt x="618647" y="16981"/>
                  </a:lnTo>
                  <a:lnTo>
                    <a:pt x="615656" y="19540"/>
                  </a:lnTo>
                  <a:lnTo>
                    <a:pt x="612665" y="22152"/>
                  </a:lnTo>
                  <a:lnTo>
                    <a:pt x="611168" y="25309"/>
                  </a:lnTo>
                  <a:lnTo>
                    <a:pt x="611143" y="33364"/>
                  </a:lnTo>
                  <a:lnTo>
                    <a:pt x="612882" y="36630"/>
                  </a:lnTo>
                  <a:lnTo>
                    <a:pt x="616364" y="39025"/>
                  </a:lnTo>
                  <a:lnTo>
                    <a:pt x="618865" y="40712"/>
                  </a:lnTo>
                  <a:lnTo>
                    <a:pt x="624794" y="42617"/>
                  </a:lnTo>
                  <a:lnTo>
                    <a:pt x="636160" y="45121"/>
                  </a:lnTo>
                  <a:lnTo>
                    <a:pt x="637411" y="45610"/>
                  </a:lnTo>
                  <a:lnTo>
                    <a:pt x="638553" y="46753"/>
                  </a:lnTo>
                  <a:lnTo>
                    <a:pt x="638825" y="47515"/>
                  </a:lnTo>
                  <a:lnTo>
                    <a:pt x="638825" y="49693"/>
                  </a:lnTo>
                  <a:lnTo>
                    <a:pt x="638336" y="50727"/>
                  </a:lnTo>
                  <a:lnTo>
                    <a:pt x="635779" y="52577"/>
                  </a:lnTo>
                  <a:lnTo>
                    <a:pt x="633549" y="53122"/>
                  </a:lnTo>
                  <a:lnTo>
                    <a:pt x="649340" y="53122"/>
                  </a:lnTo>
                  <a:lnTo>
                    <a:pt x="650464" y="50836"/>
                  </a:lnTo>
                  <a:lnTo>
                    <a:pt x="650464" y="43107"/>
                  </a:lnTo>
                  <a:lnTo>
                    <a:pt x="627730" y="31622"/>
                  </a:lnTo>
                  <a:lnTo>
                    <a:pt x="624141" y="30534"/>
                  </a:lnTo>
                  <a:lnTo>
                    <a:pt x="623053" y="29772"/>
                  </a:lnTo>
                  <a:lnTo>
                    <a:pt x="622292" y="29173"/>
                  </a:lnTo>
                  <a:lnTo>
                    <a:pt x="621911" y="28465"/>
                  </a:lnTo>
                  <a:lnTo>
                    <a:pt x="621911" y="26669"/>
                  </a:lnTo>
                  <a:lnTo>
                    <a:pt x="622345" y="25907"/>
                  </a:lnTo>
                  <a:lnTo>
                    <a:pt x="623216" y="25309"/>
                  </a:lnTo>
                  <a:lnTo>
                    <a:pt x="624575" y="24438"/>
                  </a:lnTo>
                  <a:lnTo>
                    <a:pt x="626751" y="24002"/>
                  </a:lnTo>
                  <a:lnTo>
                    <a:pt x="648063" y="24002"/>
                  </a:lnTo>
                  <a:lnTo>
                    <a:pt x="647908" y="23458"/>
                  </a:lnTo>
                  <a:lnTo>
                    <a:pt x="645895" y="20573"/>
                  </a:lnTo>
                  <a:lnTo>
                    <a:pt x="640021" y="16654"/>
                  </a:lnTo>
                  <a:lnTo>
                    <a:pt x="635617" y="15675"/>
                  </a:lnTo>
                  <a:close/>
                </a:path>
                <a:path w="650875" h="61595">
                  <a:moveTo>
                    <a:pt x="648063" y="24002"/>
                  </a:moveTo>
                  <a:lnTo>
                    <a:pt x="632244" y="24002"/>
                  </a:lnTo>
                  <a:lnTo>
                    <a:pt x="634093" y="24493"/>
                  </a:lnTo>
                  <a:lnTo>
                    <a:pt x="635398" y="25363"/>
                  </a:lnTo>
                  <a:lnTo>
                    <a:pt x="636704" y="26288"/>
                  </a:lnTo>
                  <a:lnTo>
                    <a:pt x="637574" y="27595"/>
                  </a:lnTo>
                  <a:lnTo>
                    <a:pt x="638064" y="29282"/>
                  </a:lnTo>
                  <a:lnTo>
                    <a:pt x="648995" y="27268"/>
                  </a:lnTo>
                  <a:lnTo>
                    <a:pt x="648063" y="24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1290" y="4363856"/>
              <a:ext cx="1769110" cy="1400175"/>
            </a:xfrm>
            <a:custGeom>
              <a:avLst/>
              <a:gdLst/>
              <a:ahLst/>
              <a:cxnLst/>
              <a:rect l="l" t="t" r="r" b="b"/>
              <a:pathLst>
                <a:path w="1769110" h="1400175">
                  <a:moveTo>
                    <a:pt x="0" y="700060"/>
                  </a:moveTo>
                  <a:lnTo>
                    <a:pt x="1767" y="673662"/>
                  </a:lnTo>
                  <a:lnTo>
                    <a:pt x="3540" y="647318"/>
                  </a:lnTo>
                  <a:lnTo>
                    <a:pt x="5308" y="620975"/>
                  </a:lnTo>
                  <a:lnTo>
                    <a:pt x="8848" y="568778"/>
                  </a:lnTo>
                  <a:lnTo>
                    <a:pt x="12389" y="517289"/>
                  </a:lnTo>
                  <a:lnTo>
                    <a:pt x="15929" y="466833"/>
                  </a:lnTo>
                  <a:lnTo>
                    <a:pt x="19470" y="417739"/>
                  </a:lnTo>
                  <a:lnTo>
                    <a:pt x="23010" y="370277"/>
                  </a:lnTo>
                  <a:lnTo>
                    <a:pt x="26551" y="324611"/>
                  </a:lnTo>
                  <a:lnTo>
                    <a:pt x="30092" y="281123"/>
                  </a:lnTo>
                  <a:lnTo>
                    <a:pt x="33632" y="240029"/>
                  </a:lnTo>
                  <a:lnTo>
                    <a:pt x="37173" y="201548"/>
                  </a:lnTo>
                  <a:lnTo>
                    <a:pt x="42481" y="149243"/>
                  </a:lnTo>
                  <a:lnTo>
                    <a:pt x="47794" y="103958"/>
                  </a:lnTo>
                  <a:lnTo>
                    <a:pt x="54876" y="55517"/>
                  </a:lnTo>
                  <a:lnTo>
                    <a:pt x="63730" y="15729"/>
                  </a:lnTo>
                  <a:lnTo>
                    <a:pt x="74351" y="54"/>
                  </a:lnTo>
                  <a:lnTo>
                    <a:pt x="76119" y="925"/>
                  </a:lnTo>
                  <a:lnTo>
                    <a:pt x="90281" y="43379"/>
                  </a:lnTo>
                  <a:lnTo>
                    <a:pt x="97362" y="87303"/>
                  </a:lnTo>
                  <a:lnTo>
                    <a:pt x="102676" y="129485"/>
                  </a:lnTo>
                  <a:lnTo>
                    <a:pt x="107984" y="178961"/>
                  </a:lnTo>
                  <a:lnTo>
                    <a:pt x="113298" y="235076"/>
                  </a:lnTo>
                  <a:lnTo>
                    <a:pt x="116838" y="275843"/>
                  </a:lnTo>
                  <a:lnTo>
                    <a:pt x="120379" y="319060"/>
                  </a:lnTo>
                  <a:lnTo>
                    <a:pt x="123919" y="364453"/>
                  </a:lnTo>
                  <a:lnTo>
                    <a:pt x="127460" y="411697"/>
                  </a:lnTo>
                  <a:lnTo>
                    <a:pt x="131000" y="460628"/>
                  </a:lnTo>
                  <a:lnTo>
                    <a:pt x="134541" y="510920"/>
                  </a:lnTo>
                  <a:lnTo>
                    <a:pt x="138082" y="562301"/>
                  </a:lnTo>
                  <a:lnTo>
                    <a:pt x="141622" y="614444"/>
                  </a:lnTo>
                  <a:lnTo>
                    <a:pt x="143390" y="640733"/>
                  </a:lnTo>
                  <a:lnTo>
                    <a:pt x="145163" y="667076"/>
                  </a:lnTo>
                  <a:lnTo>
                    <a:pt x="146930" y="693474"/>
                  </a:lnTo>
                  <a:lnTo>
                    <a:pt x="148698" y="719872"/>
                  </a:lnTo>
                  <a:lnTo>
                    <a:pt x="150471" y="746270"/>
                  </a:lnTo>
                  <a:lnTo>
                    <a:pt x="154011" y="798848"/>
                  </a:lnTo>
                  <a:lnTo>
                    <a:pt x="157552" y="850827"/>
                  </a:lnTo>
                  <a:lnTo>
                    <a:pt x="161093" y="901935"/>
                  </a:lnTo>
                  <a:lnTo>
                    <a:pt x="164633" y="951901"/>
                  </a:lnTo>
                  <a:lnTo>
                    <a:pt x="168174" y="1000451"/>
                  </a:lnTo>
                  <a:lnTo>
                    <a:pt x="171714" y="1047265"/>
                  </a:lnTo>
                  <a:lnTo>
                    <a:pt x="175255" y="1092120"/>
                  </a:lnTo>
                  <a:lnTo>
                    <a:pt x="178795" y="1134737"/>
                  </a:lnTo>
                  <a:lnTo>
                    <a:pt x="182336" y="1174884"/>
                  </a:lnTo>
                  <a:lnTo>
                    <a:pt x="187650" y="1229965"/>
                  </a:lnTo>
                  <a:lnTo>
                    <a:pt x="192958" y="1278260"/>
                  </a:lnTo>
                  <a:lnTo>
                    <a:pt x="198271" y="1319157"/>
                  </a:lnTo>
                  <a:lnTo>
                    <a:pt x="205347" y="1361274"/>
                  </a:lnTo>
                  <a:lnTo>
                    <a:pt x="217742" y="1398422"/>
                  </a:lnTo>
                  <a:lnTo>
                    <a:pt x="221282" y="1400169"/>
                  </a:lnTo>
                  <a:lnTo>
                    <a:pt x="223055" y="1399543"/>
                  </a:lnTo>
                  <a:lnTo>
                    <a:pt x="224823" y="1397927"/>
                  </a:lnTo>
                </a:path>
                <a:path w="1769110" h="1400175">
                  <a:moveTo>
                    <a:pt x="224823" y="1397927"/>
                  </a:moveTo>
                  <a:lnTo>
                    <a:pt x="237218" y="1359075"/>
                  </a:lnTo>
                  <a:lnTo>
                    <a:pt x="244299" y="1316044"/>
                  </a:lnTo>
                  <a:lnTo>
                    <a:pt x="249601" y="1274510"/>
                  </a:lnTo>
                  <a:lnTo>
                    <a:pt x="254931" y="1225622"/>
                  </a:lnTo>
                  <a:lnTo>
                    <a:pt x="260207" y="1170007"/>
                  </a:lnTo>
                  <a:lnTo>
                    <a:pt x="263796" y="1129539"/>
                  </a:lnTo>
                  <a:lnTo>
                    <a:pt x="265537" y="1108377"/>
                  </a:lnTo>
                  <a:lnTo>
                    <a:pt x="267331" y="1086628"/>
                  </a:lnTo>
                  <a:lnTo>
                    <a:pt x="269072" y="1064334"/>
                  </a:lnTo>
                  <a:lnTo>
                    <a:pt x="270866" y="1041490"/>
                  </a:lnTo>
                  <a:lnTo>
                    <a:pt x="272607" y="1018195"/>
                  </a:lnTo>
                  <a:lnTo>
                    <a:pt x="274402" y="994464"/>
                  </a:lnTo>
                  <a:lnTo>
                    <a:pt x="276142" y="970298"/>
                  </a:lnTo>
                  <a:lnTo>
                    <a:pt x="277937" y="945750"/>
                  </a:lnTo>
                  <a:lnTo>
                    <a:pt x="279677" y="920822"/>
                  </a:lnTo>
                  <a:lnTo>
                    <a:pt x="281472" y="895622"/>
                  </a:lnTo>
                  <a:lnTo>
                    <a:pt x="283267" y="870095"/>
                  </a:lnTo>
                  <a:lnTo>
                    <a:pt x="285007" y="844350"/>
                  </a:lnTo>
                  <a:lnTo>
                    <a:pt x="286802" y="818387"/>
                  </a:lnTo>
                  <a:lnTo>
                    <a:pt x="288542" y="792262"/>
                  </a:lnTo>
                  <a:lnTo>
                    <a:pt x="290337" y="766027"/>
                  </a:lnTo>
                  <a:lnTo>
                    <a:pt x="292077" y="739684"/>
                  </a:lnTo>
                  <a:lnTo>
                    <a:pt x="293872" y="713286"/>
                  </a:lnTo>
                  <a:lnTo>
                    <a:pt x="295612" y="686888"/>
                  </a:lnTo>
                  <a:lnTo>
                    <a:pt x="297407" y="660490"/>
                  </a:lnTo>
                  <a:lnTo>
                    <a:pt x="299148" y="634147"/>
                  </a:lnTo>
                  <a:lnTo>
                    <a:pt x="300942" y="607912"/>
                  </a:lnTo>
                  <a:lnTo>
                    <a:pt x="302737" y="581786"/>
                  </a:lnTo>
                  <a:lnTo>
                    <a:pt x="304477" y="555824"/>
                  </a:lnTo>
                  <a:lnTo>
                    <a:pt x="306272" y="530079"/>
                  </a:lnTo>
                  <a:lnTo>
                    <a:pt x="308013" y="504552"/>
                  </a:lnTo>
                  <a:lnTo>
                    <a:pt x="309807" y="479352"/>
                  </a:lnTo>
                  <a:lnTo>
                    <a:pt x="311548" y="454424"/>
                  </a:lnTo>
                  <a:lnTo>
                    <a:pt x="313342" y="429876"/>
                  </a:lnTo>
                  <a:lnTo>
                    <a:pt x="315083" y="405710"/>
                  </a:lnTo>
                  <a:lnTo>
                    <a:pt x="316878" y="381979"/>
                  </a:lnTo>
                  <a:lnTo>
                    <a:pt x="318672" y="358684"/>
                  </a:lnTo>
                  <a:lnTo>
                    <a:pt x="320413" y="335824"/>
                  </a:lnTo>
                  <a:lnTo>
                    <a:pt x="322207" y="313562"/>
                  </a:lnTo>
                  <a:lnTo>
                    <a:pt x="323948" y="291791"/>
                  </a:lnTo>
                  <a:lnTo>
                    <a:pt x="325743" y="270618"/>
                  </a:lnTo>
                  <a:lnTo>
                    <a:pt x="329278" y="230178"/>
                  </a:lnTo>
                  <a:lnTo>
                    <a:pt x="334553" y="174552"/>
                  </a:lnTo>
                  <a:lnTo>
                    <a:pt x="339883" y="125675"/>
                  </a:lnTo>
                  <a:lnTo>
                    <a:pt x="345213" y="84146"/>
                  </a:lnTo>
                  <a:lnTo>
                    <a:pt x="352283" y="41093"/>
                  </a:lnTo>
                  <a:lnTo>
                    <a:pt x="364683" y="2231"/>
                  </a:lnTo>
                  <a:lnTo>
                    <a:pt x="368218" y="0"/>
                  </a:lnTo>
                  <a:lnTo>
                    <a:pt x="369959" y="380"/>
                  </a:lnTo>
                  <a:lnTo>
                    <a:pt x="384154" y="38916"/>
                  </a:lnTo>
                  <a:lnTo>
                    <a:pt x="391224" y="81044"/>
                  </a:lnTo>
                  <a:lnTo>
                    <a:pt x="396554" y="121919"/>
                  </a:lnTo>
                  <a:lnTo>
                    <a:pt x="401829" y="170198"/>
                  </a:lnTo>
                  <a:lnTo>
                    <a:pt x="407159" y="225279"/>
                  </a:lnTo>
                  <a:lnTo>
                    <a:pt x="410694" y="265448"/>
                  </a:lnTo>
                  <a:lnTo>
                    <a:pt x="412489" y="286457"/>
                  </a:lnTo>
                  <a:lnTo>
                    <a:pt x="414230" y="308065"/>
                  </a:lnTo>
                  <a:lnTo>
                    <a:pt x="416024" y="330218"/>
                  </a:lnTo>
                  <a:lnTo>
                    <a:pt x="417765" y="352914"/>
                  </a:lnTo>
                  <a:lnTo>
                    <a:pt x="419559" y="376101"/>
                  </a:lnTo>
                  <a:lnTo>
                    <a:pt x="421300" y="399723"/>
                  </a:lnTo>
                  <a:lnTo>
                    <a:pt x="423095" y="423835"/>
                  </a:lnTo>
                  <a:lnTo>
                    <a:pt x="424889" y="448273"/>
                  </a:lnTo>
                  <a:lnTo>
                    <a:pt x="426630" y="473093"/>
                  </a:lnTo>
                  <a:lnTo>
                    <a:pt x="428424" y="498239"/>
                  </a:lnTo>
                  <a:lnTo>
                    <a:pt x="430165" y="523657"/>
                  </a:lnTo>
                  <a:lnTo>
                    <a:pt x="431960" y="549347"/>
                  </a:lnTo>
                  <a:lnTo>
                    <a:pt x="433700" y="575255"/>
                  </a:lnTo>
                  <a:lnTo>
                    <a:pt x="435495" y="601326"/>
                  </a:lnTo>
                  <a:lnTo>
                    <a:pt x="437235" y="627561"/>
                  </a:lnTo>
                  <a:lnTo>
                    <a:pt x="439030" y="653904"/>
                  </a:lnTo>
                  <a:lnTo>
                    <a:pt x="440825" y="680302"/>
                  </a:lnTo>
                  <a:lnTo>
                    <a:pt x="442565" y="706700"/>
                  </a:lnTo>
                  <a:lnTo>
                    <a:pt x="444360" y="733098"/>
                  </a:lnTo>
                  <a:lnTo>
                    <a:pt x="446100" y="759441"/>
                  </a:lnTo>
                  <a:lnTo>
                    <a:pt x="447895" y="785730"/>
                  </a:lnTo>
                  <a:lnTo>
                    <a:pt x="449635" y="811910"/>
                  </a:lnTo>
                </a:path>
                <a:path w="1769110" h="1400175">
                  <a:moveTo>
                    <a:pt x="449635" y="811910"/>
                  </a:moveTo>
                  <a:lnTo>
                    <a:pt x="451430" y="837873"/>
                  </a:lnTo>
                  <a:lnTo>
                    <a:pt x="453170" y="863672"/>
                  </a:lnTo>
                  <a:lnTo>
                    <a:pt x="454965" y="889253"/>
                  </a:lnTo>
                  <a:lnTo>
                    <a:pt x="456705" y="914563"/>
                  </a:lnTo>
                  <a:lnTo>
                    <a:pt x="458500" y="939545"/>
                  </a:lnTo>
                  <a:lnTo>
                    <a:pt x="460295" y="964202"/>
                  </a:lnTo>
                  <a:lnTo>
                    <a:pt x="462035" y="988477"/>
                  </a:lnTo>
                  <a:lnTo>
                    <a:pt x="463830" y="1012316"/>
                  </a:lnTo>
                  <a:lnTo>
                    <a:pt x="465570" y="1035721"/>
                  </a:lnTo>
                  <a:lnTo>
                    <a:pt x="467365" y="1058673"/>
                  </a:lnTo>
                  <a:lnTo>
                    <a:pt x="469106" y="1081103"/>
                  </a:lnTo>
                  <a:lnTo>
                    <a:pt x="470900" y="1102994"/>
                  </a:lnTo>
                  <a:lnTo>
                    <a:pt x="472641" y="1124303"/>
                  </a:lnTo>
                  <a:lnTo>
                    <a:pt x="476176" y="1165092"/>
                  </a:lnTo>
                  <a:lnTo>
                    <a:pt x="479765" y="1203230"/>
                  </a:lnTo>
                  <a:lnTo>
                    <a:pt x="485041" y="1255003"/>
                  </a:lnTo>
                  <a:lnTo>
                    <a:pt x="490371" y="1299667"/>
                  </a:lnTo>
                  <a:lnTo>
                    <a:pt x="497441" y="1347199"/>
                  </a:lnTo>
                  <a:lnTo>
                    <a:pt x="506306" y="1385822"/>
                  </a:lnTo>
                  <a:lnTo>
                    <a:pt x="515171" y="1400104"/>
                  </a:lnTo>
                  <a:lnTo>
                    <a:pt x="516911" y="1399978"/>
                  </a:lnTo>
                  <a:lnTo>
                    <a:pt x="531106" y="1363419"/>
                  </a:lnTo>
                  <a:lnTo>
                    <a:pt x="538177" y="1322211"/>
                  </a:lnTo>
                  <a:lnTo>
                    <a:pt x="543452" y="1281961"/>
                  </a:lnTo>
                  <a:lnTo>
                    <a:pt x="548782" y="1234254"/>
                  </a:lnTo>
                  <a:lnTo>
                    <a:pt x="554112" y="1179717"/>
                  </a:lnTo>
                  <a:lnTo>
                    <a:pt x="557647" y="1139897"/>
                  </a:lnTo>
                  <a:lnTo>
                    <a:pt x="559387" y="1119035"/>
                  </a:lnTo>
                  <a:lnTo>
                    <a:pt x="561182" y="1097573"/>
                  </a:lnTo>
                  <a:lnTo>
                    <a:pt x="562922" y="1075546"/>
                  </a:lnTo>
                  <a:lnTo>
                    <a:pt x="564717" y="1052985"/>
                  </a:lnTo>
                  <a:lnTo>
                    <a:pt x="566512" y="1029897"/>
                  </a:lnTo>
                  <a:lnTo>
                    <a:pt x="568252" y="1006384"/>
                  </a:lnTo>
                  <a:lnTo>
                    <a:pt x="570047" y="982435"/>
                  </a:lnTo>
                  <a:lnTo>
                    <a:pt x="571788" y="958051"/>
                  </a:lnTo>
                  <a:lnTo>
                    <a:pt x="573582" y="933341"/>
                  </a:lnTo>
                  <a:lnTo>
                    <a:pt x="575323" y="908249"/>
                  </a:lnTo>
                  <a:lnTo>
                    <a:pt x="577117" y="882885"/>
                  </a:lnTo>
                  <a:lnTo>
                    <a:pt x="578858" y="857249"/>
                  </a:lnTo>
                  <a:lnTo>
                    <a:pt x="580653" y="831396"/>
                  </a:lnTo>
                  <a:lnTo>
                    <a:pt x="582447" y="805379"/>
                  </a:lnTo>
                  <a:lnTo>
                    <a:pt x="584188" y="779199"/>
                  </a:lnTo>
                  <a:lnTo>
                    <a:pt x="585982" y="752855"/>
                  </a:lnTo>
                  <a:lnTo>
                    <a:pt x="587723" y="726512"/>
                  </a:lnTo>
                  <a:lnTo>
                    <a:pt x="589518" y="700060"/>
                  </a:lnTo>
                  <a:lnTo>
                    <a:pt x="591258" y="673662"/>
                  </a:lnTo>
                  <a:lnTo>
                    <a:pt x="593053" y="647318"/>
                  </a:lnTo>
                  <a:lnTo>
                    <a:pt x="594793" y="620975"/>
                  </a:lnTo>
                  <a:lnTo>
                    <a:pt x="596588" y="594795"/>
                  </a:lnTo>
                  <a:lnTo>
                    <a:pt x="598328" y="568778"/>
                  </a:lnTo>
                  <a:lnTo>
                    <a:pt x="600123" y="542924"/>
                  </a:lnTo>
                  <a:lnTo>
                    <a:pt x="601918" y="517289"/>
                  </a:lnTo>
                  <a:lnTo>
                    <a:pt x="603658" y="491925"/>
                  </a:lnTo>
                  <a:lnTo>
                    <a:pt x="605453" y="466833"/>
                  </a:lnTo>
                  <a:lnTo>
                    <a:pt x="607193" y="442123"/>
                  </a:lnTo>
                  <a:lnTo>
                    <a:pt x="608988" y="417739"/>
                  </a:lnTo>
                  <a:lnTo>
                    <a:pt x="610728" y="393790"/>
                  </a:lnTo>
                  <a:lnTo>
                    <a:pt x="612523" y="370277"/>
                  </a:lnTo>
                  <a:lnTo>
                    <a:pt x="614263" y="347199"/>
                  </a:lnTo>
                  <a:lnTo>
                    <a:pt x="616058" y="324611"/>
                  </a:lnTo>
                  <a:lnTo>
                    <a:pt x="617799" y="302622"/>
                  </a:lnTo>
                  <a:lnTo>
                    <a:pt x="619593" y="281123"/>
                  </a:lnTo>
                  <a:lnTo>
                    <a:pt x="621388" y="260277"/>
                  </a:lnTo>
                  <a:lnTo>
                    <a:pt x="623128" y="240029"/>
                  </a:lnTo>
                  <a:lnTo>
                    <a:pt x="624923" y="220435"/>
                  </a:lnTo>
                  <a:lnTo>
                    <a:pt x="630199" y="165898"/>
                  </a:lnTo>
                  <a:lnTo>
                    <a:pt x="635529" y="118218"/>
                  </a:lnTo>
                  <a:lnTo>
                    <a:pt x="640858" y="77941"/>
                  </a:lnTo>
                  <a:lnTo>
                    <a:pt x="647929" y="36739"/>
                  </a:lnTo>
                  <a:lnTo>
                    <a:pt x="662069" y="217"/>
                  </a:lnTo>
                  <a:lnTo>
                    <a:pt x="663864" y="54"/>
                  </a:lnTo>
                  <a:lnTo>
                    <a:pt x="665604" y="925"/>
                  </a:lnTo>
                  <a:lnTo>
                    <a:pt x="667399" y="2830"/>
                  </a:lnTo>
                  <a:lnTo>
                    <a:pt x="669140" y="5660"/>
                  </a:lnTo>
                  <a:lnTo>
                    <a:pt x="670934" y="9524"/>
                  </a:lnTo>
                  <a:lnTo>
                    <a:pt x="672729" y="14369"/>
                  </a:lnTo>
                  <a:lnTo>
                    <a:pt x="674469" y="20138"/>
                  </a:lnTo>
                </a:path>
                <a:path w="1769110" h="1400175">
                  <a:moveTo>
                    <a:pt x="674469" y="20138"/>
                  </a:moveTo>
                  <a:lnTo>
                    <a:pt x="683334" y="63518"/>
                  </a:lnTo>
                  <a:lnTo>
                    <a:pt x="690405" y="114572"/>
                  </a:lnTo>
                  <a:lnTo>
                    <a:pt x="695735" y="161652"/>
                  </a:lnTo>
                  <a:lnTo>
                    <a:pt x="701010" y="215645"/>
                  </a:lnTo>
                  <a:lnTo>
                    <a:pt x="704545" y="255161"/>
                  </a:lnTo>
                  <a:lnTo>
                    <a:pt x="706340" y="275843"/>
                  </a:lnTo>
                  <a:lnTo>
                    <a:pt x="708135" y="297179"/>
                  </a:lnTo>
                  <a:lnTo>
                    <a:pt x="709875" y="319060"/>
                  </a:lnTo>
                  <a:lnTo>
                    <a:pt x="711670" y="341484"/>
                  </a:lnTo>
                  <a:lnTo>
                    <a:pt x="713410" y="364453"/>
                  </a:lnTo>
                  <a:lnTo>
                    <a:pt x="715205" y="387857"/>
                  </a:lnTo>
                  <a:lnTo>
                    <a:pt x="716945" y="411697"/>
                  </a:lnTo>
                  <a:lnTo>
                    <a:pt x="718740" y="435972"/>
                  </a:lnTo>
                  <a:lnTo>
                    <a:pt x="720480" y="460628"/>
                  </a:lnTo>
                  <a:lnTo>
                    <a:pt x="722275" y="485611"/>
                  </a:lnTo>
                  <a:lnTo>
                    <a:pt x="724070" y="510920"/>
                  </a:lnTo>
                  <a:lnTo>
                    <a:pt x="725810" y="536502"/>
                  </a:lnTo>
                  <a:lnTo>
                    <a:pt x="727605" y="562301"/>
                  </a:lnTo>
                  <a:lnTo>
                    <a:pt x="729345" y="588263"/>
                  </a:lnTo>
                  <a:lnTo>
                    <a:pt x="731140" y="614444"/>
                  </a:lnTo>
                  <a:lnTo>
                    <a:pt x="732881" y="640733"/>
                  </a:lnTo>
                  <a:lnTo>
                    <a:pt x="734675" y="667076"/>
                  </a:lnTo>
                  <a:lnTo>
                    <a:pt x="736416" y="693474"/>
                  </a:lnTo>
                  <a:lnTo>
                    <a:pt x="738210" y="719872"/>
                  </a:lnTo>
                  <a:lnTo>
                    <a:pt x="739951" y="746270"/>
                  </a:lnTo>
                  <a:lnTo>
                    <a:pt x="741746" y="772613"/>
                  </a:lnTo>
                  <a:lnTo>
                    <a:pt x="743540" y="798848"/>
                  </a:lnTo>
                  <a:lnTo>
                    <a:pt x="745281" y="824919"/>
                  </a:lnTo>
                  <a:lnTo>
                    <a:pt x="747076" y="850827"/>
                  </a:lnTo>
                  <a:lnTo>
                    <a:pt x="748816" y="876517"/>
                  </a:lnTo>
                  <a:lnTo>
                    <a:pt x="750611" y="901935"/>
                  </a:lnTo>
                  <a:lnTo>
                    <a:pt x="752351" y="927081"/>
                  </a:lnTo>
                  <a:lnTo>
                    <a:pt x="754146" y="951901"/>
                  </a:lnTo>
                  <a:lnTo>
                    <a:pt x="755886" y="976339"/>
                  </a:lnTo>
                  <a:lnTo>
                    <a:pt x="757681" y="1000451"/>
                  </a:lnTo>
                  <a:lnTo>
                    <a:pt x="759476" y="1024073"/>
                  </a:lnTo>
                  <a:lnTo>
                    <a:pt x="761216" y="1047265"/>
                  </a:lnTo>
                  <a:lnTo>
                    <a:pt x="763011" y="1069956"/>
                  </a:lnTo>
                  <a:lnTo>
                    <a:pt x="764751" y="1092120"/>
                  </a:lnTo>
                  <a:lnTo>
                    <a:pt x="766546" y="1113722"/>
                  </a:lnTo>
                  <a:lnTo>
                    <a:pt x="770081" y="1155132"/>
                  </a:lnTo>
                  <a:lnTo>
                    <a:pt x="773616" y="1193955"/>
                  </a:lnTo>
                  <a:lnTo>
                    <a:pt x="778946" y="1246849"/>
                  </a:lnTo>
                  <a:lnTo>
                    <a:pt x="784222" y="1292743"/>
                  </a:lnTo>
                  <a:lnTo>
                    <a:pt x="789551" y="1331050"/>
                  </a:lnTo>
                  <a:lnTo>
                    <a:pt x="796622" y="1369488"/>
                  </a:lnTo>
                  <a:lnTo>
                    <a:pt x="810762" y="1400169"/>
                  </a:lnTo>
                  <a:lnTo>
                    <a:pt x="812557" y="1399543"/>
                  </a:lnTo>
                  <a:lnTo>
                    <a:pt x="826697" y="1359075"/>
                  </a:lnTo>
                  <a:lnTo>
                    <a:pt x="833822" y="1316044"/>
                  </a:lnTo>
                  <a:lnTo>
                    <a:pt x="839098" y="1274510"/>
                  </a:lnTo>
                  <a:lnTo>
                    <a:pt x="844428" y="1225622"/>
                  </a:lnTo>
                  <a:lnTo>
                    <a:pt x="849757" y="1170007"/>
                  </a:lnTo>
                  <a:lnTo>
                    <a:pt x="853293" y="1129539"/>
                  </a:lnTo>
                  <a:lnTo>
                    <a:pt x="855033" y="1108377"/>
                  </a:lnTo>
                  <a:lnTo>
                    <a:pt x="856828" y="1086628"/>
                  </a:lnTo>
                  <a:lnTo>
                    <a:pt x="858568" y="1064334"/>
                  </a:lnTo>
                  <a:lnTo>
                    <a:pt x="860363" y="1041490"/>
                  </a:lnTo>
                  <a:lnTo>
                    <a:pt x="862103" y="1018195"/>
                  </a:lnTo>
                  <a:lnTo>
                    <a:pt x="863898" y="994464"/>
                  </a:lnTo>
                  <a:lnTo>
                    <a:pt x="865693" y="970298"/>
                  </a:lnTo>
                  <a:lnTo>
                    <a:pt x="867433" y="945750"/>
                  </a:lnTo>
                  <a:lnTo>
                    <a:pt x="869228" y="920822"/>
                  </a:lnTo>
                  <a:lnTo>
                    <a:pt x="870968" y="895622"/>
                  </a:lnTo>
                  <a:lnTo>
                    <a:pt x="872763" y="870095"/>
                  </a:lnTo>
                  <a:lnTo>
                    <a:pt x="874503" y="844350"/>
                  </a:lnTo>
                  <a:lnTo>
                    <a:pt x="876298" y="818387"/>
                  </a:lnTo>
                  <a:lnTo>
                    <a:pt x="878038" y="792262"/>
                  </a:lnTo>
                  <a:lnTo>
                    <a:pt x="879833" y="766027"/>
                  </a:lnTo>
                  <a:lnTo>
                    <a:pt x="881574" y="739684"/>
                  </a:lnTo>
                  <a:lnTo>
                    <a:pt x="883368" y="713286"/>
                  </a:lnTo>
                  <a:lnTo>
                    <a:pt x="885163" y="686888"/>
                  </a:lnTo>
                  <a:lnTo>
                    <a:pt x="886903" y="660490"/>
                  </a:lnTo>
                  <a:lnTo>
                    <a:pt x="888698" y="634147"/>
                  </a:lnTo>
                  <a:lnTo>
                    <a:pt x="890439" y="607912"/>
                  </a:lnTo>
                  <a:lnTo>
                    <a:pt x="892233" y="581786"/>
                  </a:lnTo>
                  <a:lnTo>
                    <a:pt x="893974" y="555824"/>
                  </a:lnTo>
                  <a:lnTo>
                    <a:pt x="895768" y="530079"/>
                  </a:lnTo>
                  <a:lnTo>
                    <a:pt x="897509" y="504552"/>
                  </a:lnTo>
                  <a:lnTo>
                    <a:pt x="899304" y="479352"/>
                  </a:lnTo>
                </a:path>
                <a:path w="1769110" h="1400175">
                  <a:moveTo>
                    <a:pt x="899304" y="479352"/>
                  </a:moveTo>
                  <a:lnTo>
                    <a:pt x="901098" y="454424"/>
                  </a:lnTo>
                  <a:lnTo>
                    <a:pt x="902839" y="429876"/>
                  </a:lnTo>
                  <a:lnTo>
                    <a:pt x="904633" y="405710"/>
                  </a:lnTo>
                  <a:lnTo>
                    <a:pt x="906374" y="381979"/>
                  </a:lnTo>
                  <a:lnTo>
                    <a:pt x="908169" y="358684"/>
                  </a:lnTo>
                  <a:lnTo>
                    <a:pt x="909909" y="335824"/>
                  </a:lnTo>
                  <a:lnTo>
                    <a:pt x="911704" y="313562"/>
                  </a:lnTo>
                  <a:lnTo>
                    <a:pt x="913444" y="291791"/>
                  </a:lnTo>
                  <a:lnTo>
                    <a:pt x="915239" y="270618"/>
                  </a:lnTo>
                  <a:lnTo>
                    <a:pt x="918774" y="230178"/>
                  </a:lnTo>
                  <a:lnTo>
                    <a:pt x="924104" y="174552"/>
                  </a:lnTo>
                  <a:lnTo>
                    <a:pt x="929379" y="125675"/>
                  </a:lnTo>
                  <a:lnTo>
                    <a:pt x="934709" y="84146"/>
                  </a:lnTo>
                  <a:lnTo>
                    <a:pt x="941780" y="41093"/>
                  </a:lnTo>
                  <a:lnTo>
                    <a:pt x="954180" y="2231"/>
                  </a:lnTo>
                  <a:lnTo>
                    <a:pt x="957715" y="0"/>
                  </a:lnTo>
                  <a:lnTo>
                    <a:pt x="959510" y="380"/>
                  </a:lnTo>
                  <a:lnTo>
                    <a:pt x="973650" y="38916"/>
                  </a:lnTo>
                  <a:lnTo>
                    <a:pt x="980720" y="81044"/>
                  </a:lnTo>
                  <a:lnTo>
                    <a:pt x="986050" y="121919"/>
                  </a:lnTo>
                  <a:lnTo>
                    <a:pt x="991380" y="170198"/>
                  </a:lnTo>
                  <a:lnTo>
                    <a:pt x="996656" y="225279"/>
                  </a:lnTo>
                  <a:lnTo>
                    <a:pt x="1000191" y="265448"/>
                  </a:lnTo>
                  <a:lnTo>
                    <a:pt x="1001985" y="286457"/>
                  </a:lnTo>
                  <a:lnTo>
                    <a:pt x="1003726" y="308065"/>
                  </a:lnTo>
                  <a:lnTo>
                    <a:pt x="1005521" y="330218"/>
                  </a:lnTo>
                  <a:lnTo>
                    <a:pt x="1007315" y="352914"/>
                  </a:lnTo>
                  <a:lnTo>
                    <a:pt x="1009056" y="376101"/>
                  </a:lnTo>
                  <a:lnTo>
                    <a:pt x="1010850" y="399723"/>
                  </a:lnTo>
                  <a:lnTo>
                    <a:pt x="1012591" y="423835"/>
                  </a:lnTo>
                  <a:lnTo>
                    <a:pt x="1014386" y="448273"/>
                  </a:lnTo>
                  <a:lnTo>
                    <a:pt x="1016126" y="473093"/>
                  </a:lnTo>
                  <a:lnTo>
                    <a:pt x="1017921" y="498239"/>
                  </a:lnTo>
                  <a:lnTo>
                    <a:pt x="1019661" y="523657"/>
                  </a:lnTo>
                  <a:lnTo>
                    <a:pt x="1021456" y="549347"/>
                  </a:lnTo>
                  <a:lnTo>
                    <a:pt x="1023196" y="575255"/>
                  </a:lnTo>
                  <a:lnTo>
                    <a:pt x="1024991" y="601326"/>
                  </a:lnTo>
                  <a:lnTo>
                    <a:pt x="1026786" y="627561"/>
                  </a:lnTo>
                  <a:lnTo>
                    <a:pt x="1028526" y="653904"/>
                  </a:lnTo>
                  <a:lnTo>
                    <a:pt x="1030321" y="680302"/>
                  </a:lnTo>
                  <a:lnTo>
                    <a:pt x="1032061" y="706700"/>
                  </a:lnTo>
                  <a:lnTo>
                    <a:pt x="1033856" y="733098"/>
                  </a:lnTo>
                  <a:lnTo>
                    <a:pt x="1035596" y="759441"/>
                  </a:lnTo>
                  <a:lnTo>
                    <a:pt x="1037391" y="785730"/>
                  </a:lnTo>
                  <a:lnTo>
                    <a:pt x="1039132" y="811910"/>
                  </a:lnTo>
                  <a:lnTo>
                    <a:pt x="1040926" y="837873"/>
                  </a:lnTo>
                  <a:lnTo>
                    <a:pt x="1042721" y="863672"/>
                  </a:lnTo>
                  <a:lnTo>
                    <a:pt x="1044461" y="889253"/>
                  </a:lnTo>
                  <a:lnTo>
                    <a:pt x="1046256" y="914563"/>
                  </a:lnTo>
                  <a:lnTo>
                    <a:pt x="1047997" y="939545"/>
                  </a:lnTo>
                  <a:lnTo>
                    <a:pt x="1049791" y="964202"/>
                  </a:lnTo>
                  <a:lnTo>
                    <a:pt x="1051532" y="988477"/>
                  </a:lnTo>
                  <a:lnTo>
                    <a:pt x="1053326" y="1012316"/>
                  </a:lnTo>
                  <a:lnTo>
                    <a:pt x="1055067" y="1035721"/>
                  </a:lnTo>
                  <a:lnTo>
                    <a:pt x="1056862" y="1058673"/>
                  </a:lnTo>
                  <a:lnTo>
                    <a:pt x="1058602" y="1081103"/>
                  </a:lnTo>
                  <a:lnTo>
                    <a:pt x="1060397" y="1102994"/>
                  </a:lnTo>
                  <a:lnTo>
                    <a:pt x="1062191" y="1124303"/>
                  </a:lnTo>
                  <a:lnTo>
                    <a:pt x="1063932" y="1145013"/>
                  </a:lnTo>
                  <a:lnTo>
                    <a:pt x="1067467" y="1184507"/>
                  </a:lnTo>
                  <a:lnTo>
                    <a:pt x="1072797" y="1238500"/>
                  </a:lnTo>
                  <a:lnTo>
                    <a:pt x="1078072" y="1285608"/>
                  </a:lnTo>
                  <a:lnTo>
                    <a:pt x="1083402" y="1325215"/>
                  </a:lnTo>
                  <a:lnTo>
                    <a:pt x="1090472" y="1365498"/>
                  </a:lnTo>
                  <a:lnTo>
                    <a:pt x="1104667" y="1400104"/>
                  </a:lnTo>
                  <a:lnTo>
                    <a:pt x="1106408" y="1399978"/>
                  </a:lnTo>
                  <a:lnTo>
                    <a:pt x="1120603" y="1363419"/>
                  </a:lnTo>
                  <a:lnTo>
                    <a:pt x="1122343" y="1354498"/>
                  </a:lnTo>
                  <a:lnTo>
                    <a:pt x="1124138" y="1344652"/>
                  </a:lnTo>
                </a:path>
                <a:path w="1769110" h="1400175">
                  <a:moveTo>
                    <a:pt x="1124138" y="1344652"/>
                  </a:moveTo>
                  <a:lnTo>
                    <a:pt x="1131208" y="1296232"/>
                  </a:lnTo>
                  <a:lnTo>
                    <a:pt x="1136538" y="1250948"/>
                  </a:lnTo>
                  <a:lnTo>
                    <a:pt x="1141813" y="1198615"/>
                  </a:lnTo>
                  <a:lnTo>
                    <a:pt x="1145349" y="1160134"/>
                  </a:lnTo>
                  <a:lnTo>
                    <a:pt x="1148938" y="1119035"/>
                  </a:lnTo>
                  <a:lnTo>
                    <a:pt x="1150678" y="1097573"/>
                  </a:lnTo>
                  <a:lnTo>
                    <a:pt x="1152473" y="1075546"/>
                  </a:lnTo>
                  <a:lnTo>
                    <a:pt x="1154214" y="1052985"/>
                  </a:lnTo>
                  <a:lnTo>
                    <a:pt x="1156008" y="1029897"/>
                  </a:lnTo>
                  <a:lnTo>
                    <a:pt x="1157749" y="1006384"/>
                  </a:lnTo>
                  <a:lnTo>
                    <a:pt x="1159543" y="982435"/>
                  </a:lnTo>
                  <a:lnTo>
                    <a:pt x="1161284" y="958051"/>
                  </a:lnTo>
                  <a:lnTo>
                    <a:pt x="1163079" y="933341"/>
                  </a:lnTo>
                  <a:lnTo>
                    <a:pt x="1164819" y="908249"/>
                  </a:lnTo>
                  <a:lnTo>
                    <a:pt x="1166614" y="882885"/>
                  </a:lnTo>
                  <a:lnTo>
                    <a:pt x="1168408" y="857249"/>
                  </a:lnTo>
                  <a:lnTo>
                    <a:pt x="1170149" y="831396"/>
                  </a:lnTo>
                  <a:lnTo>
                    <a:pt x="1171944" y="805379"/>
                  </a:lnTo>
                  <a:lnTo>
                    <a:pt x="1173684" y="779199"/>
                  </a:lnTo>
                  <a:lnTo>
                    <a:pt x="1175479" y="752855"/>
                  </a:lnTo>
                  <a:lnTo>
                    <a:pt x="1177219" y="726512"/>
                  </a:lnTo>
                  <a:lnTo>
                    <a:pt x="1179014" y="700060"/>
                  </a:lnTo>
                  <a:lnTo>
                    <a:pt x="1180754" y="673662"/>
                  </a:lnTo>
                  <a:lnTo>
                    <a:pt x="1182549" y="647318"/>
                  </a:lnTo>
                  <a:lnTo>
                    <a:pt x="1184289" y="620975"/>
                  </a:lnTo>
                  <a:lnTo>
                    <a:pt x="1186084" y="594795"/>
                  </a:lnTo>
                  <a:lnTo>
                    <a:pt x="1187879" y="568778"/>
                  </a:lnTo>
                  <a:lnTo>
                    <a:pt x="1189619" y="542924"/>
                  </a:lnTo>
                  <a:lnTo>
                    <a:pt x="1191414" y="517289"/>
                  </a:lnTo>
                  <a:lnTo>
                    <a:pt x="1193154" y="491925"/>
                  </a:lnTo>
                  <a:lnTo>
                    <a:pt x="1194949" y="466833"/>
                  </a:lnTo>
                  <a:lnTo>
                    <a:pt x="1196689" y="442123"/>
                  </a:lnTo>
                  <a:lnTo>
                    <a:pt x="1198484" y="417739"/>
                  </a:lnTo>
                  <a:lnTo>
                    <a:pt x="1200225" y="393790"/>
                  </a:lnTo>
                  <a:lnTo>
                    <a:pt x="1202019" y="370277"/>
                  </a:lnTo>
                  <a:lnTo>
                    <a:pt x="1203814" y="347199"/>
                  </a:lnTo>
                  <a:lnTo>
                    <a:pt x="1205554" y="324611"/>
                  </a:lnTo>
                  <a:lnTo>
                    <a:pt x="1207349" y="302622"/>
                  </a:lnTo>
                  <a:lnTo>
                    <a:pt x="1209090" y="281123"/>
                  </a:lnTo>
                  <a:lnTo>
                    <a:pt x="1210884" y="260277"/>
                  </a:lnTo>
                  <a:lnTo>
                    <a:pt x="1214420" y="220435"/>
                  </a:lnTo>
                  <a:lnTo>
                    <a:pt x="1219749" y="165898"/>
                  </a:lnTo>
                  <a:lnTo>
                    <a:pt x="1225025" y="118218"/>
                  </a:lnTo>
                  <a:lnTo>
                    <a:pt x="1230355" y="77941"/>
                  </a:lnTo>
                  <a:lnTo>
                    <a:pt x="1237425" y="36739"/>
                  </a:lnTo>
                  <a:lnTo>
                    <a:pt x="1251566" y="217"/>
                  </a:lnTo>
                  <a:lnTo>
                    <a:pt x="1253360" y="54"/>
                  </a:lnTo>
                  <a:lnTo>
                    <a:pt x="1255155" y="925"/>
                  </a:lnTo>
                  <a:lnTo>
                    <a:pt x="1269296" y="43379"/>
                  </a:lnTo>
                  <a:lnTo>
                    <a:pt x="1276366" y="87303"/>
                  </a:lnTo>
                  <a:lnTo>
                    <a:pt x="1281696" y="129485"/>
                  </a:lnTo>
                  <a:lnTo>
                    <a:pt x="1286971" y="178961"/>
                  </a:lnTo>
                  <a:lnTo>
                    <a:pt x="1292301" y="235076"/>
                  </a:lnTo>
                  <a:lnTo>
                    <a:pt x="1295836" y="275843"/>
                  </a:lnTo>
                  <a:lnTo>
                    <a:pt x="1299371" y="319060"/>
                  </a:lnTo>
                  <a:lnTo>
                    <a:pt x="1301166" y="341484"/>
                  </a:lnTo>
                  <a:lnTo>
                    <a:pt x="1302906" y="364453"/>
                  </a:lnTo>
                  <a:lnTo>
                    <a:pt x="1304701" y="387857"/>
                  </a:lnTo>
                  <a:lnTo>
                    <a:pt x="1306442" y="411697"/>
                  </a:lnTo>
                  <a:lnTo>
                    <a:pt x="1308236" y="435972"/>
                  </a:lnTo>
                  <a:lnTo>
                    <a:pt x="1310031" y="460628"/>
                  </a:lnTo>
                  <a:lnTo>
                    <a:pt x="1311772" y="485611"/>
                  </a:lnTo>
                  <a:lnTo>
                    <a:pt x="1313566" y="510920"/>
                  </a:lnTo>
                  <a:lnTo>
                    <a:pt x="1315307" y="536502"/>
                  </a:lnTo>
                  <a:lnTo>
                    <a:pt x="1317101" y="562301"/>
                  </a:lnTo>
                  <a:lnTo>
                    <a:pt x="1318842" y="588263"/>
                  </a:lnTo>
                  <a:lnTo>
                    <a:pt x="1320637" y="614444"/>
                  </a:lnTo>
                  <a:lnTo>
                    <a:pt x="1322377" y="640733"/>
                  </a:lnTo>
                  <a:lnTo>
                    <a:pt x="1324172" y="667076"/>
                  </a:lnTo>
                  <a:lnTo>
                    <a:pt x="1325966" y="693474"/>
                  </a:lnTo>
                  <a:lnTo>
                    <a:pt x="1327707" y="719872"/>
                  </a:lnTo>
                  <a:lnTo>
                    <a:pt x="1329502" y="746270"/>
                  </a:lnTo>
                  <a:lnTo>
                    <a:pt x="1331242" y="772613"/>
                  </a:lnTo>
                  <a:lnTo>
                    <a:pt x="1333037" y="798848"/>
                  </a:lnTo>
                  <a:lnTo>
                    <a:pt x="1334777" y="824919"/>
                  </a:lnTo>
                  <a:lnTo>
                    <a:pt x="1336572" y="850827"/>
                  </a:lnTo>
                  <a:lnTo>
                    <a:pt x="1338312" y="876517"/>
                  </a:lnTo>
                  <a:lnTo>
                    <a:pt x="1340107" y="901935"/>
                  </a:lnTo>
                  <a:lnTo>
                    <a:pt x="1341847" y="927081"/>
                  </a:lnTo>
                  <a:lnTo>
                    <a:pt x="1343642" y="951901"/>
                  </a:lnTo>
                  <a:lnTo>
                    <a:pt x="1345437" y="976339"/>
                  </a:lnTo>
                  <a:lnTo>
                    <a:pt x="1347177" y="1000451"/>
                  </a:lnTo>
                  <a:lnTo>
                    <a:pt x="1348972" y="1024073"/>
                  </a:lnTo>
                </a:path>
                <a:path w="1769110" h="1400175">
                  <a:moveTo>
                    <a:pt x="1348972" y="1024073"/>
                  </a:moveTo>
                  <a:lnTo>
                    <a:pt x="1350712" y="1047265"/>
                  </a:lnTo>
                  <a:lnTo>
                    <a:pt x="1352507" y="1069956"/>
                  </a:lnTo>
                  <a:lnTo>
                    <a:pt x="1354247" y="1092120"/>
                  </a:lnTo>
                  <a:lnTo>
                    <a:pt x="1356042" y="1113722"/>
                  </a:lnTo>
                  <a:lnTo>
                    <a:pt x="1357783" y="1134737"/>
                  </a:lnTo>
                  <a:lnTo>
                    <a:pt x="1359577" y="1155132"/>
                  </a:lnTo>
                  <a:lnTo>
                    <a:pt x="1363112" y="1193955"/>
                  </a:lnTo>
                  <a:lnTo>
                    <a:pt x="1368442" y="1246849"/>
                  </a:lnTo>
                  <a:lnTo>
                    <a:pt x="1373718" y="1292743"/>
                  </a:lnTo>
                  <a:lnTo>
                    <a:pt x="1379048" y="1331050"/>
                  </a:lnTo>
                  <a:lnTo>
                    <a:pt x="1386118" y="1369488"/>
                  </a:lnTo>
                  <a:lnTo>
                    <a:pt x="1400313" y="1400169"/>
                  </a:lnTo>
                  <a:lnTo>
                    <a:pt x="1402053" y="1399543"/>
                  </a:lnTo>
                  <a:lnTo>
                    <a:pt x="1416248" y="1359075"/>
                  </a:lnTo>
                  <a:lnTo>
                    <a:pt x="1423318" y="1316044"/>
                  </a:lnTo>
                  <a:lnTo>
                    <a:pt x="1428594" y="1274510"/>
                  </a:lnTo>
                  <a:lnTo>
                    <a:pt x="1433924" y="1225622"/>
                  </a:lnTo>
                  <a:lnTo>
                    <a:pt x="1439254" y="1170007"/>
                  </a:lnTo>
                  <a:lnTo>
                    <a:pt x="1442789" y="1129539"/>
                  </a:lnTo>
                  <a:lnTo>
                    <a:pt x="1444529" y="1108377"/>
                  </a:lnTo>
                  <a:lnTo>
                    <a:pt x="1446324" y="1086628"/>
                  </a:lnTo>
                  <a:lnTo>
                    <a:pt x="1448064" y="1064334"/>
                  </a:lnTo>
                  <a:lnTo>
                    <a:pt x="1449859" y="1041490"/>
                  </a:lnTo>
                  <a:lnTo>
                    <a:pt x="1451654" y="1018195"/>
                  </a:lnTo>
                  <a:lnTo>
                    <a:pt x="1453394" y="994464"/>
                  </a:lnTo>
                  <a:lnTo>
                    <a:pt x="1455189" y="970298"/>
                  </a:lnTo>
                  <a:lnTo>
                    <a:pt x="1456929" y="945750"/>
                  </a:lnTo>
                  <a:lnTo>
                    <a:pt x="1458724" y="920822"/>
                  </a:lnTo>
                  <a:lnTo>
                    <a:pt x="1460464" y="895622"/>
                  </a:lnTo>
                  <a:lnTo>
                    <a:pt x="1462259" y="870095"/>
                  </a:lnTo>
                  <a:lnTo>
                    <a:pt x="1464000" y="844350"/>
                  </a:lnTo>
                  <a:lnTo>
                    <a:pt x="1465794" y="818387"/>
                  </a:lnTo>
                  <a:lnTo>
                    <a:pt x="1467589" y="792262"/>
                  </a:lnTo>
                  <a:lnTo>
                    <a:pt x="1469329" y="766027"/>
                  </a:lnTo>
                  <a:lnTo>
                    <a:pt x="1471124" y="739684"/>
                  </a:lnTo>
                  <a:lnTo>
                    <a:pt x="1472865" y="713286"/>
                  </a:lnTo>
                  <a:lnTo>
                    <a:pt x="1474659" y="686888"/>
                  </a:lnTo>
                  <a:lnTo>
                    <a:pt x="1476400" y="660490"/>
                  </a:lnTo>
                  <a:lnTo>
                    <a:pt x="1478194" y="634147"/>
                  </a:lnTo>
                  <a:lnTo>
                    <a:pt x="1479935" y="607912"/>
                  </a:lnTo>
                  <a:lnTo>
                    <a:pt x="1481730" y="581786"/>
                  </a:lnTo>
                  <a:lnTo>
                    <a:pt x="1483470" y="555824"/>
                  </a:lnTo>
                  <a:lnTo>
                    <a:pt x="1485265" y="530079"/>
                  </a:lnTo>
                  <a:lnTo>
                    <a:pt x="1487059" y="504552"/>
                  </a:lnTo>
                  <a:lnTo>
                    <a:pt x="1488800" y="479352"/>
                  </a:lnTo>
                  <a:lnTo>
                    <a:pt x="1490595" y="454424"/>
                  </a:lnTo>
                  <a:lnTo>
                    <a:pt x="1492335" y="429876"/>
                  </a:lnTo>
                  <a:lnTo>
                    <a:pt x="1494130" y="405710"/>
                  </a:lnTo>
                  <a:lnTo>
                    <a:pt x="1495870" y="381979"/>
                  </a:lnTo>
                  <a:lnTo>
                    <a:pt x="1497665" y="358684"/>
                  </a:lnTo>
                  <a:lnTo>
                    <a:pt x="1499405" y="335824"/>
                  </a:lnTo>
                  <a:lnTo>
                    <a:pt x="1501200" y="313562"/>
                  </a:lnTo>
                  <a:lnTo>
                    <a:pt x="1502940" y="291791"/>
                  </a:lnTo>
                  <a:lnTo>
                    <a:pt x="1504735" y="270618"/>
                  </a:lnTo>
                  <a:lnTo>
                    <a:pt x="1506530" y="250099"/>
                  </a:lnTo>
                  <a:lnTo>
                    <a:pt x="1508270" y="230178"/>
                  </a:lnTo>
                  <a:lnTo>
                    <a:pt x="1510065" y="210910"/>
                  </a:lnTo>
                  <a:lnTo>
                    <a:pt x="1515341" y="157461"/>
                  </a:lnTo>
                  <a:lnTo>
                    <a:pt x="1520670" y="110979"/>
                  </a:lnTo>
                  <a:lnTo>
                    <a:pt x="1526000" y="72008"/>
                  </a:lnTo>
                  <a:lnTo>
                    <a:pt x="1533071" y="32657"/>
                  </a:lnTo>
                  <a:lnTo>
                    <a:pt x="1547211" y="0"/>
                  </a:lnTo>
                  <a:lnTo>
                    <a:pt x="1549006" y="380"/>
                  </a:lnTo>
                  <a:lnTo>
                    <a:pt x="1563146" y="38916"/>
                  </a:lnTo>
                  <a:lnTo>
                    <a:pt x="1570217" y="81044"/>
                  </a:lnTo>
                  <a:lnTo>
                    <a:pt x="1572011" y="93780"/>
                  </a:lnTo>
                  <a:lnTo>
                    <a:pt x="1573806" y="107441"/>
                  </a:lnTo>
                </a:path>
                <a:path w="1769110" h="1400175">
                  <a:moveTo>
                    <a:pt x="1573806" y="107441"/>
                  </a:moveTo>
                  <a:lnTo>
                    <a:pt x="1579082" y="153325"/>
                  </a:lnTo>
                  <a:lnTo>
                    <a:pt x="1584412" y="206229"/>
                  </a:lnTo>
                  <a:lnTo>
                    <a:pt x="1587947" y="245037"/>
                  </a:lnTo>
                  <a:lnTo>
                    <a:pt x="1589687" y="265448"/>
                  </a:lnTo>
                  <a:lnTo>
                    <a:pt x="1591482" y="286457"/>
                  </a:lnTo>
                  <a:lnTo>
                    <a:pt x="1593277" y="308065"/>
                  </a:lnTo>
                  <a:lnTo>
                    <a:pt x="1595017" y="330218"/>
                  </a:lnTo>
                  <a:lnTo>
                    <a:pt x="1596812" y="352914"/>
                  </a:lnTo>
                  <a:lnTo>
                    <a:pt x="1598552" y="376101"/>
                  </a:lnTo>
                  <a:lnTo>
                    <a:pt x="1600347" y="399723"/>
                  </a:lnTo>
                  <a:lnTo>
                    <a:pt x="1602087" y="423835"/>
                  </a:lnTo>
                  <a:lnTo>
                    <a:pt x="1603882" y="448273"/>
                  </a:lnTo>
                  <a:lnTo>
                    <a:pt x="1605622" y="473093"/>
                  </a:lnTo>
                  <a:lnTo>
                    <a:pt x="1607417" y="498239"/>
                  </a:lnTo>
                  <a:lnTo>
                    <a:pt x="1609212" y="523657"/>
                  </a:lnTo>
                  <a:lnTo>
                    <a:pt x="1610952" y="549347"/>
                  </a:lnTo>
                  <a:lnTo>
                    <a:pt x="1612747" y="575255"/>
                  </a:lnTo>
                  <a:lnTo>
                    <a:pt x="1614487" y="601326"/>
                  </a:lnTo>
                  <a:lnTo>
                    <a:pt x="1616282" y="627561"/>
                  </a:lnTo>
                  <a:lnTo>
                    <a:pt x="1618022" y="653904"/>
                  </a:lnTo>
                  <a:lnTo>
                    <a:pt x="1619817" y="680302"/>
                  </a:lnTo>
                  <a:lnTo>
                    <a:pt x="1621558" y="706700"/>
                  </a:lnTo>
                  <a:lnTo>
                    <a:pt x="1623352" y="733098"/>
                  </a:lnTo>
                  <a:lnTo>
                    <a:pt x="1625093" y="759441"/>
                  </a:lnTo>
                  <a:lnTo>
                    <a:pt x="1626887" y="785730"/>
                  </a:lnTo>
                  <a:lnTo>
                    <a:pt x="1628682" y="811910"/>
                  </a:lnTo>
                  <a:lnTo>
                    <a:pt x="1630423" y="837873"/>
                  </a:lnTo>
                  <a:lnTo>
                    <a:pt x="1632217" y="863672"/>
                  </a:lnTo>
                  <a:lnTo>
                    <a:pt x="1633958" y="889253"/>
                  </a:lnTo>
                  <a:lnTo>
                    <a:pt x="1635752" y="914563"/>
                  </a:lnTo>
                  <a:lnTo>
                    <a:pt x="1637493" y="939545"/>
                  </a:lnTo>
                  <a:lnTo>
                    <a:pt x="1639288" y="964202"/>
                  </a:lnTo>
                  <a:lnTo>
                    <a:pt x="1641028" y="988477"/>
                  </a:lnTo>
                  <a:lnTo>
                    <a:pt x="1642823" y="1012316"/>
                  </a:lnTo>
                  <a:lnTo>
                    <a:pt x="1644617" y="1035721"/>
                  </a:lnTo>
                  <a:lnTo>
                    <a:pt x="1646358" y="1058673"/>
                  </a:lnTo>
                  <a:lnTo>
                    <a:pt x="1648153" y="1081103"/>
                  </a:lnTo>
                  <a:lnTo>
                    <a:pt x="1649893" y="1102994"/>
                  </a:lnTo>
                  <a:lnTo>
                    <a:pt x="1651688" y="1124303"/>
                  </a:lnTo>
                  <a:lnTo>
                    <a:pt x="1655223" y="1165092"/>
                  </a:lnTo>
                  <a:lnTo>
                    <a:pt x="1658758" y="1203230"/>
                  </a:lnTo>
                  <a:lnTo>
                    <a:pt x="1664088" y="1255003"/>
                  </a:lnTo>
                  <a:lnTo>
                    <a:pt x="1669363" y="1299667"/>
                  </a:lnTo>
                  <a:lnTo>
                    <a:pt x="1676434" y="1347199"/>
                  </a:lnTo>
                  <a:lnTo>
                    <a:pt x="1685299" y="1385822"/>
                  </a:lnTo>
                  <a:lnTo>
                    <a:pt x="1694164" y="1400104"/>
                  </a:lnTo>
                  <a:lnTo>
                    <a:pt x="1695904" y="1399978"/>
                  </a:lnTo>
                  <a:lnTo>
                    <a:pt x="1710099" y="1363419"/>
                  </a:lnTo>
                  <a:lnTo>
                    <a:pt x="1717169" y="1322211"/>
                  </a:lnTo>
                  <a:lnTo>
                    <a:pt x="1722499" y="1281961"/>
                  </a:lnTo>
                  <a:lnTo>
                    <a:pt x="1727775" y="1234254"/>
                  </a:lnTo>
                  <a:lnTo>
                    <a:pt x="1733104" y="1179717"/>
                  </a:lnTo>
                  <a:lnTo>
                    <a:pt x="1736640" y="1139897"/>
                  </a:lnTo>
                  <a:lnTo>
                    <a:pt x="1738434" y="1119035"/>
                  </a:lnTo>
                  <a:lnTo>
                    <a:pt x="1740175" y="1097573"/>
                  </a:lnTo>
                  <a:lnTo>
                    <a:pt x="1741969" y="1075546"/>
                  </a:lnTo>
                  <a:lnTo>
                    <a:pt x="1743710" y="1052985"/>
                  </a:lnTo>
                  <a:lnTo>
                    <a:pt x="1745505" y="1029897"/>
                  </a:lnTo>
                  <a:lnTo>
                    <a:pt x="1747245" y="1006384"/>
                  </a:lnTo>
                  <a:lnTo>
                    <a:pt x="1749040" y="982435"/>
                  </a:lnTo>
                  <a:lnTo>
                    <a:pt x="1750834" y="958051"/>
                  </a:lnTo>
                  <a:lnTo>
                    <a:pt x="1752575" y="933341"/>
                  </a:lnTo>
                  <a:lnTo>
                    <a:pt x="1754370" y="908249"/>
                  </a:lnTo>
                  <a:lnTo>
                    <a:pt x="1756110" y="882885"/>
                  </a:lnTo>
                  <a:lnTo>
                    <a:pt x="1757905" y="857249"/>
                  </a:lnTo>
                  <a:lnTo>
                    <a:pt x="1759645" y="831396"/>
                  </a:lnTo>
                  <a:lnTo>
                    <a:pt x="1761440" y="805379"/>
                  </a:lnTo>
                  <a:lnTo>
                    <a:pt x="1763180" y="779199"/>
                  </a:lnTo>
                  <a:lnTo>
                    <a:pt x="1764975" y="752855"/>
                  </a:lnTo>
                  <a:lnTo>
                    <a:pt x="1766715" y="726512"/>
                  </a:lnTo>
                  <a:lnTo>
                    <a:pt x="1768510" y="700060"/>
                  </a:lnTo>
                </a:path>
              </a:pathLst>
            </a:custGeom>
            <a:ln w="108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1290" y="4363910"/>
              <a:ext cx="1769110" cy="1400175"/>
            </a:xfrm>
            <a:custGeom>
              <a:avLst/>
              <a:gdLst/>
              <a:ahLst/>
              <a:cxnLst/>
              <a:rect l="l" t="t" r="r" b="b"/>
              <a:pathLst>
                <a:path w="1769110" h="1400175">
                  <a:moveTo>
                    <a:pt x="0" y="700005"/>
                  </a:moveTo>
                  <a:lnTo>
                    <a:pt x="1767" y="660436"/>
                  </a:lnTo>
                  <a:lnTo>
                    <a:pt x="3540" y="620921"/>
                  </a:lnTo>
                  <a:lnTo>
                    <a:pt x="5308" y="581732"/>
                  </a:lnTo>
                  <a:lnTo>
                    <a:pt x="7075" y="542870"/>
                  </a:lnTo>
                  <a:lnTo>
                    <a:pt x="8848" y="504498"/>
                  </a:lnTo>
                  <a:lnTo>
                    <a:pt x="12389" y="429822"/>
                  </a:lnTo>
                  <a:lnTo>
                    <a:pt x="15929" y="358629"/>
                  </a:lnTo>
                  <a:lnTo>
                    <a:pt x="19470" y="291737"/>
                  </a:lnTo>
                  <a:lnTo>
                    <a:pt x="23010" y="230123"/>
                  </a:lnTo>
                  <a:lnTo>
                    <a:pt x="26551" y="174497"/>
                  </a:lnTo>
                  <a:lnTo>
                    <a:pt x="30092" y="125621"/>
                  </a:lnTo>
                  <a:lnTo>
                    <a:pt x="33632" y="84092"/>
                  </a:lnTo>
                  <a:lnTo>
                    <a:pt x="38946" y="36684"/>
                  </a:lnTo>
                  <a:lnTo>
                    <a:pt x="49567" y="0"/>
                  </a:lnTo>
                  <a:lnTo>
                    <a:pt x="51335" y="1687"/>
                  </a:lnTo>
                  <a:lnTo>
                    <a:pt x="60189" y="43325"/>
                  </a:lnTo>
                  <a:lnTo>
                    <a:pt x="65497" y="93725"/>
                  </a:lnTo>
                  <a:lnTo>
                    <a:pt x="69038" y="137159"/>
                  </a:lnTo>
                  <a:lnTo>
                    <a:pt x="72578" y="187778"/>
                  </a:lnTo>
                  <a:lnTo>
                    <a:pt x="76119" y="244982"/>
                  </a:lnTo>
                  <a:lnTo>
                    <a:pt x="79660" y="308011"/>
                  </a:lnTo>
                  <a:lnTo>
                    <a:pt x="83200" y="376046"/>
                  </a:lnTo>
                  <a:lnTo>
                    <a:pt x="86741" y="448219"/>
                  </a:lnTo>
                  <a:lnTo>
                    <a:pt x="90281" y="523602"/>
                  </a:lnTo>
                  <a:lnTo>
                    <a:pt x="92049" y="562247"/>
                  </a:lnTo>
                  <a:lnTo>
                    <a:pt x="93822" y="601272"/>
                  </a:lnTo>
                  <a:lnTo>
                    <a:pt x="95595" y="640678"/>
                  </a:lnTo>
                  <a:lnTo>
                    <a:pt x="97362" y="680248"/>
                  </a:lnTo>
                  <a:lnTo>
                    <a:pt x="99135" y="719817"/>
                  </a:lnTo>
                  <a:lnTo>
                    <a:pt x="100903" y="759387"/>
                  </a:lnTo>
                  <a:lnTo>
                    <a:pt x="102676" y="798793"/>
                  </a:lnTo>
                  <a:lnTo>
                    <a:pt x="104444" y="837818"/>
                  </a:lnTo>
                  <a:lnTo>
                    <a:pt x="106217" y="876463"/>
                  </a:lnTo>
                  <a:lnTo>
                    <a:pt x="109757" y="951846"/>
                  </a:lnTo>
                  <a:lnTo>
                    <a:pt x="113298" y="1024019"/>
                  </a:lnTo>
                  <a:lnTo>
                    <a:pt x="116838" y="1092065"/>
                  </a:lnTo>
                  <a:lnTo>
                    <a:pt x="120379" y="1155077"/>
                  </a:lnTo>
                  <a:lnTo>
                    <a:pt x="123919" y="1212271"/>
                  </a:lnTo>
                  <a:lnTo>
                    <a:pt x="127460" y="1262900"/>
                  </a:lnTo>
                  <a:lnTo>
                    <a:pt x="131000" y="1306329"/>
                  </a:lnTo>
                  <a:lnTo>
                    <a:pt x="136309" y="1356762"/>
                  </a:lnTo>
                  <a:lnTo>
                    <a:pt x="143390" y="1394449"/>
                  </a:lnTo>
                  <a:lnTo>
                    <a:pt x="146930" y="1400049"/>
                  </a:lnTo>
                  <a:lnTo>
                    <a:pt x="148698" y="1399489"/>
                  </a:lnTo>
                  <a:lnTo>
                    <a:pt x="159325" y="1349637"/>
                  </a:lnTo>
                  <a:lnTo>
                    <a:pt x="164633" y="1296178"/>
                  </a:lnTo>
                  <a:lnTo>
                    <a:pt x="168174" y="1250893"/>
                  </a:lnTo>
                  <a:lnTo>
                    <a:pt x="171714" y="1198560"/>
                  </a:lnTo>
                  <a:lnTo>
                    <a:pt x="175255" y="1139843"/>
                  </a:lnTo>
                  <a:lnTo>
                    <a:pt x="178795" y="1075492"/>
                  </a:lnTo>
                  <a:lnTo>
                    <a:pt x="182336" y="1006329"/>
                  </a:lnTo>
                  <a:lnTo>
                    <a:pt x="185877" y="933286"/>
                  </a:lnTo>
                  <a:lnTo>
                    <a:pt x="189417" y="857195"/>
                  </a:lnTo>
                  <a:lnTo>
                    <a:pt x="191190" y="818333"/>
                  </a:lnTo>
                  <a:lnTo>
                    <a:pt x="192958" y="779144"/>
                  </a:lnTo>
                  <a:lnTo>
                    <a:pt x="194731" y="739629"/>
                  </a:lnTo>
                  <a:lnTo>
                    <a:pt x="196498" y="700005"/>
                  </a:lnTo>
                  <a:lnTo>
                    <a:pt x="198271" y="660436"/>
                  </a:lnTo>
                  <a:lnTo>
                    <a:pt x="200039" y="620921"/>
                  </a:lnTo>
                  <a:lnTo>
                    <a:pt x="201812" y="581732"/>
                  </a:lnTo>
                  <a:lnTo>
                    <a:pt x="203579" y="542870"/>
                  </a:lnTo>
                  <a:lnTo>
                    <a:pt x="205347" y="504498"/>
                  </a:lnTo>
                  <a:lnTo>
                    <a:pt x="208893" y="429822"/>
                  </a:lnTo>
                  <a:lnTo>
                    <a:pt x="212434" y="358629"/>
                  </a:lnTo>
                  <a:lnTo>
                    <a:pt x="215974" y="291737"/>
                  </a:lnTo>
                  <a:lnTo>
                    <a:pt x="219515" y="230123"/>
                  </a:lnTo>
                  <a:lnTo>
                    <a:pt x="223055" y="174497"/>
                  </a:lnTo>
                  <a:lnTo>
                    <a:pt x="224823" y="149188"/>
                  </a:lnTo>
                </a:path>
                <a:path w="1769110" h="1400175">
                  <a:moveTo>
                    <a:pt x="224823" y="149188"/>
                  </a:moveTo>
                  <a:lnTo>
                    <a:pt x="228363" y="103904"/>
                  </a:lnTo>
                  <a:lnTo>
                    <a:pt x="233677" y="50455"/>
                  </a:lnTo>
                  <a:lnTo>
                    <a:pt x="240753" y="8436"/>
                  </a:lnTo>
                  <a:lnTo>
                    <a:pt x="246066" y="0"/>
                  </a:lnTo>
                  <a:lnTo>
                    <a:pt x="247861" y="1687"/>
                  </a:lnTo>
                  <a:lnTo>
                    <a:pt x="256672" y="43325"/>
                  </a:lnTo>
                  <a:lnTo>
                    <a:pt x="262001" y="93725"/>
                  </a:lnTo>
                  <a:lnTo>
                    <a:pt x="265537" y="137159"/>
                  </a:lnTo>
                  <a:lnTo>
                    <a:pt x="269072" y="187778"/>
                  </a:lnTo>
                  <a:lnTo>
                    <a:pt x="272607" y="244982"/>
                  </a:lnTo>
                  <a:lnTo>
                    <a:pt x="276142" y="308011"/>
                  </a:lnTo>
                  <a:lnTo>
                    <a:pt x="279677" y="376046"/>
                  </a:lnTo>
                  <a:lnTo>
                    <a:pt x="281472" y="411643"/>
                  </a:lnTo>
                  <a:lnTo>
                    <a:pt x="283267" y="448219"/>
                  </a:lnTo>
                  <a:lnTo>
                    <a:pt x="285007" y="485557"/>
                  </a:lnTo>
                  <a:lnTo>
                    <a:pt x="286802" y="523602"/>
                  </a:lnTo>
                  <a:lnTo>
                    <a:pt x="288542" y="562247"/>
                  </a:lnTo>
                  <a:lnTo>
                    <a:pt x="290337" y="601272"/>
                  </a:lnTo>
                  <a:lnTo>
                    <a:pt x="292077" y="640678"/>
                  </a:lnTo>
                  <a:lnTo>
                    <a:pt x="293872" y="680248"/>
                  </a:lnTo>
                  <a:lnTo>
                    <a:pt x="295612" y="719817"/>
                  </a:lnTo>
                  <a:lnTo>
                    <a:pt x="297407" y="759387"/>
                  </a:lnTo>
                  <a:lnTo>
                    <a:pt x="299148" y="798793"/>
                  </a:lnTo>
                  <a:lnTo>
                    <a:pt x="300942" y="837818"/>
                  </a:lnTo>
                  <a:lnTo>
                    <a:pt x="302737" y="876463"/>
                  </a:lnTo>
                  <a:lnTo>
                    <a:pt x="304477" y="914508"/>
                  </a:lnTo>
                  <a:lnTo>
                    <a:pt x="306272" y="951846"/>
                  </a:lnTo>
                  <a:lnTo>
                    <a:pt x="308013" y="988422"/>
                  </a:lnTo>
                  <a:lnTo>
                    <a:pt x="309807" y="1024019"/>
                  </a:lnTo>
                  <a:lnTo>
                    <a:pt x="313342" y="1092065"/>
                  </a:lnTo>
                  <a:lnTo>
                    <a:pt x="316878" y="1155077"/>
                  </a:lnTo>
                  <a:lnTo>
                    <a:pt x="320413" y="1212271"/>
                  </a:lnTo>
                  <a:lnTo>
                    <a:pt x="323948" y="1262900"/>
                  </a:lnTo>
                  <a:lnTo>
                    <a:pt x="327483" y="1306329"/>
                  </a:lnTo>
                  <a:lnTo>
                    <a:pt x="332813" y="1356762"/>
                  </a:lnTo>
                  <a:lnTo>
                    <a:pt x="339883" y="1394449"/>
                  </a:lnTo>
                  <a:lnTo>
                    <a:pt x="343418" y="1400049"/>
                  </a:lnTo>
                  <a:lnTo>
                    <a:pt x="345213" y="1399489"/>
                  </a:lnTo>
                  <a:lnTo>
                    <a:pt x="355818" y="1349637"/>
                  </a:lnTo>
                  <a:lnTo>
                    <a:pt x="361148" y="1296178"/>
                  </a:lnTo>
                  <a:lnTo>
                    <a:pt x="364683" y="1250893"/>
                  </a:lnTo>
                  <a:lnTo>
                    <a:pt x="368218" y="1198560"/>
                  </a:lnTo>
                  <a:lnTo>
                    <a:pt x="371754" y="1139843"/>
                  </a:lnTo>
                  <a:lnTo>
                    <a:pt x="375289" y="1075492"/>
                  </a:lnTo>
                  <a:lnTo>
                    <a:pt x="378824" y="1006329"/>
                  </a:lnTo>
                  <a:lnTo>
                    <a:pt x="380619" y="970243"/>
                  </a:lnTo>
                  <a:lnTo>
                    <a:pt x="382359" y="933286"/>
                  </a:lnTo>
                  <a:lnTo>
                    <a:pt x="384154" y="895567"/>
                  </a:lnTo>
                  <a:lnTo>
                    <a:pt x="385894" y="857195"/>
                  </a:lnTo>
                  <a:lnTo>
                    <a:pt x="387689" y="818333"/>
                  </a:lnTo>
                  <a:lnTo>
                    <a:pt x="389484" y="779144"/>
                  </a:lnTo>
                  <a:lnTo>
                    <a:pt x="391224" y="739629"/>
                  </a:lnTo>
                  <a:lnTo>
                    <a:pt x="393019" y="700005"/>
                  </a:lnTo>
                  <a:lnTo>
                    <a:pt x="394759" y="660436"/>
                  </a:lnTo>
                  <a:lnTo>
                    <a:pt x="396554" y="620921"/>
                  </a:lnTo>
                  <a:lnTo>
                    <a:pt x="398294" y="581732"/>
                  </a:lnTo>
                  <a:lnTo>
                    <a:pt x="400089" y="542870"/>
                  </a:lnTo>
                  <a:lnTo>
                    <a:pt x="401829" y="504498"/>
                  </a:lnTo>
                  <a:lnTo>
                    <a:pt x="403624" y="466779"/>
                  </a:lnTo>
                  <a:lnTo>
                    <a:pt x="405419" y="429822"/>
                  </a:lnTo>
                  <a:lnTo>
                    <a:pt x="407159" y="393736"/>
                  </a:lnTo>
                  <a:lnTo>
                    <a:pt x="408954" y="358629"/>
                  </a:lnTo>
                  <a:lnTo>
                    <a:pt x="412489" y="291737"/>
                  </a:lnTo>
                  <a:lnTo>
                    <a:pt x="416024" y="230123"/>
                  </a:lnTo>
                  <a:lnTo>
                    <a:pt x="419559" y="174497"/>
                  </a:lnTo>
                  <a:lnTo>
                    <a:pt x="423095" y="125621"/>
                  </a:lnTo>
                  <a:lnTo>
                    <a:pt x="426630" y="84092"/>
                  </a:lnTo>
                  <a:lnTo>
                    <a:pt x="431960" y="36684"/>
                  </a:lnTo>
                  <a:lnTo>
                    <a:pt x="442565" y="0"/>
                  </a:lnTo>
                  <a:lnTo>
                    <a:pt x="444360" y="1687"/>
                  </a:lnTo>
                  <a:lnTo>
                    <a:pt x="446100" y="5606"/>
                  </a:lnTo>
                  <a:lnTo>
                    <a:pt x="447895" y="11756"/>
                  </a:lnTo>
                  <a:lnTo>
                    <a:pt x="449635" y="20084"/>
                  </a:lnTo>
                </a:path>
                <a:path w="1769110" h="1400175">
                  <a:moveTo>
                    <a:pt x="449635" y="20084"/>
                  </a:moveTo>
                  <a:lnTo>
                    <a:pt x="454965" y="58075"/>
                  </a:lnTo>
                  <a:lnTo>
                    <a:pt x="460295" y="114517"/>
                  </a:lnTo>
                  <a:lnTo>
                    <a:pt x="463830" y="161598"/>
                  </a:lnTo>
                  <a:lnTo>
                    <a:pt x="467365" y="215591"/>
                  </a:lnTo>
                  <a:lnTo>
                    <a:pt x="470900" y="275789"/>
                  </a:lnTo>
                  <a:lnTo>
                    <a:pt x="474436" y="341430"/>
                  </a:lnTo>
                  <a:lnTo>
                    <a:pt x="476176" y="376046"/>
                  </a:lnTo>
                  <a:lnTo>
                    <a:pt x="477971" y="411643"/>
                  </a:lnTo>
                  <a:lnTo>
                    <a:pt x="479765" y="448219"/>
                  </a:lnTo>
                  <a:lnTo>
                    <a:pt x="481506" y="485557"/>
                  </a:lnTo>
                  <a:lnTo>
                    <a:pt x="483301" y="523602"/>
                  </a:lnTo>
                  <a:lnTo>
                    <a:pt x="485041" y="562247"/>
                  </a:lnTo>
                  <a:lnTo>
                    <a:pt x="486836" y="601272"/>
                  </a:lnTo>
                  <a:lnTo>
                    <a:pt x="488576" y="640678"/>
                  </a:lnTo>
                  <a:lnTo>
                    <a:pt x="490371" y="680248"/>
                  </a:lnTo>
                  <a:lnTo>
                    <a:pt x="492111" y="719817"/>
                  </a:lnTo>
                  <a:lnTo>
                    <a:pt x="493906" y="759387"/>
                  </a:lnTo>
                  <a:lnTo>
                    <a:pt x="495701" y="798793"/>
                  </a:lnTo>
                  <a:lnTo>
                    <a:pt x="497441" y="837818"/>
                  </a:lnTo>
                  <a:lnTo>
                    <a:pt x="499236" y="876463"/>
                  </a:lnTo>
                  <a:lnTo>
                    <a:pt x="500976" y="914508"/>
                  </a:lnTo>
                  <a:lnTo>
                    <a:pt x="502771" y="951846"/>
                  </a:lnTo>
                  <a:lnTo>
                    <a:pt x="504511" y="988422"/>
                  </a:lnTo>
                  <a:lnTo>
                    <a:pt x="506306" y="1024019"/>
                  </a:lnTo>
                  <a:lnTo>
                    <a:pt x="508046" y="1058619"/>
                  </a:lnTo>
                  <a:lnTo>
                    <a:pt x="509841" y="1092065"/>
                  </a:lnTo>
                  <a:lnTo>
                    <a:pt x="513376" y="1155077"/>
                  </a:lnTo>
                  <a:lnTo>
                    <a:pt x="516911" y="1212271"/>
                  </a:lnTo>
                  <a:lnTo>
                    <a:pt x="520447" y="1262900"/>
                  </a:lnTo>
                  <a:lnTo>
                    <a:pt x="523982" y="1306329"/>
                  </a:lnTo>
                  <a:lnTo>
                    <a:pt x="529312" y="1356762"/>
                  </a:lnTo>
                  <a:lnTo>
                    <a:pt x="536382" y="1394449"/>
                  </a:lnTo>
                  <a:lnTo>
                    <a:pt x="539917" y="1400049"/>
                  </a:lnTo>
                  <a:lnTo>
                    <a:pt x="541712" y="1399489"/>
                  </a:lnTo>
                  <a:lnTo>
                    <a:pt x="552317" y="1349637"/>
                  </a:lnTo>
                  <a:lnTo>
                    <a:pt x="557647" y="1296178"/>
                  </a:lnTo>
                  <a:lnTo>
                    <a:pt x="561182" y="1250893"/>
                  </a:lnTo>
                  <a:lnTo>
                    <a:pt x="564717" y="1198560"/>
                  </a:lnTo>
                  <a:lnTo>
                    <a:pt x="568252" y="1139843"/>
                  </a:lnTo>
                  <a:lnTo>
                    <a:pt x="571788" y="1075492"/>
                  </a:lnTo>
                  <a:lnTo>
                    <a:pt x="575323" y="1006329"/>
                  </a:lnTo>
                  <a:lnTo>
                    <a:pt x="577117" y="970243"/>
                  </a:lnTo>
                  <a:lnTo>
                    <a:pt x="578858" y="933286"/>
                  </a:lnTo>
                  <a:lnTo>
                    <a:pt x="580653" y="895567"/>
                  </a:lnTo>
                  <a:lnTo>
                    <a:pt x="582447" y="857195"/>
                  </a:lnTo>
                  <a:lnTo>
                    <a:pt x="584188" y="818333"/>
                  </a:lnTo>
                  <a:lnTo>
                    <a:pt x="585982" y="779144"/>
                  </a:lnTo>
                  <a:lnTo>
                    <a:pt x="587723" y="739629"/>
                  </a:lnTo>
                  <a:lnTo>
                    <a:pt x="589518" y="700005"/>
                  </a:lnTo>
                  <a:lnTo>
                    <a:pt x="591258" y="660436"/>
                  </a:lnTo>
                  <a:lnTo>
                    <a:pt x="593053" y="620921"/>
                  </a:lnTo>
                  <a:lnTo>
                    <a:pt x="594793" y="581732"/>
                  </a:lnTo>
                  <a:lnTo>
                    <a:pt x="596588" y="542870"/>
                  </a:lnTo>
                  <a:lnTo>
                    <a:pt x="598328" y="504498"/>
                  </a:lnTo>
                  <a:lnTo>
                    <a:pt x="600123" y="466779"/>
                  </a:lnTo>
                  <a:lnTo>
                    <a:pt x="601918" y="429822"/>
                  </a:lnTo>
                  <a:lnTo>
                    <a:pt x="603658" y="393736"/>
                  </a:lnTo>
                  <a:lnTo>
                    <a:pt x="605453" y="358629"/>
                  </a:lnTo>
                  <a:lnTo>
                    <a:pt x="607193" y="324557"/>
                  </a:lnTo>
                  <a:lnTo>
                    <a:pt x="608988" y="291737"/>
                  </a:lnTo>
                  <a:lnTo>
                    <a:pt x="612523" y="230123"/>
                  </a:lnTo>
                  <a:lnTo>
                    <a:pt x="616058" y="174497"/>
                  </a:lnTo>
                  <a:lnTo>
                    <a:pt x="619593" y="125621"/>
                  </a:lnTo>
                  <a:lnTo>
                    <a:pt x="623128" y="84092"/>
                  </a:lnTo>
                  <a:lnTo>
                    <a:pt x="628458" y="36684"/>
                  </a:lnTo>
                  <a:lnTo>
                    <a:pt x="639064" y="0"/>
                  </a:lnTo>
                  <a:lnTo>
                    <a:pt x="640858" y="1687"/>
                  </a:lnTo>
                  <a:lnTo>
                    <a:pt x="649669" y="43325"/>
                  </a:lnTo>
                  <a:lnTo>
                    <a:pt x="654999" y="93725"/>
                  </a:lnTo>
                  <a:lnTo>
                    <a:pt x="658534" y="137159"/>
                  </a:lnTo>
                  <a:lnTo>
                    <a:pt x="662069" y="187778"/>
                  </a:lnTo>
                  <a:lnTo>
                    <a:pt x="665604" y="244982"/>
                  </a:lnTo>
                  <a:lnTo>
                    <a:pt x="669140" y="308011"/>
                  </a:lnTo>
                  <a:lnTo>
                    <a:pt x="672729" y="376046"/>
                  </a:lnTo>
                  <a:lnTo>
                    <a:pt x="674469" y="411643"/>
                  </a:lnTo>
                </a:path>
                <a:path w="1769110" h="1400175">
                  <a:moveTo>
                    <a:pt x="674469" y="411643"/>
                  </a:moveTo>
                  <a:lnTo>
                    <a:pt x="676264" y="448219"/>
                  </a:lnTo>
                  <a:lnTo>
                    <a:pt x="678005" y="485557"/>
                  </a:lnTo>
                  <a:lnTo>
                    <a:pt x="679799" y="523602"/>
                  </a:lnTo>
                  <a:lnTo>
                    <a:pt x="681540" y="562247"/>
                  </a:lnTo>
                  <a:lnTo>
                    <a:pt x="683334" y="601272"/>
                  </a:lnTo>
                  <a:lnTo>
                    <a:pt x="685075" y="640678"/>
                  </a:lnTo>
                  <a:lnTo>
                    <a:pt x="686870" y="680248"/>
                  </a:lnTo>
                  <a:lnTo>
                    <a:pt x="688610" y="719817"/>
                  </a:lnTo>
                  <a:lnTo>
                    <a:pt x="690405" y="759387"/>
                  </a:lnTo>
                  <a:lnTo>
                    <a:pt x="692199" y="798793"/>
                  </a:lnTo>
                  <a:lnTo>
                    <a:pt x="693940" y="837818"/>
                  </a:lnTo>
                  <a:lnTo>
                    <a:pt x="695735" y="876463"/>
                  </a:lnTo>
                  <a:lnTo>
                    <a:pt x="697475" y="914508"/>
                  </a:lnTo>
                  <a:lnTo>
                    <a:pt x="699270" y="951846"/>
                  </a:lnTo>
                  <a:lnTo>
                    <a:pt x="701010" y="988422"/>
                  </a:lnTo>
                  <a:lnTo>
                    <a:pt x="702805" y="1024019"/>
                  </a:lnTo>
                  <a:lnTo>
                    <a:pt x="704545" y="1058619"/>
                  </a:lnTo>
                  <a:lnTo>
                    <a:pt x="706340" y="1092065"/>
                  </a:lnTo>
                  <a:lnTo>
                    <a:pt x="709875" y="1155077"/>
                  </a:lnTo>
                  <a:lnTo>
                    <a:pt x="713410" y="1212271"/>
                  </a:lnTo>
                  <a:lnTo>
                    <a:pt x="716945" y="1262900"/>
                  </a:lnTo>
                  <a:lnTo>
                    <a:pt x="720480" y="1306329"/>
                  </a:lnTo>
                  <a:lnTo>
                    <a:pt x="725810" y="1356762"/>
                  </a:lnTo>
                  <a:lnTo>
                    <a:pt x="732881" y="1394449"/>
                  </a:lnTo>
                  <a:lnTo>
                    <a:pt x="736416" y="1400049"/>
                  </a:lnTo>
                  <a:lnTo>
                    <a:pt x="738210" y="1399489"/>
                  </a:lnTo>
                  <a:lnTo>
                    <a:pt x="748816" y="1349637"/>
                  </a:lnTo>
                  <a:lnTo>
                    <a:pt x="754146" y="1296178"/>
                  </a:lnTo>
                  <a:lnTo>
                    <a:pt x="757681" y="1250893"/>
                  </a:lnTo>
                  <a:lnTo>
                    <a:pt x="761216" y="1198560"/>
                  </a:lnTo>
                  <a:lnTo>
                    <a:pt x="764751" y="1139843"/>
                  </a:lnTo>
                  <a:lnTo>
                    <a:pt x="768286" y="1075492"/>
                  </a:lnTo>
                  <a:lnTo>
                    <a:pt x="771821" y="1006329"/>
                  </a:lnTo>
                  <a:lnTo>
                    <a:pt x="773616" y="970243"/>
                  </a:lnTo>
                  <a:lnTo>
                    <a:pt x="775357" y="933286"/>
                  </a:lnTo>
                  <a:lnTo>
                    <a:pt x="777151" y="895567"/>
                  </a:lnTo>
                  <a:lnTo>
                    <a:pt x="778946" y="857195"/>
                  </a:lnTo>
                  <a:lnTo>
                    <a:pt x="780686" y="818333"/>
                  </a:lnTo>
                  <a:lnTo>
                    <a:pt x="782481" y="779144"/>
                  </a:lnTo>
                  <a:lnTo>
                    <a:pt x="784222" y="739629"/>
                  </a:lnTo>
                  <a:lnTo>
                    <a:pt x="786016" y="700005"/>
                  </a:lnTo>
                  <a:lnTo>
                    <a:pt x="787757" y="660436"/>
                  </a:lnTo>
                  <a:lnTo>
                    <a:pt x="789551" y="620921"/>
                  </a:lnTo>
                  <a:lnTo>
                    <a:pt x="791292" y="581732"/>
                  </a:lnTo>
                  <a:lnTo>
                    <a:pt x="793087" y="542870"/>
                  </a:lnTo>
                  <a:lnTo>
                    <a:pt x="794827" y="504498"/>
                  </a:lnTo>
                  <a:lnTo>
                    <a:pt x="796622" y="466779"/>
                  </a:lnTo>
                  <a:lnTo>
                    <a:pt x="798416" y="429822"/>
                  </a:lnTo>
                  <a:lnTo>
                    <a:pt x="800157" y="393736"/>
                  </a:lnTo>
                  <a:lnTo>
                    <a:pt x="801952" y="358629"/>
                  </a:lnTo>
                  <a:lnTo>
                    <a:pt x="803692" y="324557"/>
                  </a:lnTo>
                  <a:lnTo>
                    <a:pt x="805487" y="291737"/>
                  </a:lnTo>
                  <a:lnTo>
                    <a:pt x="809022" y="230123"/>
                  </a:lnTo>
                  <a:lnTo>
                    <a:pt x="812557" y="174497"/>
                  </a:lnTo>
                  <a:lnTo>
                    <a:pt x="816092" y="125621"/>
                  </a:lnTo>
                  <a:lnTo>
                    <a:pt x="819627" y="84092"/>
                  </a:lnTo>
                  <a:lnTo>
                    <a:pt x="824957" y="36684"/>
                  </a:lnTo>
                  <a:lnTo>
                    <a:pt x="835562" y="0"/>
                  </a:lnTo>
                  <a:lnTo>
                    <a:pt x="837357" y="1687"/>
                  </a:lnTo>
                  <a:lnTo>
                    <a:pt x="846168" y="43325"/>
                  </a:lnTo>
                  <a:lnTo>
                    <a:pt x="851498" y="93725"/>
                  </a:lnTo>
                  <a:lnTo>
                    <a:pt x="855033" y="137159"/>
                  </a:lnTo>
                  <a:lnTo>
                    <a:pt x="858568" y="187778"/>
                  </a:lnTo>
                  <a:lnTo>
                    <a:pt x="862103" y="244982"/>
                  </a:lnTo>
                  <a:lnTo>
                    <a:pt x="865693" y="308011"/>
                  </a:lnTo>
                  <a:lnTo>
                    <a:pt x="869228" y="376046"/>
                  </a:lnTo>
                  <a:lnTo>
                    <a:pt x="870968" y="411643"/>
                  </a:lnTo>
                  <a:lnTo>
                    <a:pt x="872763" y="448219"/>
                  </a:lnTo>
                  <a:lnTo>
                    <a:pt x="874503" y="485557"/>
                  </a:lnTo>
                  <a:lnTo>
                    <a:pt x="876298" y="523602"/>
                  </a:lnTo>
                  <a:lnTo>
                    <a:pt x="878038" y="562247"/>
                  </a:lnTo>
                  <a:lnTo>
                    <a:pt x="879833" y="601272"/>
                  </a:lnTo>
                  <a:lnTo>
                    <a:pt x="881574" y="640678"/>
                  </a:lnTo>
                  <a:lnTo>
                    <a:pt x="883368" y="680248"/>
                  </a:lnTo>
                  <a:lnTo>
                    <a:pt x="885163" y="719817"/>
                  </a:lnTo>
                  <a:lnTo>
                    <a:pt x="886903" y="759387"/>
                  </a:lnTo>
                  <a:lnTo>
                    <a:pt x="888698" y="798793"/>
                  </a:lnTo>
                  <a:lnTo>
                    <a:pt x="890439" y="837818"/>
                  </a:lnTo>
                  <a:lnTo>
                    <a:pt x="892233" y="876463"/>
                  </a:lnTo>
                  <a:lnTo>
                    <a:pt x="893974" y="914508"/>
                  </a:lnTo>
                  <a:lnTo>
                    <a:pt x="895768" y="951846"/>
                  </a:lnTo>
                  <a:lnTo>
                    <a:pt x="897509" y="988422"/>
                  </a:lnTo>
                  <a:lnTo>
                    <a:pt x="899304" y="1024019"/>
                  </a:lnTo>
                </a:path>
                <a:path w="1769110" h="1400175">
                  <a:moveTo>
                    <a:pt x="899304" y="1024019"/>
                  </a:moveTo>
                  <a:lnTo>
                    <a:pt x="902839" y="1092065"/>
                  </a:lnTo>
                  <a:lnTo>
                    <a:pt x="906374" y="1155077"/>
                  </a:lnTo>
                  <a:lnTo>
                    <a:pt x="909909" y="1212271"/>
                  </a:lnTo>
                  <a:lnTo>
                    <a:pt x="913444" y="1262900"/>
                  </a:lnTo>
                  <a:lnTo>
                    <a:pt x="916979" y="1306329"/>
                  </a:lnTo>
                  <a:lnTo>
                    <a:pt x="922309" y="1356762"/>
                  </a:lnTo>
                  <a:lnTo>
                    <a:pt x="929379" y="1394449"/>
                  </a:lnTo>
                  <a:lnTo>
                    <a:pt x="932914" y="1400049"/>
                  </a:lnTo>
                  <a:lnTo>
                    <a:pt x="934709" y="1399489"/>
                  </a:lnTo>
                  <a:lnTo>
                    <a:pt x="945315" y="1349637"/>
                  </a:lnTo>
                  <a:lnTo>
                    <a:pt x="950645" y="1296178"/>
                  </a:lnTo>
                  <a:lnTo>
                    <a:pt x="954180" y="1250893"/>
                  </a:lnTo>
                  <a:lnTo>
                    <a:pt x="957715" y="1198560"/>
                  </a:lnTo>
                  <a:lnTo>
                    <a:pt x="961250" y="1139843"/>
                  </a:lnTo>
                  <a:lnTo>
                    <a:pt x="964785" y="1075492"/>
                  </a:lnTo>
                  <a:lnTo>
                    <a:pt x="968320" y="1006329"/>
                  </a:lnTo>
                  <a:lnTo>
                    <a:pt x="970115" y="970243"/>
                  </a:lnTo>
                  <a:lnTo>
                    <a:pt x="971910" y="933286"/>
                  </a:lnTo>
                  <a:lnTo>
                    <a:pt x="973650" y="895567"/>
                  </a:lnTo>
                  <a:lnTo>
                    <a:pt x="975445" y="857195"/>
                  </a:lnTo>
                  <a:lnTo>
                    <a:pt x="977185" y="818333"/>
                  </a:lnTo>
                  <a:lnTo>
                    <a:pt x="978980" y="779144"/>
                  </a:lnTo>
                  <a:lnTo>
                    <a:pt x="980720" y="739629"/>
                  </a:lnTo>
                  <a:lnTo>
                    <a:pt x="982515" y="700005"/>
                  </a:lnTo>
                  <a:lnTo>
                    <a:pt x="984255" y="660436"/>
                  </a:lnTo>
                  <a:lnTo>
                    <a:pt x="986050" y="620921"/>
                  </a:lnTo>
                  <a:lnTo>
                    <a:pt x="987791" y="581732"/>
                  </a:lnTo>
                  <a:lnTo>
                    <a:pt x="989585" y="542870"/>
                  </a:lnTo>
                  <a:lnTo>
                    <a:pt x="991380" y="504498"/>
                  </a:lnTo>
                  <a:lnTo>
                    <a:pt x="993120" y="466779"/>
                  </a:lnTo>
                  <a:lnTo>
                    <a:pt x="994915" y="429822"/>
                  </a:lnTo>
                  <a:lnTo>
                    <a:pt x="996656" y="393736"/>
                  </a:lnTo>
                  <a:lnTo>
                    <a:pt x="998450" y="358629"/>
                  </a:lnTo>
                  <a:lnTo>
                    <a:pt x="1001985" y="291737"/>
                  </a:lnTo>
                  <a:lnTo>
                    <a:pt x="1005521" y="230123"/>
                  </a:lnTo>
                  <a:lnTo>
                    <a:pt x="1009056" y="174497"/>
                  </a:lnTo>
                  <a:lnTo>
                    <a:pt x="1012591" y="125621"/>
                  </a:lnTo>
                  <a:lnTo>
                    <a:pt x="1016126" y="84092"/>
                  </a:lnTo>
                  <a:lnTo>
                    <a:pt x="1021456" y="36684"/>
                  </a:lnTo>
                  <a:lnTo>
                    <a:pt x="1032061" y="0"/>
                  </a:lnTo>
                  <a:lnTo>
                    <a:pt x="1033856" y="1687"/>
                  </a:lnTo>
                  <a:lnTo>
                    <a:pt x="1042721" y="43325"/>
                  </a:lnTo>
                  <a:lnTo>
                    <a:pt x="1047997" y="93725"/>
                  </a:lnTo>
                  <a:lnTo>
                    <a:pt x="1051532" y="137159"/>
                  </a:lnTo>
                  <a:lnTo>
                    <a:pt x="1055067" y="187778"/>
                  </a:lnTo>
                  <a:lnTo>
                    <a:pt x="1058602" y="244982"/>
                  </a:lnTo>
                  <a:lnTo>
                    <a:pt x="1062191" y="308011"/>
                  </a:lnTo>
                  <a:lnTo>
                    <a:pt x="1065727" y="376046"/>
                  </a:lnTo>
                  <a:lnTo>
                    <a:pt x="1067467" y="411643"/>
                  </a:lnTo>
                  <a:lnTo>
                    <a:pt x="1069262" y="448219"/>
                  </a:lnTo>
                  <a:lnTo>
                    <a:pt x="1071002" y="485557"/>
                  </a:lnTo>
                  <a:lnTo>
                    <a:pt x="1072797" y="523602"/>
                  </a:lnTo>
                  <a:lnTo>
                    <a:pt x="1074537" y="562247"/>
                  </a:lnTo>
                  <a:lnTo>
                    <a:pt x="1076332" y="601272"/>
                  </a:lnTo>
                  <a:lnTo>
                    <a:pt x="1078072" y="640678"/>
                  </a:lnTo>
                  <a:lnTo>
                    <a:pt x="1079867" y="680248"/>
                  </a:lnTo>
                  <a:lnTo>
                    <a:pt x="1081662" y="719817"/>
                  </a:lnTo>
                  <a:lnTo>
                    <a:pt x="1083402" y="759387"/>
                  </a:lnTo>
                  <a:lnTo>
                    <a:pt x="1085197" y="798793"/>
                  </a:lnTo>
                  <a:lnTo>
                    <a:pt x="1086937" y="837818"/>
                  </a:lnTo>
                  <a:lnTo>
                    <a:pt x="1088732" y="876463"/>
                  </a:lnTo>
                  <a:lnTo>
                    <a:pt x="1090472" y="914508"/>
                  </a:lnTo>
                  <a:lnTo>
                    <a:pt x="1092267" y="951846"/>
                  </a:lnTo>
                  <a:lnTo>
                    <a:pt x="1094008" y="988422"/>
                  </a:lnTo>
                  <a:lnTo>
                    <a:pt x="1095802" y="1024019"/>
                  </a:lnTo>
                  <a:lnTo>
                    <a:pt x="1099337" y="1092065"/>
                  </a:lnTo>
                  <a:lnTo>
                    <a:pt x="1102873" y="1155077"/>
                  </a:lnTo>
                  <a:lnTo>
                    <a:pt x="1106408" y="1212271"/>
                  </a:lnTo>
                  <a:lnTo>
                    <a:pt x="1109943" y="1262900"/>
                  </a:lnTo>
                  <a:lnTo>
                    <a:pt x="1113532" y="1306329"/>
                  </a:lnTo>
                  <a:lnTo>
                    <a:pt x="1118808" y="1356762"/>
                  </a:lnTo>
                  <a:lnTo>
                    <a:pt x="1122343" y="1379960"/>
                  </a:lnTo>
                  <a:lnTo>
                    <a:pt x="1124138" y="1388309"/>
                  </a:lnTo>
                </a:path>
                <a:path w="1769110" h="1400175">
                  <a:moveTo>
                    <a:pt x="1124138" y="1388309"/>
                  </a:moveTo>
                  <a:lnTo>
                    <a:pt x="1125878" y="1394449"/>
                  </a:lnTo>
                  <a:lnTo>
                    <a:pt x="1127673" y="1398367"/>
                  </a:lnTo>
                  <a:lnTo>
                    <a:pt x="1129413" y="1400049"/>
                  </a:lnTo>
                  <a:lnTo>
                    <a:pt x="1131208" y="1399489"/>
                  </a:lnTo>
                  <a:lnTo>
                    <a:pt x="1141813" y="1349637"/>
                  </a:lnTo>
                  <a:lnTo>
                    <a:pt x="1147143" y="1296178"/>
                  </a:lnTo>
                  <a:lnTo>
                    <a:pt x="1150678" y="1250893"/>
                  </a:lnTo>
                  <a:lnTo>
                    <a:pt x="1154214" y="1198560"/>
                  </a:lnTo>
                  <a:lnTo>
                    <a:pt x="1157749" y="1139843"/>
                  </a:lnTo>
                  <a:lnTo>
                    <a:pt x="1161284" y="1075492"/>
                  </a:lnTo>
                  <a:lnTo>
                    <a:pt x="1164819" y="1006329"/>
                  </a:lnTo>
                  <a:lnTo>
                    <a:pt x="1166614" y="970243"/>
                  </a:lnTo>
                  <a:lnTo>
                    <a:pt x="1168408" y="933286"/>
                  </a:lnTo>
                  <a:lnTo>
                    <a:pt x="1170149" y="895567"/>
                  </a:lnTo>
                  <a:lnTo>
                    <a:pt x="1171944" y="857195"/>
                  </a:lnTo>
                  <a:lnTo>
                    <a:pt x="1173684" y="818333"/>
                  </a:lnTo>
                  <a:lnTo>
                    <a:pt x="1175479" y="779144"/>
                  </a:lnTo>
                  <a:lnTo>
                    <a:pt x="1177219" y="739629"/>
                  </a:lnTo>
                  <a:lnTo>
                    <a:pt x="1179014" y="700005"/>
                  </a:lnTo>
                  <a:lnTo>
                    <a:pt x="1180754" y="660436"/>
                  </a:lnTo>
                  <a:lnTo>
                    <a:pt x="1182549" y="620921"/>
                  </a:lnTo>
                  <a:lnTo>
                    <a:pt x="1184289" y="581732"/>
                  </a:lnTo>
                  <a:lnTo>
                    <a:pt x="1186084" y="542870"/>
                  </a:lnTo>
                  <a:lnTo>
                    <a:pt x="1187879" y="504498"/>
                  </a:lnTo>
                  <a:lnTo>
                    <a:pt x="1189619" y="466779"/>
                  </a:lnTo>
                  <a:lnTo>
                    <a:pt x="1191414" y="429822"/>
                  </a:lnTo>
                  <a:lnTo>
                    <a:pt x="1193154" y="393736"/>
                  </a:lnTo>
                  <a:lnTo>
                    <a:pt x="1194949" y="358629"/>
                  </a:lnTo>
                  <a:lnTo>
                    <a:pt x="1198484" y="291737"/>
                  </a:lnTo>
                  <a:lnTo>
                    <a:pt x="1202019" y="230123"/>
                  </a:lnTo>
                  <a:lnTo>
                    <a:pt x="1205554" y="174497"/>
                  </a:lnTo>
                  <a:lnTo>
                    <a:pt x="1209090" y="125621"/>
                  </a:lnTo>
                  <a:lnTo>
                    <a:pt x="1212625" y="84092"/>
                  </a:lnTo>
                  <a:lnTo>
                    <a:pt x="1217955" y="36684"/>
                  </a:lnTo>
                  <a:lnTo>
                    <a:pt x="1228560" y="0"/>
                  </a:lnTo>
                  <a:lnTo>
                    <a:pt x="1230355" y="1687"/>
                  </a:lnTo>
                  <a:lnTo>
                    <a:pt x="1239220" y="43325"/>
                  </a:lnTo>
                  <a:lnTo>
                    <a:pt x="1244495" y="93725"/>
                  </a:lnTo>
                  <a:lnTo>
                    <a:pt x="1248030" y="137159"/>
                  </a:lnTo>
                  <a:lnTo>
                    <a:pt x="1251566" y="187778"/>
                  </a:lnTo>
                  <a:lnTo>
                    <a:pt x="1255155" y="244982"/>
                  </a:lnTo>
                  <a:lnTo>
                    <a:pt x="1258690" y="308011"/>
                  </a:lnTo>
                  <a:lnTo>
                    <a:pt x="1262225" y="376046"/>
                  </a:lnTo>
                  <a:lnTo>
                    <a:pt x="1263966" y="411643"/>
                  </a:lnTo>
                  <a:lnTo>
                    <a:pt x="1265760" y="448219"/>
                  </a:lnTo>
                  <a:lnTo>
                    <a:pt x="1267501" y="485557"/>
                  </a:lnTo>
                  <a:lnTo>
                    <a:pt x="1269296" y="523602"/>
                  </a:lnTo>
                  <a:lnTo>
                    <a:pt x="1271036" y="562247"/>
                  </a:lnTo>
                  <a:lnTo>
                    <a:pt x="1272831" y="601272"/>
                  </a:lnTo>
                  <a:lnTo>
                    <a:pt x="1274625" y="640678"/>
                  </a:lnTo>
                  <a:lnTo>
                    <a:pt x="1276366" y="680248"/>
                  </a:lnTo>
                  <a:lnTo>
                    <a:pt x="1278161" y="719817"/>
                  </a:lnTo>
                  <a:lnTo>
                    <a:pt x="1279901" y="759387"/>
                  </a:lnTo>
                  <a:lnTo>
                    <a:pt x="1281696" y="798793"/>
                  </a:lnTo>
                  <a:lnTo>
                    <a:pt x="1283436" y="837818"/>
                  </a:lnTo>
                  <a:lnTo>
                    <a:pt x="1285231" y="876463"/>
                  </a:lnTo>
                  <a:lnTo>
                    <a:pt x="1286971" y="914508"/>
                  </a:lnTo>
                  <a:lnTo>
                    <a:pt x="1288766" y="951846"/>
                  </a:lnTo>
                  <a:lnTo>
                    <a:pt x="1292301" y="1024019"/>
                  </a:lnTo>
                  <a:lnTo>
                    <a:pt x="1295836" y="1092065"/>
                  </a:lnTo>
                  <a:lnTo>
                    <a:pt x="1299371" y="1155077"/>
                  </a:lnTo>
                  <a:lnTo>
                    <a:pt x="1302906" y="1212271"/>
                  </a:lnTo>
                  <a:lnTo>
                    <a:pt x="1306442" y="1262900"/>
                  </a:lnTo>
                  <a:lnTo>
                    <a:pt x="1310031" y="1306329"/>
                  </a:lnTo>
                  <a:lnTo>
                    <a:pt x="1315307" y="1356762"/>
                  </a:lnTo>
                  <a:lnTo>
                    <a:pt x="1322377" y="1394449"/>
                  </a:lnTo>
                  <a:lnTo>
                    <a:pt x="1325966" y="1400049"/>
                  </a:lnTo>
                  <a:lnTo>
                    <a:pt x="1327707" y="1399489"/>
                  </a:lnTo>
                  <a:lnTo>
                    <a:pt x="1338312" y="1349637"/>
                  </a:lnTo>
                  <a:lnTo>
                    <a:pt x="1343642" y="1296178"/>
                  </a:lnTo>
                  <a:lnTo>
                    <a:pt x="1347177" y="1250893"/>
                  </a:lnTo>
                  <a:lnTo>
                    <a:pt x="1348972" y="1225568"/>
                  </a:lnTo>
                </a:path>
                <a:path w="1769110" h="1400175">
                  <a:moveTo>
                    <a:pt x="1348972" y="1225568"/>
                  </a:moveTo>
                  <a:lnTo>
                    <a:pt x="1352507" y="1169952"/>
                  </a:lnTo>
                  <a:lnTo>
                    <a:pt x="1356042" y="1108323"/>
                  </a:lnTo>
                  <a:lnTo>
                    <a:pt x="1359577" y="1041436"/>
                  </a:lnTo>
                  <a:lnTo>
                    <a:pt x="1363112" y="970243"/>
                  </a:lnTo>
                  <a:lnTo>
                    <a:pt x="1364907" y="933286"/>
                  </a:lnTo>
                  <a:lnTo>
                    <a:pt x="1366648" y="895567"/>
                  </a:lnTo>
                  <a:lnTo>
                    <a:pt x="1368442" y="857195"/>
                  </a:lnTo>
                  <a:lnTo>
                    <a:pt x="1370183" y="818333"/>
                  </a:lnTo>
                  <a:lnTo>
                    <a:pt x="1371977" y="779144"/>
                  </a:lnTo>
                  <a:lnTo>
                    <a:pt x="1373718" y="739629"/>
                  </a:lnTo>
                  <a:lnTo>
                    <a:pt x="1375513" y="700005"/>
                  </a:lnTo>
                  <a:lnTo>
                    <a:pt x="1377253" y="660436"/>
                  </a:lnTo>
                  <a:lnTo>
                    <a:pt x="1379048" y="620921"/>
                  </a:lnTo>
                  <a:lnTo>
                    <a:pt x="1380842" y="581732"/>
                  </a:lnTo>
                  <a:lnTo>
                    <a:pt x="1382583" y="542870"/>
                  </a:lnTo>
                  <a:lnTo>
                    <a:pt x="1384378" y="504498"/>
                  </a:lnTo>
                  <a:lnTo>
                    <a:pt x="1386118" y="466779"/>
                  </a:lnTo>
                  <a:lnTo>
                    <a:pt x="1387913" y="429822"/>
                  </a:lnTo>
                  <a:lnTo>
                    <a:pt x="1389653" y="393736"/>
                  </a:lnTo>
                  <a:lnTo>
                    <a:pt x="1391448" y="358629"/>
                  </a:lnTo>
                  <a:lnTo>
                    <a:pt x="1393188" y="324557"/>
                  </a:lnTo>
                  <a:lnTo>
                    <a:pt x="1396723" y="260222"/>
                  </a:lnTo>
                  <a:lnTo>
                    <a:pt x="1400313" y="201494"/>
                  </a:lnTo>
                  <a:lnTo>
                    <a:pt x="1403848" y="149188"/>
                  </a:lnTo>
                  <a:lnTo>
                    <a:pt x="1407383" y="103904"/>
                  </a:lnTo>
                  <a:lnTo>
                    <a:pt x="1412659" y="50455"/>
                  </a:lnTo>
                  <a:lnTo>
                    <a:pt x="1419783" y="8436"/>
                  </a:lnTo>
                  <a:lnTo>
                    <a:pt x="1425059" y="0"/>
                  </a:lnTo>
                  <a:lnTo>
                    <a:pt x="1426854" y="1687"/>
                  </a:lnTo>
                  <a:lnTo>
                    <a:pt x="1435719" y="43325"/>
                  </a:lnTo>
                  <a:lnTo>
                    <a:pt x="1440994" y="93725"/>
                  </a:lnTo>
                  <a:lnTo>
                    <a:pt x="1444529" y="137159"/>
                  </a:lnTo>
                  <a:lnTo>
                    <a:pt x="1448064" y="187778"/>
                  </a:lnTo>
                  <a:lnTo>
                    <a:pt x="1451654" y="244982"/>
                  </a:lnTo>
                  <a:lnTo>
                    <a:pt x="1455189" y="308011"/>
                  </a:lnTo>
                  <a:lnTo>
                    <a:pt x="1458724" y="376046"/>
                  </a:lnTo>
                  <a:lnTo>
                    <a:pt x="1460464" y="411643"/>
                  </a:lnTo>
                  <a:lnTo>
                    <a:pt x="1462259" y="448219"/>
                  </a:lnTo>
                  <a:lnTo>
                    <a:pt x="1464000" y="485557"/>
                  </a:lnTo>
                  <a:lnTo>
                    <a:pt x="1465794" y="523602"/>
                  </a:lnTo>
                  <a:lnTo>
                    <a:pt x="1467589" y="562247"/>
                  </a:lnTo>
                  <a:lnTo>
                    <a:pt x="1469329" y="601272"/>
                  </a:lnTo>
                  <a:lnTo>
                    <a:pt x="1471124" y="640678"/>
                  </a:lnTo>
                  <a:lnTo>
                    <a:pt x="1472865" y="680248"/>
                  </a:lnTo>
                  <a:lnTo>
                    <a:pt x="1474659" y="719817"/>
                  </a:lnTo>
                  <a:lnTo>
                    <a:pt x="1476400" y="759387"/>
                  </a:lnTo>
                  <a:lnTo>
                    <a:pt x="1478194" y="798793"/>
                  </a:lnTo>
                  <a:lnTo>
                    <a:pt x="1479935" y="837818"/>
                  </a:lnTo>
                  <a:lnTo>
                    <a:pt x="1481730" y="876463"/>
                  </a:lnTo>
                  <a:lnTo>
                    <a:pt x="1483470" y="914508"/>
                  </a:lnTo>
                  <a:lnTo>
                    <a:pt x="1485265" y="951846"/>
                  </a:lnTo>
                  <a:lnTo>
                    <a:pt x="1487059" y="988422"/>
                  </a:lnTo>
                  <a:lnTo>
                    <a:pt x="1488800" y="1024019"/>
                  </a:lnTo>
                  <a:lnTo>
                    <a:pt x="1492335" y="1092065"/>
                  </a:lnTo>
                  <a:lnTo>
                    <a:pt x="1495870" y="1155077"/>
                  </a:lnTo>
                  <a:lnTo>
                    <a:pt x="1499405" y="1212271"/>
                  </a:lnTo>
                  <a:lnTo>
                    <a:pt x="1502940" y="1262900"/>
                  </a:lnTo>
                  <a:lnTo>
                    <a:pt x="1506530" y="1306329"/>
                  </a:lnTo>
                  <a:lnTo>
                    <a:pt x="1511805" y="1356762"/>
                  </a:lnTo>
                  <a:lnTo>
                    <a:pt x="1518876" y="1394449"/>
                  </a:lnTo>
                  <a:lnTo>
                    <a:pt x="1522465" y="1400049"/>
                  </a:lnTo>
                  <a:lnTo>
                    <a:pt x="1524206" y="1399489"/>
                  </a:lnTo>
                  <a:lnTo>
                    <a:pt x="1534811" y="1349637"/>
                  </a:lnTo>
                  <a:lnTo>
                    <a:pt x="1540141" y="1296178"/>
                  </a:lnTo>
                  <a:lnTo>
                    <a:pt x="1543676" y="1250893"/>
                  </a:lnTo>
                  <a:lnTo>
                    <a:pt x="1547211" y="1198560"/>
                  </a:lnTo>
                  <a:lnTo>
                    <a:pt x="1550746" y="1139843"/>
                  </a:lnTo>
                  <a:lnTo>
                    <a:pt x="1554281" y="1075492"/>
                  </a:lnTo>
                  <a:lnTo>
                    <a:pt x="1557871" y="1006329"/>
                  </a:lnTo>
                  <a:lnTo>
                    <a:pt x="1559611" y="970243"/>
                  </a:lnTo>
                  <a:lnTo>
                    <a:pt x="1561406" y="933286"/>
                  </a:lnTo>
                  <a:lnTo>
                    <a:pt x="1563146" y="895567"/>
                  </a:lnTo>
                  <a:lnTo>
                    <a:pt x="1564941" y="857195"/>
                  </a:lnTo>
                  <a:lnTo>
                    <a:pt x="1566681" y="818333"/>
                  </a:lnTo>
                  <a:lnTo>
                    <a:pt x="1568476" y="779144"/>
                  </a:lnTo>
                  <a:lnTo>
                    <a:pt x="1570217" y="739629"/>
                  </a:lnTo>
                  <a:lnTo>
                    <a:pt x="1572011" y="700005"/>
                  </a:lnTo>
                  <a:lnTo>
                    <a:pt x="1573806" y="660436"/>
                  </a:lnTo>
                </a:path>
                <a:path w="1769110" h="1400175">
                  <a:moveTo>
                    <a:pt x="1573806" y="660436"/>
                  </a:moveTo>
                  <a:lnTo>
                    <a:pt x="1575546" y="620921"/>
                  </a:lnTo>
                  <a:lnTo>
                    <a:pt x="1577341" y="581732"/>
                  </a:lnTo>
                  <a:lnTo>
                    <a:pt x="1579082" y="542870"/>
                  </a:lnTo>
                  <a:lnTo>
                    <a:pt x="1580876" y="504498"/>
                  </a:lnTo>
                  <a:lnTo>
                    <a:pt x="1582617" y="466779"/>
                  </a:lnTo>
                  <a:lnTo>
                    <a:pt x="1584412" y="429822"/>
                  </a:lnTo>
                  <a:lnTo>
                    <a:pt x="1586152" y="393736"/>
                  </a:lnTo>
                  <a:lnTo>
                    <a:pt x="1587947" y="358629"/>
                  </a:lnTo>
                  <a:lnTo>
                    <a:pt x="1589687" y="324557"/>
                  </a:lnTo>
                  <a:lnTo>
                    <a:pt x="1593277" y="260222"/>
                  </a:lnTo>
                  <a:lnTo>
                    <a:pt x="1596812" y="201494"/>
                  </a:lnTo>
                  <a:lnTo>
                    <a:pt x="1600347" y="149188"/>
                  </a:lnTo>
                  <a:lnTo>
                    <a:pt x="1603882" y="103904"/>
                  </a:lnTo>
                  <a:lnTo>
                    <a:pt x="1609212" y="50455"/>
                  </a:lnTo>
                  <a:lnTo>
                    <a:pt x="1616282" y="8436"/>
                  </a:lnTo>
                  <a:lnTo>
                    <a:pt x="1621558" y="0"/>
                  </a:lnTo>
                  <a:lnTo>
                    <a:pt x="1623352" y="1687"/>
                  </a:lnTo>
                  <a:lnTo>
                    <a:pt x="1632217" y="43325"/>
                  </a:lnTo>
                  <a:lnTo>
                    <a:pt x="1637493" y="93725"/>
                  </a:lnTo>
                  <a:lnTo>
                    <a:pt x="1641028" y="137159"/>
                  </a:lnTo>
                  <a:lnTo>
                    <a:pt x="1644617" y="187778"/>
                  </a:lnTo>
                  <a:lnTo>
                    <a:pt x="1648153" y="244982"/>
                  </a:lnTo>
                  <a:lnTo>
                    <a:pt x="1651688" y="308011"/>
                  </a:lnTo>
                  <a:lnTo>
                    <a:pt x="1655223" y="376046"/>
                  </a:lnTo>
                  <a:lnTo>
                    <a:pt x="1656963" y="411643"/>
                  </a:lnTo>
                  <a:lnTo>
                    <a:pt x="1658758" y="448219"/>
                  </a:lnTo>
                  <a:lnTo>
                    <a:pt x="1660498" y="485557"/>
                  </a:lnTo>
                  <a:lnTo>
                    <a:pt x="1662293" y="523602"/>
                  </a:lnTo>
                  <a:lnTo>
                    <a:pt x="1664088" y="562247"/>
                  </a:lnTo>
                  <a:lnTo>
                    <a:pt x="1665828" y="601272"/>
                  </a:lnTo>
                  <a:lnTo>
                    <a:pt x="1667623" y="640678"/>
                  </a:lnTo>
                  <a:lnTo>
                    <a:pt x="1669363" y="680248"/>
                  </a:lnTo>
                  <a:lnTo>
                    <a:pt x="1671158" y="719817"/>
                  </a:lnTo>
                  <a:lnTo>
                    <a:pt x="1672898" y="759387"/>
                  </a:lnTo>
                  <a:lnTo>
                    <a:pt x="1674693" y="798793"/>
                  </a:lnTo>
                  <a:lnTo>
                    <a:pt x="1676434" y="837818"/>
                  </a:lnTo>
                  <a:lnTo>
                    <a:pt x="1678228" y="876463"/>
                  </a:lnTo>
                  <a:lnTo>
                    <a:pt x="1679969" y="914508"/>
                  </a:lnTo>
                  <a:lnTo>
                    <a:pt x="1681764" y="951846"/>
                  </a:lnTo>
                  <a:lnTo>
                    <a:pt x="1683558" y="988422"/>
                  </a:lnTo>
                  <a:lnTo>
                    <a:pt x="1685299" y="1024019"/>
                  </a:lnTo>
                  <a:lnTo>
                    <a:pt x="1688834" y="1092065"/>
                  </a:lnTo>
                  <a:lnTo>
                    <a:pt x="1692369" y="1155077"/>
                  </a:lnTo>
                  <a:lnTo>
                    <a:pt x="1695904" y="1212271"/>
                  </a:lnTo>
                  <a:lnTo>
                    <a:pt x="1699494" y="1262900"/>
                  </a:lnTo>
                  <a:lnTo>
                    <a:pt x="1703029" y="1306329"/>
                  </a:lnTo>
                  <a:lnTo>
                    <a:pt x="1708304" y="1356762"/>
                  </a:lnTo>
                  <a:lnTo>
                    <a:pt x="1715429" y="1394449"/>
                  </a:lnTo>
                  <a:lnTo>
                    <a:pt x="1718964" y="1400049"/>
                  </a:lnTo>
                  <a:lnTo>
                    <a:pt x="1720704" y="1399489"/>
                  </a:lnTo>
                  <a:lnTo>
                    <a:pt x="1731310" y="1349637"/>
                  </a:lnTo>
                  <a:lnTo>
                    <a:pt x="1736640" y="1296178"/>
                  </a:lnTo>
                  <a:lnTo>
                    <a:pt x="1740175" y="1250893"/>
                  </a:lnTo>
                  <a:lnTo>
                    <a:pt x="1743710" y="1198560"/>
                  </a:lnTo>
                  <a:lnTo>
                    <a:pt x="1747245" y="1139843"/>
                  </a:lnTo>
                  <a:lnTo>
                    <a:pt x="1750834" y="1075492"/>
                  </a:lnTo>
                  <a:lnTo>
                    <a:pt x="1752575" y="1041436"/>
                  </a:lnTo>
                  <a:lnTo>
                    <a:pt x="1754370" y="1006329"/>
                  </a:lnTo>
                  <a:lnTo>
                    <a:pt x="1756110" y="970243"/>
                  </a:lnTo>
                  <a:lnTo>
                    <a:pt x="1757905" y="933286"/>
                  </a:lnTo>
                  <a:lnTo>
                    <a:pt x="1759645" y="895567"/>
                  </a:lnTo>
                  <a:lnTo>
                    <a:pt x="1761440" y="857195"/>
                  </a:lnTo>
                  <a:lnTo>
                    <a:pt x="1763180" y="818333"/>
                  </a:lnTo>
                  <a:lnTo>
                    <a:pt x="1764975" y="779144"/>
                  </a:lnTo>
                  <a:lnTo>
                    <a:pt x="1766715" y="739629"/>
                  </a:lnTo>
                  <a:lnTo>
                    <a:pt x="1768510" y="700005"/>
                  </a:lnTo>
                </a:path>
              </a:pathLst>
            </a:custGeom>
            <a:ln w="1088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71751" y="5935481"/>
            <a:ext cx="16510" cy="16510"/>
            <a:chOff x="1171751" y="5935481"/>
            <a:chExt cx="16510" cy="16510"/>
          </a:xfrm>
        </p:grpSpPr>
        <p:sp>
          <p:nvSpPr>
            <p:cNvPr id="10" name="object 10"/>
            <p:cNvSpPr/>
            <p:nvPr/>
          </p:nvSpPr>
          <p:spPr>
            <a:xfrm>
              <a:off x="1171751" y="59409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29">
                  <a:moveTo>
                    <a:pt x="6007" y="0"/>
                  </a:moveTo>
                  <a:lnTo>
                    <a:pt x="0" y="0"/>
                  </a:lnTo>
                  <a:lnTo>
                    <a:pt x="0" y="10885"/>
                  </a:lnTo>
                  <a:lnTo>
                    <a:pt x="10877" y="10885"/>
                  </a:lnTo>
                  <a:lnTo>
                    <a:pt x="10877" y="4873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1751" y="59354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9011" y="0"/>
                  </a:moveTo>
                  <a:lnTo>
                    <a:pt x="0" y="0"/>
                  </a:lnTo>
                  <a:lnTo>
                    <a:pt x="0" y="5442"/>
                  </a:lnTo>
                  <a:lnTo>
                    <a:pt x="6007" y="5442"/>
                  </a:lnTo>
                  <a:lnTo>
                    <a:pt x="10877" y="10316"/>
                  </a:lnTo>
                  <a:lnTo>
                    <a:pt x="10877" y="16328"/>
                  </a:lnTo>
                  <a:lnTo>
                    <a:pt x="16315" y="16328"/>
                  </a:lnTo>
                  <a:lnTo>
                    <a:pt x="16315" y="7310"/>
                  </a:lnTo>
                  <a:lnTo>
                    <a:pt x="9011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23440" y="4267355"/>
            <a:ext cx="1958339" cy="1652270"/>
            <a:chOff x="5823440" y="4267355"/>
            <a:chExt cx="1958339" cy="1652270"/>
          </a:xfrm>
        </p:grpSpPr>
        <p:sp>
          <p:nvSpPr>
            <p:cNvPr id="13" name="object 13"/>
            <p:cNvSpPr/>
            <p:nvPr/>
          </p:nvSpPr>
          <p:spPr>
            <a:xfrm>
              <a:off x="5823432" y="4342803"/>
              <a:ext cx="1958339" cy="1576705"/>
            </a:xfrm>
            <a:custGeom>
              <a:avLst/>
              <a:gdLst/>
              <a:ahLst/>
              <a:cxnLst/>
              <a:rect l="l" t="t" r="r" b="b"/>
              <a:pathLst>
                <a:path w="1958340" h="1576704">
                  <a:moveTo>
                    <a:pt x="7480" y="739571"/>
                  </a:moveTo>
                  <a:lnTo>
                    <a:pt x="0" y="739571"/>
                  </a:lnTo>
                  <a:lnTo>
                    <a:pt x="0" y="746099"/>
                  </a:lnTo>
                  <a:lnTo>
                    <a:pt x="7480" y="746099"/>
                  </a:lnTo>
                  <a:lnTo>
                    <a:pt x="7480" y="739571"/>
                  </a:lnTo>
                  <a:close/>
                </a:path>
                <a:path w="1958340" h="1576704">
                  <a:moveTo>
                    <a:pt x="52920" y="884732"/>
                  </a:moveTo>
                  <a:lnTo>
                    <a:pt x="22225" y="884732"/>
                  </a:lnTo>
                  <a:lnTo>
                    <a:pt x="18986" y="885761"/>
                  </a:lnTo>
                  <a:lnTo>
                    <a:pt x="16878" y="887780"/>
                  </a:lnTo>
                  <a:lnTo>
                    <a:pt x="14770" y="889850"/>
                  </a:lnTo>
                  <a:lnTo>
                    <a:pt x="13716" y="892784"/>
                  </a:lnTo>
                  <a:lnTo>
                    <a:pt x="13716" y="901446"/>
                  </a:lnTo>
                  <a:lnTo>
                    <a:pt x="15963" y="905408"/>
                  </a:lnTo>
                  <a:lnTo>
                    <a:pt x="20434" y="908405"/>
                  </a:lnTo>
                  <a:lnTo>
                    <a:pt x="18313" y="909167"/>
                  </a:lnTo>
                  <a:lnTo>
                    <a:pt x="16662" y="910475"/>
                  </a:lnTo>
                  <a:lnTo>
                    <a:pt x="15481" y="912266"/>
                  </a:lnTo>
                  <a:lnTo>
                    <a:pt x="14312" y="914120"/>
                  </a:lnTo>
                  <a:lnTo>
                    <a:pt x="13716" y="916406"/>
                  </a:lnTo>
                  <a:lnTo>
                    <a:pt x="13716" y="921791"/>
                  </a:lnTo>
                  <a:lnTo>
                    <a:pt x="14287" y="924077"/>
                  </a:lnTo>
                  <a:lnTo>
                    <a:pt x="16573" y="928116"/>
                  </a:lnTo>
                  <a:lnTo>
                    <a:pt x="18084" y="929690"/>
                  </a:lnTo>
                  <a:lnTo>
                    <a:pt x="19964" y="930884"/>
                  </a:lnTo>
                  <a:lnTo>
                    <a:pt x="14592" y="930884"/>
                  </a:lnTo>
                  <a:lnTo>
                    <a:pt x="14592" y="936713"/>
                  </a:lnTo>
                  <a:lnTo>
                    <a:pt x="52920" y="936713"/>
                  </a:lnTo>
                  <a:lnTo>
                    <a:pt x="52920" y="930236"/>
                  </a:lnTo>
                  <a:lnTo>
                    <a:pt x="29540" y="930236"/>
                  </a:lnTo>
                  <a:lnTo>
                    <a:pt x="26873" y="929855"/>
                  </a:lnTo>
                  <a:lnTo>
                    <a:pt x="25019" y="929144"/>
                  </a:lnTo>
                  <a:lnTo>
                    <a:pt x="23164" y="928497"/>
                  </a:lnTo>
                  <a:lnTo>
                    <a:pt x="21755" y="927354"/>
                  </a:lnTo>
                  <a:lnTo>
                    <a:pt x="20789" y="925766"/>
                  </a:lnTo>
                  <a:lnTo>
                    <a:pt x="19824" y="924242"/>
                  </a:lnTo>
                  <a:lnTo>
                    <a:pt x="19354" y="922553"/>
                  </a:lnTo>
                  <a:lnTo>
                    <a:pt x="19354" y="918311"/>
                  </a:lnTo>
                  <a:lnTo>
                    <a:pt x="20066" y="916571"/>
                  </a:lnTo>
                  <a:lnTo>
                    <a:pt x="21513" y="915543"/>
                  </a:lnTo>
                  <a:lnTo>
                    <a:pt x="22961" y="914450"/>
                  </a:lnTo>
                  <a:lnTo>
                    <a:pt x="25120" y="913904"/>
                  </a:lnTo>
                  <a:lnTo>
                    <a:pt x="52920" y="913904"/>
                  </a:lnTo>
                  <a:lnTo>
                    <a:pt x="52920" y="907427"/>
                  </a:lnTo>
                  <a:lnTo>
                    <a:pt x="26695" y="907427"/>
                  </a:lnTo>
                  <a:lnTo>
                    <a:pt x="23837" y="906500"/>
                  </a:lnTo>
                  <a:lnTo>
                    <a:pt x="22034" y="904760"/>
                  </a:lnTo>
                  <a:lnTo>
                    <a:pt x="20243" y="902970"/>
                  </a:lnTo>
                  <a:lnTo>
                    <a:pt x="19354" y="900734"/>
                  </a:lnTo>
                  <a:lnTo>
                    <a:pt x="19354" y="896543"/>
                  </a:lnTo>
                  <a:lnTo>
                    <a:pt x="19697" y="895235"/>
                  </a:lnTo>
                  <a:lnTo>
                    <a:pt x="20396" y="894143"/>
                  </a:lnTo>
                  <a:lnTo>
                    <a:pt x="21094" y="893000"/>
                  </a:lnTo>
                  <a:lnTo>
                    <a:pt x="22021" y="892238"/>
                  </a:lnTo>
                  <a:lnTo>
                    <a:pt x="23164" y="891806"/>
                  </a:lnTo>
                  <a:lnTo>
                    <a:pt x="24295" y="891425"/>
                  </a:lnTo>
                  <a:lnTo>
                    <a:pt x="26174" y="891209"/>
                  </a:lnTo>
                  <a:lnTo>
                    <a:pt x="52920" y="891209"/>
                  </a:lnTo>
                  <a:lnTo>
                    <a:pt x="52920" y="884732"/>
                  </a:lnTo>
                  <a:close/>
                </a:path>
                <a:path w="1958340" h="1576704">
                  <a:moveTo>
                    <a:pt x="52920" y="757313"/>
                  </a:moveTo>
                  <a:lnTo>
                    <a:pt x="26339" y="757313"/>
                  </a:lnTo>
                  <a:lnTo>
                    <a:pt x="24231" y="757428"/>
                  </a:lnTo>
                  <a:lnTo>
                    <a:pt x="23037" y="757694"/>
                  </a:lnTo>
                  <a:lnTo>
                    <a:pt x="21183" y="758075"/>
                  </a:lnTo>
                  <a:lnTo>
                    <a:pt x="13716" y="768146"/>
                  </a:lnTo>
                  <a:lnTo>
                    <a:pt x="13716" y="775766"/>
                  </a:lnTo>
                  <a:lnTo>
                    <a:pt x="15824" y="779843"/>
                  </a:lnTo>
                  <a:lnTo>
                    <a:pt x="20040" y="782675"/>
                  </a:lnTo>
                  <a:lnTo>
                    <a:pt x="14592" y="782675"/>
                  </a:lnTo>
                  <a:lnTo>
                    <a:pt x="14592" y="788504"/>
                  </a:lnTo>
                  <a:lnTo>
                    <a:pt x="52920" y="788504"/>
                  </a:lnTo>
                  <a:lnTo>
                    <a:pt x="52920" y="782027"/>
                  </a:lnTo>
                  <a:lnTo>
                    <a:pt x="27076" y="782027"/>
                  </a:lnTo>
                  <a:lnTo>
                    <a:pt x="23736" y="780986"/>
                  </a:lnTo>
                  <a:lnTo>
                    <a:pt x="20231" y="776960"/>
                  </a:lnTo>
                  <a:lnTo>
                    <a:pt x="19354" y="774573"/>
                  </a:lnTo>
                  <a:lnTo>
                    <a:pt x="19354" y="770102"/>
                  </a:lnTo>
                  <a:lnTo>
                    <a:pt x="19748" y="768578"/>
                  </a:lnTo>
                  <a:lnTo>
                    <a:pt x="21310" y="765962"/>
                  </a:lnTo>
                  <a:lnTo>
                    <a:pt x="22352" y="765098"/>
                  </a:lnTo>
                  <a:lnTo>
                    <a:pt x="23660" y="764603"/>
                  </a:lnTo>
                  <a:lnTo>
                    <a:pt x="24980" y="764057"/>
                  </a:lnTo>
                  <a:lnTo>
                    <a:pt x="26949" y="763841"/>
                  </a:lnTo>
                  <a:lnTo>
                    <a:pt x="52920" y="763841"/>
                  </a:lnTo>
                  <a:lnTo>
                    <a:pt x="52920" y="757313"/>
                  </a:lnTo>
                  <a:close/>
                </a:path>
                <a:path w="1958340" h="1576704">
                  <a:moveTo>
                    <a:pt x="52920" y="739571"/>
                  </a:moveTo>
                  <a:lnTo>
                    <a:pt x="14592" y="739571"/>
                  </a:lnTo>
                  <a:lnTo>
                    <a:pt x="14592" y="746099"/>
                  </a:lnTo>
                  <a:lnTo>
                    <a:pt x="52920" y="746099"/>
                  </a:lnTo>
                  <a:lnTo>
                    <a:pt x="52920" y="739571"/>
                  </a:lnTo>
                  <a:close/>
                </a:path>
                <a:path w="1958340" h="1576704">
                  <a:moveTo>
                    <a:pt x="53378" y="721550"/>
                  </a:moveTo>
                  <a:lnTo>
                    <a:pt x="53263" y="716165"/>
                  </a:lnTo>
                  <a:lnTo>
                    <a:pt x="53225" y="715899"/>
                  </a:lnTo>
                  <a:lnTo>
                    <a:pt x="52844" y="714044"/>
                  </a:lnTo>
                  <a:lnTo>
                    <a:pt x="47104" y="714971"/>
                  </a:lnTo>
                  <a:lnTo>
                    <a:pt x="47231" y="715899"/>
                  </a:lnTo>
                  <a:lnTo>
                    <a:pt x="47358" y="718832"/>
                  </a:lnTo>
                  <a:lnTo>
                    <a:pt x="43903" y="721550"/>
                  </a:lnTo>
                  <a:lnTo>
                    <a:pt x="19634" y="721550"/>
                  </a:lnTo>
                  <a:lnTo>
                    <a:pt x="19634" y="714971"/>
                  </a:lnTo>
                  <a:lnTo>
                    <a:pt x="14592" y="714971"/>
                  </a:lnTo>
                  <a:lnTo>
                    <a:pt x="14592" y="721550"/>
                  </a:lnTo>
                  <a:lnTo>
                    <a:pt x="1193" y="721550"/>
                  </a:lnTo>
                  <a:lnTo>
                    <a:pt x="5092" y="727976"/>
                  </a:lnTo>
                  <a:lnTo>
                    <a:pt x="14592" y="727976"/>
                  </a:lnTo>
                  <a:lnTo>
                    <a:pt x="14592" y="732764"/>
                  </a:lnTo>
                  <a:lnTo>
                    <a:pt x="19634" y="732764"/>
                  </a:lnTo>
                  <a:lnTo>
                    <a:pt x="19634" y="727976"/>
                  </a:lnTo>
                  <a:lnTo>
                    <a:pt x="45593" y="727976"/>
                  </a:lnTo>
                  <a:lnTo>
                    <a:pt x="48145" y="727710"/>
                  </a:lnTo>
                  <a:lnTo>
                    <a:pt x="49364" y="727214"/>
                  </a:lnTo>
                  <a:lnTo>
                    <a:pt x="50584" y="726668"/>
                  </a:lnTo>
                  <a:lnTo>
                    <a:pt x="51562" y="725741"/>
                  </a:lnTo>
                  <a:lnTo>
                    <a:pt x="53047" y="723138"/>
                  </a:lnTo>
                  <a:lnTo>
                    <a:pt x="53378" y="721550"/>
                  </a:lnTo>
                  <a:close/>
                </a:path>
                <a:path w="1958340" h="1576704">
                  <a:moveTo>
                    <a:pt x="53708" y="602411"/>
                  </a:moveTo>
                  <a:lnTo>
                    <a:pt x="52705" y="599033"/>
                  </a:lnTo>
                  <a:lnTo>
                    <a:pt x="50533" y="596201"/>
                  </a:lnTo>
                  <a:lnTo>
                    <a:pt x="48374" y="593318"/>
                  </a:lnTo>
                  <a:lnTo>
                    <a:pt x="45326" y="591362"/>
                  </a:lnTo>
                  <a:lnTo>
                    <a:pt x="41402" y="590270"/>
                  </a:lnTo>
                  <a:lnTo>
                    <a:pt x="40576" y="597027"/>
                  </a:lnTo>
                  <a:lnTo>
                    <a:pt x="43319" y="598004"/>
                  </a:lnTo>
                  <a:lnTo>
                    <a:pt x="45313" y="599363"/>
                  </a:lnTo>
                  <a:lnTo>
                    <a:pt x="46570" y="601052"/>
                  </a:lnTo>
                  <a:lnTo>
                    <a:pt x="47815" y="602678"/>
                  </a:lnTo>
                  <a:lnTo>
                    <a:pt x="48437" y="604748"/>
                  </a:lnTo>
                  <a:lnTo>
                    <a:pt x="35407" y="618744"/>
                  </a:lnTo>
                  <a:lnTo>
                    <a:pt x="35407" y="618363"/>
                  </a:lnTo>
                  <a:lnTo>
                    <a:pt x="35407" y="596963"/>
                  </a:lnTo>
                  <a:lnTo>
                    <a:pt x="35407" y="590105"/>
                  </a:lnTo>
                  <a:lnTo>
                    <a:pt x="34645" y="590105"/>
                  </a:lnTo>
                  <a:lnTo>
                    <a:pt x="34061" y="590054"/>
                  </a:lnTo>
                  <a:lnTo>
                    <a:pt x="30073" y="590054"/>
                  </a:lnTo>
                  <a:lnTo>
                    <a:pt x="30073" y="596963"/>
                  </a:lnTo>
                  <a:lnTo>
                    <a:pt x="30073" y="618363"/>
                  </a:lnTo>
                  <a:lnTo>
                    <a:pt x="19062" y="610463"/>
                  </a:lnTo>
                  <a:lnTo>
                    <a:pt x="19062" y="604151"/>
                  </a:lnTo>
                  <a:lnTo>
                    <a:pt x="20320" y="601484"/>
                  </a:lnTo>
                  <a:lnTo>
                    <a:pt x="22872" y="599363"/>
                  </a:lnTo>
                  <a:lnTo>
                    <a:pt x="24422" y="598055"/>
                  </a:lnTo>
                  <a:lnTo>
                    <a:pt x="26847" y="597242"/>
                  </a:lnTo>
                  <a:lnTo>
                    <a:pt x="30073" y="596963"/>
                  </a:lnTo>
                  <a:lnTo>
                    <a:pt x="30073" y="590054"/>
                  </a:lnTo>
                  <a:lnTo>
                    <a:pt x="27355" y="590054"/>
                  </a:lnTo>
                  <a:lnTo>
                    <a:pt x="22440" y="591693"/>
                  </a:lnTo>
                  <a:lnTo>
                    <a:pt x="15468" y="598220"/>
                  </a:lnTo>
                  <a:lnTo>
                    <a:pt x="13716" y="602411"/>
                  </a:lnTo>
                  <a:lnTo>
                    <a:pt x="13804" y="613029"/>
                  </a:lnTo>
                  <a:lnTo>
                    <a:pt x="15506" y="617156"/>
                  </a:lnTo>
                  <a:lnTo>
                    <a:pt x="22618" y="623798"/>
                  </a:lnTo>
                  <a:lnTo>
                    <a:pt x="27635" y="625436"/>
                  </a:lnTo>
                  <a:lnTo>
                    <a:pt x="40309" y="625436"/>
                  </a:lnTo>
                  <a:lnTo>
                    <a:pt x="45148" y="623798"/>
                  </a:lnTo>
                  <a:lnTo>
                    <a:pt x="48602" y="620534"/>
                  </a:lnTo>
                  <a:lnTo>
                    <a:pt x="50469" y="618744"/>
                  </a:lnTo>
                  <a:lnTo>
                    <a:pt x="52006" y="617270"/>
                  </a:lnTo>
                  <a:lnTo>
                    <a:pt x="53682" y="613029"/>
                  </a:lnTo>
                  <a:lnTo>
                    <a:pt x="53708" y="602411"/>
                  </a:lnTo>
                  <a:close/>
                </a:path>
                <a:path w="1958340" h="1576704">
                  <a:moveTo>
                    <a:pt x="53784" y="859802"/>
                  </a:moveTo>
                  <a:lnTo>
                    <a:pt x="53365" y="857402"/>
                  </a:lnTo>
                  <a:lnTo>
                    <a:pt x="51676" y="852944"/>
                  </a:lnTo>
                  <a:lnTo>
                    <a:pt x="50190" y="850544"/>
                  </a:lnTo>
                  <a:lnTo>
                    <a:pt x="48691" y="848817"/>
                  </a:lnTo>
                  <a:lnTo>
                    <a:pt x="48691" y="858278"/>
                  </a:lnTo>
                  <a:lnTo>
                    <a:pt x="48691" y="863346"/>
                  </a:lnTo>
                  <a:lnTo>
                    <a:pt x="48120" y="865251"/>
                  </a:lnTo>
                  <a:lnTo>
                    <a:pt x="45808" y="867854"/>
                  </a:lnTo>
                  <a:lnTo>
                    <a:pt x="44361" y="868514"/>
                  </a:lnTo>
                  <a:lnTo>
                    <a:pt x="41503" y="868514"/>
                  </a:lnTo>
                  <a:lnTo>
                    <a:pt x="40474" y="868235"/>
                  </a:lnTo>
                  <a:lnTo>
                    <a:pt x="39547" y="867587"/>
                  </a:lnTo>
                  <a:lnTo>
                    <a:pt x="38620" y="866990"/>
                  </a:lnTo>
                  <a:lnTo>
                    <a:pt x="37909" y="866165"/>
                  </a:lnTo>
                  <a:lnTo>
                    <a:pt x="36957" y="863942"/>
                  </a:lnTo>
                  <a:lnTo>
                    <a:pt x="36525" y="862037"/>
                  </a:lnTo>
                  <a:lnTo>
                    <a:pt x="35458" y="854633"/>
                  </a:lnTo>
                  <a:lnTo>
                    <a:pt x="34645" y="851090"/>
                  </a:lnTo>
                  <a:lnTo>
                    <a:pt x="33680" y="848753"/>
                  </a:lnTo>
                  <a:lnTo>
                    <a:pt x="38925" y="848753"/>
                  </a:lnTo>
                  <a:lnTo>
                    <a:pt x="48691" y="858278"/>
                  </a:lnTo>
                  <a:lnTo>
                    <a:pt x="48691" y="848817"/>
                  </a:lnTo>
                  <a:lnTo>
                    <a:pt x="48183" y="848207"/>
                  </a:lnTo>
                  <a:lnTo>
                    <a:pt x="49999" y="848042"/>
                  </a:lnTo>
                  <a:lnTo>
                    <a:pt x="51574" y="847610"/>
                  </a:lnTo>
                  <a:lnTo>
                    <a:pt x="52920" y="846899"/>
                  </a:lnTo>
                  <a:lnTo>
                    <a:pt x="52920" y="840105"/>
                  </a:lnTo>
                  <a:lnTo>
                    <a:pt x="51447" y="840917"/>
                  </a:lnTo>
                  <a:lnTo>
                    <a:pt x="49923" y="841514"/>
                  </a:lnTo>
                  <a:lnTo>
                    <a:pt x="46710" y="842060"/>
                  </a:lnTo>
                  <a:lnTo>
                    <a:pt x="42900" y="842162"/>
                  </a:lnTo>
                  <a:lnTo>
                    <a:pt x="25311" y="842162"/>
                  </a:lnTo>
                  <a:lnTo>
                    <a:pt x="23304" y="842276"/>
                  </a:lnTo>
                  <a:lnTo>
                    <a:pt x="13817" y="860996"/>
                  </a:lnTo>
                  <a:lnTo>
                    <a:pt x="14122" y="862901"/>
                  </a:lnTo>
                  <a:lnTo>
                    <a:pt x="14211" y="863346"/>
                  </a:lnTo>
                  <a:lnTo>
                    <a:pt x="15976" y="868235"/>
                  </a:lnTo>
                  <a:lnTo>
                    <a:pt x="17259" y="870140"/>
                  </a:lnTo>
                  <a:lnTo>
                    <a:pt x="18935" y="871448"/>
                  </a:lnTo>
                  <a:lnTo>
                    <a:pt x="20612" y="872807"/>
                  </a:lnTo>
                  <a:lnTo>
                    <a:pt x="22809" y="873734"/>
                  </a:lnTo>
                  <a:lnTo>
                    <a:pt x="25527" y="874331"/>
                  </a:lnTo>
                  <a:lnTo>
                    <a:pt x="26390" y="867968"/>
                  </a:lnTo>
                  <a:lnTo>
                    <a:pt x="23672" y="867257"/>
                  </a:lnTo>
                  <a:lnTo>
                    <a:pt x="21767" y="866165"/>
                  </a:lnTo>
                  <a:lnTo>
                    <a:pt x="20701" y="864755"/>
                  </a:lnTo>
                  <a:lnTo>
                    <a:pt x="19672" y="863346"/>
                  </a:lnTo>
                  <a:lnTo>
                    <a:pt x="19100" y="860996"/>
                  </a:lnTo>
                  <a:lnTo>
                    <a:pt x="19113" y="854633"/>
                  </a:lnTo>
                  <a:lnTo>
                    <a:pt x="19824" y="852233"/>
                  </a:lnTo>
                  <a:lnTo>
                    <a:pt x="21297" y="850544"/>
                  </a:lnTo>
                  <a:lnTo>
                    <a:pt x="22377" y="849350"/>
                  </a:lnTo>
                  <a:lnTo>
                    <a:pt x="24244" y="848702"/>
                  </a:lnTo>
                  <a:lnTo>
                    <a:pt x="27139" y="848702"/>
                  </a:lnTo>
                  <a:lnTo>
                    <a:pt x="27698" y="848753"/>
                  </a:lnTo>
                  <a:lnTo>
                    <a:pt x="28587" y="848753"/>
                  </a:lnTo>
                  <a:lnTo>
                    <a:pt x="29451" y="851255"/>
                  </a:lnTo>
                  <a:lnTo>
                    <a:pt x="30200" y="855116"/>
                  </a:lnTo>
                  <a:lnTo>
                    <a:pt x="31140" y="862901"/>
                  </a:lnTo>
                  <a:lnTo>
                    <a:pt x="31445" y="864755"/>
                  </a:lnTo>
                  <a:lnTo>
                    <a:pt x="32207" y="867587"/>
                  </a:lnTo>
                  <a:lnTo>
                    <a:pt x="32334" y="867968"/>
                  </a:lnTo>
                  <a:lnTo>
                    <a:pt x="32994" y="869442"/>
                  </a:lnTo>
                  <a:lnTo>
                    <a:pt x="33934" y="870800"/>
                  </a:lnTo>
                  <a:lnTo>
                    <a:pt x="34874" y="872210"/>
                  </a:lnTo>
                  <a:lnTo>
                    <a:pt x="36118" y="873302"/>
                  </a:lnTo>
                  <a:lnTo>
                    <a:pt x="39217" y="875042"/>
                  </a:lnTo>
                  <a:lnTo>
                    <a:pt x="40932" y="875474"/>
                  </a:lnTo>
                  <a:lnTo>
                    <a:pt x="46012" y="875474"/>
                  </a:lnTo>
                  <a:lnTo>
                    <a:pt x="48641" y="874331"/>
                  </a:lnTo>
                  <a:lnTo>
                    <a:pt x="50698" y="872045"/>
                  </a:lnTo>
                  <a:lnTo>
                    <a:pt x="52755" y="869823"/>
                  </a:lnTo>
                  <a:lnTo>
                    <a:pt x="53162" y="868514"/>
                  </a:lnTo>
                  <a:lnTo>
                    <a:pt x="53784" y="866546"/>
                  </a:lnTo>
                  <a:lnTo>
                    <a:pt x="53784" y="859802"/>
                  </a:lnTo>
                  <a:close/>
                </a:path>
                <a:path w="1958340" h="1576704">
                  <a:moveTo>
                    <a:pt x="53784" y="689927"/>
                  </a:moveTo>
                  <a:lnTo>
                    <a:pt x="51625" y="685850"/>
                  </a:lnTo>
                  <a:lnTo>
                    <a:pt x="47294" y="682853"/>
                  </a:lnTo>
                  <a:lnTo>
                    <a:pt x="52920" y="682853"/>
                  </a:lnTo>
                  <a:lnTo>
                    <a:pt x="52920" y="677087"/>
                  </a:lnTo>
                  <a:lnTo>
                    <a:pt x="14592" y="677087"/>
                  </a:lnTo>
                  <a:lnTo>
                    <a:pt x="14592" y="683564"/>
                  </a:lnTo>
                  <a:lnTo>
                    <a:pt x="38392" y="683564"/>
                  </a:lnTo>
                  <a:lnTo>
                    <a:pt x="40894" y="683945"/>
                  </a:lnTo>
                  <a:lnTo>
                    <a:pt x="48183" y="691781"/>
                  </a:lnTo>
                  <a:lnTo>
                    <a:pt x="48183" y="695706"/>
                  </a:lnTo>
                  <a:lnTo>
                    <a:pt x="47701" y="697331"/>
                  </a:lnTo>
                  <a:lnTo>
                    <a:pt x="46736" y="698639"/>
                  </a:lnTo>
                  <a:lnTo>
                    <a:pt x="45745" y="699998"/>
                  </a:lnTo>
                  <a:lnTo>
                    <a:pt x="44411" y="700874"/>
                  </a:lnTo>
                  <a:lnTo>
                    <a:pt x="41529" y="701522"/>
                  </a:lnTo>
                  <a:lnTo>
                    <a:pt x="39243" y="701687"/>
                  </a:lnTo>
                  <a:lnTo>
                    <a:pt x="14592" y="701687"/>
                  </a:lnTo>
                  <a:lnTo>
                    <a:pt x="14592" y="708164"/>
                  </a:lnTo>
                  <a:lnTo>
                    <a:pt x="41097" y="708164"/>
                  </a:lnTo>
                  <a:lnTo>
                    <a:pt x="43129" y="708050"/>
                  </a:lnTo>
                  <a:lnTo>
                    <a:pt x="53784" y="697331"/>
                  </a:lnTo>
                  <a:lnTo>
                    <a:pt x="53784" y="689927"/>
                  </a:lnTo>
                  <a:close/>
                </a:path>
                <a:path w="1958340" h="1576704">
                  <a:moveTo>
                    <a:pt x="53784" y="646772"/>
                  </a:moveTo>
                  <a:lnTo>
                    <a:pt x="51892" y="643178"/>
                  </a:lnTo>
                  <a:lnTo>
                    <a:pt x="48437" y="641007"/>
                  </a:lnTo>
                  <a:lnTo>
                    <a:pt x="48437" y="648017"/>
                  </a:lnTo>
                  <a:lnTo>
                    <a:pt x="48437" y="653681"/>
                  </a:lnTo>
                  <a:lnTo>
                    <a:pt x="47231" y="656132"/>
                  </a:lnTo>
                  <a:lnTo>
                    <a:pt x="42367" y="660273"/>
                  </a:lnTo>
                  <a:lnTo>
                    <a:pt x="38696" y="661301"/>
                  </a:lnTo>
                  <a:lnTo>
                    <a:pt x="28714" y="661301"/>
                  </a:lnTo>
                  <a:lnTo>
                    <a:pt x="24993" y="660323"/>
                  </a:lnTo>
                  <a:lnTo>
                    <a:pt x="22631" y="658418"/>
                  </a:lnTo>
                  <a:lnTo>
                    <a:pt x="20281" y="656463"/>
                  </a:lnTo>
                  <a:lnTo>
                    <a:pt x="19100" y="654062"/>
                  </a:lnTo>
                  <a:lnTo>
                    <a:pt x="19177" y="648017"/>
                  </a:lnTo>
                  <a:lnTo>
                    <a:pt x="20320" y="645680"/>
                  </a:lnTo>
                  <a:lnTo>
                    <a:pt x="25234" y="641654"/>
                  </a:lnTo>
                  <a:lnTo>
                    <a:pt x="29083" y="640676"/>
                  </a:lnTo>
                  <a:lnTo>
                    <a:pt x="39090" y="640676"/>
                  </a:lnTo>
                  <a:lnTo>
                    <a:pt x="42633" y="641654"/>
                  </a:lnTo>
                  <a:lnTo>
                    <a:pt x="44958" y="643610"/>
                  </a:lnTo>
                  <a:lnTo>
                    <a:pt x="47282" y="645629"/>
                  </a:lnTo>
                  <a:lnTo>
                    <a:pt x="48437" y="648017"/>
                  </a:lnTo>
                  <a:lnTo>
                    <a:pt x="48437" y="641007"/>
                  </a:lnTo>
                  <a:lnTo>
                    <a:pt x="48082" y="640778"/>
                  </a:lnTo>
                  <a:lnTo>
                    <a:pt x="52920" y="640778"/>
                  </a:lnTo>
                  <a:lnTo>
                    <a:pt x="52920" y="634746"/>
                  </a:lnTo>
                  <a:lnTo>
                    <a:pt x="0" y="634746"/>
                  </a:lnTo>
                  <a:lnTo>
                    <a:pt x="0" y="641223"/>
                  </a:lnTo>
                  <a:lnTo>
                    <a:pt x="18986" y="641223"/>
                  </a:lnTo>
                  <a:lnTo>
                    <a:pt x="17424" y="642302"/>
                  </a:lnTo>
                  <a:lnTo>
                    <a:pt x="16154" y="643775"/>
                  </a:lnTo>
                  <a:lnTo>
                    <a:pt x="14211" y="647420"/>
                  </a:lnTo>
                  <a:lnTo>
                    <a:pt x="13716" y="649490"/>
                  </a:lnTo>
                  <a:lnTo>
                    <a:pt x="13716" y="654939"/>
                  </a:lnTo>
                  <a:lnTo>
                    <a:pt x="29959" y="667994"/>
                  </a:lnTo>
                  <a:lnTo>
                    <a:pt x="37719" y="667994"/>
                  </a:lnTo>
                  <a:lnTo>
                    <a:pt x="53670" y="654939"/>
                  </a:lnTo>
                  <a:lnTo>
                    <a:pt x="53784" y="646772"/>
                  </a:lnTo>
                  <a:close/>
                </a:path>
                <a:path w="1958340" h="1576704">
                  <a:moveTo>
                    <a:pt x="68427" y="821651"/>
                  </a:moveTo>
                  <a:lnTo>
                    <a:pt x="68364" y="812558"/>
                  </a:lnTo>
                  <a:lnTo>
                    <a:pt x="67754" y="809777"/>
                  </a:lnTo>
                  <a:lnTo>
                    <a:pt x="65747" y="806132"/>
                  </a:lnTo>
                  <a:lnTo>
                    <a:pt x="65481" y="805649"/>
                  </a:lnTo>
                  <a:lnTo>
                    <a:pt x="64871" y="804506"/>
                  </a:lnTo>
                  <a:lnTo>
                    <a:pt x="62903" y="802601"/>
                  </a:lnTo>
                  <a:lnTo>
                    <a:pt x="60413" y="801395"/>
                  </a:lnTo>
                  <a:lnTo>
                    <a:pt x="57912" y="800150"/>
                  </a:lnTo>
                  <a:lnTo>
                    <a:pt x="53682" y="799553"/>
                  </a:lnTo>
                  <a:lnTo>
                    <a:pt x="47536" y="799553"/>
                  </a:lnTo>
                  <a:lnTo>
                    <a:pt x="47536" y="819200"/>
                  </a:lnTo>
                  <a:lnTo>
                    <a:pt x="46393" y="821702"/>
                  </a:lnTo>
                  <a:lnTo>
                    <a:pt x="44081" y="823658"/>
                  </a:lnTo>
                  <a:lnTo>
                    <a:pt x="41770" y="825677"/>
                  </a:lnTo>
                  <a:lnTo>
                    <a:pt x="38100" y="826706"/>
                  </a:lnTo>
                  <a:lnTo>
                    <a:pt x="28448" y="826706"/>
                  </a:lnTo>
                  <a:lnTo>
                    <a:pt x="24968" y="825677"/>
                  </a:lnTo>
                  <a:lnTo>
                    <a:pt x="20269" y="821651"/>
                  </a:lnTo>
                  <a:lnTo>
                    <a:pt x="19126" y="819200"/>
                  </a:lnTo>
                  <a:lnTo>
                    <a:pt x="19227" y="813054"/>
                  </a:lnTo>
                  <a:lnTo>
                    <a:pt x="20281" y="810818"/>
                  </a:lnTo>
                  <a:lnTo>
                    <a:pt x="25057" y="806678"/>
                  </a:lnTo>
                  <a:lnTo>
                    <a:pt x="28587" y="805649"/>
                  </a:lnTo>
                  <a:lnTo>
                    <a:pt x="38188" y="805649"/>
                  </a:lnTo>
                  <a:lnTo>
                    <a:pt x="47536" y="819200"/>
                  </a:lnTo>
                  <a:lnTo>
                    <a:pt x="47536" y="799553"/>
                  </a:lnTo>
                  <a:lnTo>
                    <a:pt x="14592" y="799553"/>
                  </a:lnTo>
                  <a:lnTo>
                    <a:pt x="14592" y="805535"/>
                  </a:lnTo>
                  <a:lnTo>
                    <a:pt x="19202" y="805535"/>
                  </a:lnTo>
                  <a:lnTo>
                    <a:pt x="15544" y="808482"/>
                  </a:lnTo>
                  <a:lnTo>
                    <a:pt x="13716" y="812228"/>
                  </a:lnTo>
                  <a:lnTo>
                    <a:pt x="13716" y="820127"/>
                  </a:lnTo>
                  <a:lnTo>
                    <a:pt x="29870" y="833348"/>
                  </a:lnTo>
                  <a:lnTo>
                    <a:pt x="38849" y="833348"/>
                  </a:lnTo>
                  <a:lnTo>
                    <a:pt x="43408" y="831938"/>
                  </a:lnTo>
                  <a:lnTo>
                    <a:pt x="50292" y="826706"/>
                  </a:lnTo>
                  <a:lnTo>
                    <a:pt x="51015" y="826160"/>
                  </a:lnTo>
                  <a:lnTo>
                    <a:pt x="52920" y="822083"/>
                  </a:lnTo>
                  <a:lnTo>
                    <a:pt x="52920" y="812558"/>
                  </a:lnTo>
                  <a:lnTo>
                    <a:pt x="51244" y="809015"/>
                  </a:lnTo>
                  <a:lnTo>
                    <a:pt x="47904" y="806196"/>
                  </a:lnTo>
                  <a:lnTo>
                    <a:pt x="52133" y="806132"/>
                  </a:lnTo>
                  <a:lnTo>
                    <a:pt x="62992" y="820127"/>
                  </a:lnTo>
                  <a:lnTo>
                    <a:pt x="62496" y="821918"/>
                  </a:lnTo>
                  <a:lnTo>
                    <a:pt x="60401" y="824750"/>
                  </a:lnTo>
                  <a:lnTo>
                    <a:pt x="58978" y="825461"/>
                  </a:lnTo>
                  <a:lnTo>
                    <a:pt x="57035" y="825728"/>
                  </a:lnTo>
                  <a:lnTo>
                    <a:pt x="56095" y="832040"/>
                  </a:lnTo>
                  <a:lnTo>
                    <a:pt x="60236" y="832154"/>
                  </a:lnTo>
                  <a:lnTo>
                    <a:pt x="63334" y="830795"/>
                  </a:lnTo>
                  <a:lnTo>
                    <a:pt x="65392" y="827963"/>
                  </a:lnTo>
                  <a:lnTo>
                    <a:pt x="67449" y="825182"/>
                  </a:lnTo>
                  <a:lnTo>
                    <a:pt x="68427" y="821651"/>
                  </a:lnTo>
                  <a:close/>
                </a:path>
                <a:path w="1958340" h="1576704">
                  <a:moveTo>
                    <a:pt x="99402" y="1422146"/>
                  </a:moveTo>
                  <a:lnTo>
                    <a:pt x="85153" y="1422146"/>
                  </a:lnTo>
                  <a:lnTo>
                    <a:pt x="85153" y="1426819"/>
                  </a:lnTo>
                  <a:lnTo>
                    <a:pt x="99402" y="1426819"/>
                  </a:lnTo>
                  <a:lnTo>
                    <a:pt x="99402" y="1422146"/>
                  </a:lnTo>
                  <a:close/>
                </a:path>
                <a:path w="1958340" h="1576704">
                  <a:moveTo>
                    <a:pt x="99402" y="1188783"/>
                  </a:moveTo>
                  <a:lnTo>
                    <a:pt x="85153" y="1188783"/>
                  </a:lnTo>
                  <a:lnTo>
                    <a:pt x="85153" y="1193444"/>
                  </a:lnTo>
                  <a:lnTo>
                    <a:pt x="99402" y="1193444"/>
                  </a:lnTo>
                  <a:lnTo>
                    <a:pt x="99402" y="1188783"/>
                  </a:lnTo>
                  <a:close/>
                </a:path>
                <a:path w="1958340" h="1576704">
                  <a:moveTo>
                    <a:pt x="99402" y="955433"/>
                  </a:moveTo>
                  <a:lnTo>
                    <a:pt x="85153" y="955433"/>
                  </a:lnTo>
                  <a:lnTo>
                    <a:pt x="85153" y="960120"/>
                  </a:lnTo>
                  <a:lnTo>
                    <a:pt x="99402" y="960120"/>
                  </a:lnTo>
                  <a:lnTo>
                    <a:pt x="99402" y="955433"/>
                  </a:lnTo>
                  <a:close/>
                </a:path>
                <a:path w="1958340" h="1576704">
                  <a:moveTo>
                    <a:pt x="121234" y="933450"/>
                  </a:moveTo>
                  <a:lnTo>
                    <a:pt x="118249" y="933450"/>
                  </a:lnTo>
                  <a:lnTo>
                    <a:pt x="117449" y="935075"/>
                  </a:lnTo>
                  <a:lnTo>
                    <a:pt x="116065" y="936764"/>
                  </a:lnTo>
                  <a:lnTo>
                    <a:pt x="112179" y="940244"/>
                  </a:lnTo>
                  <a:lnTo>
                    <a:pt x="109918" y="941717"/>
                  </a:lnTo>
                  <a:lnTo>
                    <a:pt x="107429" y="942911"/>
                  </a:lnTo>
                  <a:lnTo>
                    <a:pt x="107315" y="947432"/>
                  </a:lnTo>
                  <a:lnTo>
                    <a:pt x="108762" y="946886"/>
                  </a:lnTo>
                  <a:lnTo>
                    <a:pt x="110388" y="946124"/>
                  </a:lnTo>
                  <a:lnTo>
                    <a:pt x="112204" y="945032"/>
                  </a:lnTo>
                  <a:lnTo>
                    <a:pt x="114020" y="944003"/>
                  </a:lnTo>
                  <a:lnTo>
                    <a:pt x="115481" y="942911"/>
                  </a:lnTo>
                  <a:lnTo>
                    <a:pt x="116598" y="941832"/>
                  </a:lnTo>
                  <a:lnTo>
                    <a:pt x="116598" y="971435"/>
                  </a:lnTo>
                  <a:lnTo>
                    <a:pt x="121234" y="971435"/>
                  </a:lnTo>
                  <a:lnTo>
                    <a:pt x="121234" y="941832"/>
                  </a:lnTo>
                  <a:lnTo>
                    <a:pt x="121234" y="933450"/>
                  </a:lnTo>
                  <a:close/>
                </a:path>
                <a:path w="1958340" h="1576704">
                  <a:moveTo>
                    <a:pt x="123532" y="466725"/>
                  </a:moveTo>
                  <a:lnTo>
                    <a:pt x="120548" y="466725"/>
                  </a:lnTo>
                  <a:lnTo>
                    <a:pt x="119735" y="468350"/>
                  </a:lnTo>
                  <a:lnTo>
                    <a:pt x="118364" y="470039"/>
                  </a:lnTo>
                  <a:lnTo>
                    <a:pt x="114477" y="473519"/>
                  </a:lnTo>
                  <a:lnTo>
                    <a:pt x="112217" y="474992"/>
                  </a:lnTo>
                  <a:lnTo>
                    <a:pt x="109613" y="476250"/>
                  </a:lnTo>
                  <a:lnTo>
                    <a:pt x="109613" y="480707"/>
                  </a:lnTo>
                  <a:lnTo>
                    <a:pt x="118897" y="475107"/>
                  </a:lnTo>
                  <a:lnTo>
                    <a:pt x="118897" y="504710"/>
                  </a:lnTo>
                  <a:lnTo>
                    <a:pt x="123532" y="504710"/>
                  </a:lnTo>
                  <a:lnTo>
                    <a:pt x="123532" y="466725"/>
                  </a:lnTo>
                  <a:close/>
                </a:path>
                <a:path w="1958340" h="1576704">
                  <a:moveTo>
                    <a:pt x="128155" y="1200340"/>
                  </a:moveTo>
                  <a:lnTo>
                    <a:pt x="109613" y="1200340"/>
                  </a:lnTo>
                  <a:lnTo>
                    <a:pt x="110134" y="1199502"/>
                  </a:lnTo>
                  <a:lnTo>
                    <a:pt x="110782" y="1198664"/>
                  </a:lnTo>
                  <a:lnTo>
                    <a:pt x="112369" y="1196987"/>
                  </a:lnTo>
                  <a:lnTo>
                    <a:pt x="114147" y="1195400"/>
                  </a:lnTo>
                  <a:lnTo>
                    <a:pt x="120269" y="1190244"/>
                  </a:lnTo>
                  <a:lnTo>
                    <a:pt x="122656" y="1188021"/>
                  </a:lnTo>
                  <a:lnTo>
                    <a:pt x="125539" y="1184783"/>
                  </a:lnTo>
                  <a:lnTo>
                    <a:pt x="126555" y="1183246"/>
                  </a:lnTo>
                  <a:lnTo>
                    <a:pt x="127787" y="1180325"/>
                  </a:lnTo>
                  <a:lnTo>
                    <a:pt x="128066" y="1178979"/>
                  </a:lnTo>
                  <a:lnTo>
                    <a:pt x="127965" y="1174026"/>
                  </a:lnTo>
                  <a:lnTo>
                    <a:pt x="127038" y="1171854"/>
                  </a:lnTo>
                  <a:lnTo>
                    <a:pt x="125793" y="1170673"/>
                  </a:lnTo>
                  <a:lnTo>
                    <a:pt x="122821" y="1167828"/>
                  </a:lnTo>
                  <a:lnTo>
                    <a:pt x="119951" y="1166825"/>
                  </a:lnTo>
                  <a:lnTo>
                    <a:pt x="112725" y="1166825"/>
                  </a:lnTo>
                  <a:lnTo>
                    <a:pt x="109867" y="1167765"/>
                  </a:lnTo>
                  <a:lnTo>
                    <a:pt x="105600" y="1171486"/>
                  </a:lnTo>
                  <a:lnTo>
                    <a:pt x="104368" y="1174203"/>
                  </a:lnTo>
                  <a:lnTo>
                    <a:pt x="104038" y="1177759"/>
                  </a:lnTo>
                  <a:lnTo>
                    <a:pt x="108813" y="1178255"/>
                  </a:lnTo>
                  <a:lnTo>
                    <a:pt x="108839" y="1175880"/>
                  </a:lnTo>
                  <a:lnTo>
                    <a:pt x="109512" y="1174026"/>
                  </a:lnTo>
                  <a:lnTo>
                    <a:pt x="112191" y="1171346"/>
                  </a:lnTo>
                  <a:lnTo>
                    <a:pt x="113982" y="1170673"/>
                  </a:lnTo>
                  <a:lnTo>
                    <a:pt x="118325" y="1170673"/>
                  </a:lnTo>
                  <a:lnTo>
                    <a:pt x="120040" y="1171308"/>
                  </a:lnTo>
                  <a:lnTo>
                    <a:pt x="122669" y="1173822"/>
                  </a:lnTo>
                  <a:lnTo>
                    <a:pt x="123329" y="1175385"/>
                  </a:lnTo>
                  <a:lnTo>
                    <a:pt x="123329" y="1178979"/>
                  </a:lnTo>
                  <a:lnTo>
                    <a:pt x="122605" y="1180833"/>
                  </a:lnTo>
                  <a:lnTo>
                    <a:pt x="119710" y="1184795"/>
                  </a:lnTo>
                  <a:lnTo>
                    <a:pt x="116941" y="1187450"/>
                  </a:lnTo>
                  <a:lnTo>
                    <a:pt x="110185" y="1192987"/>
                  </a:lnTo>
                  <a:lnTo>
                    <a:pt x="108165" y="1194892"/>
                  </a:lnTo>
                  <a:lnTo>
                    <a:pt x="105359" y="1198206"/>
                  </a:lnTo>
                  <a:lnTo>
                    <a:pt x="104343" y="1199883"/>
                  </a:lnTo>
                  <a:lnTo>
                    <a:pt x="103314" y="1202613"/>
                  </a:lnTo>
                  <a:lnTo>
                    <a:pt x="103136" y="1203693"/>
                  </a:lnTo>
                  <a:lnTo>
                    <a:pt x="103162" y="1204798"/>
                  </a:lnTo>
                  <a:lnTo>
                    <a:pt x="128155" y="1204798"/>
                  </a:lnTo>
                  <a:lnTo>
                    <a:pt x="128155" y="1200340"/>
                  </a:lnTo>
                  <a:close/>
                </a:path>
                <a:path w="1958340" h="1576704">
                  <a:moveTo>
                    <a:pt x="128536" y="1424559"/>
                  </a:moveTo>
                  <a:lnTo>
                    <a:pt x="121475" y="1417675"/>
                  </a:lnTo>
                  <a:lnTo>
                    <a:pt x="123190" y="1416888"/>
                  </a:lnTo>
                  <a:lnTo>
                    <a:pt x="126657" y="1408214"/>
                  </a:lnTo>
                  <a:lnTo>
                    <a:pt x="126225" y="1406677"/>
                  </a:lnTo>
                  <a:lnTo>
                    <a:pt x="117678" y="1400187"/>
                  </a:lnTo>
                  <a:lnTo>
                    <a:pt x="112636" y="1400187"/>
                  </a:lnTo>
                  <a:lnTo>
                    <a:pt x="110134" y="1401038"/>
                  </a:lnTo>
                  <a:lnTo>
                    <a:pt x="106108" y="1404467"/>
                  </a:lnTo>
                  <a:lnTo>
                    <a:pt x="104825" y="1406880"/>
                  </a:lnTo>
                  <a:lnTo>
                    <a:pt x="104254" y="1409992"/>
                  </a:lnTo>
                  <a:lnTo>
                    <a:pt x="108889" y="1410817"/>
                  </a:lnTo>
                  <a:lnTo>
                    <a:pt x="109232" y="1408544"/>
                  </a:lnTo>
                  <a:lnTo>
                    <a:pt x="109994" y="1406880"/>
                  </a:lnTo>
                  <a:lnTo>
                    <a:pt x="112433" y="1404569"/>
                  </a:lnTo>
                  <a:lnTo>
                    <a:pt x="113919" y="1404010"/>
                  </a:lnTo>
                  <a:lnTo>
                    <a:pt x="117551" y="1404010"/>
                  </a:lnTo>
                  <a:lnTo>
                    <a:pt x="119037" y="1404569"/>
                  </a:lnTo>
                  <a:lnTo>
                    <a:pt x="121335" y="1406804"/>
                  </a:lnTo>
                  <a:lnTo>
                    <a:pt x="121920" y="1408214"/>
                  </a:lnTo>
                  <a:lnTo>
                    <a:pt x="121920" y="1412062"/>
                  </a:lnTo>
                  <a:lnTo>
                    <a:pt x="121119" y="1413662"/>
                  </a:lnTo>
                  <a:lnTo>
                    <a:pt x="117957" y="1415719"/>
                  </a:lnTo>
                  <a:lnTo>
                    <a:pt x="116179" y="1416240"/>
                  </a:lnTo>
                  <a:lnTo>
                    <a:pt x="114007" y="1416240"/>
                  </a:lnTo>
                  <a:lnTo>
                    <a:pt x="113461" y="1416189"/>
                  </a:lnTo>
                  <a:lnTo>
                    <a:pt x="112941" y="1420266"/>
                  </a:lnTo>
                  <a:lnTo>
                    <a:pt x="114249" y="1419923"/>
                  </a:lnTo>
                  <a:lnTo>
                    <a:pt x="115341" y="1419745"/>
                  </a:lnTo>
                  <a:lnTo>
                    <a:pt x="118364" y="1419745"/>
                  </a:lnTo>
                  <a:lnTo>
                    <a:pt x="120142" y="1420444"/>
                  </a:lnTo>
                  <a:lnTo>
                    <a:pt x="122923" y="1423212"/>
                  </a:lnTo>
                  <a:lnTo>
                    <a:pt x="123621" y="1424965"/>
                  </a:lnTo>
                  <a:lnTo>
                    <a:pt x="123621" y="1429334"/>
                  </a:lnTo>
                  <a:lnTo>
                    <a:pt x="122859" y="1431213"/>
                  </a:lnTo>
                  <a:lnTo>
                    <a:pt x="119849" y="1434236"/>
                  </a:lnTo>
                  <a:lnTo>
                    <a:pt x="118008" y="1434998"/>
                  </a:lnTo>
                  <a:lnTo>
                    <a:pt x="113995" y="1434998"/>
                  </a:lnTo>
                  <a:lnTo>
                    <a:pt x="112433" y="1434414"/>
                  </a:lnTo>
                  <a:lnTo>
                    <a:pt x="109867" y="1432090"/>
                  </a:lnTo>
                  <a:lnTo>
                    <a:pt x="108953" y="1430197"/>
                  </a:lnTo>
                  <a:lnTo>
                    <a:pt x="108432" y="1427568"/>
                  </a:lnTo>
                  <a:lnTo>
                    <a:pt x="103784" y="1428191"/>
                  </a:lnTo>
                  <a:lnTo>
                    <a:pt x="104101" y="1431328"/>
                  </a:lnTo>
                  <a:lnTo>
                    <a:pt x="105346" y="1433893"/>
                  </a:lnTo>
                  <a:lnTo>
                    <a:pt x="109728" y="1437855"/>
                  </a:lnTo>
                  <a:lnTo>
                    <a:pt x="112483" y="1438846"/>
                  </a:lnTo>
                  <a:lnTo>
                    <a:pt x="119481" y="1438846"/>
                  </a:lnTo>
                  <a:lnTo>
                    <a:pt x="122529" y="1437690"/>
                  </a:lnTo>
                  <a:lnTo>
                    <a:pt x="125349" y="1434998"/>
                  </a:lnTo>
                  <a:lnTo>
                    <a:pt x="127342" y="1433106"/>
                  </a:lnTo>
                  <a:lnTo>
                    <a:pt x="128536" y="1430299"/>
                  </a:lnTo>
                  <a:lnTo>
                    <a:pt x="128536" y="1424559"/>
                  </a:lnTo>
                  <a:close/>
                </a:path>
                <a:path w="1958340" h="1576704">
                  <a:moveTo>
                    <a:pt x="130441" y="266915"/>
                  </a:moveTo>
                  <a:lnTo>
                    <a:pt x="111912" y="266915"/>
                  </a:lnTo>
                  <a:lnTo>
                    <a:pt x="112420" y="266039"/>
                  </a:lnTo>
                  <a:lnTo>
                    <a:pt x="113080" y="265226"/>
                  </a:lnTo>
                  <a:lnTo>
                    <a:pt x="114655" y="263537"/>
                  </a:lnTo>
                  <a:lnTo>
                    <a:pt x="116446" y="261962"/>
                  </a:lnTo>
                  <a:lnTo>
                    <a:pt x="122567" y="256794"/>
                  </a:lnTo>
                  <a:lnTo>
                    <a:pt x="124955" y="254558"/>
                  </a:lnTo>
                  <a:lnTo>
                    <a:pt x="127825" y="251345"/>
                  </a:lnTo>
                  <a:lnTo>
                    <a:pt x="128854" y="249821"/>
                  </a:lnTo>
                  <a:lnTo>
                    <a:pt x="130086" y="246888"/>
                  </a:lnTo>
                  <a:lnTo>
                    <a:pt x="130390" y="245414"/>
                  </a:lnTo>
                  <a:lnTo>
                    <a:pt x="130390" y="240893"/>
                  </a:lnTo>
                  <a:lnTo>
                    <a:pt x="129336" y="238391"/>
                  </a:lnTo>
                  <a:lnTo>
                    <a:pt x="125107" y="234365"/>
                  </a:lnTo>
                  <a:lnTo>
                    <a:pt x="122237" y="233387"/>
                  </a:lnTo>
                  <a:lnTo>
                    <a:pt x="115023" y="233387"/>
                  </a:lnTo>
                  <a:lnTo>
                    <a:pt x="112153" y="234315"/>
                  </a:lnTo>
                  <a:lnTo>
                    <a:pt x="107899" y="238061"/>
                  </a:lnTo>
                  <a:lnTo>
                    <a:pt x="106667" y="240728"/>
                  </a:lnTo>
                  <a:lnTo>
                    <a:pt x="106349" y="244322"/>
                  </a:lnTo>
                  <a:lnTo>
                    <a:pt x="111112" y="244817"/>
                  </a:lnTo>
                  <a:lnTo>
                    <a:pt x="111125" y="242417"/>
                  </a:lnTo>
                  <a:lnTo>
                    <a:pt x="111810" y="240563"/>
                  </a:lnTo>
                  <a:lnTo>
                    <a:pt x="114490" y="237896"/>
                  </a:lnTo>
                  <a:lnTo>
                    <a:pt x="116268" y="237197"/>
                  </a:lnTo>
                  <a:lnTo>
                    <a:pt x="120624" y="237197"/>
                  </a:lnTo>
                  <a:lnTo>
                    <a:pt x="122339" y="237845"/>
                  </a:lnTo>
                  <a:lnTo>
                    <a:pt x="124968" y="240411"/>
                  </a:lnTo>
                  <a:lnTo>
                    <a:pt x="125628" y="241935"/>
                  </a:lnTo>
                  <a:lnTo>
                    <a:pt x="125628" y="245516"/>
                  </a:lnTo>
                  <a:lnTo>
                    <a:pt x="124904" y="247370"/>
                  </a:lnTo>
                  <a:lnTo>
                    <a:pt x="122021" y="251345"/>
                  </a:lnTo>
                  <a:lnTo>
                    <a:pt x="119240" y="254012"/>
                  </a:lnTo>
                  <a:lnTo>
                    <a:pt x="112483" y="259562"/>
                  </a:lnTo>
                  <a:lnTo>
                    <a:pt x="110464" y="261467"/>
                  </a:lnTo>
                  <a:lnTo>
                    <a:pt x="107657" y="264731"/>
                  </a:lnTo>
                  <a:lnTo>
                    <a:pt x="106641" y="266420"/>
                  </a:lnTo>
                  <a:lnTo>
                    <a:pt x="105613" y="269138"/>
                  </a:lnTo>
                  <a:lnTo>
                    <a:pt x="105435" y="270230"/>
                  </a:lnTo>
                  <a:lnTo>
                    <a:pt x="105460" y="271373"/>
                  </a:lnTo>
                  <a:lnTo>
                    <a:pt x="130441" y="271373"/>
                  </a:lnTo>
                  <a:lnTo>
                    <a:pt x="130441" y="266915"/>
                  </a:lnTo>
                  <a:close/>
                </a:path>
                <a:path w="1958340" h="1576704">
                  <a:moveTo>
                    <a:pt x="130708" y="723836"/>
                  </a:moveTo>
                  <a:lnTo>
                    <a:pt x="125933" y="702779"/>
                  </a:lnTo>
                  <a:lnTo>
                    <a:pt x="125933" y="725639"/>
                  </a:lnTo>
                  <a:lnTo>
                    <a:pt x="125209" y="729767"/>
                  </a:lnTo>
                  <a:lnTo>
                    <a:pt x="123723" y="731837"/>
                  </a:lnTo>
                  <a:lnTo>
                    <a:pt x="122301" y="733856"/>
                  </a:lnTo>
                  <a:lnTo>
                    <a:pt x="120510" y="734885"/>
                  </a:lnTo>
                  <a:lnTo>
                    <a:pt x="116243" y="734885"/>
                  </a:lnTo>
                  <a:lnTo>
                    <a:pt x="114452" y="733856"/>
                  </a:lnTo>
                  <a:lnTo>
                    <a:pt x="112890" y="731672"/>
                  </a:lnTo>
                  <a:lnTo>
                    <a:pt x="111556" y="729767"/>
                  </a:lnTo>
                  <a:lnTo>
                    <a:pt x="110820" y="725639"/>
                  </a:lnTo>
                  <a:lnTo>
                    <a:pt x="110921" y="712685"/>
                  </a:lnTo>
                  <a:lnTo>
                    <a:pt x="111620" y="708977"/>
                  </a:lnTo>
                  <a:lnTo>
                    <a:pt x="113220" y="706640"/>
                  </a:lnTo>
                  <a:lnTo>
                    <a:pt x="114490" y="704850"/>
                  </a:lnTo>
                  <a:lnTo>
                    <a:pt x="116192" y="703922"/>
                  </a:lnTo>
                  <a:lnTo>
                    <a:pt x="120497" y="703922"/>
                  </a:lnTo>
                  <a:lnTo>
                    <a:pt x="122301" y="704951"/>
                  </a:lnTo>
                  <a:lnTo>
                    <a:pt x="123761" y="707021"/>
                  </a:lnTo>
                  <a:lnTo>
                    <a:pt x="125209" y="709041"/>
                  </a:lnTo>
                  <a:lnTo>
                    <a:pt x="125844" y="712685"/>
                  </a:lnTo>
                  <a:lnTo>
                    <a:pt x="125933" y="725639"/>
                  </a:lnTo>
                  <a:lnTo>
                    <a:pt x="125933" y="702779"/>
                  </a:lnTo>
                  <a:lnTo>
                    <a:pt x="125247" y="702119"/>
                  </a:lnTo>
                  <a:lnTo>
                    <a:pt x="122186" y="700493"/>
                  </a:lnTo>
                  <a:lnTo>
                    <a:pt x="120408" y="700112"/>
                  </a:lnTo>
                  <a:lnTo>
                    <a:pt x="115633" y="700112"/>
                  </a:lnTo>
                  <a:lnTo>
                    <a:pt x="113347" y="700811"/>
                  </a:lnTo>
                  <a:lnTo>
                    <a:pt x="111531" y="702335"/>
                  </a:lnTo>
                  <a:lnTo>
                    <a:pt x="109715" y="703808"/>
                  </a:lnTo>
                  <a:lnTo>
                    <a:pt x="108356" y="705878"/>
                  </a:lnTo>
                  <a:lnTo>
                    <a:pt x="106514" y="711377"/>
                  </a:lnTo>
                  <a:lnTo>
                    <a:pt x="106057" y="714971"/>
                  </a:lnTo>
                  <a:lnTo>
                    <a:pt x="106057" y="726503"/>
                  </a:lnTo>
                  <a:lnTo>
                    <a:pt x="107302" y="731672"/>
                  </a:lnTo>
                  <a:lnTo>
                    <a:pt x="111874" y="737387"/>
                  </a:lnTo>
                  <a:lnTo>
                    <a:pt x="114731" y="738695"/>
                  </a:lnTo>
                  <a:lnTo>
                    <a:pt x="121145" y="738695"/>
                  </a:lnTo>
                  <a:lnTo>
                    <a:pt x="123431" y="737997"/>
                  </a:lnTo>
                  <a:lnTo>
                    <a:pt x="125260" y="736473"/>
                  </a:lnTo>
                  <a:lnTo>
                    <a:pt x="127063" y="734999"/>
                  </a:lnTo>
                  <a:lnTo>
                    <a:pt x="128435" y="732878"/>
                  </a:lnTo>
                  <a:lnTo>
                    <a:pt x="130251" y="727430"/>
                  </a:lnTo>
                  <a:lnTo>
                    <a:pt x="130708" y="723836"/>
                  </a:lnTo>
                  <a:close/>
                </a:path>
                <a:path w="1958340" h="1576704">
                  <a:moveTo>
                    <a:pt x="130835" y="24384"/>
                  </a:moveTo>
                  <a:lnTo>
                    <a:pt x="130213" y="22364"/>
                  </a:lnTo>
                  <a:lnTo>
                    <a:pt x="127736" y="19100"/>
                  </a:lnTo>
                  <a:lnTo>
                    <a:pt x="126009" y="18008"/>
                  </a:lnTo>
                  <a:lnTo>
                    <a:pt x="123774" y="17526"/>
                  </a:lnTo>
                  <a:lnTo>
                    <a:pt x="125488" y="16700"/>
                  </a:lnTo>
                  <a:lnTo>
                    <a:pt x="126784" y="15671"/>
                  </a:lnTo>
                  <a:lnTo>
                    <a:pt x="128536" y="12954"/>
                  </a:lnTo>
                  <a:lnTo>
                    <a:pt x="128981" y="11480"/>
                  </a:lnTo>
                  <a:lnTo>
                    <a:pt x="128981" y="8102"/>
                  </a:lnTo>
                  <a:lnTo>
                    <a:pt x="119976" y="0"/>
                  </a:lnTo>
                  <a:lnTo>
                    <a:pt x="114922" y="0"/>
                  </a:lnTo>
                  <a:lnTo>
                    <a:pt x="112420" y="863"/>
                  </a:lnTo>
                  <a:lnTo>
                    <a:pt x="108407" y="4292"/>
                  </a:lnTo>
                  <a:lnTo>
                    <a:pt x="107111" y="6692"/>
                  </a:lnTo>
                  <a:lnTo>
                    <a:pt x="106540" y="9791"/>
                  </a:lnTo>
                  <a:lnTo>
                    <a:pt x="111188" y="10668"/>
                  </a:lnTo>
                  <a:lnTo>
                    <a:pt x="111531" y="8382"/>
                  </a:lnTo>
                  <a:lnTo>
                    <a:pt x="112306" y="6692"/>
                  </a:lnTo>
                  <a:lnTo>
                    <a:pt x="114719" y="4406"/>
                  </a:lnTo>
                  <a:lnTo>
                    <a:pt x="116217" y="3810"/>
                  </a:lnTo>
                  <a:lnTo>
                    <a:pt x="119837" y="3810"/>
                  </a:lnTo>
                  <a:lnTo>
                    <a:pt x="121323" y="4406"/>
                  </a:lnTo>
                  <a:lnTo>
                    <a:pt x="123634" y="6629"/>
                  </a:lnTo>
                  <a:lnTo>
                    <a:pt x="124206" y="8051"/>
                  </a:lnTo>
                  <a:lnTo>
                    <a:pt x="124206" y="11912"/>
                  </a:lnTo>
                  <a:lnTo>
                    <a:pt x="123418" y="13487"/>
                  </a:lnTo>
                  <a:lnTo>
                    <a:pt x="120256" y="15557"/>
                  </a:lnTo>
                  <a:lnTo>
                    <a:pt x="118478" y="16052"/>
                  </a:lnTo>
                  <a:lnTo>
                    <a:pt x="116497" y="16052"/>
                  </a:lnTo>
                  <a:lnTo>
                    <a:pt x="115747" y="16002"/>
                  </a:lnTo>
                  <a:lnTo>
                    <a:pt x="115239" y="20078"/>
                  </a:lnTo>
                  <a:lnTo>
                    <a:pt x="116535" y="19748"/>
                  </a:lnTo>
                  <a:lnTo>
                    <a:pt x="117640" y="19583"/>
                  </a:lnTo>
                  <a:lnTo>
                    <a:pt x="120662" y="19583"/>
                  </a:lnTo>
                  <a:lnTo>
                    <a:pt x="122428" y="20243"/>
                  </a:lnTo>
                  <a:lnTo>
                    <a:pt x="125222" y="23012"/>
                  </a:lnTo>
                  <a:lnTo>
                    <a:pt x="125907" y="24815"/>
                  </a:lnTo>
                  <a:lnTo>
                    <a:pt x="125907" y="29171"/>
                  </a:lnTo>
                  <a:lnTo>
                    <a:pt x="125158" y="31013"/>
                  </a:lnTo>
                  <a:lnTo>
                    <a:pt x="122148" y="34061"/>
                  </a:lnTo>
                  <a:lnTo>
                    <a:pt x="120307" y="34823"/>
                  </a:lnTo>
                  <a:lnTo>
                    <a:pt x="116281" y="34823"/>
                  </a:lnTo>
                  <a:lnTo>
                    <a:pt x="114719" y="34226"/>
                  </a:lnTo>
                  <a:lnTo>
                    <a:pt x="112166" y="31889"/>
                  </a:lnTo>
                  <a:lnTo>
                    <a:pt x="111252" y="30035"/>
                  </a:lnTo>
                  <a:lnTo>
                    <a:pt x="110718" y="27368"/>
                  </a:lnTo>
                  <a:lnTo>
                    <a:pt x="106083" y="28028"/>
                  </a:lnTo>
                  <a:lnTo>
                    <a:pt x="106387" y="31178"/>
                  </a:lnTo>
                  <a:lnTo>
                    <a:pt x="107645" y="33743"/>
                  </a:lnTo>
                  <a:lnTo>
                    <a:pt x="112026" y="37655"/>
                  </a:lnTo>
                  <a:lnTo>
                    <a:pt x="114782" y="38633"/>
                  </a:lnTo>
                  <a:lnTo>
                    <a:pt x="121780" y="38633"/>
                  </a:lnTo>
                  <a:lnTo>
                    <a:pt x="124815" y="37490"/>
                  </a:lnTo>
                  <a:lnTo>
                    <a:pt x="129628" y="32918"/>
                  </a:lnTo>
                  <a:lnTo>
                    <a:pt x="130835" y="30149"/>
                  </a:lnTo>
                  <a:lnTo>
                    <a:pt x="130835" y="24384"/>
                  </a:lnTo>
                  <a:close/>
                </a:path>
                <a:path w="1958340" h="1576704">
                  <a:moveTo>
                    <a:pt x="152463" y="1472260"/>
                  </a:moveTo>
                  <a:lnTo>
                    <a:pt x="148666" y="1452346"/>
                  </a:lnTo>
                  <a:lnTo>
                    <a:pt x="148259" y="1451711"/>
                  </a:lnTo>
                  <a:lnTo>
                    <a:pt x="147688" y="1451178"/>
                  </a:lnTo>
                  <a:lnTo>
                    <a:pt x="147688" y="1474025"/>
                  </a:lnTo>
                  <a:lnTo>
                    <a:pt x="146951" y="1478165"/>
                  </a:lnTo>
                  <a:lnTo>
                    <a:pt x="144056" y="1482267"/>
                  </a:lnTo>
                  <a:lnTo>
                    <a:pt x="142265" y="1483296"/>
                  </a:lnTo>
                  <a:lnTo>
                    <a:pt x="137998" y="1483296"/>
                  </a:lnTo>
                  <a:lnTo>
                    <a:pt x="136207" y="1482267"/>
                  </a:lnTo>
                  <a:lnTo>
                    <a:pt x="133299" y="1478140"/>
                  </a:lnTo>
                  <a:lnTo>
                    <a:pt x="132575" y="1474025"/>
                  </a:lnTo>
                  <a:lnTo>
                    <a:pt x="132676" y="1461084"/>
                  </a:lnTo>
                  <a:lnTo>
                    <a:pt x="133375" y="1457350"/>
                  </a:lnTo>
                  <a:lnTo>
                    <a:pt x="136245" y="1453235"/>
                  </a:lnTo>
                  <a:lnTo>
                    <a:pt x="137947" y="1452346"/>
                  </a:lnTo>
                  <a:lnTo>
                    <a:pt x="142252" y="1452346"/>
                  </a:lnTo>
                  <a:lnTo>
                    <a:pt x="144056" y="1453362"/>
                  </a:lnTo>
                  <a:lnTo>
                    <a:pt x="146964" y="1457452"/>
                  </a:lnTo>
                  <a:lnTo>
                    <a:pt x="147599" y="1461084"/>
                  </a:lnTo>
                  <a:lnTo>
                    <a:pt x="147688" y="1474025"/>
                  </a:lnTo>
                  <a:lnTo>
                    <a:pt x="147688" y="1451178"/>
                  </a:lnTo>
                  <a:lnTo>
                    <a:pt x="147002" y="1450530"/>
                  </a:lnTo>
                  <a:lnTo>
                    <a:pt x="143941" y="1448904"/>
                  </a:lnTo>
                  <a:lnTo>
                    <a:pt x="142163" y="1448498"/>
                  </a:lnTo>
                  <a:lnTo>
                    <a:pt x="137388" y="1448498"/>
                  </a:lnTo>
                  <a:lnTo>
                    <a:pt x="127812" y="1463344"/>
                  </a:lnTo>
                  <a:lnTo>
                    <a:pt x="127812" y="1474927"/>
                  </a:lnTo>
                  <a:lnTo>
                    <a:pt x="129057" y="1480045"/>
                  </a:lnTo>
                  <a:lnTo>
                    <a:pt x="133629" y="1485811"/>
                  </a:lnTo>
                  <a:lnTo>
                    <a:pt x="136486" y="1487119"/>
                  </a:lnTo>
                  <a:lnTo>
                    <a:pt x="142900" y="1487119"/>
                  </a:lnTo>
                  <a:lnTo>
                    <a:pt x="145186" y="1486369"/>
                  </a:lnTo>
                  <a:lnTo>
                    <a:pt x="148818" y="1483398"/>
                  </a:lnTo>
                  <a:lnTo>
                    <a:pt x="150190" y="1481289"/>
                  </a:lnTo>
                  <a:lnTo>
                    <a:pt x="152006" y="1475841"/>
                  </a:lnTo>
                  <a:lnTo>
                    <a:pt x="152463" y="1472260"/>
                  </a:lnTo>
                  <a:close/>
                </a:path>
                <a:path w="1958340" h="1576704">
                  <a:moveTo>
                    <a:pt x="496328" y="1472260"/>
                  </a:moveTo>
                  <a:lnTo>
                    <a:pt x="496265" y="1463344"/>
                  </a:lnTo>
                  <a:lnTo>
                    <a:pt x="496062" y="1461084"/>
                  </a:lnTo>
                  <a:lnTo>
                    <a:pt x="495452" y="1458874"/>
                  </a:lnTo>
                  <a:lnTo>
                    <a:pt x="494919" y="1456664"/>
                  </a:lnTo>
                  <a:lnTo>
                    <a:pt x="494093" y="1454797"/>
                  </a:lnTo>
                  <a:lnTo>
                    <a:pt x="492544" y="1452346"/>
                  </a:lnTo>
                  <a:lnTo>
                    <a:pt x="492137" y="1451711"/>
                  </a:lnTo>
                  <a:lnTo>
                    <a:pt x="491540" y="1451178"/>
                  </a:lnTo>
                  <a:lnTo>
                    <a:pt x="491540" y="1474025"/>
                  </a:lnTo>
                  <a:lnTo>
                    <a:pt x="490816" y="1478165"/>
                  </a:lnTo>
                  <a:lnTo>
                    <a:pt x="487895" y="1482267"/>
                  </a:lnTo>
                  <a:lnTo>
                    <a:pt x="486105" y="1483296"/>
                  </a:lnTo>
                  <a:lnTo>
                    <a:pt x="481863" y="1483296"/>
                  </a:lnTo>
                  <a:lnTo>
                    <a:pt x="480072" y="1482267"/>
                  </a:lnTo>
                  <a:lnTo>
                    <a:pt x="478485" y="1480045"/>
                  </a:lnTo>
                  <a:lnTo>
                    <a:pt x="477177" y="1478140"/>
                  </a:lnTo>
                  <a:lnTo>
                    <a:pt x="476427" y="1474025"/>
                  </a:lnTo>
                  <a:lnTo>
                    <a:pt x="476516" y="1461084"/>
                  </a:lnTo>
                  <a:lnTo>
                    <a:pt x="477240" y="1457350"/>
                  </a:lnTo>
                  <a:lnTo>
                    <a:pt x="478815" y="1455051"/>
                  </a:lnTo>
                  <a:lnTo>
                    <a:pt x="480123" y="1453235"/>
                  </a:lnTo>
                  <a:lnTo>
                    <a:pt x="481812" y="1452346"/>
                  </a:lnTo>
                  <a:lnTo>
                    <a:pt x="486105" y="1452346"/>
                  </a:lnTo>
                  <a:lnTo>
                    <a:pt x="487895" y="1453362"/>
                  </a:lnTo>
                  <a:lnTo>
                    <a:pt x="490829" y="1457452"/>
                  </a:lnTo>
                  <a:lnTo>
                    <a:pt x="491451" y="1461084"/>
                  </a:lnTo>
                  <a:lnTo>
                    <a:pt x="491540" y="1474025"/>
                  </a:lnTo>
                  <a:lnTo>
                    <a:pt x="491540" y="1451178"/>
                  </a:lnTo>
                  <a:lnTo>
                    <a:pt x="490829" y="1450530"/>
                  </a:lnTo>
                  <a:lnTo>
                    <a:pt x="487794" y="1448904"/>
                  </a:lnTo>
                  <a:lnTo>
                    <a:pt x="486054" y="1448498"/>
                  </a:lnTo>
                  <a:lnTo>
                    <a:pt x="481266" y="1448498"/>
                  </a:lnTo>
                  <a:lnTo>
                    <a:pt x="471690" y="1463344"/>
                  </a:lnTo>
                  <a:lnTo>
                    <a:pt x="471690" y="1474927"/>
                  </a:lnTo>
                  <a:lnTo>
                    <a:pt x="472948" y="1480045"/>
                  </a:lnTo>
                  <a:lnTo>
                    <a:pt x="475551" y="1483398"/>
                  </a:lnTo>
                  <a:lnTo>
                    <a:pt x="477507" y="1485811"/>
                  </a:lnTo>
                  <a:lnTo>
                    <a:pt x="480339" y="1487119"/>
                  </a:lnTo>
                  <a:lnTo>
                    <a:pt x="486752" y="1487119"/>
                  </a:lnTo>
                  <a:lnTo>
                    <a:pt x="489038" y="1486369"/>
                  </a:lnTo>
                  <a:lnTo>
                    <a:pt x="490893" y="1484884"/>
                  </a:lnTo>
                  <a:lnTo>
                    <a:pt x="492683" y="1483398"/>
                  </a:lnTo>
                  <a:lnTo>
                    <a:pt x="494042" y="1481289"/>
                  </a:lnTo>
                  <a:lnTo>
                    <a:pt x="495096" y="1478140"/>
                  </a:lnTo>
                  <a:lnTo>
                    <a:pt x="495833" y="1475841"/>
                  </a:lnTo>
                  <a:lnTo>
                    <a:pt x="496328" y="1472260"/>
                  </a:lnTo>
                  <a:close/>
                </a:path>
                <a:path w="1958340" h="1576704">
                  <a:moveTo>
                    <a:pt x="509816" y="1481188"/>
                  </a:moveTo>
                  <a:lnTo>
                    <a:pt x="504545" y="1481188"/>
                  </a:lnTo>
                  <a:lnTo>
                    <a:pt x="504545" y="1486471"/>
                  </a:lnTo>
                  <a:lnTo>
                    <a:pt x="509816" y="1486471"/>
                  </a:lnTo>
                  <a:lnTo>
                    <a:pt x="509816" y="1481188"/>
                  </a:lnTo>
                  <a:close/>
                </a:path>
                <a:path w="1958340" h="1576704">
                  <a:moveTo>
                    <a:pt x="534504" y="1448498"/>
                  </a:moveTo>
                  <a:lnTo>
                    <a:pt x="531520" y="1448498"/>
                  </a:lnTo>
                  <a:lnTo>
                    <a:pt x="530694" y="1450124"/>
                  </a:lnTo>
                  <a:lnTo>
                    <a:pt x="529336" y="1451813"/>
                  </a:lnTo>
                  <a:lnTo>
                    <a:pt x="525424" y="1455293"/>
                  </a:lnTo>
                  <a:lnTo>
                    <a:pt x="523189" y="1456766"/>
                  </a:lnTo>
                  <a:lnTo>
                    <a:pt x="520674" y="1457947"/>
                  </a:lnTo>
                  <a:lnTo>
                    <a:pt x="520585" y="1462481"/>
                  </a:lnTo>
                  <a:lnTo>
                    <a:pt x="529882" y="1456880"/>
                  </a:lnTo>
                  <a:lnTo>
                    <a:pt x="529882" y="1486471"/>
                  </a:lnTo>
                  <a:lnTo>
                    <a:pt x="534504" y="1486471"/>
                  </a:lnTo>
                  <a:lnTo>
                    <a:pt x="534504" y="1456880"/>
                  </a:lnTo>
                  <a:lnTo>
                    <a:pt x="534504" y="1448498"/>
                  </a:lnTo>
                  <a:close/>
                </a:path>
                <a:path w="1958340" h="1576704">
                  <a:moveTo>
                    <a:pt x="757440" y="1560664"/>
                  </a:moveTo>
                  <a:lnTo>
                    <a:pt x="756551" y="1555178"/>
                  </a:lnTo>
                  <a:lnTo>
                    <a:pt x="756513" y="1554924"/>
                  </a:lnTo>
                  <a:lnTo>
                    <a:pt x="755370" y="1555089"/>
                  </a:lnTo>
                  <a:lnTo>
                    <a:pt x="754392" y="1555178"/>
                  </a:lnTo>
                  <a:lnTo>
                    <a:pt x="752703" y="1555178"/>
                  </a:lnTo>
                  <a:lnTo>
                    <a:pt x="751941" y="1555026"/>
                  </a:lnTo>
                  <a:lnTo>
                    <a:pt x="751459" y="1554708"/>
                  </a:lnTo>
                  <a:lnTo>
                    <a:pt x="750912" y="1554391"/>
                  </a:lnTo>
                  <a:lnTo>
                    <a:pt x="750582" y="1553972"/>
                  </a:lnTo>
                  <a:lnTo>
                    <a:pt x="750303" y="1553413"/>
                  </a:lnTo>
                  <a:lnTo>
                    <a:pt x="750100" y="1552917"/>
                  </a:lnTo>
                  <a:lnTo>
                    <a:pt x="749985" y="1527441"/>
                  </a:lnTo>
                  <a:lnTo>
                    <a:pt x="756513" y="1527441"/>
                  </a:lnTo>
                  <a:lnTo>
                    <a:pt x="756513" y="1522374"/>
                  </a:lnTo>
                  <a:lnTo>
                    <a:pt x="749985" y="1522374"/>
                  </a:lnTo>
                  <a:lnTo>
                    <a:pt x="749985" y="1508975"/>
                  </a:lnTo>
                  <a:lnTo>
                    <a:pt x="743508" y="1512874"/>
                  </a:lnTo>
                  <a:lnTo>
                    <a:pt x="743508" y="1522374"/>
                  </a:lnTo>
                  <a:lnTo>
                    <a:pt x="738784" y="1522374"/>
                  </a:lnTo>
                  <a:lnTo>
                    <a:pt x="738784" y="1527441"/>
                  </a:lnTo>
                  <a:lnTo>
                    <a:pt x="743508" y="1527441"/>
                  </a:lnTo>
                  <a:lnTo>
                    <a:pt x="743572" y="1553972"/>
                  </a:lnTo>
                  <a:lnTo>
                    <a:pt x="743788" y="1555965"/>
                  </a:lnTo>
                  <a:lnTo>
                    <a:pt x="744880" y="1558391"/>
                  </a:lnTo>
                  <a:lnTo>
                    <a:pt x="745744" y="1559382"/>
                  </a:lnTo>
                  <a:lnTo>
                    <a:pt x="748360" y="1560868"/>
                  </a:lnTo>
                  <a:lnTo>
                    <a:pt x="750201" y="1561249"/>
                  </a:lnTo>
                  <a:lnTo>
                    <a:pt x="754011" y="1561249"/>
                  </a:lnTo>
                  <a:lnTo>
                    <a:pt x="755637" y="1561058"/>
                  </a:lnTo>
                  <a:lnTo>
                    <a:pt x="757440" y="1560664"/>
                  </a:lnTo>
                  <a:close/>
                </a:path>
                <a:path w="1958340" h="1576704">
                  <a:moveTo>
                    <a:pt x="770001" y="1522374"/>
                  </a:moveTo>
                  <a:lnTo>
                    <a:pt x="763524" y="1522374"/>
                  </a:lnTo>
                  <a:lnTo>
                    <a:pt x="763524" y="1560741"/>
                  </a:lnTo>
                  <a:lnTo>
                    <a:pt x="770001" y="1560741"/>
                  </a:lnTo>
                  <a:lnTo>
                    <a:pt x="770001" y="1522374"/>
                  </a:lnTo>
                  <a:close/>
                </a:path>
                <a:path w="1958340" h="1576704">
                  <a:moveTo>
                    <a:pt x="770001" y="1507782"/>
                  </a:moveTo>
                  <a:lnTo>
                    <a:pt x="763524" y="1507782"/>
                  </a:lnTo>
                  <a:lnTo>
                    <a:pt x="763524" y="1515262"/>
                  </a:lnTo>
                  <a:lnTo>
                    <a:pt x="770001" y="1515262"/>
                  </a:lnTo>
                  <a:lnTo>
                    <a:pt x="770001" y="1507782"/>
                  </a:lnTo>
                  <a:close/>
                </a:path>
                <a:path w="1958340" h="1576704">
                  <a:moveTo>
                    <a:pt x="832383" y="1560741"/>
                  </a:moveTo>
                  <a:lnTo>
                    <a:pt x="832319" y="1529816"/>
                  </a:lnTo>
                  <a:lnTo>
                    <a:pt x="831469" y="1527149"/>
                  </a:lnTo>
                  <a:lnTo>
                    <a:pt x="831354" y="1526781"/>
                  </a:lnTo>
                  <a:lnTo>
                    <a:pt x="828992" y="1524368"/>
                  </a:lnTo>
                  <a:lnTo>
                    <a:pt x="827265" y="1522564"/>
                  </a:lnTo>
                  <a:lnTo>
                    <a:pt x="824331" y="1521510"/>
                  </a:lnTo>
                  <a:lnTo>
                    <a:pt x="815682" y="1521510"/>
                  </a:lnTo>
                  <a:lnTo>
                    <a:pt x="811720" y="1523746"/>
                  </a:lnTo>
                  <a:lnTo>
                    <a:pt x="808672" y="1528229"/>
                  </a:lnTo>
                  <a:lnTo>
                    <a:pt x="808304" y="1527149"/>
                  </a:lnTo>
                  <a:lnTo>
                    <a:pt x="800671" y="1521510"/>
                  </a:lnTo>
                  <a:lnTo>
                    <a:pt x="795286" y="1521510"/>
                  </a:lnTo>
                  <a:lnTo>
                    <a:pt x="792962" y="1522107"/>
                  </a:lnTo>
                  <a:lnTo>
                    <a:pt x="789038" y="1524368"/>
                  </a:lnTo>
                  <a:lnTo>
                    <a:pt x="787463" y="1525879"/>
                  </a:lnTo>
                  <a:lnTo>
                    <a:pt x="786206" y="1527759"/>
                  </a:lnTo>
                  <a:lnTo>
                    <a:pt x="786206" y="1522374"/>
                  </a:lnTo>
                  <a:lnTo>
                    <a:pt x="780440" y="1522374"/>
                  </a:lnTo>
                  <a:lnTo>
                    <a:pt x="780440" y="1560741"/>
                  </a:lnTo>
                  <a:lnTo>
                    <a:pt x="786917" y="1560741"/>
                  </a:lnTo>
                  <a:lnTo>
                    <a:pt x="786917" y="1537347"/>
                  </a:lnTo>
                  <a:lnTo>
                    <a:pt x="787234" y="1534668"/>
                  </a:lnTo>
                  <a:lnTo>
                    <a:pt x="794588" y="1527149"/>
                  </a:lnTo>
                  <a:lnTo>
                    <a:pt x="798830" y="1527149"/>
                  </a:lnTo>
                  <a:lnTo>
                    <a:pt x="800569" y="1527860"/>
                  </a:lnTo>
                  <a:lnTo>
                    <a:pt x="801598" y="1529308"/>
                  </a:lnTo>
                  <a:lnTo>
                    <a:pt x="802690" y="1530756"/>
                  </a:lnTo>
                  <a:lnTo>
                    <a:pt x="803173" y="1532928"/>
                  </a:lnTo>
                  <a:lnTo>
                    <a:pt x="803173" y="1560741"/>
                  </a:lnTo>
                  <a:lnTo>
                    <a:pt x="809701" y="1560741"/>
                  </a:lnTo>
                  <a:lnTo>
                    <a:pt x="809701" y="1534502"/>
                  </a:lnTo>
                  <a:lnTo>
                    <a:pt x="810577" y="1531632"/>
                  </a:lnTo>
                  <a:lnTo>
                    <a:pt x="813968" y="1528229"/>
                  </a:lnTo>
                  <a:lnTo>
                    <a:pt x="814158" y="1528038"/>
                  </a:lnTo>
                  <a:lnTo>
                    <a:pt x="816394" y="1527149"/>
                  </a:lnTo>
                  <a:lnTo>
                    <a:pt x="820585" y="1527149"/>
                  </a:lnTo>
                  <a:lnTo>
                    <a:pt x="825906" y="1560741"/>
                  </a:lnTo>
                  <a:lnTo>
                    <a:pt x="832383" y="1560741"/>
                  </a:lnTo>
                  <a:close/>
                </a:path>
                <a:path w="1958340" h="1576704">
                  <a:moveTo>
                    <a:pt x="850379" y="1472260"/>
                  </a:moveTo>
                  <a:lnTo>
                    <a:pt x="850315" y="1463344"/>
                  </a:lnTo>
                  <a:lnTo>
                    <a:pt x="850112" y="1461084"/>
                  </a:lnTo>
                  <a:lnTo>
                    <a:pt x="849515" y="1458874"/>
                  </a:lnTo>
                  <a:lnTo>
                    <a:pt x="848969" y="1456664"/>
                  </a:lnTo>
                  <a:lnTo>
                    <a:pt x="848156" y="1454797"/>
                  </a:lnTo>
                  <a:lnTo>
                    <a:pt x="846594" y="1452346"/>
                  </a:lnTo>
                  <a:lnTo>
                    <a:pt x="846201" y="1451711"/>
                  </a:lnTo>
                  <a:lnTo>
                    <a:pt x="845591" y="1451165"/>
                  </a:lnTo>
                  <a:lnTo>
                    <a:pt x="845591" y="1474025"/>
                  </a:lnTo>
                  <a:lnTo>
                    <a:pt x="844880" y="1478165"/>
                  </a:lnTo>
                  <a:lnTo>
                    <a:pt x="841959" y="1482267"/>
                  </a:lnTo>
                  <a:lnTo>
                    <a:pt x="840155" y="1483296"/>
                  </a:lnTo>
                  <a:lnTo>
                    <a:pt x="835914" y="1483296"/>
                  </a:lnTo>
                  <a:lnTo>
                    <a:pt x="834123" y="1482267"/>
                  </a:lnTo>
                  <a:lnTo>
                    <a:pt x="832535" y="1480045"/>
                  </a:lnTo>
                  <a:lnTo>
                    <a:pt x="831240" y="1478140"/>
                  </a:lnTo>
                  <a:lnTo>
                    <a:pt x="830478" y="1474025"/>
                  </a:lnTo>
                  <a:lnTo>
                    <a:pt x="830580" y="1461084"/>
                  </a:lnTo>
                  <a:lnTo>
                    <a:pt x="831291" y="1457350"/>
                  </a:lnTo>
                  <a:lnTo>
                    <a:pt x="832878" y="1455051"/>
                  </a:lnTo>
                  <a:lnTo>
                    <a:pt x="834174" y="1453235"/>
                  </a:lnTo>
                  <a:lnTo>
                    <a:pt x="835863" y="1452346"/>
                  </a:lnTo>
                  <a:lnTo>
                    <a:pt x="840155" y="1452346"/>
                  </a:lnTo>
                  <a:lnTo>
                    <a:pt x="841959" y="1453362"/>
                  </a:lnTo>
                  <a:lnTo>
                    <a:pt x="844892" y="1457452"/>
                  </a:lnTo>
                  <a:lnTo>
                    <a:pt x="845515" y="1461084"/>
                  </a:lnTo>
                  <a:lnTo>
                    <a:pt x="845591" y="1474025"/>
                  </a:lnTo>
                  <a:lnTo>
                    <a:pt x="845591" y="1451165"/>
                  </a:lnTo>
                  <a:lnTo>
                    <a:pt x="844892" y="1450530"/>
                  </a:lnTo>
                  <a:lnTo>
                    <a:pt x="841844" y="1448904"/>
                  </a:lnTo>
                  <a:lnTo>
                    <a:pt x="840105" y="1448498"/>
                  </a:lnTo>
                  <a:lnTo>
                    <a:pt x="835317" y="1448498"/>
                  </a:lnTo>
                  <a:lnTo>
                    <a:pt x="825754" y="1463344"/>
                  </a:lnTo>
                  <a:lnTo>
                    <a:pt x="825754" y="1474927"/>
                  </a:lnTo>
                  <a:lnTo>
                    <a:pt x="826998" y="1480045"/>
                  </a:lnTo>
                  <a:lnTo>
                    <a:pt x="829614" y="1483398"/>
                  </a:lnTo>
                  <a:lnTo>
                    <a:pt x="831570" y="1485811"/>
                  </a:lnTo>
                  <a:lnTo>
                    <a:pt x="834390" y="1487119"/>
                  </a:lnTo>
                  <a:lnTo>
                    <a:pt x="840816" y="1487119"/>
                  </a:lnTo>
                  <a:lnTo>
                    <a:pt x="843102" y="1486369"/>
                  </a:lnTo>
                  <a:lnTo>
                    <a:pt x="844943" y="1484884"/>
                  </a:lnTo>
                  <a:lnTo>
                    <a:pt x="846747" y="1483398"/>
                  </a:lnTo>
                  <a:lnTo>
                    <a:pt x="848106" y="1481289"/>
                  </a:lnTo>
                  <a:lnTo>
                    <a:pt x="849160" y="1478140"/>
                  </a:lnTo>
                  <a:lnTo>
                    <a:pt x="849896" y="1475841"/>
                  </a:lnTo>
                  <a:lnTo>
                    <a:pt x="850379" y="1472260"/>
                  </a:lnTo>
                  <a:close/>
                </a:path>
                <a:path w="1958340" h="1576704">
                  <a:moveTo>
                    <a:pt x="863866" y="1481188"/>
                  </a:moveTo>
                  <a:lnTo>
                    <a:pt x="858596" y="1481188"/>
                  </a:lnTo>
                  <a:lnTo>
                    <a:pt x="858596" y="1486471"/>
                  </a:lnTo>
                  <a:lnTo>
                    <a:pt x="863866" y="1486471"/>
                  </a:lnTo>
                  <a:lnTo>
                    <a:pt x="863866" y="1481188"/>
                  </a:lnTo>
                  <a:close/>
                </a:path>
                <a:path w="1958340" h="1576704">
                  <a:moveTo>
                    <a:pt x="877036" y="1535150"/>
                  </a:moveTo>
                  <a:lnTo>
                    <a:pt x="875398" y="1530235"/>
                  </a:lnTo>
                  <a:lnTo>
                    <a:pt x="872248" y="1526857"/>
                  </a:lnTo>
                  <a:lnTo>
                    <a:pt x="870127" y="1524596"/>
                  </a:lnTo>
                  <a:lnTo>
                    <a:pt x="870127" y="1537881"/>
                  </a:lnTo>
                  <a:lnTo>
                    <a:pt x="848753" y="1537881"/>
                  </a:lnTo>
                  <a:lnTo>
                    <a:pt x="848969" y="1534528"/>
                  </a:lnTo>
                  <a:lnTo>
                    <a:pt x="850112" y="1531861"/>
                  </a:lnTo>
                  <a:lnTo>
                    <a:pt x="854138" y="1527860"/>
                  </a:lnTo>
                  <a:lnTo>
                    <a:pt x="856640" y="1526857"/>
                  </a:lnTo>
                  <a:lnTo>
                    <a:pt x="862952" y="1526857"/>
                  </a:lnTo>
                  <a:lnTo>
                    <a:pt x="865619" y="1528114"/>
                  </a:lnTo>
                  <a:lnTo>
                    <a:pt x="867676" y="1530616"/>
                  </a:lnTo>
                  <a:lnTo>
                    <a:pt x="869035" y="1532229"/>
                  </a:lnTo>
                  <a:lnTo>
                    <a:pt x="869810" y="1534528"/>
                  </a:lnTo>
                  <a:lnTo>
                    <a:pt x="869924" y="1535430"/>
                  </a:lnTo>
                  <a:lnTo>
                    <a:pt x="870127" y="1537881"/>
                  </a:lnTo>
                  <a:lnTo>
                    <a:pt x="870127" y="1524596"/>
                  </a:lnTo>
                  <a:lnTo>
                    <a:pt x="868870" y="1523250"/>
                  </a:lnTo>
                  <a:lnTo>
                    <a:pt x="864692" y="1521510"/>
                  </a:lnTo>
                  <a:lnTo>
                    <a:pt x="854303" y="1521510"/>
                  </a:lnTo>
                  <a:lnTo>
                    <a:pt x="849947" y="1523288"/>
                  </a:lnTo>
                  <a:lnTo>
                    <a:pt x="843318" y="1530413"/>
                  </a:lnTo>
                  <a:lnTo>
                    <a:pt x="841768" y="1535150"/>
                  </a:lnTo>
                  <a:lnTo>
                    <a:pt x="841768" y="1548384"/>
                  </a:lnTo>
                  <a:lnTo>
                    <a:pt x="843318" y="1552968"/>
                  </a:lnTo>
                  <a:lnTo>
                    <a:pt x="846582" y="1556423"/>
                  </a:lnTo>
                  <a:lnTo>
                    <a:pt x="849896" y="1559877"/>
                  </a:lnTo>
                  <a:lnTo>
                    <a:pt x="854354" y="1561604"/>
                  </a:lnTo>
                  <a:lnTo>
                    <a:pt x="864412" y="1561604"/>
                  </a:lnTo>
                  <a:lnTo>
                    <a:pt x="868057" y="1560525"/>
                  </a:lnTo>
                  <a:lnTo>
                    <a:pt x="870889" y="1558353"/>
                  </a:lnTo>
                  <a:lnTo>
                    <a:pt x="873671" y="1556258"/>
                  </a:lnTo>
                  <a:lnTo>
                    <a:pt x="875728" y="1553146"/>
                  </a:lnTo>
                  <a:lnTo>
                    <a:pt x="876820" y="1549222"/>
                  </a:lnTo>
                  <a:lnTo>
                    <a:pt x="870077" y="1548384"/>
                  </a:lnTo>
                  <a:lnTo>
                    <a:pt x="869099" y="1551127"/>
                  </a:lnTo>
                  <a:lnTo>
                    <a:pt x="867714" y="1553146"/>
                  </a:lnTo>
                  <a:lnTo>
                    <a:pt x="866051" y="1554378"/>
                  </a:lnTo>
                  <a:lnTo>
                    <a:pt x="864412" y="1555635"/>
                  </a:lnTo>
                  <a:lnTo>
                    <a:pt x="862355" y="1556258"/>
                  </a:lnTo>
                  <a:lnTo>
                    <a:pt x="856742" y="1556258"/>
                  </a:lnTo>
                  <a:lnTo>
                    <a:pt x="854087" y="1555140"/>
                  </a:lnTo>
                  <a:lnTo>
                    <a:pt x="849845" y="1550657"/>
                  </a:lnTo>
                  <a:lnTo>
                    <a:pt x="848639" y="1547431"/>
                  </a:lnTo>
                  <a:lnTo>
                    <a:pt x="848372" y="1543215"/>
                  </a:lnTo>
                  <a:lnTo>
                    <a:pt x="876985" y="1543215"/>
                  </a:lnTo>
                  <a:lnTo>
                    <a:pt x="877036" y="1537881"/>
                  </a:lnTo>
                  <a:lnTo>
                    <a:pt x="877036" y="1535150"/>
                  </a:lnTo>
                  <a:close/>
                </a:path>
                <a:path w="1958340" h="1576704">
                  <a:moveTo>
                    <a:pt x="895477" y="1482013"/>
                  </a:moveTo>
                  <a:lnTo>
                    <a:pt x="876922" y="1482013"/>
                  </a:lnTo>
                  <a:lnTo>
                    <a:pt x="877468" y="1481162"/>
                  </a:lnTo>
                  <a:lnTo>
                    <a:pt x="887590" y="1471917"/>
                  </a:lnTo>
                  <a:lnTo>
                    <a:pt x="889977" y="1469694"/>
                  </a:lnTo>
                  <a:lnTo>
                    <a:pt x="891387" y="1468081"/>
                  </a:lnTo>
                  <a:lnTo>
                    <a:pt x="892860" y="1466443"/>
                  </a:lnTo>
                  <a:lnTo>
                    <a:pt x="893889" y="1464919"/>
                  </a:lnTo>
                  <a:lnTo>
                    <a:pt x="895096" y="1461998"/>
                  </a:lnTo>
                  <a:lnTo>
                    <a:pt x="895388" y="1460652"/>
                  </a:lnTo>
                  <a:lnTo>
                    <a:pt x="895286" y="1455699"/>
                  </a:lnTo>
                  <a:lnTo>
                    <a:pt x="894384" y="1453527"/>
                  </a:lnTo>
                  <a:lnTo>
                    <a:pt x="893127" y="1452346"/>
                  </a:lnTo>
                  <a:lnTo>
                    <a:pt x="890143" y="1449501"/>
                  </a:lnTo>
                  <a:lnTo>
                    <a:pt x="887260" y="1448498"/>
                  </a:lnTo>
                  <a:lnTo>
                    <a:pt x="880021" y="1448498"/>
                  </a:lnTo>
                  <a:lnTo>
                    <a:pt x="877201" y="1449425"/>
                  </a:lnTo>
                  <a:lnTo>
                    <a:pt x="875080" y="1451292"/>
                  </a:lnTo>
                  <a:lnTo>
                    <a:pt x="872896" y="1453159"/>
                  </a:lnTo>
                  <a:lnTo>
                    <a:pt x="871702" y="1455877"/>
                  </a:lnTo>
                  <a:lnTo>
                    <a:pt x="871372" y="1459433"/>
                  </a:lnTo>
                  <a:lnTo>
                    <a:pt x="876109" y="1459928"/>
                  </a:lnTo>
                  <a:lnTo>
                    <a:pt x="876160" y="1457553"/>
                  </a:lnTo>
                  <a:lnTo>
                    <a:pt x="876820" y="1455699"/>
                  </a:lnTo>
                  <a:lnTo>
                    <a:pt x="879538" y="1453007"/>
                  </a:lnTo>
                  <a:lnTo>
                    <a:pt x="881278" y="1452346"/>
                  </a:lnTo>
                  <a:lnTo>
                    <a:pt x="885621" y="1452346"/>
                  </a:lnTo>
                  <a:lnTo>
                    <a:pt x="887361" y="1452968"/>
                  </a:lnTo>
                  <a:lnTo>
                    <a:pt x="889977" y="1455496"/>
                  </a:lnTo>
                  <a:lnTo>
                    <a:pt x="890625" y="1457045"/>
                  </a:lnTo>
                  <a:lnTo>
                    <a:pt x="890625" y="1460652"/>
                  </a:lnTo>
                  <a:lnTo>
                    <a:pt x="889927" y="1462506"/>
                  </a:lnTo>
                  <a:lnTo>
                    <a:pt x="888453" y="1464475"/>
                  </a:lnTo>
                  <a:lnTo>
                    <a:pt x="887031" y="1466456"/>
                  </a:lnTo>
                  <a:lnTo>
                    <a:pt x="884262" y="1469110"/>
                  </a:lnTo>
                  <a:lnTo>
                    <a:pt x="880135" y="1472488"/>
                  </a:lnTo>
                  <a:lnTo>
                    <a:pt x="877519" y="1474660"/>
                  </a:lnTo>
                  <a:lnTo>
                    <a:pt x="875461" y="1476565"/>
                  </a:lnTo>
                  <a:lnTo>
                    <a:pt x="874102" y="1478216"/>
                  </a:lnTo>
                  <a:lnTo>
                    <a:pt x="872680" y="1479867"/>
                  </a:lnTo>
                  <a:lnTo>
                    <a:pt x="871651" y="1481543"/>
                  </a:lnTo>
                  <a:lnTo>
                    <a:pt x="871054" y="1483245"/>
                  </a:lnTo>
                  <a:lnTo>
                    <a:pt x="870610" y="1484274"/>
                  </a:lnTo>
                  <a:lnTo>
                    <a:pt x="870508" y="1486471"/>
                  </a:lnTo>
                  <a:lnTo>
                    <a:pt x="895477" y="1486471"/>
                  </a:lnTo>
                  <a:lnTo>
                    <a:pt x="895477" y="1482013"/>
                  </a:lnTo>
                  <a:close/>
                </a:path>
                <a:path w="1958340" h="1576704">
                  <a:moveTo>
                    <a:pt x="924407" y="1506880"/>
                  </a:moveTo>
                  <a:lnTo>
                    <a:pt x="919734" y="1506880"/>
                  </a:lnTo>
                  <a:lnTo>
                    <a:pt x="915212" y="1512925"/>
                  </a:lnTo>
                  <a:lnTo>
                    <a:pt x="911898" y="1518996"/>
                  </a:lnTo>
                  <a:lnTo>
                    <a:pt x="909726" y="1525079"/>
                  </a:lnTo>
                  <a:lnTo>
                    <a:pt x="907872" y="1530337"/>
                  </a:lnTo>
                  <a:lnTo>
                    <a:pt x="906945" y="1535823"/>
                  </a:lnTo>
                  <a:lnTo>
                    <a:pt x="906945" y="1548053"/>
                  </a:lnTo>
                  <a:lnTo>
                    <a:pt x="919734" y="1576311"/>
                  </a:lnTo>
                  <a:lnTo>
                    <a:pt x="924407" y="1576311"/>
                  </a:lnTo>
                  <a:lnTo>
                    <a:pt x="919695" y="1567637"/>
                  </a:lnTo>
                  <a:lnTo>
                    <a:pt x="916330" y="1558963"/>
                  </a:lnTo>
                  <a:lnTo>
                    <a:pt x="914311" y="1550276"/>
                  </a:lnTo>
                  <a:lnTo>
                    <a:pt x="913638" y="1541589"/>
                  </a:lnTo>
                  <a:lnTo>
                    <a:pt x="913638" y="1537042"/>
                  </a:lnTo>
                  <a:lnTo>
                    <a:pt x="921473" y="1511896"/>
                  </a:lnTo>
                  <a:lnTo>
                    <a:pt x="924407" y="1506880"/>
                  </a:lnTo>
                  <a:close/>
                </a:path>
                <a:path w="1958340" h="1576704">
                  <a:moveTo>
                    <a:pt x="961936" y="1547253"/>
                  </a:moveTo>
                  <a:lnTo>
                    <a:pt x="943279" y="1536611"/>
                  </a:lnTo>
                  <a:lnTo>
                    <a:pt x="941374" y="1536052"/>
                  </a:lnTo>
                  <a:lnTo>
                    <a:pt x="939584" y="1535353"/>
                  </a:lnTo>
                  <a:lnTo>
                    <a:pt x="938758" y="1534782"/>
                  </a:lnTo>
                  <a:lnTo>
                    <a:pt x="937679" y="1533410"/>
                  </a:lnTo>
                  <a:lnTo>
                    <a:pt x="937463" y="1532648"/>
                  </a:lnTo>
                  <a:lnTo>
                    <a:pt x="937463" y="1530477"/>
                  </a:lnTo>
                  <a:lnTo>
                    <a:pt x="938060" y="1529321"/>
                  </a:lnTo>
                  <a:lnTo>
                    <a:pt x="939355" y="1528343"/>
                  </a:lnTo>
                  <a:lnTo>
                    <a:pt x="940612" y="1527352"/>
                  </a:lnTo>
                  <a:lnTo>
                    <a:pt x="942733" y="1526857"/>
                  </a:lnTo>
                  <a:lnTo>
                    <a:pt x="948283" y="1526857"/>
                  </a:lnTo>
                  <a:lnTo>
                    <a:pt x="950239" y="1527403"/>
                  </a:lnTo>
                  <a:lnTo>
                    <a:pt x="951598" y="1528521"/>
                  </a:lnTo>
                  <a:lnTo>
                    <a:pt x="953008" y="1529626"/>
                  </a:lnTo>
                  <a:lnTo>
                    <a:pt x="953833" y="1531175"/>
                  </a:lnTo>
                  <a:lnTo>
                    <a:pt x="954100" y="1533144"/>
                  </a:lnTo>
                  <a:lnTo>
                    <a:pt x="960462" y="1532280"/>
                  </a:lnTo>
                  <a:lnTo>
                    <a:pt x="948283" y="1521510"/>
                  </a:lnTo>
                  <a:lnTo>
                    <a:pt x="943279" y="1521510"/>
                  </a:lnTo>
                  <a:lnTo>
                    <a:pt x="931240" y="1530477"/>
                  </a:lnTo>
                  <a:lnTo>
                    <a:pt x="931240" y="1534782"/>
                  </a:lnTo>
                  <a:lnTo>
                    <a:pt x="950302" y="1545399"/>
                  </a:lnTo>
                  <a:lnTo>
                    <a:pt x="952411" y="1546110"/>
                  </a:lnTo>
                  <a:lnTo>
                    <a:pt x="953338" y="1546682"/>
                  </a:lnTo>
                  <a:lnTo>
                    <a:pt x="954595" y="1547533"/>
                  </a:lnTo>
                  <a:lnTo>
                    <a:pt x="955243" y="1548688"/>
                  </a:lnTo>
                  <a:lnTo>
                    <a:pt x="955243" y="1551787"/>
                  </a:lnTo>
                  <a:lnTo>
                    <a:pt x="954532" y="1553222"/>
                  </a:lnTo>
                  <a:lnTo>
                    <a:pt x="951598" y="1555648"/>
                  </a:lnTo>
                  <a:lnTo>
                    <a:pt x="949426" y="1556258"/>
                  </a:lnTo>
                  <a:lnTo>
                    <a:pt x="943444" y="1556258"/>
                  </a:lnTo>
                  <a:lnTo>
                    <a:pt x="941158" y="1555572"/>
                  </a:lnTo>
                  <a:lnTo>
                    <a:pt x="939520" y="1554200"/>
                  </a:lnTo>
                  <a:lnTo>
                    <a:pt x="937844" y="1552829"/>
                  </a:lnTo>
                  <a:lnTo>
                    <a:pt x="936853" y="1550860"/>
                  </a:lnTo>
                  <a:lnTo>
                    <a:pt x="936472" y="1548282"/>
                  </a:lnTo>
                  <a:lnTo>
                    <a:pt x="930059" y="1549285"/>
                  </a:lnTo>
                  <a:lnTo>
                    <a:pt x="930770" y="1553362"/>
                  </a:lnTo>
                  <a:lnTo>
                    <a:pt x="932459" y="1556423"/>
                  </a:lnTo>
                  <a:lnTo>
                    <a:pt x="937679" y="1560576"/>
                  </a:lnTo>
                  <a:lnTo>
                    <a:pt x="941476" y="1561604"/>
                  </a:lnTo>
                  <a:lnTo>
                    <a:pt x="949477" y="1561604"/>
                  </a:lnTo>
                  <a:lnTo>
                    <a:pt x="952144" y="1561084"/>
                  </a:lnTo>
                  <a:lnTo>
                    <a:pt x="956932" y="1558988"/>
                  </a:lnTo>
                  <a:lnTo>
                    <a:pt x="958773" y="1557502"/>
                  </a:lnTo>
                  <a:lnTo>
                    <a:pt x="959586" y="1556258"/>
                  </a:lnTo>
                  <a:lnTo>
                    <a:pt x="961275" y="1553679"/>
                  </a:lnTo>
                  <a:lnTo>
                    <a:pt x="961885" y="1551787"/>
                  </a:lnTo>
                  <a:lnTo>
                    <a:pt x="961936" y="1547253"/>
                  </a:lnTo>
                  <a:close/>
                </a:path>
                <a:path w="1958340" h="1576704">
                  <a:moveTo>
                    <a:pt x="1003922" y="1535150"/>
                  </a:moveTo>
                  <a:lnTo>
                    <a:pt x="1002284" y="1530235"/>
                  </a:lnTo>
                  <a:lnTo>
                    <a:pt x="999172" y="1526857"/>
                  </a:lnTo>
                  <a:lnTo>
                    <a:pt x="997064" y="1524596"/>
                  </a:lnTo>
                  <a:lnTo>
                    <a:pt x="997064" y="1537881"/>
                  </a:lnTo>
                  <a:lnTo>
                    <a:pt x="975639" y="1537881"/>
                  </a:lnTo>
                  <a:lnTo>
                    <a:pt x="983576" y="1526857"/>
                  </a:lnTo>
                  <a:lnTo>
                    <a:pt x="989838" y="1526857"/>
                  </a:lnTo>
                  <a:lnTo>
                    <a:pt x="992555" y="1528114"/>
                  </a:lnTo>
                  <a:lnTo>
                    <a:pt x="994613" y="1530616"/>
                  </a:lnTo>
                  <a:lnTo>
                    <a:pt x="995972" y="1532229"/>
                  </a:lnTo>
                  <a:lnTo>
                    <a:pt x="996746" y="1534528"/>
                  </a:lnTo>
                  <a:lnTo>
                    <a:pt x="996861" y="1535430"/>
                  </a:lnTo>
                  <a:lnTo>
                    <a:pt x="997064" y="1537881"/>
                  </a:lnTo>
                  <a:lnTo>
                    <a:pt x="997064" y="1524596"/>
                  </a:lnTo>
                  <a:lnTo>
                    <a:pt x="995819" y="1523250"/>
                  </a:lnTo>
                  <a:lnTo>
                    <a:pt x="991628" y="1521510"/>
                  </a:lnTo>
                  <a:lnTo>
                    <a:pt x="981189" y="1521510"/>
                  </a:lnTo>
                  <a:lnTo>
                    <a:pt x="976884" y="1523288"/>
                  </a:lnTo>
                  <a:lnTo>
                    <a:pt x="970254" y="1530413"/>
                  </a:lnTo>
                  <a:lnTo>
                    <a:pt x="968654" y="1535150"/>
                  </a:lnTo>
                  <a:lnTo>
                    <a:pt x="968654" y="1548384"/>
                  </a:lnTo>
                  <a:lnTo>
                    <a:pt x="970254" y="1552968"/>
                  </a:lnTo>
                  <a:lnTo>
                    <a:pt x="976782" y="1559877"/>
                  </a:lnTo>
                  <a:lnTo>
                    <a:pt x="981240" y="1561604"/>
                  </a:lnTo>
                  <a:lnTo>
                    <a:pt x="991298" y="1561604"/>
                  </a:lnTo>
                  <a:lnTo>
                    <a:pt x="994943" y="1560525"/>
                  </a:lnTo>
                  <a:lnTo>
                    <a:pt x="1000607" y="1556258"/>
                  </a:lnTo>
                  <a:lnTo>
                    <a:pt x="1002665" y="1553146"/>
                  </a:lnTo>
                  <a:lnTo>
                    <a:pt x="1003706" y="1549222"/>
                  </a:lnTo>
                  <a:lnTo>
                    <a:pt x="997013" y="1548384"/>
                  </a:lnTo>
                  <a:lnTo>
                    <a:pt x="996035" y="1551127"/>
                  </a:lnTo>
                  <a:lnTo>
                    <a:pt x="994651" y="1553146"/>
                  </a:lnTo>
                  <a:lnTo>
                    <a:pt x="991298" y="1555635"/>
                  </a:lnTo>
                  <a:lnTo>
                    <a:pt x="989291" y="1556258"/>
                  </a:lnTo>
                  <a:lnTo>
                    <a:pt x="983691" y="1556258"/>
                  </a:lnTo>
                  <a:lnTo>
                    <a:pt x="981024" y="1555140"/>
                  </a:lnTo>
                  <a:lnTo>
                    <a:pt x="978903" y="1552905"/>
                  </a:lnTo>
                  <a:lnTo>
                    <a:pt x="976718" y="1550657"/>
                  </a:lnTo>
                  <a:lnTo>
                    <a:pt x="975525" y="1547431"/>
                  </a:lnTo>
                  <a:lnTo>
                    <a:pt x="975309" y="1543215"/>
                  </a:lnTo>
                  <a:lnTo>
                    <a:pt x="1003858" y="1543215"/>
                  </a:lnTo>
                  <a:lnTo>
                    <a:pt x="1003922" y="1537881"/>
                  </a:lnTo>
                  <a:lnTo>
                    <a:pt x="1003922" y="1535150"/>
                  </a:lnTo>
                  <a:close/>
                </a:path>
                <a:path w="1958340" h="1576704">
                  <a:moveTo>
                    <a:pt x="1044486" y="1547520"/>
                  </a:moveTo>
                  <a:lnTo>
                    <a:pt x="1038123" y="1546682"/>
                  </a:lnTo>
                  <a:lnTo>
                    <a:pt x="1037640" y="1549933"/>
                  </a:lnTo>
                  <a:lnTo>
                    <a:pt x="1036548" y="1552346"/>
                  </a:lnTo>
                  <a:lnTo>
                    <a:pt x="1034859" y="1553908"/>
                  </a:lnTo>
                  <a:lnTo>
                    <a:pt x="1033119" y="1555483"/>
                  </a:lnTo>
                  <a:lnTo>
                    <a:pt x="1030998" y="1556258"/>
                  </a:lnTo>
                  <a:lnTo>
                    <a:pt x="1025296" y="1556258"/>
                  </a:lnTo>
                  <a:lnTo>
                    <a:pt x="1022731" y="1555089"/>
                  </a:lnTo>
                  <a:lnTo>
                    <a:pt x="1020724" y="1552752"/>
                  </a:lnTo>
                  <a:lnTo>
                    <a:pt x="1018768" y="1550416"/>
                  </a:lnTo>
                  <a:lnTo>
                    <a:pt x="1017790" y="1546682"/>
                  </a:lnTo>
                  <a:lnTo>
                    <a:pt x="1017790" y="1536433"/>
                  </a:lnTo>
                  <a:lnTo>
                    <a:pt x="1018819" y="1532724"/>
                  </a:lnTo>
                  <a:lnTo>
                    <a:pt x="1020838" y="1530375"/>
                  </a:lnTo>
                  <a:lnTo>
                    <a:pt x="1022896" y="1528025"/>
                  </a:lnTo>
                  <a:lnTo>
                    <a:pt x="1025563" y="1526857"/>
                  </a:lnTo>
                  <a:lnTo>
                    <a:pt x="1030998" y="1526857"/>
                  </a:lnTo>
                  <a:lnTo>
                    <a:pt x="1032852" y="1527505"/>
                  </a:lnTo>
                  <a:lnTo>
                    <a:pt x="1035900" y="1530108"/>
                  </a:lnTo>
                  <a:lnTo>
                    <a:pt x="1036980" y="1532051"/>
                  </a:lnTo>
                  <a:lnTo>
                    <a:pt x="1037577" y="1534617"/>
                  </a:lnTo>
                  <a:lnTo>
                    <a:pt x="1043889" y="1533652"/>
                  </a:lnTo>
                  <a:lnTo>
                    <a:pt x="1043127" y="1529765"/>
                  </a:lnTo>
                  <a:lnTo>
                    <a:pt x="1041488" y="1526857"/>
                  </a:lnTo>
                  <a:lnTo>
                    <a:pt x="1038783" y="1524673"/>
                  </a:lnTo>
                  <a:lnTo>
                    <a:pt x="1036167" y="1522564"/>
                  </a:lnTo>
                  <a:lnTo>
                    <a:pt x="1032738" y="1521510"/>
                  </a:lnTo>
                  <a:lnTo>
                    <a:pt x="1025296" y="1521510"/>
                  </a:lnTo>
                  <a:lnTo>
                    <a:pt x="1022248" y="1522285"/>
                  </a:lnTo>
                  <a:lnTo>
                    <a:pt x="1011097" y="1537563"/>
                  </a:lnTo>
                  <a:lnTo>
                    <a:pt x="1011097" y="1548104"/>
                  </a:lnTo>
                  <a:lnTo>
                    <a:pt x="1012672" y="1553032"/>
                  </a:lnTo>
                  <a:lnTo>
                    <a:pt x="1019086" y="1559890"/>
                  </a:lnTo>
                  <a:lnTo>
                    <a:pt x="1023277" y="1561604"/>
                  </a:lnTo>
                  <a:lnTo>
                    <a:pt x="1032738" y="1561604"/>
                  </a:lnTo>
                  <a:lnTo>
                    <a:pt x="1036281" y="1560360"/>
                  </a:lnTo>
                  <a:lnTo>
                    <a:pt x="1039164" y="1557870"/>
                  </a:lnTo>
                  <a:lnTo>
                    <a:pt x="1040980" y="1556258"/>
                  </a:lnTo>
                  <a:lnTo>
                    <a:pt x="1041984" y="1555381"/>
                  </a:lnTo>
                  <a:lnTo>
                    <a:pt x="1043787" y="1551927"/>
                  </a:lnTo>
                  <a:lnTo>
                    <a:pt x="1044486" y="1547520"/>
                  </a:lnTo>
                  <a:close/>
                </a:path>
                <a:path w="1958340" h="1576704">
                  <a:moveTo>
                    <a:pt x="1084681" y="1534922"/>
                  </a:moveTo>
                  <a:lnTo>
                    <a:pt x="1082992" y="1530146"/>
                  </a:lnTo>
                  <a:lnTo>
                    <a:pt x="1079868" y="1526895"/>
                  </a:lnTo>
                  <a:lnTo>
                    <a:pt x="1077988" y="1524965"/>
                  </a:lnTo>
                  <a:lnTo>
                    <a:pt x="1077988" y="1536598"/>
                  </a:lnTo>
                  <a:lnTo>
                    <a:pt x="1077963" y="1546466"/>
                  </a:lnTo>
                  <a:lnTo>
                    <a:pt x="1076985" y="1549844"/>
                  </a:lnTo>
                  <a:lnTo>
                    <a:pt x="1076883" y="1550149"/>
                  </a:lnTo>
                  <a:lnTo>
                    <a:pt x="1072654" y="1555038"/>
                  </a:lnTo>
                  <a:lnTo>
                    <a:pt x="1069949" y="1556258"/>
                  </a:lnTo>
                  <a:lnTo>
                    <a:pt x="1063472" y="1556258"/>
                  </a:lnTo>
                  <a:lnTo>
                    <a:pt x="1060805" y="1555026"/>
                  </a:lnTo>
                  <a:lnTo>
                    <a:pt x="1058633" y="1552587"/>
                  </a:lnTo>
                  <a:lnTo>
                    <a:pt x="1056513" y="1550149"/>
                  </a:lnTo>
                  <a:lnTo>
                    <a:pt x="1055420" y="1546466"/>
                  </a:lnTo>
                  <a:lnTo>
                    <a:pt x="1055433" y="1536598"/>
                  </a:lnTo>
                  <a:lnTo>
                    <a:pt x="1056513" y="1532966"/>
                  </a:lnTo>
                  <a:lnTo>
                    <a:pt x="1058633" y="1530540"/>
                  </a:lnTo>
                  <a:lnTo>
                    <a:pt x="1060805" y="1528114"/>
                  </a:lnTo>
                  <a:lnTo>
                    <a:pt x="1063472" y="1526895"/>
                  </a:lnTo>
                  <a:lnTo>
                    <a:pt x="1069949" y="1526895"/>
                  </a:lnTo>
                  <a:lnTo>
                    <a:pt x="1072603" y="1528114"/>
                  </a:lnTo>
                  <a:lnTo>
                    <a:pt x="1074788" y="1530565"/>
                  </a:lnTo>
                  <a:lnTo>
                    <a:pt x="1076909" y="1533004"/>
                  </a:lnTo>
                  <a:lnTo>
                    <a:pt x="1077988" y="1536598"/>
                  </a:lnTo>
                  <a:lnTo>
                    <a:pt x="1077988" y="1524965"/>
                  </a:lnTo>
                  <a:lnTo>
                    <a:pt x="1076312" y="1523238"/>
                  </a:lnTo>
                  <a:lnTo>
                    <a:pt x="1072007" y="1521510"/>
                  </a:lnTo>
                  <a:lnTo>
                    <a:pt x="1061999" y="1521510"/>
                  </a:lnTo>
                  <a:lnTo>
                    <a:pt x="1057973" y="1522933"/>
                  </a:lnTo>
                  <a:lnTo>
                    <a:pt x="1054658" y="1525765"/>
                  </a:lnTo>
                  <a:lnTo>
                    <a:pt x="1050747" y="1529194"/>
                  </a:lnTo>
                  <a:lnTo>
                    <a:pt x="1048727" y="1534452"/>
                  </a:lnTo>
                  <a:lnTo>
                    <a:pt x="1048727" y="1548041"/>
                  </a:lnTo>
                  <a:lnTo>
                    <a:pt x="1050417" y="1552994"/>
                  </a:lnTo>
                  <a:lnTo>
                    <a:pt x="1053731" y="1556435"/>
                  </a:lnTo>
                  <a:lnTo>
                    <a:pt x="1056995" y="1559890"/>
                  </a:lnTo>
                  <a:lnTo>
                    <a:pt x="1061351" y="1561604"/>
                  </a:lnTo>
                  <a:lnTo>
                    <a:pt x="1070051" y="1561604"/>
                  </a:lnTo>
                  <a:lnTo>
                    <a:pt x="1073150" y="1560830"/>
                  </a:lnTo>
                  <a:lnTo>
                    <a:pt x="1078814" y="1557693"/>
                  </a:lnTo>
                  <a:lnTo>
                    <a:pt x="1080223" y="1556258"/>
                  </a:lnTo>
                  <a:lnTo>
                    <a:pt x="1080985" y="1555496"/>
                  </a:lnTo>
                  <a:lnTo>
                    <a:pt x="1083919" y="1549844"/>
                  </a:lnTo>
                  <a:lnTo>
                    <a:pt x="1084580" y="1546466"/>
                  </a:lnTo>
                  <a:lnTo>
                    <a:pt x="1084681" y="1534922"/>
                  </a:lnTo>
                  <a:close/>
                </a:path>
                <a:path w="1958340" h="1576704">
                  <a:moveTo>
                    <a:pt x="1124661" y="1560741"/>
                  </a:moveTo>
                  <a:lnTo>
                    <a:pt x="1124546" y="1532039"/>
                  </a:lnTo>
                  <a:lnTo>
                    <a:pt x="1124280" y="1530832"/>
                  </a:lnTo>
                  <a:lnTo>
                    <a:pt x="1123899" y="1528978"/>
                  </a:lnTo>
                  <a:lnTo>
                    <a:pt x="1123238" y="1527378"/>
                  </a:lnTo>
                  <a:lnTo>
                    <a:pt x="1123073" y="1527149"/>
                  </a:lnTo>
                  <a:lnTo>
                    <a:pt x="1122260" y="1526032"/>
                  </a:lnTo>
                  <a:lnTo>
                    <a:pt x="1121333" y="1524673"/>
                  </a:lnTo>
                  <a:lnTo>
                    <a:pt x="1119873" y="1523593"/>
                  </a:lnTo>
                  <a:lnTo>
                    <a:pt x="1116012" y="1521929"/>
                  </a:lnTo>
                  <a:lnTo>
                    <a:pt x="1113891" y="1521510"/>
                  </a:lnTo>
                  <a:lnTo>
                    <a:pt x="1106220" y="1521510"/>
                  </a:lnTo>
                  <a:lnTo>
                    <a:pt x="1102194" y="1523619"/>
                  </a:lnTo>
                  <a:lnTo>
                    <a:pt x="1099362" y="1527835"/>
                  </a:lnTo>
                  <a:lnTo>
                    <a:pt x="1099362" y="1522374"/>
                  </a:lnTo>
                  <a:lnTo>
                    <a:pt x="1093495" y="1522374"/>
                  </a:lnTo>
                  <a:lnTo>
                    <a:pt x="1093495" y="1560741"/>
                  </a:lnTo>
                  <a:lnTo>
                    <a:pt x="1100023" y="1560741"/>
                  </a:lnTo>
                  <a:lnTo>
                    <a:pt x="1100048" y="1534756"/>
                  </a:lnTo>
                  <a:lnTo>
                    <a:pt x="1101001" y="1531543"/>
                  </a:lnTo>
                  <a:lnTo>
                    <a:pt x="1105027" y="1528025"/>
                  </a:lnTo>
                  <a:lnTo>
                    <a:pt x="1105547" y="1527835"/>
                  </a:lnTo>
                  <a:lnTo>
                    <a:pt x="1107414" y="1527149"/>
                  </a:lnTo>
                  <a:lnTo>
                    <a:pt x="1111935" y="1527149"/>
                  </a:lnTo>
                  <a:lnTo>
                    <a:pt x="1113447" y="1527543"/>
                  </a:lnTo>
                  <a:lnTo>
                    <a:pt x="1118184" y="1560741"/>
                  </a:lnTo>
                  <a:lnTo>
                    <a:pt x="1124661" y="1560741"/>
                  </a:lnTo>
                  <a:close/>
                </a:path>
                <a:path w="1958340" h="1576704">
                  <a:moveTo>
                    <a:pt x="1166749" y="1507782"/>
                  </a:moveTo>
                  <a:lnTo>
                    <a:pt x="1160818" y="1507782"/>
                  </a:lnTo>
                  <a:lnTo>
                    <a:pt x="1160818" y="1546910"/>
                  </a:lnTo>
                  <a:lnTo>
                    <a:pt x="1159840" y="1550454"/>
                  </a:lnTo>
                  <a:lnTo>
                    <a:pt x="1157833" y="1552778"/>
                  </a:lnTo>
                  <a:lnTo>
                    <a:pt x="1155877" y="1555102"/>
                  </a:lnTo>
                  <a:lnTo>
                    <a:pt x="1153477" y="1556258"/>
                  </a:lnTo>
                  <a:lnTo>
                    <a:pt x="1147826" y="1556258"/>
                  </a:lnTo>
                  <a:lnTo>
                    <a:pt x="1145374" y="1555038"/>
                  </a:lnTo>
                  <a:lnTo>
                    <a:pt x="1141247" y="1550187"/>
                  </a:lnTo>
                  <a:lnTo>
                    <a:pt x="1140320" y="1546910"/>
                  </a:lnTo>
                  <a:lnTo>
                    <a:pt x="1140206" y="1536509"/>
                  </a:lnTo>
                  <a:lnTo>
                    <a:pt x="1141133" y="1532788"/>
                  </a:lnTo>
                  <a:lnTo>
                    <a:pt x="1145006" y="1528127"/>
                  </a:lnTo>
                  <a:lnTo>
                    <a:pt x="1147445" y="1526895"/>
                  </a:lnTo>
                  <a:lnTo>
                    <a:pt x="1153261" y="1526895"/>
                  </a:lnTo>
                  <a:lnTo>
                    <a:pt x="1155763" y="1528127"/>
                  </a:lnTo>
                  <a:lnTo>
                    <a:pt x="1157782" y="1530578"/>
                  </a:lnTo>
                  <a:lnTo>
                    <a:pt x="1159840" y="1533029"/>
                  </a:lnTo>
                  <a:lnTo>
                    <a:pt x="1160729" y="1536509"/>
                  </a:lnTo>
                  <a:lnTo>
                    <a:pt x="1160818" y="1546910"/>
                  </a:lnTo>
                  <a:lnTo>
                    <a:pt x="1160818" y="1507782"/>
                  </a:lnTo>
                  <a:lnTo>
                    <a:pt x="1160284" y="1507782"/>
                  </a:lnTo>
                  <a:lnTo>
                    <a:pt x="1160284" y="1526781"/>
                  </a:lnTo>
                  <a:lnTo>
                    <a:pt x="1159141" y="1525219"/>
                  </a:lnTo>
                  <a:lnTo>
                    <a:pt x="1157668" y="1523949"/>
                  </a:lnTo>
                  <a:lnTo>
                    <a:pt x="1154074" y="1521993"/>
                  </a:lnTo>
                  <a:lnTo>
                    <a:pt x="1152017" y="1521510"/>
                  </a:lnTo>
                  <a:lnTo>
                    <a:pt x="1146568" y="1521510"/>
                  </a:lnTo>
                  <a:lnTo>
                    <a:pt x="1135430" y="1531175"/>
                  </a:lnTo>
                  <a:lnTo>
                    <a:pt x="1134122" y="1534299"/>
                  </a:lnTo>
                  <a:lnTo>
                    <a:pt x="1133525" y="1537766"/>
                  </a:lnTo>
                  <a:lnTo>
                    <a:pt x="1133525" y="1545526"/>
                  </a:lnTo>
                  <a:lnTo>
                    <a:pt x="1134224" y="1548993"/>
                  </a:lnTo>
                  <a:lnTo>
                    <a:pt x="1135646" y="1552016"/>
                  </a:lnTo>
                  <a:lnTo>
                    <a:pt x="1137005" y="1555038"/>
                  </a:lnTo>
                  <a:lnTo>
                    <a:pt x="1139012" y="1557388"/>
                  </a:lnTo>
                  <a:lnTo>
                    <a:pt x="1144130" y="1560766"/>
                  </a:lnTo>
                  <a:lnTo>
                    <a:pt x="1146949" y="1561604"/>
                  </a:lnTo>
                  <a:lnTo>
                    <a:pt x="1154734" y="1561604"/>
                  </a:lnTo>
                  <a:lnTo>
                    <a:pt x="1158265" y="1559699"/>
                  </a:lnTo>
                  <a:lnTo>
                    <a:pt x="1160475" y="1556258"/>
                  </a:lnTo>
                  <a:lnTo>
                    <a:pt x="1160716" y="1555902"/>
                  </a:lnTo>
                  <a:lnTo>
                    <a:pt x="1160716" y="1560741"/>
                  </a:lnTo>
                  <a:lnTo>
                    <a:pt x="1166749" y="1560741"/>
                  </a:lnTo>
                  <a:lnTo>
                    <a:pt x="1166749" y="1555902"/>
                  </a:lnTo>
                  <a:lnTo>
                    <a:pt x="1166749" y="1526895"/>
                  </a:lnTo>
                  <a:lnTo>
                    <a:pt x="1166749" y="1507782"/>
                  </a:lnTo>
                  <a:close/>
                </a:path>
                <a:path w="1958340" h="1576704">
                  <a:moveTo>
                    <a:pt x="1204442" y="1472260"/>
                  </a:moveTo>
                  <a:lnTo>
                    <a:pt x="1204379" y="1463344"/>
                  </a:lnTo>
                  <a:lnTo>
                    <a:pt x="1204175" y="1461084"/>
                  </a:lnTo>
                  <a:lnTo>
                    <a:pt x="1203566" y="1458874"/>
                  </a:lnTo>
                  <a:lnTo>
                    <a:pt x="1203032" y="1456664"/>
                  </a:lnTo>
                  <a:lnTo>
                    <a:pt x="1202207" y="1454797"/>
                  </a:lnTo>
                  <a:lnTo>
                    <a:pt x="1200645" y="1452346"/>
                  </a:lnTo>
                  <a:lnTo>
                    <a:pt x="1200251" y="1451711"/>
                  </a:lnTo>
                  <a:lnTo>
                    <a:pt x="1199654" y="1451178"/>
                  </a:lnTo>
                  <a:lnTo>
                    <a:pt x="1199654" y="1474025"/>
                  </a:lnTo>
                  <a:lnTo>
                    <a:pt x="1198930" y="1478165"/>
                  </a:lnTo>
                  <a:lnTo>
                    <a:pt x="1196009" y="1482267"/>
                  </a:lnTo>
                  <a:lnTo>
                    <a:pt x="1194219" y="1483296"/>
                  </a:lnTo>
                  <a:lnTo>
                    <a:pt x="1189977" y="1483296"/>
                  </a:lnTo>
                  <a:lnTo>
                    <a:pt x="1188173" y="1482267"/>
                  </a:lnTo>
                  <a:lnTo>
                    <a:pt x="1186599" y="1480045"/>
                  </a:lnTo>
                  <a:lnTo>
                    <a:pt x="1185291" y="1478140"/>
                  </a:lnTo>
                  <a:lnTo>
                    <a:pt x="1184541" y="1474025"/>
                  </a:lnTo>
                  <a:lnTo>
                    <a:pt x="1184630" y="1461084"/>
                  </a:lnTo>
                  <a:lnTo>
                    <a:pt x="1185354" y="1457350"/>
                  </a:lnTo>
                  <a:lnTo>
                    <a:pt x="1186929" y="1455051"/>
                  </a:lnTo>
                  <a:lnTo>
                    <a:pt x="1188237" y="1453235"/>
                  </a:lnTo>
                  <a:lnTo>
                    <a:pt x="1189926" y="1452346"/>
                  </a:lnTo>
                  <a:lnTo>
                    <a:pt x="1194219" y="1452346"/>
                  </a:lnTo>
                  <a:lnTo>
                    <a:pt x="1196009" y="1453362"/>
                  </a:lnTo>
                  <a:lnTo>
                    <a:pt x="1198943" y="1457452"/>
                  </a:lnTo>
                  <a:lnTo>
                    <a:pt x="1199565" y="1461084"/>
                  </a:lnTo>
                  <a:lnTo>
                    <a:pt x="1199654" y="1474025"/>
                  </a:lnTo>
                  <a:lnTo>
                    <a:pt x="1199654" y="1451178"/>
                  </a:lnTo>
                  <a:lnTo>
                    <a:pt x="1198943" y="1450530"/>
                  </a:lnTo>
                  <a:lnTo>
                    <a:pt x="1195908" y="1448904"/>
                  </a:lnTo>
                  <a:lnTo>
                    <a:pt x="1194168" y="1448498"/>
                  </a:lnTo>
                  <a:lnTo>
                    <a:pt x="1189380" y="1448498"/>
                  </a:lnTo>
                  <a:lnTo>
                    <a:pt x="1179804" y="1463344"/>
                  </a:lnTo>
                  <a:lnTo>
                    <a:pt x="1179804" y="1474927"/>
                  </a:lnTo>
                  <a:lnTo>
                    <a:pt x="1181049" y="1480045"/>
                  </a:lnTo>
                  <a:lnTo>
                    <a:pt x="1183665" y="1483398"/>
                  </a:lnTo>
                  <a:lnTo>
                    <a:pt x="1185621" y="1485811"/>
                  </a:lnTo>
                  <a:lnTo>
                    <a:pt x="1188453" y="1487119"/>
                  </a:lnTo>
                  <a:lnTo>
                    <a:pt x="1194866" y="1487119"/>
                  </a:lnTo>
                  <a:lnTo>
                    <a:pt x="1197152" y="1486369"/>
                  </a:lnTo>
                  <a:lnTo>
                    <a:pt x="1199007" y="1484884"/>
                  </a:lnTo>
                  <a:lnTo>
                    <a:pt x="1200797" y="1483398"/>
                  </a:lnTo>
                  <a:lnTo>
                    <a:pt x="1202156" y="1481289"/>
                  </a:lnTo>
                  <a:lnTo>
                    <a:pt x="1203210" y="1478140"/>
                  </a:lnTo>
                  <a:lnTo>
                    <a:pt x="1203947" y="1475841"/>
                  </a:lnTo>
                  <a:lnTo>
                    <a:pt x="1204442" y="1472260"/>
                  </a:lnTo>
                  <a:close/>
                </a:path>
                <a:path w="1958340" h="1576704">
                  <a:moveTo>
                    <a:pt x="1207427" y="1547253"/>
                  </a:moveTo>
                  <a:lnTo>
                    <a:pt x="1188783" y="1536611"/>
                  </a:lnTo>
                  <a:lnTo>
                    <a:pt x="1186878" y="1536052"/>
                  </a:lnTo>
                  <a:lnTo>
                    <a:pt x="1186218" y="1535811"/>
                  </a:lnTo>
                  <a:lnTo>
                    <a:pt x="1185138" y="1535353"/>
                  </a:lnTo>
                  <a:lnTo>
                    <a:pt x="1184262" y="1534782"/>
                  </a:lnTo>
                  <a:lnTo>
                    <a:pt x="1183779" y="1534083"/>
                  </a:lnTo>
                  <a:lnTo>
                    <a:pt x="1183233" y="1533410"/>
                  </a:lnTo>
                  <a:lnTo>
                    <a:pt x="1182954" y="1532648"/>
                  </a:lnTo>
                  <a:lnTo>
                    <a:pt x="1182954" y="1530477"/>
                  </a:lnTo>
                  <a:lnTo>
                    <a:pt x="1183614" y="1529321"/>
                  </a:lnTo>
                  <a:lnTo>
                    <a:pt x="1184859" y="1528343"/>
                  </a:lnTo>
                  <a:lnTo>
                    <a:pt x="1186167" y="1527352"/>
                  </a:lnTo>
                  <a:lnTo>
                    <a:pt x="1188288" y="1526857"/>
                  </a:lnTo>
                  <a:lnTo>
                    <a:pt x="1193787" y="1526857"/>
                  </a:lnTo>
                  <a:lnTo>
                    <a:pt x="1195743" y="1527403"/>
                  </a:lnTo>
                  <a:lnTo>
                    <a:pt x="1197102" y="1528521"/>
                  </a:lnTo>
                  <a:lnTo>
                    <a:pt x="1198511" y="1529626"/>
                  </a:lnTo>
                  <a:lnTo>
                    <a:pt x="1199324" y="1531175"/>
                  </a:lnTo>
                  <a:lnTo>
                    <a:pt x="1199654" y="1533144"/>
                  </a:lnTo>
                  <a:lnTo>
                    <a:pt x="1205966" y="1532280"/>
                  </a:lnTo>
                  <a:lnTo>
                    <a:pt x="1193787" y="1521510"/>
                  </a:lnTo>
                  <a:lnTo>
                    <a:pt x="1188783" y="1521510"/>
                  </a:lnTo>
                  <a:lnTo>
                    <a:pt x="1186929" y="1521764"/>
                  </a:lnTo>
                  <a:lnTo>
                    <a:pt x="1183449" y="1522806"/>
                  </a:lnTo>
                  <a:lnTo>
                    <a:pt x="1182039" y="1523441"/>
                  </a:lnTo>
                  <a:lnTo>
                    <a:pt x="1181049" y="1524177"/>
                  </a:lnTo>
                  <a:lnTo>
                    <a:pt x="1179690" y="1525143"/>
                  </a:lnTo>
                  <a:lnTo>
                    <a:pt x="1178610" y="1526362"/>
                  </a:lnTo>
                  <a:lnTo>
                    <a:pt x="1177086" y="1529270"/>
                  </a:lnTo>
                  <a:lnTo>
                    <a:pt x="1176756" y="1530477"/>
                  </a:lnTo>
                  <a:lnTo>
                    <a:pt x="1176743" y="1534782"/>
                  </a:lnTo>
                  <a:lnTo>
                    <a:pt x="1177137" y="1536166"/>
                  </a:lnTo>
                  <a:lnTo>
                    <a:pt x="1178115" y="1537716"/>
                  </a:lnTo>
                  <a:lnTo>
                    <a:pt x="1179042" y="1539265"/>
                  </a:lnTo>
                  <a:lnTo>
                    <a:pt x="1180452" y="1540484"/>
                  </a:lnTo>
                  <a:lnTo>
                    <a:pt x="1184160" y="1542237"/>
                  </a:lnTo>
                  <a:lnTo>
                    <a:pt x="1187424" y="1543278"/>
                  </a:lnTo>
                  <a:lnTo>
                    <a:pt x="1195806" y="1545399"/>
                  </a:lnTo>
                  <a:lnTo>
                    <a:pt x="1197965" y="1546110"/>
                  </a:lnTo>
                  <a:lnTo>
                    <a:pt x="1200086" y="1547533"/>
                  </a:lnTo>
                  <a:lnTo>
                    <a:pt x="1200746" y="1548688"/>
                  </a:lnTo>
                  <a:lnTo>
                    <a:pt x="1200746" y="1551787"/>
                  </a:lnTo>
                  <a:lnTo>
                    <a:pt x="1200035" y="1553222"/>
                  </a:lnTo>
                  <a:lnTo>
                    <a:pt x="1198562" y="1554441"/>
                  </a:lnTo>
                  <a:lnTo>
                    <a:pt x="1197152" y="1555648"/>
                  </a:lnTo>
                  <a:lnTo>
                    <a:pt x="1194930" y="1556258"/>
                  </a:lnTo>
                  <a:lnTo>
                    <a:pt x="1188999" y="1556258"/>
                  </a:lnTo>
                  <a:lnTo>
                    <a:pt x="1186662" y="1555572"/>
                  </a:lnTo>
                  <a:lnTo>
                    <a:pt x="1183398" y="1552829"/>
                  </a:lnTo>
                  <a:lnTo>
                    <a:pt x="1182357" y="1550860"/>
                  </a:lnTo>
                  <a:lnTo>
                    <a:pt x="1182039" y="1548282"/>
                  </a:lnTo>
                  <a:lnTo>
                    <a:pt x="1175613" y="1549285"/>
                  </a:lnTo>
                  <a:lnTo>
                    <a:pt x="1176324" y="1553362"/>
                  </a:lnTo>
                  <a:lnTo>
                    <a:pt x="1177950" y="1556423"/>
                  </a:lnTo>
                  <a:lnTo>
                    <a:pt x="1180617" y="1558505"/>
                  </a:lnTo>
                  <a:lnTo>
                    <a:pt x="1183233" y="1560576"/>
                  </a:lnTo>
                  <a:lnTo>
                    <a:pt x="1186980" y="1561604"/>
                  </a:lnTo>
                  <a:lnTo>
                    <a:pt x="1194981" y="1561604"/>
                  </a:lnTo>
                  <a:lnTo>
                    <a:pt x="1197698" y="1561084"/>
                  </a:lnTo>
                  <a:lnTo>
                    <a:pt x="1202423" y="1558988"/>
                  </a:lnTo>
                  <a:lnTo>
                    <a:pt x="1204277" y="1557502"/>
                  </a:lnTo>
                  <a:lnTo>
                    <a:pt x="1205090" y="1556258"/>
                  </a:lnTo>
                  <a:lnTo>
                    <a:pt x="1206779" y="1553679"/>
                  </a:lnTo>
                  <a:lnTo>
                    <a:pt x="1207376" y="1551787"/>
                  </a:lnTo>
                  <a:lnTo>
                    <a:pt x="1207427" y="1547253"/>
                  </a:lnTo>
                  <a:close/>
                </a:path>
                <a:path w="1958340" h="1576704">
                  <a:moveTo>
                    <a:pt x="1217930" y="1481188"/>
                  </a:moveTo>
                  <a:lnTo>
                    <a:pt x="1212659" y="1481188"/>
                  </a:lnTo>
                  <a:lnTo>
                    <a:pt x="1212659" y="1486471"/>
                  </a:lnTo>
                  <a:lnTo>
                    <a:pt x="1217930" y="1486471"/>
                  </a:lnTo>
                  <a:lnTo>
                    <a:pt x="1217930" y="1481188"/>
                  </a:lnTo>
                  <a:close/>
                </a:path>
                <a:path w="1958340" h="1576704">
                  <a:moveTo>
                    <a:pt x="1233322" y="1535823"/>
                  </a:moveTo>
                  <a:lnTo>
                    <a:pt x="1232395" y="1530337"/>
                  </a:lnTo>
                  <a:lnTo>
                    <a:pt x="1228420" y="1518996"/>
                  </a:lnTo>
                  <a:lnTo>
                    <a:pt x="1225054" y="1512925"/>
                  </a:lnTo>
                  <a:lnTo>
                    <a:pt x="1220546" y="1506880"/>
                  </a:lnTo>
                  <a:lnTo>
                    <a:pt x="1215859" y="1506880"/>
                  </a:lnTo>
                  <a:lnTo>
                    <a:pt x="1218793" y="1511935"/>
                  </a:lnTo>
                  <a:lnTo>
                    <a:pt x="1220762" y="1515554"/>
                  </a:lnTo>
                  <a:lnTo>
                    <a:pt x="1221676" y="1517713"/>
                  </a:lnTo>
                  <a:lnTo>
                    <a:pt x="1223149" y="1521040"/>
                  </a:lnTo>
                  <a:lnTo>
                    <a:pt x="1224292" y="1524508"/>
                  </a:lnTo>
                  <a:lnTo>
                    <a:pt x="1225105" y="1528127"/>
                  </a:lnTo>
                  <a:lnTo>
                    <a:pt x="1226146" y="1532572"/>
                  </a:lnTo>
                  <a:lnTo>
                    <a:pt x="1226680" y="1537068"/>
                  </a:lnTo>
                  <a:lnTo>
                    <a:pt x="1226680" y="1541589"/>
                  </a:lnTo>
                  <a:lnTo>
                    <a:pt x="1226007" y="1550276"/>
                  </a:lnTo>
                  <a:lnTo>
                    <a:pt x="1223987" y="1558963"/>
                  </a:lnTo>
                  <a:lnTo>
                    <a:pt x="1220609" y="1567637"/>
                  </a:lnTo>
                  <a:lnTo>
                    <a:pt x="1215859" y="1576311"/>
                  </a:lnTo>
                  <a:lnTo>
                    <a:pt x="1220546" y="1576311"/>
                  </a:lnTo>
                  <a:lnTo>
                    <a:pt x="1224076" y="1571777"/>
                  </a:lnTo>
                  <a:lnTo>
                    <a:pt x="1227124" y="1566481"/>
                  </a:lnTo>
                  <a:lnTo>
                    <a:pt x="1232128" y="1554340"/>
                  </a:lnTo>
                  <a:lnTo>
                    <a:pt x="1233322" y="1548053"/>
                  </a:lnTo>
                  <a:lnTo>
                    <a:pt x="1233322" y="1535823"/>
                  </a:lnTo>
                  <a:close/>
                </a:path>
                <a:path w="1958340" h="1576704">
                  <a:moveTo>
                    <a:pt x="1249908" y="1472857"/>
                  </a:moveTo>
                  <a:lnTo>
                    <a:pt x="1249311" y="1470825"/>
                  </a:lnTo>
                  <a:lnTo>
                    <a:pt x="1247178" y="1468056"/>
                  </a:lnTo>
                  <a:lnTo>
                    <a:pt x="1246809" y="1467573"/>
                  </a:lnTo>
                  <a:lnTo>
                    <a:pt x="1245069" y="1466507"/>
                  </a:lnTo>
                  <a:lnTo>
                    <a:pt x="1242834" y="1465986"/>
                  </a:lnTo>
                  <a:lnTo>
                    <a:pt x="1244574" y="1465199"/>
                  </a:lnTo>
                  <a:lnTo>
                    <a:pt x="1245374" y="1464538"/>
                  </a:lnTo>
                  <a:lnTo>
                    <a:pt x="1245882" y="1464132"/>
                  </a:lnTo>
                  <a:lnTo>
                    <a:pt x="1247622" y="1461452"/>
                  </a:lnTo>
                  <a:lnTo>
                    <a:pt x="1247940" y="1460373"/>
                  </a:lnTo>
                  <a:lnTo>
                    <a:pt x="1248029" y="1456512"/>
                  </a:lnTo>
                  <a:lnTo>
                    <a:pt x="1247571" y="1454975"/>
                  </a:lnTo>
                  <a:lnTo>
                    <a:pt x="1246695" y="1453451"/>
                  </a:lnTo>
                  <a:lnTo>
                    <a:pt x="1246009" y="1452308"/>
                  </a:lnTo>
                  <a:lnTo>
                    <a:pt x="1245781" y="1451914"/>
                  </a:lnTo>
                  <a:lnTo>
                    <a:pt x="1244409" y="1450708"/>
                  </a:lnTo>
                  <a:lnTo>
                    <a:pt x="1240929" y="1448943"/>
                  </a:lnTo>
                  <a:lnTo>
                    <a:pt x="1239037" y="1448498"/>
                  </a:lnTo>
                  <a:lnTo>
                    <a:pt x="1234033" y="1448498"/>
                  </a:lnTo>
                  <a:lnTo>
                    <a:pt x="1231531" y="1449349"/>
                  </a:lnTo>
                  <a:lnTo>
                    <a:pt x="1227505" y="1452765"/>
                  </a:lnTo>
                  <a:lnTo>
                    <a:pt x="1226197" y="1455191"/>
                  </a:lnTo>
                  <a:lnTo>
                    <a:pt x="1225651" y="1458302"/>
                  </a:lnTo>
                  <a:lnTo>
                    <a:pt x="1230274" y="1459128"/>
                  </a:lnTo>
                  <a:lnTo>
                    <a:pt x="1230604" y="1456855"/>
                  </a:lnTo>
                  <a:lnTo>
                    <a:pt x="1231341" y="1455191"/>
                  </a:lnTo>
                  <a:lnTo>
                    <a:pt x="1232636" y="1453984"/>
                  </a:lnTo>
                  <a:lnTo>
                    <a:pt x="1233830" y="1452880"/>
                  </a:lnTo>
                  <a:lnTo>
                    <a:pt x="1235278" y="1452308"/>
                  </a:lnTo>
                  <a:lnTo>
                    <a:pt x="1238923" y="1452308"/>
                  </a:lnTo>
                  <a:lnTo>
                    <a:pt x="1240396" y="1452880"/>
                  </a:lnTo>
                  <a:lnTo>
                    <a:pt x="1241564" y="1454023"/>
                  </a:lnTo>
                  <a:lnTo>
                    <a:pt x="1242733" y="1455102"/>
                  </a:lnTo>
                  <a:lnTo>
                    <a:pt x="1243279" y="1456512"/>
                  </a:lnTo>
                  <a:lnTo>
                    <a:pt x="1243279" y="1460373"/>
                  </a:lnTo>
                  <a:lnTo>
                    <a:pt x="1242517" y="1461960"/>
                  </a:lnTo>
                  <a:lnTo>
                    <a:pt x="1239354" y="1464030"/>
                  </a:lnTo>
                  <a:lnTo>
                    <a:pt x="1237564" y="1464538"/>
                  </a:lnTo>
                  <a:lnTo>
                    <a:pt x="1235392" y="1464538"/>
                  </a:lnTo>
                  <a:lnTo>
                    <a:pt x="1234846" y="1464487"/>
                  </a:lnTo>
                  <a:lnTo>
                    <a:pt x="1234300" y="1468564"/>
                  </a:lnTo>
                  <a:lnTo>
                    <a:pt x="1235608" y="1468221"/>
                  </a:lnTo>
                  <a:lnTo>
                    <a:pt x="1236687" y="1468056"/>
                  </a:lnTo>
                  <a:lnTo>
                    <a:pt x="1239735" y="1468056"/>
                  </a:lnTo>
                  <a:lnTo>
                    <a:pt x="1241539" y="1468742"/>
                  </a:lnTo>
                  <a:lnTo>
                    <a:pt x="1242898" y="1470126"/>
                  </a:lnTo>
                  <a:lnTo>
                    <a:pt x="1244307" y="1471510"/>
                  </a:lnTo>
                  <a:lnTo>
                    <a:pt x="1245019" y="1473276"/>
                  </a:lnTo>
                  <a:lnTo>
                    <a:pt x="1245019" y="1477645"/>
                  </a:lnTo>
                  <a:lnTo>
                    <a:pt x="1244257" y="1479511"/>
                  </a:lnTo>
                  <a:lnTo>
                    <a:pt x="1241209" y="1482547"/>
                  </a:lnTo>
                  <a:lnTo>
                    <a:pt x="1239418" y="1483296"/>
                  </a:lnTo>
                  <a:lnTo>
                    <a:pt x="1235392" y="1483296"/>
                  </a:lnTo>
                  <a:lnTo>
                    <a:pt x="1229791" y="1475867"/>
                  </a:lnTo>
                  <a:lnTo>
                    <a:pt x="1225169" y="1476489"/>
                  </a:lnTo>
                  <a:lnTo>
                    <a:pt x="1225486" y="1479638"/>
                  </a:lnTo>
                  <a:lnTo>
                    <a:pt x="1226743" y="1482204"/>
                  </a:lnTo>
                  <a:lnTo>
                    <a:pt x="1231087" y="1486154"/>
                  </a:lnTo>
                  <a:lnTo>
                    <a:pt x="1233868" y="1487144"/>
                  </a:lnTo>
                  <a:lnTo>
                    <a:pt x="1240878" y="1487144"/>
                  </a:lnTo>
                  <a:lnTo>
                    <a:pt x="1243876" y="1486001"/>
                  </a:lnTo>
                  <a:lnTo>
                    <a:pt x="1246733" y="1483296"/>
                  </a:lnTo>
                  <a:lnTo>
                    <a:pt x="1248714" y="1481404"/>
                  </a:lnTo>
                  <a:lnTo>
                    <a:pt x="1249908" y="1478597"/>
                  </a:lnTo>
                  <a:lnTo>
                    <a:pt x="1249908" y="1472857"/>
                  </a:lnTo>
                  <a:close/>
                </a:path>
                <a:path w="1958340" h="1576704">
                  <a:moveTo>
                    <a:pt x="1558493" y="1472260"/>
                  </a:moveTo>
                  <a:lnTo>
                    <a:pt x="1558429" y="1463344"/>
                  </a:lnTo>
                  <a:lnTo>
                    <a:pt x="1558226" y="1461084"/>
                  </a:lnTo>
                  <a:lnTo>
                    <a:pt x="1557629" y="1458874"/>
                  </a:lnTo>
                  <a:lnTo>
                    <a:pt x="1557083" y="1456664"/>
                  </a:lnTo>
                  <a:lnTo>
                    <a:pt x="1556270" y="1454797"/>
                  </a:lnTo>
                  <a:lnTo>
                    <a:pt x="1554708" y="1452346"/>
                  </a:lnTo>
                  <a:lnTo>
                    <a:pt x="1554314" y="1451711"/>
                  </a:lnTo>
                  <a:lnTo>
                    <a:pt x="1553705" y="1451165"/>
                  </a:lnTo>
                  <a:lnTo>
                    <a:pt x="1553705" y="1474025"/>
                  </a:lnTo>
                  <a:lnTo>
                    <a:pt x="1552994" y="1478165"/>
                  </a:lnTo>
                  <a:lnTo>
                    <a:pt x="1550073" y="1482267"/>
                  </a:lnTo>
                  <a:lnTo>
                    <a:pt x="1548269" y="1483296"/>
                  </a:lnTo>
                  <a:lnTo>
                    <a:pt x="1544027" y="1483296"/>
                  </a:lnTo>
                  <a:lnTo>
                    <a:pt x="1542237" y="1482267"/>
                  </a:lnTo>
                  <a:lnTo>
                    <a:pt x="1540649" y="1480045"/>
                  </a:lnTo>
                  <a:lnTo>
                    <a:pt x="1539354" y="1478140"/>
                  </a:lnTo>
                  <a:lnTo>
                    <a:pt x="1538592" y="1474025"/>
                  </a:lnTo>
                  <a:lnTo>
                    <a:pt x="1538693" y="1461084"/>
                  </a:lnTo>
                  <a:lnTo>
                    <a:pt x="1539405" y="1457350"/>
                  </a:lnTo>
                  <a:lnTo>
                    <a:pt x="1540979" y="1455051"/>
                  </a:lnTo>
                  <a:lnTo>
                    <a:pt x="1542288" y="1453235"/>
                  </a:lnTo>
                  <a:lnTo>
                    <a:pt x="1543977" y="1452346"/>
                  </a:lnTo>
                  <a:lnTo>
                    <a:pt x="1548269" y="1452346"/>
                  </a:lnTo>
                  <a:lnTo>
                    <a:pt x="1550073" y="1453362"/>
                  </a:lnTo>
                  <a:lnTo>
                    <a:pt x="1553006" y="1457452"/>
                  </a:lnTo>
                  <a:lnTo>
                    <a:pt x="1553629" y="1461084"/>
                  </a:lnTo>
                  <a:lnTo>
                    <a:pt x="1553705" y="1474025"/>
                  </a:lnTo>
                  <a:lnTo>
                    <a:pt x="1553705" y="1451165"/>
                  </a:lnTo>
                  <a:lnTo>
                    <a:pt x="1553006" y="1450530"/>
                  </a:lnTo>
                  <a:lnTo>
                    <a:pt x="1549958" y="1448904"/>
                  </a:lnTo>
                  <a:lnTo>
                    <a:pt x="1548218" y="1448498"/>
                  </a:lnTo>
                  <a:lnTo>
                    <a:pt x="1543431" y="1448498"/>
                  </a:lnTo>
                  <a:lnTo>
                    <a:pt x="1533855" y="1463344"/>
                  </a:lnTo>
                  <a:lnTo>
                    <a:pt x="1533855" y="1474927"/>
                  </a:lnTo>
                  <a:lnTo>
                    <a:pt x="1535112" y="1480045"/>
                  </a:lnTo>
                  <a:lnTo>
                    <a:pt x="1537716" y="1483398"/>
                  </a:lnTo>
                  <a:lnTo>
                    <a:pt x="1539684" y="1485811"/>
                  </a:lnTo>
                  <a:lnTo>
                    <a:pt x="1542503" y="1487119"/>
                  </a:lnTo>
                  <a:lnTo>
                    <a:pt x="1548930" y="1487119"/>
                  </a:lnTo>
                  <a:lnTo>
                    <a:pt x="1551216" y="1486369"/>
                  </a:lnTo>
                  <a:lnTo>
                    <a:pt x="1553057" y="1484884"/>
                  </a:lnTo>
                  <a:lnTo>
                    <a:pt x="1554848" y="1483398"/>
                  </a:lnTo>
                  <a:lnTo>
                    <a:pt x="1556219" y="1481289"/>
                  </a:lnTo>
                  <a:lnTo>
                    <a:pt x="1557274" y="1478140"/>
                  </a:lnTo>
                  <a:lnTo>
                    <a:pt x="1558010" y="1475841"/>
                  </a:lnTo>
                  <a:lnTo>
                    <a:pt x="1558493" y="1472260"/>
                  </a:lnTo>
                  <a:close/>
                </a:path>
                <a:path w="1958340" h="1576704">
                  <a:moveTo>
                    <a:pt x="1571980" y="1481188"/>
                  </a:moveTo>
                  <a:lnTo>
                    <a:pt x="1566710" y="1481188"/>
                  </a:lnTo>
                  <a:lnTo>
                    <a:pt x="1566710" y="1486471"/>
                  </a:lnTo>
                  <a:lnTo>
                    <a:pt x="1571980" y="1486471"/>
                  </a:lnTo>
                  <a:lnTo>
                    <a:pt x="1571980" y="1481188"/>
                  </a:lnTo>
                  <a:close/>
                </a:path>
                <a:path w="1958340" h="1576704">
                  <a:moveTo>
                    <a:pt x="1603806" y="1473161"/>
                  </a:moveTo>
                  <a:lnTo>
                    <a:pt x="1598688" y="1473161"/>
                  </a:lnTo>
                  <a:lnTo>
                    <a:pt x="1598688" y="1456105"/>
                  </a:lnTo>
                  <a:lnTo>
                    <a:pt x="1598688" y="1448650"/>
                  </a:lnTo>
                  <a:lnTo>
                    <a:pt x="1594942" y="1448650"/>
                  </a:lnTo>
                  <a:lnTo>
                    <a:pt x="1594065" y="1449908"/>
                  </a:lnTo>
                  <a:lnTo>
                    <a:pt x="1594065" y="1456105"/>
                  </a:lnTo>
                  <a:lnTo>
                    <a:pt x="1594065" y="1473161"/>
                  </a:lnTo>
                  <a:lnTo>
                    <a:pt x="1582216" y="1473161"/>
                  </a:lnTo>
                  <a:lnTo>
                    <a:pt x="1594065" y="1456105"/>
                  </a:lnTo>
                  <a:lnTo>
                    <a:pt x="1594065" y="1449908"/>
                  </a:lnTo>
                  <a:lnTo>
                    <a:pt x="1577695" y="1473161"/>
                  </a:lnTo>
                  <a:lnTo>
                    <a:pt x="1577695" y="1477416"/>
                  </a:lnTo>
                  <a:lnTo>
                    <a:pt x="1594065" y="1477416"/>
                  </a:lnTo>
                  <a:lnTo>
                    <a:pt x="1594065" y="1486471"/>
                  </a:lnTo>
                  <a:lnTo>
                    <a:pt x="1598688" y="1486471"/>
                  </a:lnTo>
                  <a:lnTo>
                    <a:pt x="1598688" y="1477416"/>
                  </a:lnTo>
                  <a:lnTo>
                    <a:pt x="1603806" y="1477416"/>
                  </a:lnTo>
                  <a:lnTo>
                    <a:pt x="1603806" y="1473161"/>
                  </a:lnTo>
                  <a:close/>
                </a:path>
                <a:path w="1958340" h="1576704">
                  <a:moveTo>
                    <a:pt x="1912556" y="1472260"/>
                  </a:moveTo>
                  <a:lnTo>
                    <a:pt x="1912493" y="1463344"/>
                  </a:lnTo>
                  <a:lnTo>
                    <a:pt x="1912277" y="1461084"/>
                  </a:lnTo>
                  <a:lnTo>
                    <a:pt x="1911680" y="1458874"/>
                  </a:lnTo>
                  <a:lnTo>
                    <a:pt x="1911146" y="1456664"/>
                  </a:lnTo>
                  <a:lnTo>
                    <a:pt x="1910321" y="1454797"/>
                  </a:lnTo>
                  <a:lnTo>
                    <a:pt x="1908759" y="1452346"/>
                  </a:lnTo>
                  <a:lnTo>
                    <a:pt x="1908365" y="1451711"/>
                  </a:lnTo>
                  <a:lnTo>
                    <a:pt x="1907768" y="1451178"/>
                  </a:lnTo>
                  <a:lnTo>
                    <a:pt x="1907768" y="1474025"/>
                  </a:lnTo>
                  <a:lnTo>
                    <a:pt x="1907044" y="1478165"/>
                  </a:lnTo>
                  <a:lnTo>
                    <a:pt x="1904123" y="1482267"/>
                  </a:lnTo>
                  <a:lnTo>
                    <a:pt x="1902333" y="1483296"/>
                  </a:lnTo>
                  <a:lnTo>
                    <a:pt x="1898091" y="1483296"/>
                  </a:lnTo>
                  <a:lnTo>
                    <a:pt x="1896287" y="1482267"/>
                  </a:lnTo>
                  <a:lnTo>
                    <a:pt x="1894713" y="1480045"/>
                  </a:lnTo>
                  <a:lnTo>
                    <a:pt x="1893404" y="1478140"/>
                  </a:lnTo>
                  <a:lnTo>
                    <a:pt x="1892655" y="1474025"/>
                  </a:lnTo>
                  <a:lnTo>
                    <a:pt x="1892744" y="1461084"/>
                  </a:lnTo>
                  <a:lnTo>
                    <a:pt x="1893468" y="1457350"/>
                  </a:lnTo>
                  <a:lnTo>
                    <a:pt x="1895043" y="1455051"/>
                  </a:lnTo>
                  <a:lnTo>
                    <a:pt x="1896351" y="1453235"/>
                  </a:lnTo>
                  <a:lnTo>
                    <a:pt x="1898027" y="1452346"/>
                  </a:lnTo>
                  <a:lnTo>
                    <a:pt x="1902333" y="1452346"/>
                  </a:lnTo>
                  <a:lnTo>
                    <a:pt x="1904123" y="1453362"/>
                  </a:lnTo>
                  <a:lnTo>
                    <a:pt x="1907057" y="1457452"/>
                  </a:lnTo>
                  <a:lnTo>
                    <a:pt x="1907679" y="1461084"/>
                  </a:lnTo>
                  <a:lnTo>
                    <a:pt x="1907768" y="1474025"/>
                  </a:lnTo>
                  <a:lnTo>
                    <a:pt x="1907768" y="1451178"/>
                  </a:lnTo>
                  <a:lnTo>
                    <a:pt x="1907057" y="1450530"/>
                  </a:lnTo>
                  <a:lnTo>
                    <a:pt x="1904022" y="1448904"/>
                  </a:lnTo>
                  <a:lnTo>
                    <a:pt x="1902282" y="1448498"/>
                  </a:lnTo>
                  <a:lnTo>
                    <a:pt x="1897494" y="1448498"/>
                  </a:lnTo>
                  <a:lnTo>
                    <a:pt x="1887918" y="1463344"/>
                  </a:lnTo>
                  <a:lnTo>
                    <a:pt x="1887918" y="1474927"/>
                  </a:lnTo>
                  <a:lnTo>
                    <a:pt x="1889163" y="1480045"/>
                  </a:lnTo>
                  <a:lnTo>
                    <a:pt x="1891779" y="1483398"/>
                  </a:lnTo>
                  <a:lnTo>
                    <a:pt x="1893735" y="1485811"/>
                  </a:lnTo>
                  <a:lnTo>
                    <a:pt x="1896567" y="1487119"/>
                  </a:lnTo>
                  <a:lnTo>
                    <a:pt x="1902980" y="1487119"/>
                  </a:lnTo>
                  <a:lnTo>
                    <a:pt x="1905266" y="1486369"/>
                  </a:lnTo>
                  <a:lnTo>
                    <a:pt x="1907120" y="1484884"/>
                  </a:lnTo>
                  <a:lnTo>
                    <a:pt x="1908911" y="1483398"/>
                  </a:lnTo>
                  <a:lnTo>
                    <a:pt x="1910270" y="1481289"/>
                  </a:lnTo>
                  <a:lnTo>
                    <a:pt x="1911324" y="1478140"/>
                  </a:lnTo>
                  <a:lnTo>
                    <a:pt x="1912061" y="1475841"/>
                  </a:lnTo>
                  <a:lnTo>
                    <a:pt x="1912556" y="1472260"/>
                  </a:lnTo>
                  <a:close/>
                </a:path>
                <a:path w="1958340" h="1576704">
                  <a:moveTo>
                    <a:pt x="1926043" y="1481188"/>
                  </a:moveTo>
                  <a:lnTo>
                    <a:pt x="1920773" y="1481188"/>
                  </a:lnTo>
                  <a:lnTo>
                    <a:pt x="1920773" y="1486471"/>
                  </a:lnTo>
                  <a:lnTo>
                    <a:pt x="1926043" y="1486471"/>
                  </a:lnTo>
                  <a:lnTo>
                    <a:pt x="1926043" y="1481188"/>
                  </a:lnTo>
                  <a:close/>
                </a:path>
                <a:path w="1958340" h="1576704">
                  <a:moveTo>
                    <a:pt x="1933981" y="19697"/>
                  </a:moveTo>
                  <a:lnTo>
                    <a:pt x="1932647" y="19697"/>
                  </a:lnTo>
                  <a:lnTo>
                    <a:pt x="1931263" y="19697"/>
                  </a:lnTo>
                  <a:lnTo>
                    <a:pt x="1931263" y="22415"/>
                  </a:lnTo>
                  <a:lnTo>
                    <a:pt x="1931263" y="40106"/>
                  </a:lnTo>
                  <a:lnTo>
                    <a:pt x="1931263" y="253034"/>
                  </a:lnTo>
                  <a:lnTo>
                    <a:pt x="1913585" y="253034"/>
                  </a:lnTo>
                  <a:lnTo>
                    <a:pt x="1913585" y="255752"/>
                  </a:lnTo>
                  <a:lnTo>
                    <a:pt x="1931263" y="255752"/>
                  </a:lnTo>
                  <a:lnTo>
                    <a:pt x="1931263" y="486422"/>
                  </a:lnTo>
                  <a:lnTo>
                    <a:pt x="1913585" y="486422"/>
                  </a:lnTo>
                  <a:lnTo>
                    <a:pt x="1913585" y="489140"/>
                  </a:lnTo>
                  <a:lnTo>
                    <a:pt x="1931263" y="489140"/>
                  </a:lnTo>
                  <a:lnTo>
                    <a:pt x="1931263" y="719759"/>
                  </a:lnTo>
                  <a:lnTo>
                    <a:pt x="1913585" y="719759"/>
                  </a:lnTo>
                  <a:lnTo>
                    <a:pt x="1913585" y="722477"/>
                  </a:lnTo>
                  <a:lnTo>
                    <a:pt x="1931263" y="722477"/>
                  </a:lnTo>
                  <a:lnTo>
                    <a:pt x="1931263" y="953147"/>
                  </a:lnTo>
                  <a:lnTo>
                    <a:pt x="1913585" y="953147"/>
                  </a:lnTo>
                  <a:lnTo>
                    <a:pt x="1913585" y="955865"/>
                  </a:lnTo>
                  <a:lnTo>
                    <a:pt x="1931263" y="955865"/>
                  </a:lnTo>
                  <a:lnTo>
                    <a:pt x="1931263" y="1186510"/>
                  </a:lnTo>
                  <a:lnTo>
                    <a:pt x="1913585" y="1186510"/>
                  </a:lnTo>
                  <a:lnTo>
                    <a:pt x="1913585" y="1189228"/>
                  </a:lnTo>
                  <a:lnTo>
                    <a:pt x="1931263" y="1189228"/>
                  </a:lnTo>
                  <a:lnTo>
                    <a:pt x="1931263" y="1402156"/>
                  </a:lnTo>
                  <a:lnTo>
                    <a:pt x="1931263" y="1419872"/>
                  </a:lnTo>
                  <a:lnTo>
                    <a:pt x="1913585" y="1419872"/>
                  </a:lnTo>
                  <a:lnTo>
                    <a:pt x="1579930" y="1419872"/>
                  </a:lnTo>
                  <a:lnTo>
                    <a:pt x="1579930" y="1402156"/>
                  </a:lnTo>
                  <a:lnTo>
                    <a:pt x="1577213" y="1402156"/>
                  </a:lnTo>
                  <a:lnTo>
                    <a:pt x="1577213" y="1419872"/>
                  </a:lnTo>
                  <a:lnTo>
                    <a:pt x="1225867" y="1419872"/>
                  </a:lnTo>
                  <a:lnTo>
                    <a:pt x="1225867" y="1402156"/>
                  </a:lnTo>
                  <a:lnTo>
                    <a:pt x="1223149" y="1402156"/>
                  </a:lnTo>
                  <a:lnTo>
                    <a:pt x="1223149" y="1419872"/>
                  </a:lnTo>
                  <a:lnTo>
                    <a:pt x="871816" y="1419872"/>
                  </a:lnTo>
                  <a:lnTo>
                    <a:pt x="871816" y="1402156"/>
                  </a:lnTo>
                  <a:lnTo>
                    <a:pt x="869099" y="1402156"/>
                  </a:lnTo>
                  <a:lnTo>
                    <a:pt x="869099" y="1419872"/>
                  </a:lnTo>
                  <a:lnTo>
                    <a:pt x="517753" y="1419872"/>
                  </a:lnTo>
                  <a:lnTo>
                    <a:pt x="517753" y="1402156"/>
                  </a:lnTo>
                  <a:lnTo>
                    <a:pt x="515035" y="1402156"/>
                  </a:lnTo>
                  <a:lnTo>
                    <a:pt x="515035" y="1419872"/>
                  </a:lnTo>
                  <a:lnTo>
                    <a:pt x="181406" y="1419872"/>
                  </a:lnTo>
                  <a:lnTo>
                    <a:pt x="163703" y="1419872"/>
                  </a:lnTo>
                  <a:lnTo>
                    <a:pt x="163703" y="1402156"/>
                  </a:lnTo>
                  <a:lnTo>
                    <a:pt x="163703" y="1189228"/>
                  </a:lnTo>
                  <a:lnTo>
                    <a:pt x="181406" y="1189228"/>
                  </a:lnTo>
                  <a:lnTo>
                    <a:pt x="181406" y="1186510"/>
                  </a:lnTo>
                  <a:lnTo>
                    <a:pt x="163703" y="1186510"/>
                  </a:lnTo>
                  <a:lnTo>
                    <a:pt x="163703" y="955865"/>
                  </a:lnTo>
                  <a:lnTo>
                    <a:pt x="181406" y="955865"/>
                  </a:lnTo>
                  <a:lnTo>
                    <a:pt x="181406" y="953147"/>
                  </a:lnTo>
                  <a:lnTo>
                    <a:pt x="163703" y="953147"/>
                  </a:lnTo>
                  <a:lnTo>
                    <a:pt x="163703" y="722477"/>
                  </a:lnTo>
                  <a:lnTo>
                    <a:pt x="181406" y="722477"/>
                  </a:lnTo>
                  <a:lnTo>
                    <a:pt x="181406" y="719759"/>
                  </a:lnTo>
                  <a:lnTo>
                    <a:pt x="163703" y="719759"/>
                  </a:lnTo>
                  <a:lnTo>
                    <a:pt x="163703" y="489140"/>
                  </a:lnTo>
                  <a:lnTo>
                    <a:pt x="181406" y="489140"/>
                  </a:lnTo>
                  <a:lnTo>
                    <a:pt x="181406" y="486422"/>
                  </a:lnTo>
                  <a:lnTo>
                    <a:pt x="163703" y="486422"/>
                  </a:lnTo>
                  <a:lnTo>
                    <a:pt x="163703" y="255752"/>
                  </a:lnTo>
                  <a:lnTo>
                    <a:pt x="181406" y="255752"/>
                  </a:lnTo>
                  <a:lnTo>
                    <a:pt x="181406" y="253034"/>
                  </a:lnTo>
                  <a:lnTo>
                    <a:pt x="163703" y="253034"/>
                  </a:lnTo>
                  <a:lnTo>
                    <a:pt x="163703" y="40106"/>
                  </a:lnTo>
                  <a:lnTo>
                    <a:pt x="163703" y="22415"/>
                  </a:lnTo>
                  <a:lnTo>
                    <a:pt x="181406" y="22415"/>
                  </a:lnTo>
                  <a:lnTo>
                    <a:pt x="515035" y="22415"/>
                  </a:lnTo>
                  <a:lnTo>
                    <a:pt x="515035" y="40106"/>
                  </a:lnTo>
                  <a:lnTo>
                    <a:pt x="517753" y="40106"/>
                  </a:lnTo>
                  <a:lnTo>
                    <a:pt x="517753" y="22415"/>
                  </a:lnTo>
                  <a:lnTo>
                    <a:pt x="869099" y="22415"/>
                  </a:lnTo>
                  <a:lnTo>
                    <a:pt x="869099" y="40106"/>
                  </a:lnTo>
                  <a:lnTo>
                    <a:pt x="871816" y="40106"/>
                  </a:lnTo>
                  <a:lnTo>
                    <a:pt x="871816" y="22415"/>
                  </a:lnTo>
                  <a:lnTo>
                    <a:pt x="1223149" y="22415"/>
                  </a:lnTo>
                  <a:lnTo>
                    <a:pt x="1223149" y="40106"/>
                  </a:lnTo>
                  <a:lnTo>
                    <a:pt x="1225867" y="40106"/>
                  </a:lnTo>
                  <a:lnTo>
                    <a:pt x="1225867" y="22415"/>
                  </a:lnTo>
                  <a:lnTo>
                    <a:pt x="1577213" y="22415"/>
                  </a:lnTo>
                  <a:lnTo>
                    <a:pt x="1577213" y="40106"/>
                  </a:lnTo>
                  <a:lnTo>
                    <a:pt x="1579930" y="40106"/>
                  </a:lnTo>
                  <a:lnTo>
                    <a:pt x="1579930" y="22415"/>
                  </a:lnTo>
                  <a:lnTo>
                    <a:pt x="1913585" y="22415"/>
                  </a:lnTo>
                  <a:lnTo>
                    <a:pt x="1931263" y="22415"/>
                  </a:lnTo>
                  <a:lnTo>
                    <a:pt x="1931263" y="19697"/>
                  </a:lnTo>
                  <a:lnTo>
                    <a:pt x="1913585" y="19697"/>
                  </a:lnTo>
                  <a:lnTo>
                    <a:pt x="181406" y="19697"/>
                  </a:lnTo>
                  <a:lnTo>
                    <a:pt x="163703" y="19697"/>
                  </a:lnTo>
                  <a:lnTo>
                    <a:pt x="162344" y="19697"/>
                  </a:lnTo>
                  <a:lnTo>
                    <a:pt x="160985" y="19697"/>
                  </a:lnTo>
                  <a:lnTo>
                    <a:pt x="160985" y="21031"/>
                  </a:lnTo>
                  <a:lnTo>
                    <a:pt x="160985" y="40106"/>
                  </a:lnTo>
                  <a:lnTo>
                    <a:pt x="160985" y="1402156"/>
                  </a:lnTo>
                  <a:lnTo>
                    <a:pt x="160985" y="1421231"/>
                  </a:lnTo>
                  <a:lnTo>
                    <a:pt x="162344" y="1421231"/>
                  </a:lnTo>
                  <a:lnTo>
                    <a:pt x="162344" y="1422590"/>
                  </a:lnTo>
                  <a:lnTo>
                    <a:pt x="181406" y="1422590"/>
                  </a:lnTo>
                  <a:lnTo>
                    <a:pt x="1913585" y="1422590"/>
                  </a:lnTo>
                  <a:lnTo>
                    <a:pt x="1932647" y="1422590"/>
                  </a:lnTo>
                  <a:lnTo>
                    <a:pt x="1933981" y="1422590"/>
                  </a:lnTo>
                  <a:lnTo>
                    <a:pt x="1933981" y="1421231"/>
                  </a:lnTo>
                  <a:lnTo>
                    <a:pt x="1933981" y="21031"/>
                  </a:lnTo>
                  <a:lnTo>
                    <a:pt x="1933981" y="19697"/>
                  </a:lnTo>
                  <a:close/>
                </a:path>
                <a:path w="1958340" h="1576704">
                  <a:moveTo>
                    <a:pt x="1958289" y="1470063"/>
                  </a:moveTo>
                  <a:lnTo>
                    <a:pt x="1949869" y="1461389"/>
                  </a:lnTo>
                  <a:lnTo>
                    <a:pt x="1944039" y="1461389"/>
                  </a:lnTo>
                  <a:lnTo>
                    <a:pt x="1941703" y="1462189"/>
                  </a:lnTo>
                  <a:lnTo>
                    <a:pt x="1939417" y="1463776"/>
                  </a:lnTo>
                  <a:lnTo>
                    <a:pt x="1941436" y="1453603"/>
                  </a:lnTo>
                  <a:lnTo>
                    <a:pt x="1956549" y="1453603"/>
                  </a:lnTo>
                  <a:lnTo>
                    <a:pt x="1956549" y="1449158"/>
                  </a:lnTo>
                  <a:lnTo>
                    <a:pt x="1937740" y="1449158"/>
                  </a:lnTo>
                  <a:lnTo>
                    <a:pt x="1934095" y="1468589"/>
                  </a:lnTo>
                  <a:lnTo>
                    <a:pt x="1938439" y="1469161"/>
                  </a:lnTo>
                  <a:lnTo>
                    <a:pt x="1939099" y="1468081"/>
                  </a:lnTo>
                  <a:lnTo>
                    <a:pt x="1940077" y="1467192"/>
                  </a:lnTo>
                  <a:lnTo>
                    <a:pt x="1942465" y="1465834"/>
                  </a:lnTo>
                  <a:lnTo>
                    <a:pt x="1943823" y="1465491"/>
                  </a:lnTo>
                  <a:lnTo>
                    <a:pt x="1947748" y="1465491"/>
                  </a:lnTo>
                  <a:lnTo>
                    <a:pt x="1949640" y="1466265"/>
                  </a:lnTo>
                  <a:lnTo>
                    <a:pt x="1951164" y="1467789"/>
                  </a:lnTo>
                  <a:lnTo>
                    <a:pt x="1952637" y="1469326"/>
                  </a:lnTo>
                  <a:lnTo>
                    <a:pt x="1953399" y="1471409"/>
                  </a:lnTo>
                  <a:lnTo>
                    <a:pt x="1953323" y="1477073"/>
                  </a:lnTo>
                  <a:lnTo>
                    <a:pt x="1952637" y="1479092"/>
                  </a:lnTo>
                  <a:lnTo>
                    <a:pt x="1951062" y="1480769"/>
                  </a:lnTo>
                  <a:lnTo>
                    <a:pt x="1949538" y="1482458"/>
                  </a:lnTo>
                  <a:lnTo>
                    <a:pt x="1947633" y="1483296"/>
                  </a:lnTo>
                  <a:lnTo>
                    <a:pt x="1943557" y="1483296"/>
                  </a:lnTo>
                  <a:lnTo>
                    <a:pt x="1938121" y="1476159"/>
                  </a:lnTo>
                  <a:lnTo>
                    <a:pt x="1933270" y="1476565"/>
                  </a:lnTo>
                  <a:lnTo>
                    <a:pt x="1933549" y="1479753"/>
                  </a:lnTo>
                  <a:lnTo>
                    <a:pt x="1934794" y="1482305"/>
                  </a:lnTo>
                  <a:lnTo>
                    <a:pt x="1939150" y="1486154"/>
                  </a:lnTo>
                  <a:lnTo>
                    <a:pt x="1941982" y="1487119"/>
                  </a:lnTo>
                  <a:lnTo>
                    <a:pt x="1949589" y="1487119"/>
                  </a:lnTo>
                  <a:lnTo>
                    <a:pt x="1952904" y="1485595"/>
                  </a:lnTo>
                  <a:lnTo>
                    <a:pt x="1954695" y="1483296"/>
                  </a:lnTo>
                  <a:lnTo>
                    <a:pt x="1957311" y="1480032"/>
                  </a:lnTo>
                  <a:lnTo>
                    <a:pt x="1958289" y="1477073"/>
                  </a:lnTo>
                  <a:lnTo>
                    <a:pt x="1958289" y="147006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09650" y="4267355"/>
              <a:ext cx="1118870" cy="79375"/>
            </a:xfrm>
            <a:custGeom>
              <a:avLst/>
              <a:gdLst/>
              <a:ahLst/>
              <a:cxnLst/>
              <a:rect l="l" t="t" r="r" b="b"/>
              <a:pathLst>
                <a:path w="1118870" h="79375">
                  <a:moveTo>
                    <a:pt x="38124" y="0"/>
                  </a:moveTo>
                  <a:lnTo>
                    <a:pt x="24310" y="0"/>
                  </a:lnTo>
                  <a:lnTo>
                    <a:pt x="19959" y="816"/>
                  </a:lnTo>
                  <a:lnTo>
                    <a:pt x="0" y="25472"/>
                  </a:lnTo>
                  <a:lnTo>
                    <a:pt x="0" y="41310"/>
                  </a:lnTo>
                  <a:lnTo>
                    <a:pt x="2664" y="48875"/>
                  </a:lnTo>
                  <a:lnTo>
                    <a:pt x="13270" y="59816"/>
                  </a:lnTo>
                  <a:lnTo>
                    <a:pt x="20394" y="62591"/>
                  </a:lnTo>
                  <a:lnTo>
                    <a:pt x="38287" y="62591"/>
                  </a:lnTo>
                  <a:lnTo>
                    <a:pt x="45358" y="59816"/>
                  </a:lnTo>
                  <a:lnTo>
                    <a:pt x="52778" y="52142"/>
                  </a:lnTo>
                  <a:lnTo>
                    <a:pt x="24474" y="52142"/>
                  </a:lnTo>
                  <a:lnTo>
                    <a:pt x="20449" y="50346"/>
                  </a:lnTo>
                  <a:lnTo>
                    <a:pt x="14140" y="43270"/>
                  </a:lnTo>
                  <a:lnTo>
                    <a:pt x="12562" y="38100"/>
                  </a:lnTo>
                  <a:lnTo>
                    <a:pt x="12594" y="24165"/>
                  </a:lnTo>
                  <a:lnTo>
                    <a:pt x="14085" y="19050"/>
                  </a:lnTo>
                  <a:lnTo>
                    <a:pt x="20285" y="12191"/>
                  </a:lnTo>
                  <a:lnTo>
                    <a:pt x="24310" y="10449"/>
                  </a:lnTo>
                  <a:lnTo>
                    <a:pt x="52723" y="10449"/>
                  </a:lnTo>
                  <a:lnTo>
                    <a:pt x="50633" y="8272"/>
                  </a:lnTo>
                  <a:lnTo>
                    <a:pt x="45248" y="2774"/>
                  </a:lnTo>
                  <a:lnTo>
                    <a:pt x="38124" y="0"/>
                  </a:lnTo>
                  <a:close/>
                </a:path>
                <a:path w="1118870" h="79375">
                  <a:moveTo>
                    <a:pt x="52723" y="10449"/>
                  </a:moveTo>
                  <a:lnTo>
                    <a:pt x="34372" y="10449"/>
                  </a:lnTo>
                  <a:lnTo>
                    <a:pt x="38450" y="12137"/>
                  </a:lnTo>
                  <a:lnTo>
                    <a:pt x="41442" y="15566"/>
                  </a:lnTo>
                  <a:lnTo>
                    <a:pt x="44488" y="18995"/>
                  </a:lnTo>
                  <a:lnTo>
                    <a:pt x="46010" y="24165"/>
                  </a:lnTo>
                  <a:lnTo>
                    <a:pt x="46010" y="38100"/>
                  </a:lnTo>
                  <a:lnTo>
                    <a:pt x="44488" y="43379"/>
                  </a:lnTo>
                  <a:lnTo>
                    <a:pt x="41333" y="46862"/>
                  </a:lnTo>
                  <a:lnTo>
                    <a:pt x="38233" y="50399"/>
                  </a:lnTo>
                  <a:lnTo>
                    <a:pt x="34208" y="52142"/>
                  </a:lnTo>
                  <a:lnTo>
                    <a:pt x="52778" y="52142"/>
                  </a:lnTo>
                  <a:lnTo>
                    <a:pt x="56018" y="48768"/>
                  </a:lnTo>
                  <a:lnTo>
                    <a:pt x="58572" y="41310"/>
                  </a:lnTo>
                  <a:lnTo>
                    <a:pt x="58628" y="21498"/>
                  </a:lnTo>
                  <a:lnTo>
                    <a:pt x="55963" y="13823"/>
                  </a:lnTo>
                  <a:lnTo>
                    <a:pt x="52723" y="10449"/>
                  </a:lnTo>
                  <a:close/>
                </a:path>
                <a:path w="1118870" h="79375">
                  <a:moveTo>
                    <a:pt x="108258" y="55081"/>
                  </a:moveTo>
                  <a:lnTo>
                    <a:pt x="80328" y="55081"/>
                  </a:lnTo>
                  <a:lnTo>
                    <a:pt x="82123" y="57531"/>
                  </a:lnTo>
                  <a:lnTo>
                    <a:pt x="84189" y="59381"/>
                  </a:lnTo>
                  <a:lnTo>
                    <a:pt x="86638" y="60686"/>
                  </a:lnTo>
                  <a:lnTo>
                    <a:pt x="89085" y="61939"/>
                  </a:lnTo>
                  <a:lnTo>
                    <a:pt x="91532" y="62538"/>
                  </a:lnTo>
                  <a:lnTo>
                    <a:pt x="99146" y="62538"/>
                  </a:lnTo>
                  <a:lnTo>
                    <a:pt x="103442" y="60524"/>
                  </a:lnTo>
                  <a:lnTo>
                    <a:pt x="107033" y="56495"/>
                  </a:lnTo>
                  <a:lnTo>
                    <a:pt x="108258" y="55081"/>
                  </a:lnTo>
                  <a:close/>
                </a:path>
                <a:path w="1118870" h="79375">
                  <a:moveTo>
                    <a:pt x="81144" y="1033"/>
                  </a:moveTo>
                  <a:lnTo>
                    <a:pt x="69560" y="1033"/>
                  </a:lnTo>
                  <a:lnTo>
                    <a:pt x="69560" y="61558"/>
                  </a:lnTo>
                  <a:lnTo>
                    <a:pt x="80328" y="61558"/>
                  </a:lnTo>
                  <a:lnTo>
                    <a:pt x="80328" y="55081"/>
                  </a:lnTo>
                  <a:lnTo>
                    <a:pt x="108258" y="55081"/>
                  </a:lnTo>
                  <a:lnTo>
                    <a:pt x="109718" y="53394"/>
                  </a:lnTo>
                  <a:lnTo>
                    <a:pt x="87889" y="53394"/>
                  </a:lnTo>
                  <a:lnTo>
                    <a:pt x="85223" y="51815"/>
                  </a:lnTo>
                  <a:lnTo>
                    <a:pt x="81796" y="46589"/>
                  </a:lnTo>
                  <a:lnTo>
                    <a:pt x="81089" y="43215"/>
                  </a:lnTo>
                  <a:lnTo>
                    <a:pt x="81089" y="34289"/>
                  </a:lnTo>
                  <a:lnTo>
                    <a:pt x="82015" y="30968"/>
                  </a:lnTo>
                  <a:lnTo>
                    <a:pt x="83864" y="28846"/>
                  </a:lnTo>
                  <a:lnTo>
                    <a:pt x="85713" y="26669"/>
                  </a:lnTo>
                  <a:lnTo>
                    <a:pt x="87997" y="25581"/>
                  </a:lnTo>
                  <a:lnTo>
                    <a:pt x="109887" y="25581"/>
                  </a:lnTo>
                  <a:lnTo>
                    <a:pt x="107385" y="22805"/>
                  </a:lnTo>
                  <a:lnTo>
                    <a:pt x="81144" y="22805"/>
                  </a:lnTo>
                  <a:lnTo>
                    <a:pt x="81144" y="1033"/>
                  </a:lnTo>
                  <a:close/>
                </a:path>
                <a:path w="1118870" h="79375">
                  <a:moveTo>
                    <a:pt x="109887" y="25581"/>
                  </a:moveTo>
                  <a:lnTo>
                    <a:pt x="93599" y="25581"/>
                  </a:lnTo>
                  <a:lnTo>
                    <a:pt x="95937" y="26724"/>
                  </a:lnTo>
                  <a:lnTo>
                    <a:pt x="99581" y="31132"/>
                  </a:lnTo>
                  <a:lnTo>
                    <a:pt x="100346" y="34289"/>
                  </a:lnTo>
                  <a:lnTo>
                    <a:pt x="100451" y="44467"/>
                  </a:lnTo>
                  <a:lnTo>
                    <a:pt x="99581" y="47896"/>
                  </a:lnTo>
                  <a:lnTo>
                    <a:pt x="97786" y="50073"/>
                  </a:lnTo>
                  <a:lnTo>
                    <a:pt x="95991" y="52304"/>
                  </a:lnTo>
                  <a:lnTo>
                    <a:pt x="93816" y="53394"/>
                  </a:lnTo>
                  <a:lnTo>
                    <a:pt x="109718" y="53394"/>
                  </a:lnTo>
                  <a:lnTo>
                    <a:pt x="110567" y="52414"/>
                  </a:lnTo>
                  <a:lnTo>
                    <a:pt x="112361" y="46644"/>
                  </a:lnTo>
                  <a:lnTo>
                    <a:pt x="112361" y="31949"/>
                  </a:lnTo>
                  <a:lnTo>
                    <a:pt x="110622" y="26396"/>
                  </a:lnTo>
                  <a:lnTo>
                    <a:pt x="109887" y="25581"/>
                  </a:lnTo>
                  <a:close/>
                </a:path>
                <a:path w="1118870" h="79375">
                  <a:moveTo>
                    <a:pt x="99200" y="16709"/>
                  </a:moveTo>
                  <a:lnTo>
                    <a:pt x="88976" y="16709"/>
                  </a:lnTo>
                  <a:lnTo>
                    <a:pt x="84734" y="18776"/>
                  </a:lnTo>
                  <a:lnTo>
                    <a:pt x="81144" y="22805"/>
                  </a:lnTo>
                  <a:lnTo>
                    <a:pt x="107385" y="22805"/>
                  </a:lnTo>
                  <a:lnTo>
                    <a:pt x="103606" y="18668"/>
                  </a:lnTo>
                  <a:lnTo>
                    <a:pt x="99200" y="16709"/>
                  </a:lnTo>
                  <a:close/>
                </a:path>
                <a:path w="1118870" h="79375">
                  <a:moveTo>
                    <a:pt x="130799" y="47243"/>
                  </a:moveTo>
                  <a:lnTo>
                    <a:pt x="119160" y="49039"/>
                  </a:lnTo>
                  <a:lnTo>
                    <a:pt x="120248" y="53176"/>
                  </a:lnTo>
                  <a:lnTo>
                    <a:pt x="122532" y="56495"/>
                  </a:lnTo>
                  <a:lnTo>
                    <a:pt x="126013" y="58891"/>
                  </a:lnTo>
                  <a:lnTo>
                    <a:pt x="129494" y="61340"/>
                  </a:lnTo>
                  <a:lnTo>
                    <a:pt x="134171" y="62538"/>
                  </a:lnTo>
                  <a:lnTo>
                    <a:pt x="146734" y="62538"/>
                  </a:lnTo>
                  <a:lnTo>
                    <a:pt x="151683" y="61067"/>
                  </a:lnTo>
                  <a:lnTo>
                    <a:pt x="158427" y="55299"/>
                  </a:lnTo>
                  <a:lnTo>
                    <a:pt x="158971" y="54156"/>
                  </a:lnTo>
                  <a:lnTo>
                    <a:pt x="137434" y="54156"/>
                  </a:lnTo>
                  <a:lnTo>
                    <a:pt x="135313" y="53557"/>
                  </a:lnTo>
                  <a:lnTo>
                    <a:pt x="133790" y="52414"/>
                  </a:lnTo>
                  <a:lnTo>
                    <a:pt x="132322" y="51216"/>
                  </a:lnTo>
                  <a:lnTo>
                    <a:pt x="131288" y="49530"/>
                  </a:lnTo>
                  <a:lnTo>
                    <a:pt x="130799" y="47243"/>
                  </a:lnTo>
                  <a:close/>
                </a:path>
                <a:path w="1118870" h="79375">
                  <a:moveTo>
                    <a:pt x="145211" y="16709"/>
                  </a:moveTo>
                  <a:lnTo>
                    <a:pt x="132920" y="16709"/>
                  </a:lnTo>
                  <a:lnTo>
                    <a:pt x="128243" y="18014"/>
                  </a:lnTo>
                  <a:lnTo>
                    <a:pt x="125252" y="20574"/>
                  </a:lnTo>
                  <a:lnTo>
                    <a:pt x="122260" y="23186"/>
                  </a:lnTo>
                  <a:lnTo>
                    <a:pt x="120792" y="26396"/>
                  </a:lnTo>
                  <a:lnTo>
                    <a:pt x="120792" y="34397"/>
                  </a:lnTo>
                  <a:lnTo>
                    <a:pt x="145755" y="46155"/>
                  </a:lnTo>
                  <a:lnTo>
                    <a:pt x="147060" y="46644"/>
                  </a:lnTo>
                  <a:lnTo>
                    <a:pt x="147604" y="47243"/>
                  </a:lnTo>
                  <a:lnTo>
                    <a:pt x="148202" y="47787"/>
                  </a:lnTo>
                  <a:lnTo>
                    <a:pt x="148475" y="48549"/>
                  </a:lnTo>
                  <a:lnTo>
                    <a:pt x="148475" y="50727"/>
                  </a:lnTo>
                  <a:lnTo>
                    <a:pt x="147930" y="51761"/>
                  </a:lnTo>
                  <a:lnTo>
                    <a:pt x="146951" y="52523"/>
                  </a:lnTo>
                  <a:lnTo>
                    <a:pt x="145428" y="53611"/>
                  </a:lnTo>
                  <a:lnTo>
                    <a:pt x="143145" y="54156"/>
                  </a:lnTo>
                  <a:lnTo>
                    <a:pt x="158971" y="54156"/>
                  </a:lnTo>
                  <a:lnTo>
                    <a:pt x="160059" y="51870"/>
                  </a:lnTo>
                  <a:lnTo>
                    <a:pt x="160059" y="44141"/>
                  </a:lnTo>
                  <a:lnTo>
                    <a:pt x="137326" y="32656"/>
                  </a:lnTo>
                  <a:lnTo>
                    <a:pt x="133736" y="31568"/>
                  </a:lnTo>
                  <a:lnTo>
                    <a:pt x="132703" y="30806"/>
                  </a:lnTo>
                  <a:lnTo>
                    <a:pt x="131941" y="30206"/>
                  </a:lnTo>
                  <a:lnTo>
                    <a:pt x="131560" y="29499"/>
                  </a:lnTo>
                  <a:lnTo>
                    <a:pt x="131560" y="27703"/>
                  </a:lnTo>
                  <a:lnTo>
                    <a:pt x="131996" y="26941"/>
                  </a:lnTo>
                  <a:lnTo>
                    <a:pt x="134171" y="25472"/>
                  </a:lnTo>
                  <a:lnTo>
                    <a:pt x="136347" y="25036"/>
                  </a:lnTo>
                  <a:lnTo>
                    <a:pt x="157658" y="25036"/>
                  </a:lnTo>
                  <a:lnTo>
                    <a:pt x="157502" y="24491"/>
                  </a:lnTo>
                  <a:lnTo>
                    <a:pt x="155491" y="21607"/>
                  </a:lnTo>
                  <a:lnTo>
                    <a:pt x="152553" y="19648"/>
                  </a:lnTo>
                  <a:lnTo>
                    <a:pt x="149672" y="17688"/>
                  </a:lnTo>
                  <a:lnTo>
                    <a:pt x="145211" y="16709"/>
                  </a:lnTo>
                  <a:close/>
                </a:path>
                <a:path w="1118870" h="79375">
                  <a:moveTo>
                    <a:pt x="157658" y="25036"/>
                  </a:moveTo>
                  <a:lnTo>
                    <a:pt x="141839" y="25036"/>
                  </a:lnTo>
                  <a:lnTo>
                    <a:pt x="143689" y="25526"/>
                  </a:lnTo>
                  <a:lnTo>
                    <a:pt x="144994" y="26396"/>
                  </a:lnTo>
                  <a:lnTo>
                    <a:pt x="146300" y="27322"/>
                  </a:lnTo>
                  <a:lnTo>
                    <a:pt x="147224" y="28629"/>
                  </a:lnTo>
                  <a:lnTo>
                    <a:pt x="147659" y="30316"/>
                  </a:lnTo>
                  <a:lnTo>
                    <a:pt x="158591" y="28301"/>
                  </a:lnTo>
                  <a:lnTo>
                    <a:pt x="157658" y="25036"/>
                  </a:lnTo>
                  <a:close/>
                </a:path>
                <a:path w="1118870" h="79375">
                  <a:moveTo>
                    <a:pt x="194866" y="16709"/>
                  </a:moveTo>
                  <a:lnTo>
                    <a:pt x="182520" y="16709"/>
                  </a:lnTo>
                  <a:lnTo>
                    <a:pt x="177735" y="18776"/>
                  </a:lnTo>
                  <a:lnTo>
                    <a:pt x="173927" y="22859"/>
                  </a:lnTo>
                  <a:lnTo>
                    <a:pt x="170174" y="26996"/>
                  </a:lnTo>
                  <a:lnTo>
                    <a:pt x="168345" y="32492"/>
                  </a:lnTo>
                  <a:lnTo>
                    <a:pt x="168380" y="46427"/>
                  </a:lnTo>
                  <a:lnTo>
                    <a:pt x="169685" y="51053"/>
                  </a:lnTo>
                  <a:lnTo>
                    <a:pt x="172568" y="55081"/>
                  </a:lnTo>
                  <a:lnTo>
                    <a:pt x="176267" y="60034"/>
                  </a:lnTo>
                  <a:lnTo>
                    <a:pt x="181869" y="62538"/>
                  </a:lnTo>
                  <a:lnTo>
                    <a:pt x="194322" y="62538"/>
                  </a:lnTo>
                  <a:lnTo>
                    <a:pt x="198292" y="61448"/>
                  </a:lnTo>
                  <a:lnTo>
                    <a:pt x="204711" y="56986"/>
                  </a:lnTo>
                  <a:lnTo>
                    <a:pt x="206970" y="53883"/>
                  </a:lnTo>
                  <a:lnTo>
                    <a:pt x="186980" y="53883"/>
                  </a:lnTo>
                  <a:lnTo>
                    <a:pt x="184750" y="52904"/>
                  </a:lnTo>
                  <a:lnTo>
                    <a:pt x="181161" y="49094"/>
                  </a:lnTo>
                  <a:lnTo>
                    <a:pt x="180237" y="46427"/>
                  </a:lnTo>
                  <a:lnTo>
                    <a:pt x="180127" y="42943"/>
                  </a:lnTo>
                  <a:lnTo>
                    <a:pt x="209170" y="42943"/>
                  </a:lnTo>
                  <a:lnTo>
                    <a:pt x="209300" y="35868"/>
                  </a:lnTo>
                  <a:lnTo>
                    <a:pt x="180345" y="35868"/>
                  </a:lnTo>
                  <a:lnTo>
                    <a:pt x="180362" y="32492"/>
                  </a:lnTo>
                  <a:lnTo>
                    <a:pt x="181107" y="30206"/>
                  </a:lnTo>
                  <a:lnTo>
                    <a:pt x="182793" y="28356"/>
                  </a:lnTo>
                  <a:lnTo>
                    <a:pt x="184424" y="26506"/>
                  </a:lnTo>
                  <a:lnTo>
                    <a:pt x="186491" y="25581"/>
                  </a:lnTo>
                  <a:lnTo>
                    <a:pt x="205877" y="25581"/>
                  </a:lnTo>
                  <a:lnTo>
                    <a:pt x="203786" y="23186"/>
                  </a:lnTo>
                  <a:lnTo>
                    <a:pt x="199979" y="18886"/>
                  </a:lnTo>
                  <a:lnTo>
                    <a:pt x="194866" y="16709"/>
                  </a:lnTo>
                  <a:close/>
                </a:path>
                <a:path w="1118870" h="79375">
                  <a:moveTo>
                    <a:pt x="196988" y="47570"/>
                  </a:moveTo>
                  <a:lnTo>
                    <a:pt x="196390" y="49801"/>
                  </a:lnTo>
                  <a:lnTo>
                    <a:pt x="195465" y="51380"/>
                  </a:lnTo>
                  <a:lnTo>
                    <a:pt x="194214" y="52359"/>
                  </a:lnTo>
                  <a:lnTo>
                    <a:pt x="192963" y="53394"/>
                  </a:lnTo>
                  <a:lnTo>
                    <a:pt x="191441" y="53883"/>
                  </a:lnTo>
                  <a:lnTo>
                    <a:pt x="206970" y="53883"/>
                  </a:lnTo>
                  <a:lnTo>
                    <a:pt x="208572" y="49530"/>
                  </a:lnTo>
                  <a:lnTo>
                    <a:pt x="196988" y="47570"/>
                  </a:lnTo>
                  <a:close/>
                </a:path>
                <a:path w="1118870" h="79375">
                  <a:moveTo>
                    <a:pt x="205877" y="25581"/>
                  </a:moveTo>
                  <a:lnTo>
                    <a:pt x="191386" y="25581"/>
                  </a:lnTo>
                  <a:lnTo>
                    <a:pt x="193398" y="26451"/>
                  </a:lnTo>
                  <a:lnTo>
                    <a:pt x="195084" y="28193"/>
                  </a:lnTo>
                  <a:lnTo>
                    <a:pt x="196716" y="29935"/>
                  </a:lnTo>
                  <a:lnTo>
                    <a:pt x="197586" y="32492"/>
                  </a:lnTo>
                  <a:lnTo>
                    <a:pt x="197641" y="35868"/>
                  </a:lnTo>
                  <a:lnTo>
                    <a:pt x="209300" y="35868"/>
                  </a:lnTo>
                  <a:lnTo>
                    <a:pt x="209334" y="34071"/>
                  </a:lnTo>
                  <a:lnTo>
                    <a:pt x="207539" y="27486"/>
                  </a:lnTo>
                  <a:lnTo>
                    <a:pt x="205877" y="25581"/>
                  </a:lnTo>
                  <a:close/>
                </a:path>
                <a:path w="1118870" h="79375">
                  <a:moveTo>
                    <a:pt x="230272" y="17688"/>
                  </a:moveTo>
                  <a:lnTo>
                    <a:pt x="219504" y="17688"/>
                  </a:lnTo>
                  <a:lnTo>
                    <a:pt x="219504" y="61558"/>
                  </a:lnTo>
                  <a:lnTo>
                    <a:pt x="231142" y="61558"/>
                  </a:lnTo>
                  <a:lnTo>
                    <a:pt x="231142" y="40548"/>
                  </a:lnTo>
                  <a:lnTo>
                    <a:pt x="231468" y="35650"/>
                  </a:lnTo>
                  <a:lnTo>
                    <a:pt x="237233" y="27105"/>
                  </a:lnTo>
                  <a:lnTo>
                    <a:pt x="244980" y="27105"/>
                  </a:lnTo>
                  <a:lnTo>
                    <a:pt x="246099" y="23948"/>
                  </a:lnTo>
                  <a:lnTo>
                    <a:pt x="230272" y="23948"/>
                  </a:lnTo>
                  <a:lnTo>
                    <a:pt x="230272" y="17688"/>
                  </a:lnTo>
                  <a:close/>
                </a:path>
                <a:path w="1118870" h="79375">
                  <a:moveTo>
                    <a:pt x="244980" y="27105"/>
                  </a:moveTo>
                  <a:lnTo>
                    <a:pt x="240551" y="27105"/>
                  </a:lnTo>
                  <a:lnTo>
                    <a:pt x="242346" y="27758"/>
                  </a:lnTo>
                  <a:lnTo>
                    <a:pt x="244304" y="29010"/>
                  </a:lnTo>
                  <a:lnTo>
                    <a:pt x="244980" y="27105"/>
                  </a:lnTo>
                  <a:close/>
                </a:path>
                <a:path w="1118870" h="79375">
                  <a:moveTo>
                    <a:pt x="242944" y="16709"/>
                  </a:moveTo>
                  <a:lnTo>
                    <a:pt x="238431" y="16709"/>
                  </a:lnTo>
                  <a:lnTo>
                    <a:pt x="236744" y="17199"/>
                  </a:lnTo>
                  <a:lnTo>
                    <a:pt x="233808" y="19050"/>
                  </a:lnTo>
                  <a:lnTo>
                    <a:pt x="232121" y="21009"/>
                  </a:lnTo>
                  <a:lnTo>
                    <a:pt x="230272" y="23948"/>
                  </a:lnTo>
                  <a:lnTo>
                    <a:pt x="246099" y="23948"/>
                  </a:lnTo>
                  <a:lnTo>
                    <a:pt x="247893" y="18886"/>
                  </a:lnTo>
                  <a:lnTo>
                    <a:pt x="245446" y="17416"/>
                  </a:lnTo>
                  <a:lnTo>
                    <a:pt x="242944" y="16709"/>
                  </a:lnTo>
                  <a:close/>
                </a:path>
                <a:path w="1118870" h="79375">
                  <a:moveTo>
                    <a:pt x="260456" y="17688"/>
                  </a:moveTo>
                  <a:lnTo>
                    <a:pt x="248274" y="17688"/>
                  </a:lnTo>
                  <a:lnTo>
                    <a:pt x="265950" y="61558"/>
                  </a:lnTo>
                  <a:lnTo>
                    <a:pt x="276392" y="61558"/>
                  </a:lnTo>
                  <a:lnTo>
                    <a:pt x="281941" y="47570"/>
                  </a:lnTo>
                  <a:lnTo>
                    <a:pt x="271117" y="47570"/>
                  </a:lnTo>
                  <a:lnTo>
                    <a:pt x="268724" y="40059"/>
                  </a:lnTo>
                  <a:lnTo>
                    <a:pt x="260456" y="17688"/>
                  </a:lnTo>
                  <a:close/>
                </a:path>
                <a:path w="1118870" h="79375">
                  <a:moveTo>
                    <a:pt x="293796" y="17688"/>
                  </a:moveTo>
                  <a:lnTo>
                    <a:pt x="281885" y="17688"/>
                  </a:lnTo>
                  <a:lnTo>
                    <a:pt x="273509" y="40059"/>
                  </a:lnTo>
                  <a:lnTo>
                    <a:pt x="273075" y="41310"/>
                  </a:lnTo>
                  <a:lnTo>
                    <a:pt x="272150" y="44413"/>
                  </a:lnTo>
                  <a:lnTo>
                    <a:pt x="271715" y="45665"/>
                  </a:lnTo>
                  <a:lnTo>
                    <a:pt x="271117" y="47570"/>
                  </a:lnTo>
                  <a:lnTo>
                    <a:pt x="281941" y="47570"/>
                  </a:lnTo>
                  <a:lnTo>
                    <a:pt x="293796" y="17688"/>
                  </a:lnTo>
                  <a:close/>
                </a:path>
                <a:path w="1118870" h="79375">
                  <a:moveTo>
                    <a:pt x="325503" y="16709"/>
                  </a:moveTo>
                  <a:lnTo>
                    <a:pt x="313212" y="16709"/>
                  </a:lnTo>
                  <a:lnTo>
                    <a:pt x="308371" y="18776"/>
                  </a:lnTo>
                  <a:lnTo>
                    <a:pt x="300812" y="26996"/>
                  </a:lnTo>
                  <a:lnTo>
                    <a:pt x="298981" y="32492"/>
                  </a:lnTo>
                  <a:lnTo>
                    <a:pt x="299016" y="46427"/>
                  </a:lnTo>
                  <a:lnTo>
                    <a:pt x="300321" y="51053"/>
                  </a:lnTo>
                  <a:lnTo>
                    <a:pt x="303204" y="55081"/>
                  </a:lnTo>
                  <a:lnTo>
                    <a:pt x="306903" y="60034"/>
                  </a:lnTo>
                  <a:lnTo>
                    <a:pt x="312505" y="62538"/>
                  </a:lnTo>
                  <a:lnTo>
                    <a:pt x="324959" y="62538"/>
                  </a:lnTo>
                  <a:lnTo>
                    <a:pt x="328984" y="61448"/>
                  </a:lnTo>
                  <a:lnTo>
                    <a:pt x="332192" y="59217"/>
                  </a:lnTo>
                  <a:lnTo>
                    <a:pt x="335347" y="56986"/>
                  </a:lnTo>
                  <a:lnTo>
                    <a:pt x="337659" y="53883"/>
                  </a:lnTo>
                  <a:lnTo>
                    <a:pt x="317616" y="53883"/>
                  </a:lnTo>
                  <a:lnTo>
                    <a:pt x="315387" y="52904"/>
                  </a:lnTo>
                  <a:lnTo>
                    <a:pt x="311797" y="49094"/>
                  </a:lnTo>
                  <a:lnTo>
                    <a:pt x="310873" y="46427"/>
                  </a:lnTo>
                  <a:lnTo>
                    <a:pt x="310765" y="42943"/>
                  </a:lnTo>
                  <a:lnTo>
                    <a:pt x="339807" y="42943"/>
                  </a:lnTo>
                  <a:lnTo>
                    <a:pt x="339937" y="35868"/>
                  </a:lnTo>
                  <a:lnTo>
                    <a:pt x="310982" y="35868"/>
                  </a:lnTo>
                  <a:lnTo>
                    <a:pt x="311048" y="32492"/>
                  </a:lnTo>
                  <a:lnTo>
                    <a:pt x="311743" y="30206"/>
                  </a:lnTo>
                  <a:lnTo>
                    <a:pt x="313429" y="28356"/>
                  </a:lnTo>
                  <a:lnTo>
                    <a:pt x="315061" y="26506"/>
                  </a:lnTo>
                  <a:lnTo>
                    <a:pt x="317182" y="25581"/>
                  </a:lnTo>
                  <a:lnTo>
                    <a:pt x="336513" y="25581"/>
                  </a:lnTo>
                  <a:lnTo>
                    <a:pt x="330669" y="18886"/>
                  </a:lnTo>
                  <a:lnTo>
                    <a:pt x="325503" y="16709"/>
                  </a:lnTo>
                  <a:close/>
                </a:path>
                <a:path w="1118870" h="79375">
                  <a:moveTo>
                    <a:pt x="327679" y="47570"/>
                  </a:moveTo>
                  <a:lnTo>
                    <a:pt x="327026" y="49801"/>
                  </a:lnTo>
                  <a:lnTo>
                    <a:pt x="326101" y="51380"/>
                  </a:lnTo>
                  <a:lnTo>
                    <a:pt x="324850" y="52359"/>
                  </a:lnTo>
                  <a:lnTo>
                    <a:pt x="323599" y="53394"/>
                  </a:lnTo>
                  <a:lnTo>
                    <a:pt x="322077" y="53883"/>
                  </a:lnTo>
                  <a:lnTo>
                    <a:pt x="337659" y="53883"/>
                  </a:lnTo>
                  <a:lnTo>
                    <a:pt x="339209" y="49530"/>
                  </a:lnTo>
                  <a:lnTo>
                    <a:pt x="327679" y="47570"/>
                  </a:lnTo>
                  <a:close/>
                </a:path>
                <a:path w="1118870" h="79375">
                  <a:moveTo>
                    <a:pt x="336513" y="25581"/>
                  </a:moveTo>
                  <a:lnTo>
                    <a:pt x="322077" y="25581"/>
                  </a:lnTo>
                  <a:lnTo>
                    <a:pt x="324090" y="26451"/>
                  </a:lnTo>
                  <a:lnTo>
                    <a:pt x="327352" y="29935"/>
                  </a:lnTo>
                  <a:lnTo>
                    <a:pt x="328222" y="32492"/>
                  </a:lnTo>
                  <a:lnTo>
                    <a:pt x="328331" y="35868"/>
                  </a:lnTo>
                  <a:lnTo>
                    <a:pt x="339937" y="35868"/>
                  </a:lnTo>
                  <a:lnTo>
                    <a:pt x="339970" y="34071"/>
                  </a:lnTo>
                  <a:lnTo>
                    <a:pt x="338175" y="27486"/>
                  </a:lnTo>
                  <a:lnTo>
                    <a:pt x="336513" y="25581"/>
                  </a:lnTo>
                  <a:close/>
                </a:path>
                <a:path w="1118870" h="79375">
                  <a:moveTo>
                    <a:pt x="371459" y="16709"/>
                  </a:moveTo>
                  <a:lnTo>
                    <a:pt x="361234" y="16709"/>
                  </a:lnTo>
                  <a:lnTo>
                    <a:pt x="356830" y="18668"/>
                  </a:lnTo>
                  <a:lnTo>
                    <a:pt x="353294" y="22533"/>
                  </a:lnTo>
                  <a:lnTo>
                    <a:pt x="349813" y="26396"/>
                  </a:lnTo>
                  <a:lnTo>
                    <a:pt x="348073" y="32003"/>
                  </a:lnTo>
                  <a:lnTo>
                    <a:pt x="348073" y="46753"/>
                  </a:lnTo>
                  <a:lnTo>
                    <a:pt x="349868" y="52414"/>
                  </a:lnTo>
                  <a:lnTo>
                    <a:pt x="353458" y="56442"/>
                  </a:lnTo>
                  <a:lnTo>
                    <a:pt x="357047" y="60524"/>
                  </a:lnTo>
                  <a:lnTo>
                    <a:pt x="361344" y="62538"/>
                  </a:lnTo>
                  <a:lnTo>
                    <a:pt x="368849" y="62538"/>
                  </a:lnTo>
                  <a:lnTo>
                    <a:pt x="371297" y="61939"/>
                  </a:lnTo>
                  <a:lnTo>
                    <a:pt x="373744" y="60686"/>
                  </a:lnTo>
                  <a:lnTo>
                    <a:pt x="376191" y="59490"/>
                  </a:lnTo>
                  <a:lnTo>
                    <a:pt x="378312" y="57638"/>
                  </a:lnTo>
                  <a:lnTo>
                    <a:pt x="380107" y="55081"/>
                  </a:lnTo>
                  <a:lnTo>
                    <a:pt x="390876" y="55081"/>
                  </a:lnTo>
                  <a:lnTo>
                    <a:pt x="390876" y="53394"/>
                  </a:lnTo>
                  <a:lnTo>
                    <a:pt x="366348" y="53394"/>
                  </a:lnTo>
                  <a:lnTo>
                    <a:pt x="363736" y="51870"/>
                  </a:lnTo>
                  <a:lnTo>
                    <a:pt x="361833" y="48822"/>
                  </a:lnTo>
                  <a:lnTo>
                    <a:pt x="360582" y="46753"/>
                  </a:lnTo>
                  <a:lnTo>
                    <a:pt x="359930" y="43379"/>
                  </a:lnTo>
                  <a:lnTo>
                    <a:pt x="359930" y="34344"/>
                  </a:lnTo>
                  <a:lnTo>
                    <a:pt x="360855" y="31078"/>
                  </a:lnTo>
                  <a:lnTo>
                    <a:pt x="362704" y="28846"/>
                  </a:lnTo>
                  <a:lnTo>
                    <a:pt x="364553" y="26669"/>
                  </a:lnTo>
                  <a:lnTo>
                    <a:pt x="366836" y="25581"/>
                  </a:lnTo>
                  <a:lnTo>
                    <a:pt x="390876" y="25581"/>
                  </a:lnTo>
                  <a:lnTo>
                    <a:pt x="390876" y="22805"/>
                  </a:lnTo>
                  <a:lnTo>
                    <a:pt x="379237" y="22805"/>
                  </a:lnTo>
                  <a:lnTo>
                    <a:pt x="375702" y="18776"/>
                  </a:lnTo>
                  <a:lnTo>
                    <a:pt x="371459" y="16709"/>
                  </a:lnTo>
                  <a:close/>
                </a:path>
                <a:path w="1118870" h="79375">
                  <a:moveTo>
                    <a:pt x="390876" y="55081"/>
                  </a:moveTo>
                  <a:lnTo>
                    <a:pt x="380107" y="55081"/>
                  </a:lnTo>
                  <a:lnTo>
                    <a:pt x="380107" y="61558"/>
                  </a:lnTo>
                  <a:lnTo>
                    <a:pt x="390876" y="61558"/>
                  </a:lnTo>
                  <a:lnTo>
                    <a:pt x="390876" y="55081"/>
                  </a:lnTo>
                  <a:close/>
                </a:path>
                <a:path w="1118870" h="79375">
                  <a:moveTo>
                    <a:pt x="390876" y="25581"/>
                  </a:moveTo>
                  <a:lnTo>
                    <a:pt x="372438" y="25581"/>
                  </a:lnTo>
                  <a:lnTo>
                    <a:pt x="374778" y="26724"/>
                  </a:lnTo>
                  <a:lnTo>
                    <a:pt x="376572" y="28901"/>
                  </a:lnTo>
                  <a:lnTo>
                    <a:pt x="378367" y="31132"/>
                  </a:lnTo>
                  <a:lnTo>
                    <a:pt x="379181" y="34344"/>
                  </a:lnTo>
                  <a:lnTo>
                    <a:pt x="379291" y="44303"/>
                  </a:lnTo>
                  <a:lnTo>
                    <a:pt x="378367" y="47679"/>
                  </a:lnTo>
                  <a:lnTo>
                    <a:pt x="376518" y="49965"/>
                  </a:lnTo>
                  <a:lnTo>
                    <a:pt x="374614" y="52251"/>
                  </a:lnTo>
                  <a:lnTo>
                    <a:pt x="372329" y="53394"/>
                  </a:lnTo>
                  <a:lnTo>
                    <a:pt x="390876" y="53394"/>
                  </a:lnTo>
                  <a:lnTo>
                    <a:pt x="390876" y="25581"/>
                  </a:lnTo>
                  <a:close/>
                </a:path>
                <a:path w="1118870" h="79375">
                  <a:moveTo>
                    <a:pt x="390876" y="1033"/>
                  </a:moveTo>
                  <a:lnTo>
                    <a:pt x="379237" y="1033"/>
                  </a:lnTo>
                  <a:lnTo>
                    <a:pt x="379237" y="22805"/>
                  </a:lnTo>
                  <a:lnTo>
                    <a:pt x="390876" y="22805"/>
                  </a:lnTo>
                  <a:lnTo>
                    <a:pt x="390876" y="1033"/>
                  </a:lnTo>
                  <a:close/>
                </a:path>
                <a:path w="1118870" h="79375">
                  <a:moveTo>
                    <a:pt x="435582" y="47243"/>
                  </a:moveTo>
                  <a:lnTo>
                    <a:pt x="423943" y="49039"/>
                  </a:lnTo>
                  <a:lnTo>
                    <a:pt x="425030" y="53176"/>
                  </a:lnTo>
                  <a:lnTo>
                    <a:pt x="427261" y="56495"/>
                  </a:lnTo>
                  <a:lnTo>
                    <a:pt x="430742" y="58891"/>
                  </a:lnTo>
                  <a:lnTo>
                    <a:pt x="434221" y="61340"/>
                  </a:lnTo>
                  <a:lnTo>
                    <a:pt x="438953" y="62538"/>
                  </a:lnTo>
                  <a:lnTo>
                    <a:pt x="451516" y="62538"/>
                  </a:lnTo>
                  <a:lnTo>
                    <a:pt x="456465" y="61067"/>
                  </a:lnTo>
                  <a:lnTo>
                    <a:pt x="459837" y="58183"/>
                  </a:lnTo>
                  <a:lnTo>
                    <a:pt x="463156" y="55299"/>
                  </a:lnTo>
                  <a:lnTo>
                    <a:pt x="463718" y="54156"/>
                  </a:lnTo>
                  <a:lnTo>
                    <a:pt x="442216" y="54156"/>
                  </a:lnTo>
                  <a:lnTo>
                    <a:pt x="440095" y="53557"/>
                  </a:lnTo>
                  <a:lnTo>
                    <a:pt x="438572" y="52414"/>
                  </a:lnTo>
                  <a:lnTo>
                    <a:pt x="437050" y="51216"/>
                  </a:lnTo>
                  <a:lnTo>
                    <a:pt x="436071" y="49530"/>
                  </a:lnTo>
                  <a:lnTo>
                    <a:pt x="435582" y="47243"/>
                  </a:lnTo>
                  <a:close/>
                </a:path>
                <a:path w="1118870" h="79375">
                  <a:moveTo>
                    <a:pt x="449994" y="16709"/>
                  </a:moveTo>
                  <a:lnTo>
                    <a:pt x="437702" y="16709"/>
                  </a:lnTo>
                  <a:lnTo>
                    <a:pt x="433025" y="18014"/>
                  </a:lnTo>
                  <a:lnTo>
                    <a:pt x="430034" y="20574"/>
                  </a:lnTo>
                  <a:lnTo>
                    <a:pt x="427043" y="23186"/>
                  </a:lnTo>
                  <a:lnTo>
                    <a:pt x="425519" y="26396"/>
                  </a:lnTo>
                  <a:lnTo>
                    <a:pt x="425519" y="34397"/>
                  </a:lnTo>
                  <a:lnTo>
                    <a:pt x="450538" y="46155"/>
                  </a:lnTo>
                  <a:lnTo>
                    <a:pt x="451843" y="46644"/>
                  </a:lnTo>
                  <a:lnTo>
                    <a:pt x="452387" y="47243"/>
                  </a:lnTo>
                  <a:lnTo>
                    <a:pt x="452931" y="47787"/>
                  </a:lnTo>
                  <a:lnTo>
                    <a:pt x="453203" y="48549"/>
                  </a:lnTo>
                  <a:lnTo>
                    <a:pt x="453203" y="50727"/>
                  </a:lnTo>
                  <a:lnTo>
                    <a:pt x="452714" y="51761"/>
                  </a:lnTo>
                  <a:lnTo>
                    <a:pt x="450157" y="53611"/>
                  </a:lnTo>
                  <a:lnTo>
                    <a:pt x="447927" y="54156"/>
                  </a:lnTo>
                  <a:lnTo>
                    <a:pt x="463718" y="54156"/>
                  </a:lnTo>
                  <a:lnTo>
                    <a:pt x="464841" y="51870"/>
                  </a:lnTo>
                  <a:lnTo>
                    <a:pt x="464841" y="44141"/>
                  </a:lnTo>
                  <a:lnTo>
                    <a:pt x="442108" y="32656"/>
                  </a:lnTo>
                  <a:lnTo>
                    <a:pt x="438518" y="31568"/>
                  </a:lnTo>
                  <a:lnTo>
                    <a:pt x="436669" y="30206"/>
                  </a:lnTo>
                  <a:lnTo>
                    <a:pt x="436289" y="29499"/>
                  </a:lnTo>
                  <a:lnTo>
                    <a:pt x="436289" y="27703"/>
                  </a:lnTo>
                  <a:lnTo>
                    <a:pt x="436723" y="26941"/>
                  </a:lnTo>
                  <a:lnTo>
                    <a:pt x="438953" y="25472"/>
                  </a:lnTo>
                  <a:lnTo>
                    <a:pt x="441129" y="25036"/>
                  </a:lnTo>
                  <a:lnTo>
                    <a:pt x="462441" y="25036"/>
                  </a:lnTo>
                  <a:lnTo>
                    <a:pt x="462286" y="24491"/>
                  </a:lnTo>
                  <a:lnTo>
                    <a:pt x="460273" y="21607"/>
                  </a:lnTo>
                  <a:lnTo>
                    <a:pt x="457337" y="19648"/>
                  </a:lnTo>
                  <a:lnTo>
                    <a:pt x="454454" y="17688"/>
                  </a:lnTo>
                  <a:lnTo>
                    <a:pt x="449994" y="16709"/>
                  </a:lnTo>
                  <a:close/>
                </a:path>
                <a:path w="1118870" h="79375">
                  <a:moveTo>
                    <a:pt x="462441" y="25036"/>
                  </a:moveTo>
                  <a:lnTo>
                    <a:pt x="446622" y="25036"/>
                  </a:lnTo>
                  <a:lnTo>
                    <a:pt x="448471" y="25526"/>
                  </a:lnTo>
                  <a:lnTo>
                    <a:pt x="449776" y="26396"/>
                  </a:lnTo>
                  <a:lnTo>
                    <a:pt x="451082" y="27322"/>
                  </a:lnTo>
                  <a:lnTo>
                    <a:pt x="451952" y="28629"/>
                  </a:lnTo>
                  <a:lnTo>
                    <a:pt x="452441" y="30316"/>
                  </a:lnTo>
                  <a:lnTo>
                    <a:pt x="463373" y="28301"/>
                  </a:lnTo>
                  <a:lnTo>
                    <a:pt x="462441" y="25036"/>
                  </a:lnTo>
                  <a:close/>
                </a:path>
                <a:path w="1118870" h="79375">
                  <a:moveTo>
                    <a:pt x="488010" y="1033"/>
                  </a:moveTo>
                  <a:lnTo>
                    <a:pt x="476426" y="1033"/>
                  </a:lnTo>
                  <a:lnTo>
                    <a:pt x="476426" y="11756"/>
                  </a:lnTo>
                  <a:lnTo>
                    <a:pt x="488010" y="11756"/>
                  </a:lnTo>
                  <a:lnTo>
                    <a:pt x="488010" y="1033"/>
                  </a:lnTo>
                  <a:close/>
                </a:path>
                <a:path w="1118870" h="79375">
                  <a:moveTo>
                    <a:pt x="488010" y="17688"/>
                  </a:moveTo>
                  <a:lnTo>
                    <a:pt x="476426" y="17688"/>
                  </a:lnTo>
                  <a:lnTo>
                    <a:pt x="476426" y="61558"/>
                  </a:lnTo>
                  <a:lnTo>
                    <a:pt x="488010" y="61558"/>
                  </a:lnTo>
                  <a:lnTo>
                    <a:pt x="488010" y="17688"/>
                  </a:lnTo>
                  <a:close/>
                </a:path>
                <a:path w="1118870" h="79375">
                  <a:moveTo>
                    <a:pt x="499485" y="64443"/>
                  </a:moveTo>
                  <a:lnTo>
                    <a:pt x="512484" y="79355"/>
                  </a:lnTo>
                  <a:lnTo>
                    <a:pt x="523850" y="79355"/>
                  </a:lnTo>
                  <a:lnTo>
                    <a:pt x="538831" y="70484"/>
                  </a:lnTo>
                  <a:lnTo>
                    <a:pt x="517107" y="70484"/>
                  </a:lnTo>
                  <a:lnTo>
                    <a:pt x="515367" y="70049"/>
                  </a:lnTo>
                  <a:lnTo>
                    <a:pt x="513463" y="68634"/>
                  </a:lnTo>
                  <a:lnTo>
                    <a:pt x="512974" y="67599"/>
                  </a:lnTo>
                  <a:lnTo>
                    <a:pt x="512756" y="66020"/>
                  </a:lnTo>
                  <a:lnTo>
                    <a:pt x="499485" y="64443"/>
                  </a:lnTo>
                  <a:close/>
                </a:path>
                <a:path w="1118870" h="79375">
                  <a:moveTo>
                    <a:pt x="540711" y="54428"/>
                  </a:moveTo>
                  <a:lnTo>
                    <a:pt x="529126" y="54428"/>
                  </a:lnTo>
                  <a:lnTo>
                    <a:pt x="529032" y="64443"/>
                  </a:lnTo>
                  <a:lnTo>
                    <a:pt x="528963" y="65205"/>
                  </a:lnTo>
                  <a:lnTo>
                    <a:pt x="528582" y="66184"/>
                  </a:lnTo>
                  <a:lnTo>
                    <a:pt x="528093" y="67544"/>
                  </a:lnTo>
                  <a:lnTo>
                    <a:pt x="527277" y="68470"/>
                  </a:lnTo>
                  <a:lnTo>
                    <a:pt x="526298" y="69123"/>
                  </a:lnTo>
                  <a:lnTo>
                    <a:pt x="524775" y="69994"/>
                  </a:lnTo>
                  <a:lnTo>
                    <a:pt x="522491" y="70484"/>
                  </a:lnTo>
                  <a:lnTo>
                    <a:pt x="538831" y="70484"/>
                  </a:lnTo>
                  <a:lnTo>
                    <a:pt x="540281" y="66020"/>
                  </a:lnTo>
                  <a:lnTo>
                    <a:pt x="540711" y="62210"/>
                  </a:lnTo>
                  <a:lnTo>
                    <a:pt x="540711" y="54428"/>
                  </a:lnTo>
                  <a:close/>
                </a:path>
                <a:path w="1118870" h="79375">
                  <a:moveTo>
                    <a:pt x="521893" y="16709"/>
                  </a:moveTo>
                  <a:lnTo>
                    <a:pt x="511233" y="16709"/>
                  </a:lnTo>
                  <a:lnTo>
                    <a:pt x="506827" y="18668"/>
                  </a:lnTo>
                  <a:lnTo>
                    <a:pt x="499757" y="26396"/>
                  </a:lnTo>
                  <a:lnTo>
                    <a:pt x="497963" y="32003"/>
                  </a:lnTo>
                  <a:lnTo>
                    <a:pt x="497963" y="45229"/>
                  </a:lnTo>
                  <a:lnTo>
                    <a:pt x="499323" y="50128"/>
                  </a:lnTo>
                  <a:lnTo>
                    <a:pt x="502042" y="54101"/>
                  </a:lnTo>
                  <a:lnTo>
                    <a:pt x="505468" y="59055"/>
                  </a:lnTo>
                  <a:lnTo>
                    <a:pt x="510146" y="61558"/>
                  </a:lnTo>
                  <a:lnTo>
                    <a:pt x="521295" y="61558"/>
                  </a:lnTo>
                  <a:lnTo>
                    <a:pt x="525646" y="59162"/>
                  </a:lnTo>
                  <a:lnTo>
                    <a:pt x="529126" y="54428"/>
                  </a:lnTo>
                  <a:lnTo>
                    <a:pt x="540711" y="54428"/>
                  </a:lnTo>
                  <a:lnTo>
                    <a:pt x="540711" y="52196"/>
                  </a:lnTo>
                  <a:lnTo>
                    <a:pt x="516563" y="52196"/>
                  </a:lnTo>
                  <a:lnTo>
                    <a:pt x="514388" y="51108"/>
                  </a:lnTo>
                  <a:lnTo>
                    <a:pt x="512493" y="48875"/>
                  </a:lnTo>
                  <a:lnTo>
                    <a:pt x="510744" y="46753"/>
                  </a:lnTo>
                  <a:lnTo>
                    <a:pt x="509874" y="43379"/>
                  </a:lnTo>
                  <a:lnTo>
                    <a:pt x="509874" y="34289"/>
                  </a:lnTo>
                  <a:lnTo>
                    <a:pt x="510744" y="30968"/>
                  </a:lnTo>
                  <a:lnTo>
                    <a:pt x="514388" y="26669"/>
                  </a:lnTo>
                  <a:lnTo>
                    <a:pt x="516672" y="25581"/>
                  </a:lnTo>
                  <a:lnTo>
                    <a:pt x="540711" y="25581"/>
                  </a:lnTo>
                  <a:lnTo>
                    <a:pt x="540711" y="23839"/>
                  </a:lnTo>
                  <a:lnTo>
                    <a:pt x="529888" y="23839"/>
                  </a:lnTo>
                  <a:lnTo>
                    <a:pt x="526352" y="19104"/>
                  </a:lnTo>
                  <a:lnTo>
                    <a:pt x="521893" y="16709"/>
                  </a:lnTo>
                  <a:close/>
                </a:path>
                <a:path w="1118870" h="79375">
                  <a:moveTo>
                    <a:pt x="540711" y="25581"/>
                  </a:moveTo>
                  <a:lnTo>
                    <a:pt x="522274" y="25581"/>
                  </a:lnTo>
                  <a:lnTo>
                    <a:pt x="524667" y="26669"/>
                  </a:lnTo>
                  <a:lnTo>
                    <a:pt x="526516" y="28901"/>
                  </a:lnTo>
                  <a:lnTo>
                    <a:pt x="528420" y="31078"/>
                  </a:lnTo>
                  <a:lnTo>
                    <a:pt x="529300" y="34289"/>
                  </a:lnTo>
                  <a:lnTo>
                    <a:pt x="529344" y="43379"/>
                  </a:lnTo>
                  <a:lnTo>
                    <a:pt x="528365" y="46644"/>
                  </a:lnTo>
                  <a:lnTo>
                    <a:pt x="526358" y="48930"/>
                  </a:lnTo>
                  <a:lnTo>
                    <a:pt x="524449" y="51053"/>
                  </a:lnTo>
                  <a:lnTo>
                    <a:pt x="522056" y="52196"/>
                  </a:lnTo>
                  <a:lnTo>
                    <a:pt x="540711" y="52196"/>
                  </a:lnTo>
                  <a:lnTo>
                    <a:pt x="540711" y="25581"/>
                  </a:lnTo>
                  <a:close/>
                </a:path>
                <a:path w="1118870" h="79375">
                  <a:moveTo>
                    <a:pt x="540711" y="17688"/>
                  </a:moveTo>
                  <a:lnTo>
                    <a:pt x="529888" y="17688"/>
                  </a:lnTo>
                  <a:lnTo>
                    <a:pt x="529888" y="23839"/>
                  </a:lnTo>
                  <a:lnTo>
                    <a:pt x="540711" y="23839"/>
                  </a:lnTo>
                  <a:lnTo>
                    <a:pt x="540711" y="17688"/>
                  </a:lnTo>
                  <a:close/>
                </a:path>
                <a:path w="1118870" h="79375">
                  <a:moveTo>
                    <a:pt x="564423" y="17688"/>
                  </a:moveTo>
                  <a:lnTo>
                    <a:pt x="553655" y="17688"/>
                  </a:lnTo>
                  <a:lnTo>
                    <a:pt x="553655" y="61558"/>
                  </a:lnTo>
                  <a:lnTo>
                    <a:pt x="565240" y="61558"/>
                  </a:lnTo>
                  <a:lnTo>
                    <a:pt x="565240" y="36793"/>
                  </a:lnTo>
                  <a:lnTo>
                    <a:pt x="565565" y="33418"/>
                  </a:lnTo>
                  <a:lnTo>
                    <a:pt x="566762" y="29825"/>
                  </a:lnTo>
                  <a:lnTo>
                    <a:pt x="567850" y="28356"/>
                  </a:lnTo>
                  <a:lnTo>
                    <a:pt x="569427" y="27268"/>
                  </a:lnTo>
                  <a:lnTo>
                    <a:pt x="571004" y="26125"/>
                  </a:lnTo>
                  <a:lnTo>
                    <a:pt x="572799" y="25581"/>
                  </a:lnTo>
                  <a:lnTo>
                    <a:pt x="592762" y="25581"/>
                  </a:lnTo>
                  <a:lnTo>
                    <a:pt x="592541" y="24655"/>
                  </a:lnTo>
                  <a:lnTo>
                    <a:pt x="592305" y="24165"/>
                  </a:lnTo>
                  <a:lnTo>
                    <a:pt x="564423" y="24165"/>
                  </a:lnTo>
                  <a:lnTo>
                    <a:pt x="564423" y="17688"/>
                  </a:lnTo>
                  <a:close/>
                </a:path>
                <a:path w="1118870" h="79375">
                  <a:moveTo>
                    <a:pt x="592762" y="25581"/>
                  </a:moveTo>
                  <a:lnTo>
                    <a:pt x="576388" y="25581"/>
                  </a:lnTo>
                  <a:lnTo>
                    <a:pt x="577748" y="25962"/>
                  </a:lnTo>
                  <a:lnTo>
                    <a:pt x="579978" y="27539"/>
                  </a:lnTo>
                  <a:lnTo>
                    <a:pt x="580793" y="28575"/>
                  </a:lnTo>
                  <a:lnTo>
                    <a:pt x="581773" y="31349"/>
                  </a:lnTo>
                  <a:lnTo>
                    <a:pt x="581917" y="33418"/>
                  </a:lnTo>
                  <a:lnTo>
                    <a:pt x="581990" y="61558"/>
                  </a:lnTo>
                  <a:lnTo>
                    <a:pt x="593629" y="61558"/>
                  </a:lnTo>
                  <a:lnTo>
                    <a:pt x="593538" y="29825"/>
                  </a:lnTo>
                  <a:lnTo>
                    <a:pt x="593411" y="28301"/>
                  </a:lnTo>
                  <a:lnTo>
                    <a:pt x="592762" y="25581"/>
                  </a:lnTo>
                  <a:close/>
                </a:path>
                <a:path w="1118870" h="79375">
                  <a:moveTo>
                    <a:pt x="581446" y="16709"/>
                  </a:moveTo>
                  <a:lnTo>
                    <a:pt x="573070" y="16709"/>
                  </a:lnTo>
                  <a:lnTo>
                    <a:pt x="568285" y="19212"/>
                  </a:lnTo>
                  <a:lnTo>
                    <a:pt x="564423" y="24165"/>
                  </a:lnTo>
                  <a:lnTo>
                    <a:pt x="592305" y="24165"/>
                  </a:lnTo>
                  <a:lnTo>
                    <a:pt x="581446" y="16709"/>
                  </a:lnTo>
                  <a:close/>
                </a:path>
                <a:path w="1118870" h="79375">
                  <a:moveTo>
                    <a:pt x="642047" y="25581"/>
                  </a:moveTo>
                  <a:lnTo>
                    <a:pt x="626261" y="25581"/>
                  </a:lnTo>
                  <a:lnTo>
                    <a:pt x="628327" y="26070"/>
                  </a:lnTo>
                  <a:lnTo>
                    <a:pt x="629470" y="26996"/>
                  </a:lnTo>
                  <a:lnTo>
                    <a:pt x="630557" y="27975"/>
                  </a:lnTo>
                  <a:lnTo>
                    <a:pt x="631102" y="29554"/>
                  </a:lnTo>
                  <a:lnTo>
                    <a:pt x="631102" y="32928"/>
                  </a:lnTo>
                  <a:lnTo>
                    <a:pt x="629034" y="33799"/>
                  </a:lnTo>
                  <a:lnTo>
                    <a:pt x="625281" y="34778"/>
                  </a:lnTo>
                  <a:lnTo>
                    <a:pt x="615819" y="36575"/>
                  </a:lnTo>
                  <a:lnTo>
                    <a:pt x="612773" y="37445"/>
                  </a:lnTo>
                  <a:lnTo>
                    <a:pt x="603854" y="53339"/>
                  </a:lnTo>
                  <a:lnTo>
                    <a:pt x="605158" y="56442"/>
                  </a:lnTo>
                  <a:lnTo>
                    <a:pt x="610381" y="61340"/>
                  </a:lnTo>
                  <a:lnTo>
                    <a:pt x="613915" y="62538"/>
                  </a:lnTo>
                  <a:lnTo>
                    <a:pt x="620985" y="62538"/>
                  </a:lnTo>
                  <a:lnTo>
                    <a:pt x="623379" y="62048"/>
                  </a:lnTo>
                  <a:lnTo>
                    <a:pt x="625662" y="61067"/>
                  </a:lnTo>
                  <a:lnTo>
                    <a:pt x="627893" y="60143"/>
                  </a:lnTo>
                  <a:lnTo>
                    <a:pt x="630013" y="58674"/>
                  </a:lnTo>
                  <a:lnTo>
                    <a:pt x="632026" y="56768"/>
                  </a:lnTo>
                  <a:lnTo>
                    <a:pt x="643136" y="56768"/>
                  </a:lnTo>
                  <a:lnTo>
                    <a:pt x="642637" y="54373"/>
                  </a:lnTo>
                  <a:lnTo>
                    <a:pt x="620006" y="54373"/>
                  </a:lnTo>
                  <a:lnTo>
                    <a:pt x="618483" y="53775"/>
                  </a:lnTo>
                  <a:lnTo>
                    <a:pt x="616090" y="51380"/>
                  </a:lnTo>
                  <a:lnTo>
                    <a:pt x="615492" y="50018"/>
                  </a:lnTo>
                  <a:lnTo>
                    <a:pt x="615492" y="46753"/>
                  </a:lnTo>
                  <a:lnTo>
                    <a:pt x="616200" y="45338"/>
                  </a:lnTo>
                  <a:lnTo>
                    <a:pt x="618702" y="43651"/>
                  </a:lnTo>
                  <a:lnTo>
                    <a:pt x="620822" y="42943"/>
                  </a:lnTo>
                  <a:lnTo>
                    <a:pt x="624031" y="42290"/>
                  </a:lnTo>
                  <a:lnTo>
                    <a:pt x="627240" y="41583"/>
                  </a:lnTo>
                  <a:lnTo>
                    <a:pt x="629632" y="40984"/>
                  </a:lnTo>
                  <a:lnTo>
                    <a:pt x="631102" y="40493"/>
                  </a:lnTo>
                  <a:lnTo>
                    <a:pt x="642413" y="40493"/>
                  </a:lnTo>
                  <a:lnTo>
                    <a:pt x="642330" y="27594"/>
                  </a:lnTo>
                  <a:lnTo>
                    <a:pt x="642047" y="25581"/>
                  </a:lnTo>
                  <a:close/>
                </a:path>
                <a:path w="1118870" h="79375">
                  <a:moveTo>
                    <a:pt x="643136" y="56768"/>
                  </a:moveTo>
                  <a:lnTo>
                    <a:pt x="632026" y="56768"/>
                  </a:lnTo>
                  <a:lnTo>
                    <a:pt x="632080" y="56986"/>
                  </a:lnTo>
                  <a:lnTo>
                    <a:pt x="632256" y="57476"/>
                  </a:lnTo>
                  <a:lnTo>
                    <a:pt x="632406" y="58129"/>
                  </a:lnTo>
                  <a:lnTo>
                    <a:pt x="632842" y="59653"/>
                  </a:lnTo>
                  <a:lnTo>
                    <a:pt x="633223" y="60796"/>
                  </a:lnTo>
                  <a:lnTo>
                    <a:pt x="633549" y="61558"/>
                  </a:lnTo>
                  <a:lnTo>
                    <a:pt x="645024" y="61558"/>
                  </a:lnTo>
                  <a:lnTo>
                    <a:pt x="643991" y="59436"/>
                  </a:lnTo>
                  <a:lnTo>
                    <a:pt x="643284" y="57476"/>
                  </a:lnTo>
                  <a:lnTo>
                    <a:pt x="643136" y="56768"/>
                  </a:lnTo>
                  <a:close/>
                </a:path>
                <a:path w="1118870" h="79375">
                  <a:moveTo>
                    <a:pt x="642413" y="40493"/>
                  </a:moveTo>
                  <a:lnTo>
                    <a:pt x="631102" y="40493"/>
                  </a:lnTo>
                  <a:lnTo>
                    <a:pt x="631001" y="46753"/>
                  </a:lnTo>
                  <a:lnTo>
                    <a:pt x="630938" y="47461"/>
                  </a:lnTo>
                  <a:lnTo>
                    <a:pt x="630231" y="49965"/>
                  </a:lnTo>
                  <a:lnTo>
                    <a:pt x="629306" y="51271"/>
                  </a:lnTo>
                  <a:lnTo>
                    <a:pt x="625989" y="53666"/>
                  </a:lnTo>
                  <a:lnTo>
                    <a:pt x="623977" y="54373"/>
                  </a:lnTo>
                  <a:lnTo>
                    <a:pt x="642637" y="54373"/>
                  </a:lnTo>
                  <a:lnTo>
                    <a:pt x="642514" y="53666"/>
                  </a:lnTo>
                  <a:lnTo>
                    <a:pt x="642375" y="51271"/>
                  </a:lnTo>
                  <a:lnTo>
                    <a:pt x="642413" y="40493"/>
                  </a:lnTo>
                  <a:close/>
                </a:path>
                <a:path w="1118870" h="79375">
                  <a:moveTo>
                    <a:pt x="629198" y="16709"/>
                  </a:moveTo>
                  <a:lnTo>
                    <a:pt x="618375" y="16709"/>
                  </a:lnTo>
                  <a:lnTo>
                    <a:pt x="614079" y="17743"/>
                  </a:lnTo>
                  <a:lnTo>
                    <a:pt x="611196" y="19757"/>
                  </a:lnTo>
                  <a:lnTo>
                    <a:pt x="608313" y="21824"/>
                  </a:lnTo>
                  <a:lnTo>
                    <a:pt x="606247" y="24927"/>
                  </a:lnTo>
                  <a:lnTo>
                    <a:pt x="605050" y="29173"/>
                  </a:lnTo>
                  <a:lnTo>
                    <a:pt x="615602" y="31078"/>
                  </a:lnTo>
                  <a:lnTo>
                    <a:pt x="616308" y="29063"/>
                  </a:lnTo>
                  <a:lnTo>
                    <a:pt x="617232" y="27594"/>
                  </a:lnTo>
                  <a:lnTo>
                    <a:pt x="619572" y="26015"/>
                  </a:lnTo>
                  <a:lnTo>
                    <a:pt x="621149" y="25581"/>
                  </a:lnTo>
                  <a:lnTo>
                    <a:pt x="642047" y="25581"/>
                  </a:lnTo>
                  <a:lnTo>
                    <a:pt x="641978" y="25091"/>
                  </a:lnTo>
                  <a:lnTo>
                    <a:pt x="639912" y="21336"/>
                  </a:lnTo>
                  <a:lnTo>
                    <a:pt x="638117" y="19757"/>
                  </a:lnTo>
                  <a:lnTo>
                    <a:pt x="633059" y="17307"/>
                  </a:lnTo>
                  <a:lnTo>
                    <a:pt x="629198" y="16709"/>
                  </a:lnTo>
                  <a:close/>
                </a:path>
                <a:path w="1118870" h="79375">
                  <a:moveTo>
                    <a:pt x="666888" y="1033"/>
                  </a:moveTo>
                  <a:lnTo>
                    <a:pt x="655303" y="1033"/>
                  </a:lnTo>
                  <a:lnTo>
                    <a:pt x="655303" y="61558"/>
                  </a:lnTo>
                  <a:lnTo>
                    <a:pt x="666888" y="61558"/>
                  </a:lnTo>
                  <a:lnTo>
                    <a:pt x="666888" y="1033"/>
                  </a:lnTo>
                  <a:close/>
                </a:path>
                <a:path w="1118870" h="79375">
                  <a:moveTo>
                    <a:pt x="709255" y="17688"/>
                  </a:moveTo>
                  <a:lnTo>
                    <a:pt x="697997" y="17688"/>
                  </a:lnTo>
                  <a:lnTo>
                    <a:pt x="711810" y="61558"/>
                  </a:lnTo>
                  <a:lnTo>
                    <a:pt x="723069" y="61558"/>
                  </a:lnTo>
                  <a:lnTo>
                    <a:pt x="727068" y="46427"/>
                  </a:lnTo>
                  <a:lnTo>
                    <a:pt x="717467" y="46427"/>
                  </a:lnTo>
                  <a:lnTo>
                    <a:pt x="709255" y="17688"/>
                  </a:lnTo>
                  <a:close/>
                </a:path>
                <a:path w="1118870" h="79375">
                  <a:moveTo>
                    <a:pt x="740151" y="33364"/>
                  </a:moveTo>
                  <a:lnTo>
                    <a:pt x="730520" y="33364"/>
                  </a:lnTo>
                  <a:lnTo>
                    <a:pt x="738080" y="61558"/>
                  </a:lnTo>
                  <a:lnTo>
                    <a:pt x="749228" y="61558"/>
                  </a:lnTo>
                  <a:lnTo>
                    <a:pt x="754068" y="46427"/>
                  </a:lnTo>
                  <a:lnTo>
                    <a:pt x="743464" y="46427"/>
                  </a:lnTo>
                  <a:lnTo>
                    <a:pt x="740151" y="33364"/>
                  </a:lnTo>
                  <a:close/>
                </a:path>
                <a:path w="1118870" h="79375">
                  <a:moveTo>
                    <a:pt x="736177" y="17688"/>
                  </a:moveTo>
                  <a:lnTo>
                    <a:pt x="724973" y="17688"/>
                  </a:lnTo>
                  <a:lnTo>
                    <a:pt x="717467" y="46427"/>
                  </a:lnTo>
                  <a:lnTo>
                    <a:pt x="727068" y="46427"/>
                  </a:lnTo>
                  <a:lnTo>
                    <a:pt x="730520" y="33364"/>
                  </a:lnTo>
                  <a:lnTo>
                    <a:pt x="740151" y="33364"/>
                  </a:lnTo>
                  <a:lnTo>
                    <a:pt x="736177" y="17688"/>
                  </a:lnTo>
                  <a:close/>
                </a:path>
                <a:path w="1118870" h="79375">
                  <a:moveTo>
                    <a:pt x="763261" y="17688"/>
                  </a:moveTo>
                  <a:lnTo>
                    <a:pt x="751840" y="17688"/>
                  </a:lnTo>
                  <a:lnTo>
                    <a:pt x="743464" y="46427"/>
                  </a:lnTo>
                  <a:lnTo>
                    <a:pt x="754068" y="46427"/>
                  </a:lnTo>
                  <a:lnTo>
                    <a:pt x="763261" y="17688"/>
                  </a:lnTo>
                  <a:close/>
                </a:path>
                <a:path w="1118870" h="79375">
                  <a:moveTo>
                    <a:pt x="782948" y="1033"/>
                  </a:moveTo>
                  <a:lnTo>
                    <a:pt x="771364" y="1033"/>
                  </a:lnTo>
                  <a:lnTo>
                    <a:pt x="771364" y="11756"/>
                  </a:lnTo>
                  <a:lnTo>
                    <a:pt x="782948" y="11756"/>
                  </a:lnTo>
                  <a:lnTo>
                    <a:pt x="782948" y="1033"/>
                  </a:lnTo>
                  <a:close/>
                </a:path>
                <a:path w="1118870" h="79375">
                  <a:moveTo>
                    <a:pt x="782948" y="17688"/>
                  </a:moveTo>
                  <a:lnTo>
                    <a:pt x="771364" y="17688"/>
                  </a:lnTo>
                  <a:lnTo>
                    <a:pt x="771364" y="61558"/>
                  </a:lnTo>
                  <a:lnTo>
                    <a:pt x="782948" y="61558"/>
                  </a:lnTo>
                  <a:lnTo>
                    <a:pt x="782948" y="17688"/>
                  </a:lnTo>
                  <a:close/>
                </a:path>
                <a:path w="1118870" h="79375">
                  <a:moveTo>
                    <a:pt x="807694" y="26941"/>
                  </a:moveTo>
                  <a:lnTo>
                    <a:pt x="796056" y="26941"/>
                  </a:lnTo>
                  <a:lnTo>
                    <a:pt x="796165" y="52904"/>
                  </a:lnTo>
                  <a:lnTo>
                    <a:pt x="796437" y="54264"/>
                  </a:lnTo>
                  <a:lnTo>
                    <a:pt x="796763" y="56114"/>
                  </a:lnTo>
                  <a:lnTo>
                    <a:pt x="805301" y="62538"/>
                  </a:lnTo>
                  <a:lnTo>
                    <a:pt x="810849" y="62538"/>
                  </a:lnTo>
                  <a:lnTo>
                    <a:pt x="813894" y="61939"/>
                  </a:lnTo>
                  <a:lnTo>
                    <a:pt x="816560" y="60796"/>
                  </a:lnTo>
                  <a:lnTo>
                    <a:pt x="815699" y="52904"/>
                  </a:lnTo>
                  <a:lnTo>
                    <a:pt x="810141" y="52904"/>
                  </a:lnTo>
                  <a:lnTo>
                    <a:pt x="809490" y="52740"/>
                  </a:lnTo>
                  <a:lnTo>
                    <a:pt x="808401" y="51978"/>
                  </a:lnTo>
                  <a:lnTo>
                    <a:pt x="808075" y="51489"/>
                  </a:lnTo>
                  <a:lnTo>
                    <a:pt x="807913" y="50890"/>
                  </a:lnTo>
                  <a:lnTo>
                    <a:pt x="807798" y="50182"/>
                  </a:lnTo>
                  <a:lnTo>
                    <a:pt x="807694" y="26941"/>
                  </a:lnTo>
                  <a:close/>
                </a:path>
                <a:path w="1118870" h="79375">
                  <a:moveTo>
                    <a:pt x="815581" y="51815"/>
                  </a:moveTo>
                  <a:lnTo>
                    <a:pt x="813568" y="52523"/>
                  </a:lnTo>
                  <a:lnTo>
                    <a:pt x="811991" y="52904"/>
                  </a:lnTo>
                  <a:lnTo>
                    <a:pt x="815699" y="52904"/>
                  </a:lnTo>
                  <a:lnTo>
                    <a:pt x="815581" y="51815"/>
                  </a:lnTo>
                  <a:close/>
                </a:path>
                <a:path w="1118870" h="79375">
                  <a:moveTo>
                    <a:pt x="815635" y="17688"/>
                  </a:moveTo>
                  <a:lnTo>
                    <a:pt x="790726" y="17688"/>
                  </a:lnTo>
                  <a:lnTo>
                    <a:pt x="790726" y="26941"/>
                  </a:lnTo>
                  <a:lnTo>
                    <a:pt x="815635" y="26941"/>
                  </a:lnTo>
                  <a:lnTo>
                    <a:pt x="815635" y="17688"/>
                  </a:lnTo>
                  <a:close/>
                </a:path>
                <a:path w="1118870" h="79375">
                  <a:moveTo>
                    <a:pt x="807694" y="2231"/>
                  </a:moveTo>
                  <a:lnTo>
                    <a:pt x="796056" y="8980"/>
                  </a:lnTo>
                  <a:lnTo>
                    <a:pt x="796056" y="17688"/>
                  </a:lnTo>
                  <a:lnTo>
                    <a:pt x="807694" y="17688"/>
                  </a:lnTo>
                  <a:lnTo>
                    <a:pt x="807694" y="2231"/>
                  </a:lnTo>
                  <a:close/>
                </a:path>
                <a:path w="1118870" h="79375">
                  <a:moveTo>
                    <a:pt x="836030" y="1033"/>
                  </a:moveTo>
                  <a:lnTo>
                    <a:pt x="824445" y="1033"/>
                  </a:lnTo>
                  <a:lnTo>
                    <a:pt x="824445" y="61558"/>
                  </a:lnTo>
                  <a:lnTo>
                    <a:pt x="836030" y="61558"/>
                  </a:lnTo>
                  <a:lnTo>
                    <a:pt x="836030" y="35921"/>
                  </a:lnTo>
                  <a:lnTo>
                    <a:pt x="836410" y="33092"/>
                  </a:lnTo>
                  <a:lnTo>
                    <a:pt x="837117" y="31241"/>
                  </a:lnTo>
                  <a:lnTo>
                    <a:pt x="837770" y="29337"/>
                  </a:lnTo>
                  <a:lnTo>
                    <a:pt x="838912" y="27920"/>
                  </a:lnTo>
                  <a:lnTo>
                    <a:pt x="840435" y="26996"/>
                  </a:lnTo>
                  <a:lnTo>
                    <a:pt x="841904" y="26070"/>
                  </a:lnTo>
                  <a:lnTo>
                    <a:pt x="843644" y="25581"/>
                  </a:lnTo>
                  <a:lnTo>
                    <a:pt x="863409" y="25581"/>
                  </a:lnTo>
                  <a:lnTo>
                    <a:pt x="863332" y="25253"/>
                  </a:lnTo>
                  <a:lnTo>
                    <a:pt x="862625" y="23512"/>
                  </a:lnTo>
                  <a:lnTo>
                    <a:pt x="862470" y="23295"/>
                  </a:lnTo>
                  <a:lnTo>
                    <a:pt x="836030" y="23295"/>
                  </a:lnTo>
                  <a:lnTo>
                    <a:pt x="836030" y="1033"/>
                  </a:lnTo>
                  <a:close/>
                </a:path>
                <a:path w="1118870" h="79375">
                  <a:moveTo>
                    <a:pt x="863409" y="25581"/>
                  </a:moveTo>
                  <a:lnTo>
                    <a:pt x="847233" y="25581"/>
                  </a:lnTo>
                  <a:lnTo>
                    <a:pt x="848648" y="25962"/>
                  </a:lnTo>
                  <a:lnTo>
                    <a:pt x="850878" y="27431"/>
                  </a:lnTo>
                  <a:lnTo>
                    <a:pt x="851639" y="28411"/>
                  </a:lnTo>
                  <a:lnTo>
                    <a:pt x="852509" y="30861"/>
                  </a:lnTo>
                  <a:lnTo>
                    <a:pt x="852674" y="33092"/>
                  </a:lnTo>
                  <a:lnTo>
                    <a:pt x="852727" y="61558"/>
                  </a:lnTo>
                  <a:lnTo>
                    <a:pt x="864365" y="61558"/>
                  </a:lnTo>
                  <a:lnTo>
                    <a:pt x="864287" y="30861"/>
                  </a:lnTo>
                  <a:lnTo>
                    <a:pt x="864148" y="29010"/>
                  </a:lnTo>
                  <a:lnTo>
                    <a:pt x="863741" y="26996"/>
                  </a:lnTo>
                  <a:lnTo>
                    <a:pt x="863409" y="25581"/>
                  </a:lnTo>
                  <a:close/>
                </a:path>
                <a:path w="1118870" h="79375">
                  <a:moveTo>
                    <a:pt x="852129" y="16709"/>
                  </a:moveTo>
                  <a:lnTo>
                    <a:pt x="844242" y="16709"/>
                  </a:lnTo>
                  <a:lnTo>
                    <a:pt x="839783" y="18886"/>
                  </a:lnTo>
                  <a:lnTo>
                    <a:pt x="836030" y="23295"/>
                  </a:lnTo>
                  <a:lnTo>
                    <a:pt x="862470" y="23295"/>
                  </a:lnTo>
                  <a:lnTo>
                    <a:pt x="852129" y="16709"/>
                  </a:lnTo>
                  <a:close/>
                </a:path>
                <a:path w="1118870" h="79375">
                  <a:moveTo>
                    <a:pt x="912497" y="17688"/>
                  </a:moveTo>
                  <a:lnTo>
                    <a:pt x="901729" y="17688"/>
                  </a:lnTo>
                  <a:lnTo>
                    <a:pt x="901729" y="61558"/>
                  </a:lnTo>
                  <a:lnTo>
                    <a:pt x="913368" y="61558"/>
                  </a:lnTo>
                  <a:lnTo>
                    <a:pt x="913368" y="36793"/>
                  </a:lnTo>
                  <a:lnTo>
                    <a:pt x="913640" y="33418"/>
                  </a:lnTo>
                  <a:lnTo>
                    <a:pt x="914836" y="29825"/>
                  </a:lnTo>
                  <a:lnTo>
                    <a:pt x="915924" y="28356"/>
                  </a:lnTo>
                  <a:lnTo>
                    <a:pt x="919133" y="26125"/>
                  </a:lnTo>
                  <a:lnTo>
                    <a:pt x="920927" y="25581"/>
                  </a:lnTo>
                  <a:lnTo>
                    <a:pt x="940836" y="25581"/>
                  </a:lnTo>
                  <a:lnTo>
                    <a:pt x="940615" y="24655"/>
                  </a:lnTo>
                  <a:lnTo>
                    <a:pt x="940379" y="24165"/>
                  </a:lnTo>
                  <a:lnTo>
                    <a:pt x="912497" y="24165"/>
                  </a:lnTo>
                  <a:lnTo>
                    <a:pt x="912497" y="17688"/>
                  </a:lnTo>
                  <a:close/>
                </a:path>
                <a:path w="1118870" h="79375">
                  <a:moveTo>
                    <a:pt x="940836" y="25581"/>
                  </a:moveTo>
                  <a:lnTo>
                    <a:pt x="924463" y="25581"/>
                  </a:lnTo>
                  <a:lnTo>
                    <a:pt x="925822" y="25962"/>
                  </a:lnTo>
                  <a:lnTo>
                    <a:pt x="926965" y="26724"/>
                  </a:lnTo>
                  <a:lnTo>
                    <a:pt x="930118" y="61558"/>
                  </a:lnTo>
                  <a:lnTo>
                    <a:pt x="941703" y="61558"/>
                  </a:lnTo>
                  <a:lnTo>
                    <a:pt x="941613" y="29825"/>
                  </a:lnTo>
                  <a:lnTo>
                    <a:pt x="941486" y="28301"/>
                  </a:lnTo>
                  <a:lnTo>
                    <a:pt x="940836" y="25581"/>
                  </a:lnTo>
                  <a:close/>
                </a:path>
                <a:path w="1118870" h="79375">
                  <a:moveTo>
                    <a:pt x="929520" y="16709"/>
                  </a:moveTo>
                  <a:lnTo>
                    <a:pt x="921144" y="16709"/>
                  </a:lnTo>
                  <a:lnTo>
                    <a:pt x="916359" y="19212"/>
                  </a:lnTo>
                  <a:lnTo>
                    <a:pt x="912497" y="24165"/>
                  </a:lnTo>
                  <a:lnTo>
                    <a:pt x="940379" y="24165"/>
                  </a:lnTo>
                  <a:lnTo>
                    <a:pt x="929520" y="16709"/>
                  </a:lnTo>
                  <a:close/>
                </a:path>
                <a:path w="1118870" h="79375">
                  <a:moveTo>
                    <a:pt x="981514" y="16709"/>
                  </a:moveTo>
                  <a:lnTo>
                    <a:pt x="970582" y="16709"/>
                  </a:lnTo>
                  <a:lnTo>
                    <a:pt x="966721" y="17688"/>
                  </a:lnTo>
                  <a:lnTo>
                    <a:pt x="952309" y="35159"/>
                  </a:lnTo>
                  <a:lnTo>
                    <a:pt x="952309" y="44032"/>
                  </a:lnTo>
                  <a:lnTo>
                    <a:pt x="970963" y="62538"/>
                  </a:lnTo>
                  <a:lnTo>
                    <a:pt x="981459" y="62538"/>
                  </a:lnTo>
                  <a:lnTo>
                    <a:pt x="986844" y="60360"/>
                  </a:lnTo>
                  <a:lnTo>
                    <a:pt x="991141" y="56006"/>
                  </a:lnTo>
                  <a:lnTo>
                    <a:pt x="994004" y="53066"/>
                  </a:lnTo>
                  <a:lnTo>
                    <a:pt x="971887" y="53066"/>
                  </a:lnTo>
                  <a:lnTo>
                    <a:pt x="969385" y="51923"/>
                  </a:lnTo>
                  <a:lnTo>
                    <a:pt x="967319" y="49637"/>
                  </a:lnTo>
                  <a:lnTo>
                    <a:pt x="965253" y="47298"/>
                  </a:lnTo>
                  <a:lnTo>
                    <a:pt x="964236" y="44032"/>
                  </a:lnTo>
                  <a:lnTo>
                    <a:pt x="964253" y="35159"/>
                  </a:lnTo>
                  <a:lnTo>
                    <a:pt x="965253" y="31949"/>
                  </a:lnTo>
                  <a:lnTo>
                    <a:pt x="967319" y="29608"/>
                  </a:lnTo>
                  <a:lnTo>
                    <a:pt x="969385" y="27322"/>
                  </a:lnTo>
                  <a:lnTo>
                    <a:pt x="971887" y="26179"/>
                  </a:lnTo>
                  <a:lnTo>
                    <a:pt x="994148" y="26179"/>
                  </a:lnTo>
                  <a:lnTo>
                    <a:pt x="986953" y="18886"/>
                  </a:lnTo>
                  <a:lnTo>
                    <a:pt x="981514" y="16709"/>
                  </a:lnTo>
                  <a:close/>
                </a:path>
                <a:path w="1118870" h="79375">
                  <a:moveTo>
                    <a:pt x="994148" y="26179"/>
                  </a:moveTo>
                  <a:lnTo>
                    <a:pt x="977980" y="26179"/>
                  </a:lnTo>
                  <a:lnTo>
                    <a:pt x="980480" y="27322"/>
                  </a:lnTo>
                  <a:lnTo>
                    <a:pt x="982548" y="29608"/>
                  </a:lnTo>
                  <a:lnTo>
                    <a:pt x="984614" y="31949"/>
                  </a:lnTo>
                  <a:lnTo>
                    <a:pt x="985561" y="35159"/>
                  </a:lnTo>
                  <a:lnTo>
                    <a:pt x="985561" y="44032"/>
                  </a:lnTo>
                  <a:lnTo>
                    <a:pt x="984614" y="47298"/>
                  </a:lnTo>
                  <a:lnTo>
                    <a:pt x="982548" y="49637"/>
                  </a:lnTo>
                  <a:lnTo>
                    <a:pt x="980480" y="51923"/>
                  </a:lnTo>
                  <a:lnTo>
                    <a:pt x="977980" y="53066"/>
                  </a:lnTo>
                  <a:lnTo>
                    <a:pt x="994004" y="53066"/>
                  </a:lnTo>
                  <a:lnTo>
                    <a:pt x="995382" y="51652"/>
                  </a:lnTo>
                  <a:lnTo>
                    <a:pt x="997558" y="46155"/>
                  </a:lnTo>
                  <a:lnTo>
                    <a:pt x="997558" y="32928"/>
                  </a:lnTo>
                  <a:lnTo>
                    <a:pt x="995437" y="27486"/>
                  </a:lnTo>
                  <a:lnTo>
                    <a:pt x="994148" y="26179"/>
                  </a:lnTo>
                  <a:close/>
                </a:path>
                <a:path w="1118870" h="79375">
                  <a:moveTo>
                    <a:pt x="1019802" y="1033"/>
                  </a:moveTo>
                  <a:lnTo>
                    <a:pt x="1008164" y="1033"/>
                  </a:lnTo>
                  <a:lnTo>
                    <a:pt x="1008164" y="11756"/>
                  </a:lnTo>
                  <a:lnTo>
                    <a:pt x="1019802" y="11756"/>
                  </a:lnTo>
                  <a:lnTo>
                    <a:pt x="1019802" y="1033"/>
                  </a:lnTo>
                  <a:close/>
                </a:path>
                <a:path w="1118870" h="79375">
                  <a:moveTo>
                    <a:pt x="1019802" y="17688"/>
                  </a:moveTo>
                  <a:lnTo>
                    <a:pt x="1008164" y="17688"/>
                  </a:lnTo>
                  <a:lnTo>
                    <a:pt x="1008164" y="61558"/>
                  </a:lnTo>
                  <a:lnTo>
                    <a:pt x="1019802" y="61558"/>
                  </a:lnTo>
                  <a:lnTo>
                    <a:pt x="1019802" y="17688"/>
                  </a:lnTo>
                  <a:close/>
                </a:path>
                <a:path w="1118870" h="79375">
                  <a:moveTo>
                    <a:pt x="1039925" y="47243"/>
                  </a:moveTo>
                  <a:lnTo>
                    <a:pt x="1028287" y="49039"/>
                  </a:lnTo>
                  <a:lnTo>
                    <a:pt x="1029374" y="53176"/>
                  </a:lnTo>
                  <a:lnTo>
                    <a:pt x="1031604" y="56495"/>
                  </a:lnTo>
                  <a:lnTo>
                    <a:pt x="1035085" y="58891"/>
                  </a:lnTo>
                  <a:lnTo>
                    <a:pt x="1038566" y="61340"/>
                  </a:lnTo>
                  <a:lnTo>
                    <a:pt x="1043297" y="62538"/>
                  </a:lnTo>
                  <a:lnTo>
                    <a:pt x="1055861" y="62538"/>
                  </a:lnTo>
                  <a:lnTo>
                    <a:pt x="1060810" y="61067"/>
                  </a:lnTo>
                  <a:lnTo>
                    <a:pt x="1064182" y="58183"/>
                  </a:lnTo>
                  <a:lnTo>
                    <a:pt x="1067499" y="55299"/>
                  </a:lnTo>
                  <a:lnTo>
                    <a:pt x="1068061" y="54156"/>
                  </a:lnTo>
                  <a:lnTo>
                    <a:pt x="1046561" y="54156"/>
                  </a:lnTo>
                  <a:lnTo>
                    <a:pt x="1044440" y="53557"/>
                  </a:lnTo>
                  <a:lnTo>
                    <a:pt x="1042917" y="52414"/>
                  </a:lnTo>
                  <a:lnTo>
                    <a:pt x="1041393" y="51216"/>
                  </a:lnTo>
                  <a:lnTo>
                    <a:pt x="1040415" y="49530"/>
                  </a:lnTo>
                  <a:lnTo>
                    <a:pt x="1039925" y="47243"/>
                  </a:lnTo>
                  <a:close/>
                </a:path>
                <a:path w="1118870" h="79375">
                  <a:moveTo>
                    <a:pt x="1054338" y="16709"/>
                  </a:moveTo>
                  <a:lnTo>
                    <a:pt x="1042046" y="16709"/>
                  </a:lnTo>
                  <a:lnTo>
                    <a:pt x="1037369" y="18014"/>
                  </a:lnTo>
                  <a:lnTo>
                    <a:pt x="1034378" y="20574"/>
                  </a:lnTo>
                  <a:lnTo>
                    <a:pt x="1031387" y="23186"/>
                  </a:lnTo>
                  <a:lnTo>
                    <a:pt x="1029864" y="26396"/>
                  </a:lnTo>
                  <a:lnTo>
                    <a:pt x="1029864" y="34397"/>
                  </a:lnTo>
                  <a:lnTo>
                    <a:pt x="1054882" y="46155"/>
                  </a:lnTo>
                  <a:lnTo>
                    <a:pt x="1056187" y="46644"/>
                  </a:lnTo>
                  <a:lnTo>
                    <a:pt x="1056731" y="47243"/>
                  </a:lnTo>
                  <a:lnTo>
                    <a:pt x="1057275" y="47787"/>
                  </a:lnTo>
                  <a:lnTo>
                    <a:pt x="1057546" y="48549"/>
                  </a:lnTo>
                  <a:lnTo>
                    <a:pt x="1057546" y="50727"/>
                  </a:lnTo>
                  <a:lnTo>
                    <a:pt x="1057057" y="51761"/>
                  </a:lnTo>
                  <a:lnTo>
                    <a:pt x="1054501" y="53611"/>
                  </a:lnTo>
                  <a:lnTo>
                    <a:pt x="1052271" y="54156"/>
                  </a:lnTo>
                  <a:lnTo>
                    <a:pt x="1068061" y="54156"/>
                  </a:lnTo>
                  <a:lnTo>
                    <a:pt x="1069186" y="51870"/>
                  </a:lnTo>
                  <a:lnTo>
                    <a:pt x="1069186" y="44141"/>
                  </a:lnTo>
                  <a:lnTo>
                    <a:pt x="1046452" y="32656"/>
                  </a:lnTo>
                  <a:lnTo>
                    <a:pt x="1042863" y="31568"/>
                  </a:lnTo>
                  <a:lnTo>
                    <a:pt x="1041013" y="30206"/>
                  </a:lnTo>
                  <a:lnTo>
                    <a:pt x="1040632" y="29499"/>
                  </a:lnTo>
                  <a:lnTo>
                    <a:pt x="1040632" y="27703"/>
                  </a:lnTo>
                  <a:lnTo>
                    <a:pt x="1041068" y="26941"/>
                  </a:lnTo>
                  <a:lnTo>
                    <a:pt x="1043297" y="25472"/>
                  </a:lnTo>
                  <a:lnTo>
                    <a:pt x="1045472" y="25036"/>
                  </a:lnTo>
                  <a:lnTo>
                    <a:pt x="1066785" y="25036"/>
                  </a:lnTo>
                  <a:lnTo>
                    <a:pt x="1066629" y="24491"/>
                  </a:lnTo>
                  <a:lnTo>
                    <a:pt x="1064616" y="21607"/>
                  </a:lnTo>
                  <a:lnTo>
                    <a:pt x="1061680" y="19648"/>
                  </a:lnTo>
                  <a:lnTo>
                    <a:pt x="1058797" y="17688"/>
                  </a:lnTo>
                  <a:lnTo>
                    <a:pt x="1054338" y="16709"/>
                  </a:lnTo>
                  <a:close/>
                </a:path>
                <a:path w="1118870" h="79375">
                  <a:moveTo>
                    <a:pt x="1066785" y="25036"/>
                  </a:moveTo>
                  <a:lnTo>
                    <a:pt x="1050966" y="25036"/>
                  </a:lnTo>
                  <a:lnTo>
                    <a:pt x="1052816" y="25526"/>
                  </a:lnTo>
                  <a:lnTo>
                    <a:pt x="1054120" y="26396"/>
                  </a:lnTo>
                  <a:lnTo>
                    <a:pt x="1055425" y="27322"/>
                  </a:lnTo>
                  <a:lnTo>
                    <a:pt x="1056295" y="28629"/>
                  </a:lnTo>
                  <a:lnTo>
                    <a:pt x="1056786" y="30316"/>
                  </a:lnTo>
                  <a:lnTo>
                    <a:pt x="1067716" y="28301"/>
                  </a:lnTo>
                  <a:lnTo>
                    <a:pt x="1066785" y="25036"/>
                  </a:lnTo>
                  <a:close/>
                </a:path>
                <a:path w="1118870" h="79375">
                  <a:moveTo>
                    <a:pt x="1103993" y="16709"/>
                  </a:moveTo>
                  <a:lnTo>
                    <a:pt x="1091647" y="16709"/>
                  </a:lnTo>
                  <a:lnTo>
                    <a:pt x="1086860" y="18776"/>
                  </a:lnTo>
                  <a:lnTo>
                    <a:pt x="1083054" y="22859"/>
                  </a:lnTo>
                  <a:lnTo>
                    <a:pt x="1079247" y="26996"/>
                  </a:lnTo>
                  <a:lnTo>
                    <a:pt x="1077416" y="32492"/>
                  </a:lnTo>
                  <a:lnTo>
                    <a:pt x="1077455" y="46427"/>
                  </a:lnTo>
                  <a:lnTo>
                    <a:pt x="1078811" y="51053"/>
                  </a:lnTo>
                  <a:lnTo>
                    <a:pt x="1081694" y="55081"/>
                  </a:lnTo>
                  <a:lnTo>
                    <a:pt x="1085338" y="60034"/>
                  </a:lnTo>
                  <a:lnTo>
                    <a:pt x="1090994" y="62538"/>
                  </a:lnTo>
                  <a:lnTo>
                    <a:pt x="1103449" y="62538"/>
                  </a:lnTo>
                  <a:lnTo>
                    <a:pt x="1107419" y="61448"/>
                  </a:lnTo>
                  <a:lnTo>
                    <a:pt x="1113836" y="56986"/>
                  </a:lnTo>
                  <a:lnTo>
                    <a:pt x="1116097" y="53883"/>
                  </a:lnTo>
                  <a:lnTo>
                    <a:pt x="1096053" y="53883"/>
                  </a:lnTo>
                  <a:lnTo>
                    <a:pt x="1093823" y="52904"/>
                  </a:lnTo>
                  <a:lnTo>
                    <a:pt x="1092028" y="50999"/>
                  </a:lnTo>
                  <a:lnTo>
                    <a:pt x="1090287" y="49094"/>
                  </a:lnTo>
                  <a:lnTo>
                    <a:pt x="1089308" y="46427"/>
                  </a:lnTo>
                  <a:lnTo>
                    <a:pt x="1089254" y="42943"/>
                  </a:lnTo>
                  <a:lnTo>
                    <a:pt x="1118297" y="42943"/>
                  </a:lnTo>
                  <a:lnTo>
                    <a:pt x="1118426" y="35868"/>
                  </a:lnTo>
                  <a:lnTo>
                    <a:pt x="1089472" y="35868"/>
                  </a:lnTo>
                  <a:lnTo>
                    <a:pt x="1089488" y="32492"/>
                  </a:lnTo>
                  <a:lnTo>
                    <a:pt x="1090232" y="30206"/>
                  </a:lnTo>
                  <a:lnTo>
                    <a:pt x="1091864" y="28356"/>
                  </a:lnTo>
                  <a:lnTo>
                    <a:pt x="1093551" y="26506"/>
                  </a:lnTo>
                  <a:lnTo>
                    <a:pt x="1095617" y="25581"/>
                  </a:lnTo>
                  <a:lnTo>
                    <a:pt x="1114978" y="25581"/>
                  </a:lnTo>
                  <a:lnTo>
                    <a:pt x="1112857" y="23186"/>
                  </a:lnTo>
                  <a:lnTo>
                    <a:pt x="1109104" y="18886"/>
                  </a:lnTo>
                  <a:lnTo>
                    <a:pt x="1103993" y="16709"/>
                  </a:lnTo>
                  <a:close/>
                </a:path>
                <a:path w="1118870" h="79375">
                  <a:moveTo>
                    <a:pt x="1106114" y="47570"/>
                  </a:moveTo>
                  <a:lnTo>
                    <a:pt x="1105461" y="49801"/>
                  </a:lnTo>
                  <a:lnTo>
                    <a:pt x="1104536" y="51380"/>
                  </a:lnTo>
                  <a:lnTo>
                    <a:pt x="1103285" y="52359"/>
                  </a:lnTo>
                  <a:lnTo>
                    <a:pt x="1102089" y="53394"/>
                  </a:lnTo>
                  <a:lnTo>
                    <a:pt x="1100566" y="53883"/>
                  </a:lnTo>
                  <a:lnTo>
                    <a:pt x="1116097" y="53883"/>
                  </a:lnTo>
                  <a:lnTo>
                    <a:pt x="1117644" y="49530"/>
                  </a:lnTo>
                  <a:lnTo>
                    <a:pt x="1106114" y="47570"/>
                  </a:lnTo>
                  <a:close/>
                </a:path>
                <a:path w="1118870" h="79375">
                  <a:moveTo>
                    <a:pt x="1114978" y="25581"/>
                  </a:moveTo>
                  <a:lnTo>
                    <a:pt x="1100512" y="25581"/>
                  </a:lnTo>
                  <a:lnTo>
                    <a:pt x="1102525" y="26451"/>
                  </a:lnTo>
                  <a:lnTo>
                    <a:pt x="1104155" y="28193"/>
                  </a:lnTo>
                  <a:lnTo>
                    <a:pt x="1105842" y="29935"/>
                  </a:lnTo>
                  <a:lnTo>
                    <a:pt x="1106712" y="32492"/>
                  </a:lnTo>
                  <a:lnTo>
                    <a:pt x="1106766" y="35868"/>
                  </a:lnTo>
                  <a:lnTo>
                    <a:pt x="1118426" y="35868"/>
                  </a:lnTo>
                  <a:lnTo>
                    <a:pt x="1118459" y="34071"/>
                  </a:lnTo>
                  <a:lnTo>
                    <a:pt x="1116665" y="27486"/>
                  </a:lnTo>
                  <a:lnTo>
                    <a:pt x="1114978" y="25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7550" y="4408324"/>
              <a:ext cx="1769110" cy="1316990"/>
            </a:xfrm>
            <a:custGeom>
              <a:avLst/>
              <a:gdLst/>
              <a:ahLst/>
              <a:cxnLst/>
              <a:rect l="l" t="t" r="r" b="b"/>
              <a:pathLst>
                <a:path w="1769109" h="1316989">
                  <a:moveTo>
                    <a:pt x="0" y="745671"/>
                  </a:moveTo>
                  <a:lnTo>
                    <a:pt x="1767" y="426719"/>
                  </a:lnTo>
                  <a:lnTo>
                    <a:pt x="3540" y="642311"/>
                  </a:lnTo>
                  <a:lnTo>
                    <a:pt x="5308" y="653687"/>
                  </a:lnTo>
                  <a:lnTo>
                    <a:pt x="7075" y="380129"/>
                  </a:lnTo>
                  <a:lnTo>
                    <a:pt x="8848" y="379639"/>
                  </a:lnTo>
                  <a:lnTo>
                    <a:pt x="10621" y="686779"/>
                  </a:lnTo>
                  <a:lnTo>
                    <a:pt x="12389" y="335443"/>
                  </a:lnTo>
                  <a:lnTo>
                    <a:pt x="14156" y="288743"/>
                  </a:lnTo>
                  <a:lnTo>
                    <a:pt x="15929" y="673934"/>
                  </a:lnTo>
                  <a:lnTo>
                    <a:pt x="17702" y="367175"/>
                  </a:lnTo>
                  <a:lnTo>
                    <a:pt x="19470" y="565839"/>
                  </a:lnTo>
                  <a:lnTo>
                    <a:pt x="21237" y="604755"/>
                  </a:lnTo>
                  <a:lnTo>
                    <a:pt x="23010" y="360806"/>
                  </a:lnTo>
                  <a:lnTo>
                    <a:pt x="24778" y="292172"/>
                  </a:lnTo>
                  <a:lnTo>
                    <a:pt x="26551" y="363637"/>
                  </a:lnTo>
                  <a:lnTo>
                    <a:pt x="28324" y="540040"/>
                  </a:lnTo>
                  <a:lnTo>
                    <a:pt x="30092" y="256630"/>
                  </a:lnTo>
                  <a:lnTo>
                    <a:pt x="31865" y="147610"/>
                  </a:lnTo>
                  <a:lnTo>
                    <a:pt x="33632" y="119307"/>
                  </a:lnTo>
                  <a:lnTo>
                    <a:pt x="35400" y="367283"/>
                  </a:lnTo>
                  <a:lnTo>
                    <a:pt x="37173" y="184295"/>
                  </a:lnTo>
                  <a:lnTo>
                    <a:pt x="38946" y="259841"/>
                  </a:lnTo>
                  <a:lnTo>
                    <a:pt x="40713" y="480985"/>
                  </a:lnTo>
                  <a:lnTo>
                    <a:pt x="42481" y="443429"/>
                  </a:lnTo>
                  <a:lnTo>
                    <a:pt x="44254" y="72008"/>
                  </a:lnTo>
                  <a:lnTo>
                    <a:pt x="46027" y="0"/>
                  </a:lnTo>
                  <a:lnTo>
                    <a:pt x="47794" y="279762"/>
                  </a:lnTo>
                  <a:lnTo>
                    <a:pt x="49567" y="316502"/>
                  </a:lnTo>
                  <a:lnTo>
                    <a:pt x="51335" y="182607"/>
                  </a:lnTo>
                  <a:lnTo>
                    <a:pt x="53108" y="8599"/>
                  </a:lnTo>
                  <a:lnTo>
                    <a:pt x="54876" y="20682"/>
                  </a:lnTo>
                  <a:lnTo>
                    <a:pt x="56649" y="194527"/>
                  </a:lnTo>
                  <a:lnTo>
                    <a:pt x="58416" y="324503"/>
                  </a:lnTo>
                  <a:lnTo>
                    <a:pt x="60189" y="398417"/>
                  </a:lnTo>
                  <a:lnTo>
                    <a:pt x="61957" y="434013"/>
                  </a:lnTo>
                  <a:lnTo>
                    <a:pt x="63730" y="341375"/>
                  </a:lnTo>
                  <a:lnTo>
                    <a:pt x="65497" y="338926"/>
                  </a:lnTo>
                  <a:lnTo>
                    <a:pt x="67270" y="448382"/>
                  </a:lnTo>
                  <a:lnTo>
                    <a:pt x="69038" y="80554"/>
                  </a:lnTo>
                  <a:lnTo>
                    <a:pt x="70811" y="300010"/>
                  </a:lnTo>
                  <a:lnTo>
                    <a:pt x="72578" y="395423"/>
                  </a:lnTo>
                  <a:lnTo>
                    <a:pt x="74351" y="278129"/>
                  </a:lnTo>
                  <a:lnTo>
                    <a:pt x="76119" y="400594"/>
                  </a:lnTo>
                  <a:lnTo>
                    <a:pt x="77892" y="229035"/>
                  </a:lnTo>
                  <a:lnTo>
                    <a:pt x="79660" y="412786"/>
                  </a:lnTo>
                  <a:lnTo>
                    <a:pt x="81433" y="72879"/>
                  </a:lnTo>
                  <a:lnTo>
                    <a:pt x="83200" y="346818"/>
                  </a:lnTo>
                  <a:lnTo>
                    <a:pt x="84973" y="447457"/>
                  </a:lnTo>
                  <a:lnTo>
                    <a:pt x="86741" y="238995"/>
                  </a:lnTo>
                  <a:lnTo>
                    <a:pt x="88514" y="401247"/>
                  </a:lnTo>
                  <a:lnTo>
                    <a:pt x="90281" y="205685"/>
                  </a:lnTo>
                  <a:lnTo>
                    <a:pt x="92049" y="269094"/>
                  </a:lnTo>
                  <a:lnTo>
                    <a:pt x="93822" y="393845"/>
                  </a:lnTo>
                  <a:lnTo>
                    <a:pt x="95595" y="472603"/>
                  </a:lnTo>
                  <a:lnTo>
                    <a:pt x="97362" y="536012"/>
                  </a:lnTo>
                  <a:lnTo>
                    <a:pt x="99135" y="291247"/>
                  </a:lnTo>
                  <a:lnTo>
                    <a:pt x="100903" y="308827"/>
                  </a:lnTo>
                  <a:lnTo>
                    <a:pt x="102676" y="565077"/>
                  </a:lnTo>
                  <a:lnTo>
                    <a:pt x="104444" y="456492"/>
                  </a:lnTo>
                  <a:lnTo>
                    <a:pt x="106217" y="377081"/>
                  </a:lnTo>
                  <a:lnTo>
                    <a:pt x="107984" y="696195"/>
                  </a:lnTo>
                  <a:lnTo>
                    <a:pt x="109757" y="419372"/>
                  </a:lnTo>
                  <a:lnTo>
                    <a:pt x="111525" y="491326"/>
                  </a:lnTo>
                  <a:lnTo>
                    <a:pt x="113298" y="683132"/>
                  </a:lnTo>
                  <a:lnTo>
                    <a:pt x="115065" y="648625"/>
                  </a:lnTo>
                  <a:lnTo>
                    <a:pt x="116838" y="785186"/>
                  </a:lnTo>
                  <a:lnTo>
                    <a:pt x="118606" y="642638"/>
                  </a:lnTo>
                  <a:lnTo>
                    <a:pt x="120379" y="470534"/>
                  </a:lnTo>
                  <a:lnTo>
                    <a:pt x="122146" y="722811"/>
                  </a:lnTo>
                  <a:lnTo>
                    <a:pt x="123919" y="620376"/>
                  </a:lnTo>
                  <a:lnTo>
                    <a:pt x="125687" y="548422"/>
                  </a:lnTo>
                  <a:lnTo>
                    <a:pt x="127460" y="868081"/>
                  </a:lnTo>
                  <a:lnTo>
                    <a:pt x="129227" y="852514"/>
                  </a:lnTo>
                  <a:lnTo>
                    <a:pt x="131000" y="840213"/>
                  </a:lnTo>
                  <a:lnTo>
                    <a:pt x="132768" y="930619"/>
                  </a:lnTo>
                  <a:lnTo>
                    <a:pt x="134541" y="940743"/>
                  </a:lnTo>
                  <a:lnTo>
                    <a:pt x="136309" y="752311"/>
                  </a:lnTo>
                  <a:lnTo>
                    <a:pt x="138082" y="1035677"/>
                  </a:lnTo>
                  <a:lnTo>
                    <a:pt x="139849" y="875592"/>
                  </a:lnTo>
                  <a:lnTo>
                    <a:pt x="141622" y="969263"/>
                  </a:lnTo>
                  <a:lnTo>
                    <a:pt x="143390" y="920223"/>
                  </a:lnTo>
                  <a:lnTo>
                    <a:pt x="145163" y="789214"/>
                  </a:lnTo>
                  <a:lnTo>
                    <a:pt x="146930" y="1036885"/>
                  </a:lnTo>
                  <a:lnTo>
                    <a:pt x="148698" y="1068568"/>
                  </a:lnTo>
                  <a:lnTo>
                    <a:pt x="150471" y="693202"/>
                  </a:lnTo>
                  <a:lnTo>
                    <a:pt x="152244" y="1069298"/>
                  </a:lnTo>
                  <a:lnTo>
                    <a:pt x="154011" y="1114702"/>
                  </a:lnTo>
                  <a:lnTo>
                    <a:pt x="155784" y="975740"/>
                  </a:lnTo>
                  <a:lnTo>
                    <a:pt x="157552" y="1145460"/>
                  </a:lnTo>
                  <a:lnTo>
                    <a:pt x="159325" y="1066936"/>
                  </a:lnTo>
                  <a:lnTo>
                    <a:pt x="161093" y="1020998"/>
                  </a:lnTo>
                  <a:lnTo>
                    <a:pt x="162866" y="983360"/>
                  </a:lnTo>
                  <a:lnTo>
                    <a:pt x="164633" y="1140000"/>
                  </a:lnTo>
                  <a:lnTo>
                    <a:pt x="166406" y="1165947"/>
                  </a:lnTo>
                  <a:lnTo>
                    <a:pt x="168174" y="733043"/>
                  </a:lnTo>
                  <a:lnTo>
                    <a:pt x="169947" y="719981"/>
                  </a:lnTo>
                  <a:lnTo>
                    <a:pt x="171714" y="1128026"/>
                  </a:lnTo>
                  <a:lnTo>
                    <a:pt x="173487" y="905201"/>
                  </a:lnTo>
                  <a:lnTo>
                    <a:pt x="175255" y="1159110"/>
                  </a:lnTo>
                  <a:lnTo>
                    <a:pt x="177028" y="925612"/>
                  </a:lnTo>
                  <a:lnTo>
                    <a:pt x="178795" y="1044674"/>
                  </a:lnTo>
                  <a:lnTo>
                    <a:pt x="180568" y="936933"/>
                  </a:lnTo>
                  <a:lnTo>
                    <a:pt x="182336" y="948962"/>
                  </a:lnTo>
                  <a:lnTo>
                    <a:pt x="184109" y="1088364"/>
                  </a:lnTo>
                  <a:lnTo>
                    <a:pt x="185877" y="898125"/>
                  </a:lnTo>
                  <a:lnTo>
                    <a:pt x="187650" y="837111"/>
                  </a:lnTo>
                  <a:lnTo>
                    <a:pt x="189417" y="847616"/>
                  </a:lnTo>
                  <a:lnTo>
                    <a:pt x="191190" y="676655"/>
                  </a:lnTo>
                  <a:lnTo>
                    <a:pt x="192958" y="1078970"/>
                  </a:lnTo>
                  <a:lnTo>
                    <a:pt x="194731" y="634310"/>
                  </a:lnTo>
                  <a:lnTo>
                    <a:pt x="196498" y="862475"/>
                  </a:lnTo>
                  <a:lnTo>
                    <a:pt x="198271" y="1010139"/>
                  </a:lnTo>
                  <a:lnTo>
                    <a:pt x="200039" y="1054292"/>
                  </a:lnTo>
                  <a:lnTo>
                    <a:pt x="201812" y="867754"/>
                  </a:lnTo>
                  <a:lnTo>
                    <a:pt x="203579" y="776477"/>
                  </a:lnTo>
                  <a:lnTo>
                    <a:pt x="205347" y="989946"/>
                  </a:lnTo>
                  <a:lnTo>
                    <a:pt x="207120" y="583038"/>
                  </a:lnTo>
                  <a:lnTo>
                    <a:pt x="208893" y="831614"/>
                  </a:lnTo>
                  <a:lnTo>
                    <a:pt x="210661" y="653142"/>
                  </a:lnTo>
                  <a:lnTo>
                    <a:pt x="212434" y="845819"/>
                  </a:lnTo>
                  <a:lnTo>
                    <a:pt x="214201" y="669199"/>
                  </a:lnTo>
                  <a:lnTo>
                    <a:pt x="215974" y="769674"/>
                  </a:lnTo>
                  <a:lnTo>
                    <a:pt x="217742" y="524691"/>
                  </a:lnTo>
                  <a:lnTo>
                    <a:pt x="219515" y="825735"/>
                  </a:lnTo>
                  <a:lnTo>
                    <a:pt x="221282" y="713504"/>
                  </a:lnTo>
                  <a:lnTo>
                    <a:pt x="223055" y="824048"/>
                  </a:lnTo>
                  <a:lnTo>
                    <a:pt x="224823" y="519683"/>
                  </a:lnTo>
                </a:path>
                <a:path w="1769109" h="1316989">
                  <a:moveTo>
                    <a:pt x="224823" y="519683"/>
                  </a:moveTo>
                  <a:lnTo>
                    <a:pt x="226590" y="883974"/>
                  </a:lnTo>
                  <a:lnTo>
                    <a:pt x="228363" y="490673"/>
                  </a:lnTo>
                  <a:lnTo>
                    <a:pt x="230136" y="598659"/>
                  </a:lnTo>
                  <a:lnTo>
                    <a:pt x="231904" y="791609"/>
                  </a:lnTo>
                  <a:lnTo>
                    <a:pt x="233677" y="793187"/>
                  </a:lnTo>
                  <a:lnTo>
                    <a:pt x="235445" y="827804"/>
                  </a:lnTo>
                  <a:lnTo>
                    <a:pt x="237218" y="858120"/>
                  </a:lnTo>
                  <a:lnTo>
                    <a:pt x="238985" y="771633"/>
                  </a:lnTo>
                  <a:lnTo>
                    <a:pt x="240753" y="643998"/>
                  </a:lnTo>
                  <a:lnTo>
                    <a:pt x="242526" y="583147"/>
                  </a:lnTo>
                  <a:lnTo>
                    <a:pt x="244299" y="706972"/>
                  </a:lnTo>
                  <a:lnTo>
                    <a:pt x="246066" y="601925"/>
                  </a:lnTo>
                  <a:lnTo>
                    <a:pt x="247861" y="610688"/>
                  </a:lnTo>
                  <a:lnTo>
                    <a:pt x="249601" y="833138"/>
                  </a:lnTo>
                  <a:lnTo>
                    <a:pt x="251396" y="611831"/>
                  </a:lnTo>
                  <a:lnTo>
                    <a:pt x="253136" y="598931"/>
                  </a:lnTo>
                  <a:lnTo>
                    <a:pt x="254931" y="618907"/>
                  </a:lnTo>
                  <a:lnTo>
                    <a:pt x="256672" y="692821"/>
                  </a:lnTo>
                  <a:lnTo>
                    <a:pt x="258466" y="543414"/>
                  </a:lnTo>
                  <a:lnTo>
                    <a:pt x="260207" y="828076"/>
                  </a:lnTo>
                  <a:lnTo>
                    <a:pt x="262001" y="742568"/>
                  </a:lnTo>
                  <a:lnTo>
                    <a:pt x="263796" y="714647"/>
                  </a:lnTo>
                  <a:lnTo>
                    <a:pt x="265537" y="726131"/>
                  </a:lnTo>
                  <a:lnTo>
                    <a:pt x="267331" y="708659"/>
                  </a:lnTo>
                  <a:lnTo>
                    <a:pt x="269072" y="802004"/>
                  </a:lnTo>
                  <a:lnTo>
                    <a:pt x="270866" y="803474"/>
                  </a:lnTo>
                  <a:lnTo>
                    <a:pt x="272607" y="377570"/>
                  </a:lnTo>
                  <a:lnTo>
                    <a:pt x="274402" y="681826"/>
                  </a:lnTo>
                  <a:lnTo>
                    <a:pt x="276142" y="788942"/>
                  </a:lnTo>
                  <a:lnTo>
                    <a:pt x="277937" y="504498"/>
                  </a:lnTo>
                  <a:lnTo>
                    <a:pt x="279677" y="567472"/>
                  </a:lnTo>
                  <a:lnTo>
                    <a:pt x="281472" y="725696"/>
                  </a:lnTo>
                  <a:lnTo>
                    <a:pt x="283267" y="552341"/>
                  </a:lnTo>
                  <a:lnTo>
                    <a:pt x="285007" y="765320"/>
                  </a:lnTo>
                  <a:lnTo>
                    <a:pt x="286802" y="866611"/>
                  </a:lnTo>
                  <a:lnTo>
                    <a:pt x="288542" y="774790"/>
                  </a:lnTo>
                  <a:lnTo>
                    <a:pt x="290337" y="713558"/>
                  </a:lnTo>
                  <a:lnTo>
                    <a:pt x="292077" y="759659"/>
                  </a:lnTo>
                  <a:lnTo>
                    <a:pt x="293872" y="716497"/>
                  </a:lnTo>
                  <a:lnTo>
                    <a:pt x="295612" y="795854"/>
                  </a:lnTo>
                  <a:lnTo>
                    <a:pt x="297407" y="751059"/>
                  </a:lnTo>
                  <a:lnTo>
                    <a:pt x="299148" y="527412"/>
                  </a:lnTo>
                  <a:lnTo>
                    <a:pt x="300942" y="554137"/>
                  </a:lnTo>
                  <a:lnTo>
                    <a:pt x="302737" y="711544"/>
                  </a:lnTo>
                  <a:lnTo>
                    <a:pt x="304477" y="474290"/>
                  </a:lnTo>
                  <a:lnTo>
                    <a:pt x="306272" y="675676"/>
                  </a:lnTo>
                  <a:lnTo>
                    <a:pt x="308013" y="493013"/>
                  </a:lnTo>
                  <a:lnTo>
                    <a:pt x="309807" y="660980"/>
                  </a:lnTo>
                  <a:lnTo>
                    <a:pt x="311548" y="890396"/>
                  </a:lnTo>
                  <a:lnTo>
                    <a:pt x="313342" y="828293"/>
                  </a:lnTo>
                  <a:lnTo>
                    <a:pt x="315083" y="789758"/>
                  </a:lnTo>
                  <a:lnTo>
                    <a:pt x="316878" y="505859"/>
                  </a:lnTo>
                  <a:lnTo>
                    <a:pt x="318672" y="745562"/>
                  </a:lnTo>
                  <a:lnTo>
                    <a:pt x="320413" y="776151"/>
                  </a:lnTo>
                  <a:lnTo>
                    <a:pt x="322207" y="724389"/>
                  </a:lnTo>
                  <a:lnTo>
                    <a:pt x="323948" y="818333"/>
                  </a:lnTo>
                  <a:lnTo>
                    <a:pt x="325743" y="696631"/>
                  </a:lnTo>
                  <a:lnTo>
                    <a:pt x="327483" y="720743"/>
                  </a:lnTo>
                  <a:lnTo>
                    <a:pt x="329278" y="630282"/>
                  </a:lnTo>
                  <a:lnTo>
                    <a:pt x="331018" y="574221"/>
                  </a:lnTo>
                  <a:lnTo>
                    <a:pt x="332813" y="624132"/>
                  </a:lnTo>
                  <a:lnTo>
                    <a:pt x="334553" y="766354"/>
                  </a:lnTo>
                  <a:lnTo>
                    <a:pt x="336348" y="557130"/>
                  </a:lnTo>
                  <a:lnTo>
                    <a:pt x="338143" y="547442"/>
                  </a:lnTo>
                  <a:lnTo>
                    <a:pt x="339883" y="595829"/>
                  </a:lnTo>
                  <a:lnTo>
                    <a:pt x="341678" y="682262"/>
                  </a:lnTo>
                  <a:lnTo>
                    <a:pt x="343418" y="494918"/>
                  </a:lnTo>
                  <a:lnTo>
                    <a:pt x="345213" y="835315"/>
                  </a:lnTo>
                  <a:lnTo>
                    <a:pt x="346953" y="838689"/>
                  </a:lnTo>
                  <a:lnTo>
                    <a:pt x="348748" y="800807"/>
                  </a:lnTo>
                  <a:lnTo>
                    <a:pt x="350488" y="890015"/>
                  </a:lnTo>
                  <a:lnTo>
                    <a:pt x="352283" y="551143"/>
                  </a:lnTo>
                  <a:lnTo>
                    <a:pt x="354078" y="877170"/>
                  </a:lnTo>
                  <a:lnTo>
                    <a:pt x="355818" y="761129"/>
                  </a:lnTo>
                  <a:lnTo>
                    <a:pt x="357613" y="521099"/>
                  </a:lnTo>
                  <a:lnTo>
                    <a:pt x="359353" y="632459"/>
                  </a:lnTo>
                  <a:lnTo>
                    <a:pt x="361148" y="690589"/>
                  </a:lnTo>
                  <a:lnTo>
                    <a:pt x="362889" y="711109"/>
                  </a:lnTo>
                  <a:lnTo>
                    <a:pt x="364683" y="671321"/>
                  </a:lnTo>
                  <a:lnTo>
                    <a:pt x="366424" y="659619"/>
                  </a:lnTo>
                  <a:lnTo>
                    <a:pt x="368218" y="563771"/>
                  </a:lnTo>
                  <a:lnTo>
                    <a:pt x="369959" y="572098"/>
                  </a:lnTo>
                  <a:lnTo>
                    <a:pt x="371754" y="478427"/>
                  </a:lnTo>
                  <a:lnTo>
                    <a:pt x="373548" y="522623"/>
                  </a:lnTo>
                  <a:lnTo>
                    <a:pt x="375289" y="388347"/>
                  </a:lnTo>
                  <a:lnTo>
                    <a:pt x="377084" y="596972"/>
                  </a:lnTo>
                  <a:lnTo>
                    <a:pt x="378824" y="466398"/>
                  </a:lnTo>
                  <a:lnTo>
                    <a:pt x="380619" y="704414"/>
                  </a:lnTo>
                  <a:lnTo>
                    <a:pt x="382359" y="372073"/>
                  </a:lnTo>
                  <a:lnTo>
                    <a:pt x="384154" y="556314"/>
                  </a:lnTo>
                  <a:lnTo>
                    <a:pt x="385894" y="583093"/>
                  </a:lnTo>
                  <a:lnTo>
                    <a:pt x="387689" y="519139"/>
                  </a:lnTo>
                  <a:lnTo>
                    <a:pt x="389484" y="607912"/>
                  </a:lnTo>
                  <a:lnTo>
                    <a:pt x="391224" y="449797"/>
                  </a:lnTo>
                  <a:lnTo>
                    <a:pt x="393019" y="546190"/>
                  </a:lnTo>
                  <a:lnTo>
                    <a:pt x="394759" y="328040"/>
                  </a:lnTo>
                  <a:lnTo>
                    <a:pt x="396554" y="282647"/>
                  </a:lnTo>
                  <a:lnTo>
                    <a:pt x="398294" y="632949"/>
                  </a:lnTo>
                  <a:lnTo>
                    <a:pt x="400089" y="444572"/>
                  </a:lnTo>
                  <a:lnTo>
                    <a:pt x="401829" y="463350"/>
                  </a:lnTo>
                  <a:lnTo>
                    <a:pt x="403624" y="298703"/>
                  </a:lnTo>
                  <a:lnTo>
                    <a:pt x="405419" y="529208"/>
                  </a:lnTo>
                  <a:lnTo>
                    <a:pt x="407159" y="472603"/>
                  </a:lnTo>
                  <a:lnTo>
                    <a:pt x="408954" y="198773"/>
                  </a:lnTo>
                  <a:lnTo>
                    <a:pt x="410694" y="450505"/>
                  </a:lnTo>
                  <a:lnTo>
                    <a:pt x="412489" y="380237"/>
                  </a:lnTo>
                  <a:lnTo>
                    <a:pt x="414230" y="145759"/>
                  </a:lnTo>
                  <a:lnTo>
                    <a:pt x="416024" y="531331"/>
                  </a:lnTo>
                  <a:lnTo>
                    <a:pt x="417765" y="538625"/>
                  </a:lnTo>
                  <a:lnTo>
                    <a:pt x="419559" y="454968"/>
                  </a:lnTo>
                  <a:lnTo>
                    <a:pt x="421300" y="243295"/>
                  </a:lnTo>
                  <a:lnTo>
                    <a:pt x="423095" y="177219"/>
                  </a:lnTo>
                  <a:lnTo>
                    <a:pt x="424889" y="224082"/>
                  </a:lnTo>
                  <a:lnTo>
                    <a:pt x="426630" y="407125"/>
                  </a:lnTo>
                  <a:lnTo>
                    <a:pt x="428424" y="562247"/>
                  </a:lnTo>
                  <a:lnTo>
                    <a:pt x="430165" y="258317"/>
                  </a:lnTo>
                  <a:lnTo>
                    <a:pt x="431960" y="177328"/>
                  </a:lnTo>
                  <a:lnTo>
                    <a:pt x="433700" y="258481"/>
                  </a:lnTo>
                  <a:lnTo>
                    <a:pt x="435495" y="400322"/>
                  </a:lnTo>
                  <a:lnTo>
                    <a:pt x="437235" y="546299"/>
                  </a:lnTo>
                  <a:lnTo>
                    <a:pt x="439030" y="434013"/>
                  </a:lnTo>
                  <a:lnTo>
                    <a:pt x="440825" y="320801"/>
                  </a:lnTo>
                  <a:lnTo>
                    <a:pt x="442565" y="389273"/>
                  </a:lnTo>
                  <a:lnTo>
                    <a:pt x="444360" y="274755"/>
                  </a:lnTo>
                  <a:lnTo>
                    <a:pt x="446100" y="367828"/>
                  </a:lnTo>
                  <a:lnTo>
                    <a:pt x="447895" y="413493"/>
                  </a:lnTo>
                  <a:lnTo>
                    <a:pt x="449635" y="568288"/>
                  </a:lnTo>
                </a:path>
                <a:path w="1769109" h="1316989">
                  <a:moveTo>
                    <a:pt x="449635" y="568288"/>
                  </a:moveTo>
                  <a:lnTo>
                    <a:pt x="451430" y="633276"/>
                  </a:lnTo>
                  <a:lnTo>
                    <a:pt x="453170" y="603830"/>
                  </a:lnTo>
                  <a:lnTo>
                    <a:pt x="454965" y="377625"/>
                  </a:lnTo>
                  <a:lnTo>
                    <a:pt x="456705" y="664953"/>
                  </a:lnTo>
                  <a:lnTo>
                    <a:pt x="458500" y="341865"/>
                  </a:lnTo>
                  <a:lnTo>
                    <a:pt x="460295" y="596373"/>
                  </a:lnTo>
                  <a:lnTo>
                    <a:pt x="462035" y="603449"/>
                  </a:lnTo>
                  <a:lnTo>
                    <a:pt x="463830" y="406744"/>
                  </a:lnTo>
                  <a:lnTo>
                    <a:pt x="465570" y="741915"/>
                  </a:lnTo>
                  <a:lnTo>
                    <a:pt x="467365" y="625982"/>
                  </a:lnTo>
                  <a:lnTo>
                    <a:pt x="469106" y="552232"/>
                  </a:lnTo>
                  <a:lnTo>
                    <a:pt x="470900" y="873959"/>
                  </a:lnTo>
                  <a:lnTo>
                    <a:pt x="472641" y="889308"/>
                  </a:lnTo>
                  <a:lnTo>
                    <a:pt x="474436" y="641440"/>
                  </a:lnTo>
                  <a:lnTo>
                    <a:pt x="476176" y="918536"/>
                  </a:lnTo>
                  <a:lnTo>
                    <a:pt x="477971" y="533726"/>
                  </a:lnTo>
                  <a:lnTo>
                    <a:pt x="479765" y="881307"/>
                  </a:lnTo>
                  <a:lnTo>
                    <a:pt x="481506" y="674805"/>
                  </a:lnTo>
                  <a:lnTo>
                    <a:pt x="483301" y="601109"/>
                  </a:lnTo>
                  <a:lnTo>
                    <a:pt x="485041" y="719110"/>
                  </a:lnTo>
                  <a:lnTo>
                    <a:pt x="486836" y="649060"/>
                  </a:lnTo>
                  <a:lnTo>
                    <a:pt x="488576" y="893771"/>
                  </a:lnTo>
                  <a:lnTo>
                    <a:pt x="490371" y="822905"/>
                  </a:lnTo>
                  <a:lnTo>
                    <a:pt x="492111" y="654721"/>
                  </a:lnTo>
                  <a:lnTo>
                    <a:pt x="493906" y="1100121"/>
                  </a:lnTo>
                  <a:lnTo>
                    <a:pt x="495701" y="881906"/>
                  </a:lnTo>
                  <a:lnTo>
                    <a:pt x="497441" y="1139287"/>
                  </a:lnTo>
                  <a:lnTo>
                    <a:pt x="499236" y="1156966"/>
                  </a:lnTo>
                  <a:lnTo>
                    <a:pt x="500976" y="882776"/>
                  </a:lnTo>
                  <a:lnTo>
                    <a:pt x="502771" y="805161"/>
                  </a:lnTo>
                  <a:lnTo>
                    <a:pt x="504511" y="969699"/>
                  </a:lnTo>
                  <a:lnTo>
                    <a:pt x="506306" y="951901"/>
                  </a:lnTo>
                  <a:lnTo>
                    <a:pt x="508046" y="1060943"/>
                  </a:lnTo>
                  <a:lnTo>
                    <a:pt x="509841" y="879674"/>
                  </a:lnTo>
                  <a:lnTo>
                    <a:pt x="511636" y="1069603"/>
                  </a:lnTo>
                  <a:lnTo>
                    <a:pt x="513376" y="930293"/>
                  </a:lnTo>
                  <a:lnTo>
                    <a:pt x="515171" y="1200139"/>
                  </a:lnTo>
                  <a:lnTo>
                    <a:pt x="516911" y="1206256"/>
                  </a:lnTo>
                  <a:lnTo>
                    <a:pt x="518706" y="1231685"/>
                  </a:lnTo>
                  <a:lnTo>
                    <a:pt x="520447" y="929966"/>
                  </a:lnTo>
                  <a:lnTo>
                    <a:pt x="522241" y="1136887"/>
                  </a:lnTo>
                  <a:lnTo>
                    <a:pt x="523982" y="1059588"/>
                  </a:lnTo>
                  <a:lnTo>
                    <a:pt x="525776" y="1044691"/>
                  </a:lnTo>
                  <a:lnTo>
                    <a:pt x="527517" y="1167226"/>
                  </a:lnTo>
                  <a:lnTo>
                    <a:pt x="529312" y="1159769"/>
                  </a:lnTo>
                  <a:lnTo>
                    <a:pt x="531106" y="1161674"/>
                  </a:lnTo>
                  <a:lnTo>
                    <a:pt x="532847" y="876789"/>
                  </a:lnTo>
                  <a:lnTo>
                    <a:pt x="534641" y="889689"/>
                  </a:lnTo>
                  <a:lnTo>
                    <a:pt x="536382" y="895186"/>
                  </a:lnTo>
                  <a:lnTo>
                    <a:pt x="538177" y="968828"/>
                  </a:lnTo>
                  <a:lnTo>
                    <a:pt x="539917" y="1231076"/>
                  </a:lnTo>
                  <a:lnTo>
                    <a:pt x="541712" y="1095717"/>
                  </a:lnTo>
                  <a:lnTo>
                    <a:pt x="543452" y="1029380"/>
                  </a:lnTo>
                  <a:lnTo>
                    <a:pt x="545247" y="1211498"/>
                  </a:lnTo>
                  <a:lnTo>
                    <a:pt x="547042" y="1124260"/>
                  </a:lnTo>
                  <a:lnTo>
                    <a:pt x="548782" y="1036782"/>
                  </a:lnTo>
                  <a:lnTo>
                    <a:pt x="550577" y="817789"/>
                  </a:lnTo>
                  <a:lnTo>
                    <a:pt x="552317" y="1012300"/>
                  </a:lnTo>
                  <a:lnTo>
                    <a:pt x="554112" y="1219025"/>
                  </a:lnTo>
                  <a:lnTo>
                    <a:pt x="555852" y="1226907"/>
                  </a:lnTo>
                  <a:lnTo>
                    <a:pt x="557647" y="907106"/>
                  </a:lnTo>
                  <a:lnTo>
                    <a:pt x="559387" y="1219390"/>
                  </a:lnTo>
                  <a:lnTo>
                    <a:pt x="561182" y="773048"/>
                  </a:lnTo>
                  <a:lnTo>
                    <a:pt x="562922" y="960936"/>
                  </a:lnTo>
                  <a:lnTo>
                    <a:pt x="564717" y="1160417"/>
                  </a:lnTo>
                  <a:lnTo>
                    <a:pt x="566512" y="708768"/>
                  </a:lnTo>
                  <a:lnTo>
                    <a:pt x="568252" y="1011152"/>
                  </a:lnTo>
                  <a:lnTo>
                    <a:pt x="570047" y="805107"/>
                  </a:lnTo>
                  <a:lnTo>
                    <a:pt x="571788" y="1033440"/>
                  </a:lnTo>
                  <a:lnTo>
                    <a:pt x="573582" y="702509"/>
                  </a:lnTo>
                  <a:lnTo>
                    <a:pt x="575323" y="887185"/>
                  </a:lnTo>
                  <a:lnTo>
                    <a:pt x="577117" y="838853"/>
                  </a:lnTo>
                  <a:lnTo>
                    <a:pt x="578858" y="958813"/>
                  </a:lnTo>
                  <a:lnTo>
                    <a:pt x="580653" y="555116"/>
                  </a:lnTo>
                  <a:lnTo>
                    <a:pt x="582447" y="634038"/>
                  </a:lnTo>
                  <a:lnTo>
                    <a:pt x="584188" y="726947"/>
                  </a:lnTo>
                  <a:lnTo>
                    <a:pt x="585982" y="501885"/>
                  </a:lnTo>
                  <a:lnTo>
                    <a:pt x="587723" y="724988"/>
                  </a:lnTo>
                  <a:lnTo>
                    <a:pt x="589518" y="536611"/>
                  </a:lnTo>
                  <a:lnTo>
                    <a:pt x="591258" y="739357"/>
                  </a:lnTo>
                  <a:lnTo>
                    <a:pt x="593053" y="624350"/>
                  </a:lnTo>
                  <a:lnTo>
                    <a:pt x="594793" y="766517"/>
                  </a:lnTo>
                  <a:lnTo>
                    <a:pt x="596588" y="485012"/>
                  </a:lnTo>
                  <a:lnTo>
                    <a:pt x="598328" y="317536"/>
                  </a:lnTo>
                  <a:lnTo>
                    <a:pt x="600123" y="316121"/>
                  </a:lnTo>
                  <a:lnTo>
                    <a:pt x="601918" y="304092"/>
                  </a:lnTo>
                  <a:lnTo>
                    <a:pt x="603658" y="671539"/>
                  </a:lnTo>
                  <a:lnTo>
                    <a:pt x="605453" y="368045"/>
                  </a:lnTo>
                  <a:lnTo>
                    <a:pt x="607193" y="431727"/>
                  </a:lnTo>
                  <a:lnTo>
                    <a:pt x="608988" y="572969"/>
                  </a:lnTo>
                  <a:lnTo>
                    <a:pt x="610728" y="618635"/>
                  </a:lnTo>
                  <a:lnTo>
                    <a:pt x="612523" y="477937"/>
                  </a:lnTo>
                  <a:lnTo>
                    <a:pt x="614263" y="416977"/>
                  </a:lnTo>
                  <a:lnTo>
                    <a:pt x="616058" y="162523"/>
                  </a:lnTo>
                  <a:lnTo>
                    <a:pt x="617799" y="146630"/>
                  </a:lnTo>
                  <a:lnTo>
                    <a:pt x="619593" y="452954"/>
                  </a:lnTo>
                  <a:lnTo>
                    <a:pt x="621388" y="150494"/>
                  </a:lnTo>
                  <a:lnTo>
                    <a:pt x="623128" y="138030"/>
                  </a:lnTo>
                  <a:lnTo>
                    <a:pt x="624923" y="89752"/>
                  </a:lnTo>
                  <a:lnTo>
                    <a:pt x="626664" y="332830"/>
                  </a:lnTo>
                  <a:lnTo>
                    <a:pt x="628458" y="253582"/>
                  </a:lnTo>
                  <a:lnTo>
                    <a:pt x="630199" y="352098"/>
                  </a:lnTo>
                  <a:lnTo>
                    <a:pt x="631993" y="316502"/>
                  </a:lnTo>
                  <a:lnTo>
                    <a:pt x="633734" y="398689"/>
                  </a:lnTo>
                  <a:lnTo>
                    <a:pt x="635529" y="9416"/>
                  </a:lnTo>
                  <a:lnTo>
                    <a:pt x="637323" y="234206"/>
                  </a:lnTo>
                  <a:lnTo>
                    <a:pt x="639064" y="45012"/>
                  </a:lnTo>
                  <a:lnTo>
                    <a:pt x="640858" y="426828"/>
                  </a:lnTo>
                  <a:lnTo>
                    <a:pt x="642599" y="150549"/>
                  </a:lnTo>
                  <a:lnTo>
                    <a:pt x="644394" y="118599"/>
                  </a:lnTo>
                  <a:lnTo>
                    <a:pt x="646134" y="265012"/>
                  </a:lnTo>
                  <a:lnTo>
                    <a:pt x="647929" y="415017"/>
                  </a:lnTo>
                  <a:lnTo>
                    <a:pt x="649669" y="67763"/>
                  </a:lnTo>
                  <a:lnTo>
                    <a:pt x="651464" y="72662"/>
                  </a:lnTo>
                  <a:lnTo>
                    <a:pt x="653259" y="329782"/>
                  </a:lnTo>
                  <a:lnTo>
                    <a:pt x="654999" y="26343"/>
                  </a:lnTo>
                  <a:lnTo>
                    <a:pt x="656794" y="335715"/>
                  </a:lnTo>
                  <a:lnTo>
                    <a:pt x="658534" y="169599"/>
                  </a:lnTo>
                  <a:lnTo>
                    <a:pt x="660329" y="366685"/>
                  </a:lnTo>
                  <a:lnTo>
                    <a:pt x="662069" y="96882"/>
                  </a:lnTo>
                  <a:lnTo>
                    <a:pt x="663864" y="222884"/>
                  </a:lnTo>
                  <a:lnTo>
                    <a:pt x="665604" y="238451"/>
                  </a:lnTo>
                  <a:lnTo>
                    <a:pt x="667399" y="487298"/>
                  </a:lnTo>
                  <a:lnTo>
                    <a:pt x="669140" y="172701"/>
                  </a:lnTo>
                  <a:lnTo>
                    <a:pt x="670934" y="167694"/>
                  </a:lnTo>
                  <a:lnTo>
                    <a:pt x="672729" y="239267"/>
                  </a:lnTo>
                  <a:lnTo>
                    <a:pt x="674469" y="476467"/>
                  </a:lnTo>
                </a:path>
                <a:path w="1769109" h="1316989">
                  <a:moveTo>
                    <a:pt x="674469" y="476467"/>
                  </a:moveTo>
                  <a:lnTo>
                    <a:pt x="676264" y="573677"/>
                  </a:lnTo>
                  <a:lnTo>
                    <a:pt x="678005" y="517996"/>
                  </a:lnTo>
                  <a:lnTo>
                    <a:pt x="679799" y="303167"/>
                  </a:lnTo>
                  <a:lnTo>
                    <a:pt x="681540" y="233607"/>
                  </a:lnTo>
                  <a:lnTo>
                    <a:pt x="683334" y="447511"/>
                  </a:lnTo>
                  <a:lnTo>
                    <a:pt x="685075" y="353567"/>
                  </a:lnTo>
                  <a:lnTo>
                    <a:pt x="686870" y="570411"/>
                  </a:lnTo>
                  <a:lnTo>
                    <a:pt x="688610" y="639045"/>
                  </a:lnTo>
                  <a:lnTo>
                    <a:pt x="690405" y="584181"/>
                  </a:lnTo>
                  <a:lnTo>
                    <a:pt x="692199" y="271217"/>
                  </a:lnTo>
                  <a:lnTo>
                    <a:pt x="693940" y="673880"/>
                  </a:lnTo>
                  <a:lnTo>
                    <a:pt x="695735" y="608511"/>
                  </a:lnTo>
                  <a:lnTo>
                    <a:pt x="697475" y="373706"/>
                  </a:lnTo>
                  <a:lnTo>
                    <a:pt x="699270" y="453825"/>
                  </a:lnTo>
                  <a:lnTo>
                    <a:pt x="701010" y="676547"/>
                  </a:lnTo>
                  <a:lnTo>
                    <a:pt x="702805" y="783172"/>
                  </a:lnTo>
                  <a:lnTo>
                    <a:pt x="704545" y="646121"/>
                  </a:lnTo>
                  <a:lnTo>
                    <a:pt x="706340" y="544067"/>
                  </a:lnTo>
                  <a:lnTo>
                    <a:pt x="708135" y="492687"/>
                  </a:lnTo>
                  <a:lnTo>
                    <a:pt x="709875" y="715517"/>
                  </a:lnTo>
                  <a:lnTo>
                    <a:pt x="711670" y="850065"/>
                  </a:lnTo>
                  <a:lnTo>
                    <a:pt x="713410" y="495136"/>
                  </a:lnTo>
                  <a:lnTo>
                    <a:pt x="715205" y="594414"/>
                  </a:lnTo>
                  <a:lnTo>
                    <a:pt x="716945" y="918209"/>
                  </a:lnTo>
                  <a:lnTo>
                    <a:pt x="718740" y="801460"/>
                  </a:lnTo>
                  <a:lnTo>
                    <a:pt x="720480" y="696032"/>
                  </a:lnTo>
                  <a:lnTo>
                    <a:pt x="722275" y="846854"/>
                  </a:lnTo>
                  <a:lnTo>
                    <a:pt x="724070" y="957942"/>
                  </a:lnTo>
                  <a:lnTo>
                    <a:pt x="725810" y="695705"/>
                  </a:lnTo>
                  <a:lnTo>
                    <a:pt x="727605" y="890614"/>
                  </a:lnTo>
                  <a:lnTo>
                    <a:pt x="729345" y="677907"/>
                  </a:lnTo>
                  <a:lnTo>
                    <a:pt x="731140" y="907596"/>
                  </a:lnTo>
                  <a:lnTo>
                    <a:pt x="732881" y="857086"/>
                  </a:lnTo>
                  <a:lnTo>
                    <a:pt x="734675" y="678724"/>
                  </a:lnTo>
                  <a:lnTo>
                    <a:pt x="736416" y="676220"/>
                  </a:lnTo>
                  <a:lnTo>
                    <a:pt x="738210" y="987606"/>
                  </a:lnTo>
                  <a:lnTo>
                    <a:pt x="739951" y="825245"/>
                  </a:lnTo>
                  <a:lnTo>
                    <a:pt x="741746" y="776695"/>
                  </a:lnTo>
                  <a:lnTo>
                    <a:pt x="743540" y="1131134"/>
                  </a:lnTo>
                  <a:lnTo>
                    <a:pt x="745281" y="756121"/>
                  </a:lnTo>
                  <a:lnTo>
                    <a:pt x="747076" y="840866"/>
                  </a:lnTo>
                  <a:lnTo>
                    <a:pt x="748816" y="932851"/>
                  </a:lnTo>
                  <a:lnTo>
                    <a:pt x="750611" y="889689"/>
                  </a:lnTo>
                  <a:lnTo>
                    <a:pt x="752351" y="1011407"/>
                  </a:lnTo>
                  <a:lnTo>
                    <a:pt x="754146" y="1002405"/>
                  </a:lnTo>
                  <a:lnTo>
                    <a:pt x="755886" y="855236"/>
                  </a:lnTo>
                  <a:lnTo>
                    <a:pt x="757681" y="939926"/>
                  </a:lnTo>
                  <a:lnTo>
                    <a:pt x="759476" y="719219"/>
                  </a:lnTo>
                  <a:lnTo>
                    <a:pt x="761216" y="846581"/>
                  </a:lnTo>
                  <a:lnTo>
                    <a:pt x="763011" y="983415"/>
                  </a:lnTo>
                  <a:lnTo>
                    <a:pt x="764751" y="818006"/>
                  </a:lnTo>
                  <a:lnTo>
                    <a:pt x="766546" y="991361"/>
                  </a:lnTo>
                  <a:lnTo>
                    <a:pt x="768286" y="1030093"/>
                  </a:lnTo>
                  <a:lnTo>
                    <a:pt x="770081" y="761401"/>
                  </a:lnTo>
                  <a:lnTo>
                    <a:pt x="771821" y="850990"/>
                  </a:lnTo>
                  <a:lnTo>
                    <a:pt x="773616" y="834716"/>
                  </a:lnTo>
                  <a:lnTo>
                    <a:pt x="775357" y="1081909"/>
                  </a:lnTo>
                  <a:lnTo>
                    <a:pt x="777151" y="1031448"/>
                  </a:lnTo>
                  <a:lnTo>
                    <a:pt x="778946" y="862856"/>
                  </a:lnTo>
                  <a:lnTo>
                    <a:pt x="780686" y="732989"/>
                  </a:lnTo>
                  <a:lnTo>
                    <a:pt x="782481" y="849575"/>
                  </a:lnTo>
                  <a:lnTo>
                    <a:pt x="784222" y="787744"/>
                  </a:lnTo>
                  <a:lnTo>
                    <a:pt x="786016" y="1066086"/>
                  </a:lnTo>
                  <a:lnTo>
                    <a:pt x="787757" y="1073968"/>
                  </a:lnTo>
                  <a:lnTo>
                    <a:pt x="789551" y="1024764"/>
                  </a:lnTo>
                  <a:lnTo>
                    <a:pt x="791292" y="716987"/>
                  </a:lnTo>
                  <a:lnTo>
                    <a:pt x="793087" y="809733"/>
                  </a:lnTo>
                  <a:lnTo>
                    <a:pt x="794827" y="584345"/>
                  </a:lnTo>
                  <a:lnTo>
                    <a:pt x="796622" y="574439"/>
                  </a:lnTo>
                  <a:lnTo>
                    <a:pt x="798416" y="812890"/>
                  </a:lnTo>
                  <a:lnTo>
                    <a:pt x="800157" y="658204"/>
                  </a:lnTo>
                  <a:lnTo>
                    <a:pt x="801952" y="558001"/>
                  </a:lnTo>
                  <a:lnTo>
                    <a:pt x="803692" y="848813"/>
                  </a:lnTo>
                  <a:lnTo>
                    <a:pt x="805487" y="783063"/>
                  </a:lnTo>
                  <a:lnTo>
                    <a:pt x="807227" y="930619"/>
                  </a:lnTo>
                  <a:lnTo>
                    <a:pt x="809022" y="731683"/>
                  </a:lnTo>
                  <a:lnTo>
                    <a:pt x="810762" y="907541"/>
                  </a:lnTo>
                  <a:lnTo>
                    <a:pt x="812557" y="673771"/>
                  </a:lnTo>
                  <a:lnTo>
                    <a:pt x="814352" y="559471"/>
                  </a:lnTo>
                  <a:lnTo>
                    <a:pt x="816092" y="645250"/>
                  </a:lnTo>
                  <a:lnTo>
                    <a:pt x="817887" y="889090"/>
                  </a:lnTo>
                  <a:lnTo>
                    <a:pt x="819627" y="881960"/>
                  </a:lnTo>
                  <a:lnTo>
                    <a:pt x="821422" y="522568"/>
                  </a:lnTo>
                  <a:lnTo>
                    <a:pt x="823162" y="734350"/>
                  </a:lnTo>
                  <a:lnTo>
                    <a:pt x="824957" y="605789"/>
                  </a:lnTo>
                  <a:lnTo>
                    <a:pt x="826697" y="582059"/>
                  </a:lnTo>
                  <a:lnTo>
                    <a:pt x="828492" y="746487"/>
                  </a:lnTo>
                  <a:lnTo>
                    <a:pt x="830287" y="767333"/>
                  </a:lnTo>
                  <a:lnTo>
                    <a:pt x="832027" y="781975"/>
                  </a:lnTo>
                  <a:lnTo>
                    <a:pt x="833822" y="668654"/>
                  </a:lnTo>
                  <a:lnTo>
                    <a:pt x="835562" y="624785"/>
                  </a:lnTo>
                  <a:lnTo>
                    <a:pt x="837357" y="777729"/>
                  </a:lnTo>
                  <a:lnTo>
                    <a:pt x="839098" y="708877"/>
                  </a:lnTo>
                  <a:lnTo>
                    <a:pt x="840892" y="726240"/>
                  </a:lnTo>
                  <a:lnTo>
                    <a:pt x="842633" y="516037"/>
                  </a:lnTo>
                  <a:lnTo>
                    <a:pt x="844428" y="778600"/>
                  </a:lnTo>
                  <a:lnTo>
                    <a:pt x="846168" y="436952"/>
                  </a:lnTo>
                  <a:lnTo>
                    <a:pt x="847963" y="546952"/>
                  </a:lnTo>
                  <a:lnTo>
                    <a:pt x="849757" y="530569"/>
                  </a:lnTo>
                  <a:lnTo>
                    <a:pt x="851498" y="623588"/>
                  </a:lnTo>
                  <a:lnTo>
                    <a:pt x="853293" y="688140"/>
                  </a:lnTo>
                  <a:lnTo>
                    <a:pt x="855033" y="548422"/>
                  </a:lnTo>
                  <a:lnTo>
                    <a:pt x="856828" y="610525"/>
                  </a:lnTo>
                  <a:lnTo>
                    <a:pt x="858568" y="718511"/>
                  </a:lnTo>
                  <a:lnTo>
                    <a:pt x="860363" y="601816"/>
                  </a:lnTo>
                  <a:lnTo>
                    <a:pt x="862103" y="585869"/>
                  </a:lnTo>
                  <a:lnTo>
                    <a:pt x="863898" y="799501"/>
                  </a:lnTo>
                  <a:lnTo>
                    <a:pt x="865693" y="831831"/>
                  </a:lnTo>
                  <a:lnTo>
                    <a:pt x="867433" y="544612"/>
                  </a:lnTo>
                  <a:lnTo>
                    <a:pt x="869228" y="800045"/>
                  </a:lnTo>
                  <a:lnTo>
                    <a:pt x="870968" y="739520"/>
                  </a:lnTo>
                  <a:lnTo>
                    <a:pt x="872763" y="797215"/>
                  </a:lnTo>
                  <a:lnTo>
                    <a:pt x="874503" y="815557"/>
                  </a:lnTo>
                  <a:lnTo>
                    <a:pt x="876298" y="502103"/>
                  </a:lnTo>
                  <a:lnTo>
                    <a:pt x="878038" y="636759"/>
                  </a:lnTo>
                  <a:lnTo>
                    <a:pt x="879833" y="765918"/>
                  </a:lnTo>
                  <a:lnTo>
                    <a:pt x="881574" y="445661"/>
                  </a:lnTo>
                  <a:lnTo>
                    <a:pt x="883368" y="587447"/>
                  </a:lnTo>
                  <a:lnTo>
                    <a:pt x="885163" y="847670"/>
                  </a:lnTo>
                  <a:lnTo>
                    <a:pt x="886903" y="639698"/>
                  </a:lnTo>
                  <a:lnTo>
                    <a:pt x="888698" y="701257"/>
                  </a:lnTo>
                  <a:lnTo>
                    <a:pt x="890439" y="642420"/>
                  </a:lnTo>
                  <a:lnTo>
                    <a:pt x="892233" y="726621"/>
                  </a:lnTo>
                  <a:lnTo>
                    <a:pt x="893974" y="737234"/>
                  </a:lnTo>
                  <a:lnTo>
                    <a:pt x="895768" y="772123"/>
                  </a:lnTo>
                  <a:lnTo>
                    <a:pt x="897509" y="831614"/>
                  </a:lnTo>
                  <a:lnTo>
                    <a:pt x="899304" y="779308"/>
                  </a:lnTo>
                </a:path>
                <a:path w="1769109" h="1316989">
                  <a:moveTo>
                    <a:pt x="899304" y="779308"/>
                  </a:moveTo>
                  <a:lnTo>
                    <a:pt x="901098" y="698590"/>
                  </a:lnTo>
                  <a:lnTo>
                    <a:pt x="902839" y="595775"/>
                  </a:lnTo>
                  <a:lnTo>
                    <a:pt x="904633" y="814577"/>
                  </a:lnTo>
                  <a:lnTo>
                    <a:pt x="906374" y="815231"/>
                  </a:lnTo>
                  <a:lnTo>
                    <a:pt x="908169" y="709694"/>
                  </a:lnTo>
                  <a:lnTo>
                    <a:pt x="909909" y="529535"/>
                  </a:lnTo>
                  <a:lnTo>
                    <a:pt x="911704" y="723410"/>
                  </a:lnTo>
                  <a:lnTo>
                    <a:pt x="913444" y="489095"/>
                  </a:lnTo>
                  <a:lnTo>
                    <a:pt x="915239" y="868843"/>
                  </a:lnTo>
                  <a:lnTo>
                    <a:pt x="916979" y="522350"/>
                  </a:lnTo>
                  <a:lnTo>
                    <a:pt x="918774" y="495082"/>
                  </a:lnTo>
                  <a:lnTo>
                    <a:pt x="920569" y="576017"/>
                  </a:lnTo>
                  <a:lnTo>
                    <a:pt x="922309" y="590441"/>
                  </a:lnTo>
                  <a:lnTo>
                    <a:pt x="924104" y="893063"/>
                  </a:lnTo>
                  <a:lnTo>
                    <a:pt x="925844" y="705557"/>
                  </a:lnTo>
                  <a:lnTo>
                    <a:pt x="927639" y="850936"/>
                  </a:lnTo>
                  <a:lnTo>
                    <a:pt x="929379" y="782465"/>
                  </a:lnTo>
                  <a:lnTo>
                    <a:pt x="931174" y="594958"/>
                  </a:lnTo>
                  <a:lnTo>
                    <a:pt x="932914" y="651564"/>
                  </a:lnTo>
                  <a:lnTo>
                    <a:pt x="934709" y="821218"/>
                  </a:lnTo>
                  <a:lnTo>
                    <a:pt x="936450" y="754271"/>
                  </a:lnTo>
                  <a:lnTo>
                    <a:pt x="938244" y="637467"/>
                  </a:lnTo>
                  <a:lnTo>
                    <a:pt x="940039" y="773974"/>
                  </a:lnTo>
                  <a:lnTo>
                    <a:pt x="941780" y="649278"/>
                  </a:lnTo>
                  <a:lnTo>
                    <a:pt x="943574" y="599095"/>
                  </a:lnTo>
                  <a:lnTo>
                    <a:pt x="945315" y="678887"/>
                  </a:lnTo>
                  <a:lnTo>
                    <a:pt x="947109" y="614171"/>
                  </a:lnTo>
                  <a:lnTo>
                    <a:pt x="948850" y="756230"/>
                  </a:lnTo>
                  <a:lnTo>
                    <a:pt x="950645" y="651346"/>
                  </a:lnTo>
                  <a:lnTo>
                    <a:pt x="952385" y="487734"/>
                  </a:lnTo>
                  <a:lnTo>
                    <a:pt x="954180" y="478209"/>
                  </a:lnTo>
                  <a:lnTo>
                    <a:pt x="955974" y="486645"/>
                  </a:lnTo>
                  <a:lnTo>
                    <a:pt x="957715" y="532148"/>
                  </a:lnTo>
                  <a:lnTo>
                    <a:pt x="959510" y="563879"/>
                  </a:lnTo>
                  <a:lnTo>
                    <a:pt x="961250" y="714266"/>
                  </a:lnTo>
                  <a:lnTo>
                    <a:pt x="963045" y="428570"/>
                  </a:lnTo>
                  <a:lnTo>
                    <a:pt x="964785" y="529807"/>
                  </a:lnTo>
                  <a:lnTo>
                    <a:pt x="966580" y="550653"/>
                  </a:lnTo>
                  <a:lnTo>
                    <a:pt x="968320" y="358085"/>
                  </a:lnTo>
                  <a:lnTo>
                    <a:pt x="970115" y="709258"/>
                  </a:lnTo>
                  <a:lnTo>
                    <a:pt x="971910" y="612266"/>
                  </a:lnTo>
                  <a:lnTo>
                    <a:pt x="973650" y="405601"/>
                  </a:lnTo>
                  <a:lnTo>
                    <a:pt x="975445" y="654176"/>
                  </a:lnTo>
                  <a:lnTo>
                    <a:pt x="977185" y="533236"/>
                  </a:lnTo>
                  <a:lnTo>
                    <a:pt x="978980" y="691351"/>
                  </a:lnTo>
                  <a:lnTo>
                    <a:pt x="980720" y="249609"/>
                  </a:lnTo>
                  <a:lnTo>
                    <a:pt x="982515" y="287437"/>
                  </a:lnTo>
                  <a:lnTo>
                    <a:pt x="984255" y="635126"/>
                  </a:lnTo>
                  <a:lnTo>
                    <a:pt x="986050" y="399070"/>
                  </a:lnTo>
                  <a:lnTo>
                    <a:pt x="987791" y="647155"/>
                  </a:lnTo>
                  <a:lnTo>
                    <a:pt x="989585" y="600455"/>
                  </a:lnTo>
                  <a:lnTo>
                    <a:pt x="991380" y="221796"/>
                  </a:lnTo>
                  <a:lnTo>
                    <a:pt x="993120" y="440816"/>
                  </a:lnTo>
                  <a:lnTo>
                    <a:pt x="994915" y="269856"/>
                  </a:lnTo>
                  <a:lnTo>
                    <a:pt x="996656" y="434448"/>
                  </a:lnTo>
                  <a:lnTo>
                    <a:pt x="998450" y="555987"/>
                  </a:lnTo>
                  <a:lnTo>
                    <a:pt x="1000191" y="449253"/>
                  </a:lnTo>
                  <a:lnTo>
                    <a:pt x="1001985" y="374958"/>
                  </a:lnTo>
                  <a:lnTo>
                    <a:pt x="1003726" y="348179"/>
                  </a:lnTo>
                  <a:lnTo>
                    <a:pt x="1005521" y="295819"/>
                  </a:lnTo>
                  <a:lnTo>
                    <a:pt x="1007315" y="348016"/>
                  </a:lnTo>
                  <a:lnTo>
                    <a:pt x="1009056" y="465364"/>
                  </a:lnTo>
                  <a:lnTo>
                    <a:pt x="1010850" y="315141"/>
                  </a:lnTo>
                  <a:lnTo>
                    <a:pt x="1012591" y="257501"/>
                  </a:lnTo>
                  <a:lnTo>
                    <a:pt x="1014386" y="585869"/>
                  </a:lnTo>
                  <a:lnTo>
                    <a:pt x="1016126" y="472058"/>
                  </a:lnTo>
                  <a:lnTo>
                    <a:pt x="1017921" y="583691"/>
                  </a:lnTo>
                  <a:lnTo>
                    <a:pt x="1019661" y="308773"/>
                  </a:lnTo>
                  <a:lnTo>
                    <a:pt x="1021456" y="538679"/>
                  </a:lnTo>
                  <a:lnTo>
                    <a:pt x="1023196" y="536937"/>
                  </a:lnTo>
                  <a:lnTo>
                    <a:pt x="1024991" y="269965"/>
                  </a:lnTo>
                  <a:lnTo>
                    <a:pt x="1026786" y="274102"/>
                  </a:lnTo>
                  <a:lnTo>
                    <a:pt x="1028526" y="294349"/>
                  </a:lnTo>
                  <a:lnTo>
                    <a:pt x="1030321" y="217768"/>
                  </a:lnTo>
                  <a:lnTo>
                    <a:pt x="1032061" y="285042"/>
                  </a:lnTo>
                  <a:lnTo>
                    <a:pt x="1033856" y="344315"/>
                  </a:lnTo>
                  <a:lnTo>
                    <a:pt x="1035596" y="313127"/>
                  </a:lnTo>
                  <a:lnTo>
                    <a:pt x="1037391" y="465309"/>
                  </a:lnTo>
                  <a:lnTo>
                    <a:pt x="1039132" y="446858"/>
                  </a:lnTo>
                  <a:lnTo>
                    <a:pt x="1040926" y="635126"/>
                  </a:lnTo>
                  <a:lnTo>
                    <a:pt x="1042721" y="276769"/>
                  </a:lnTo>
                  <a:lnTo>
                    <a:pt x="1044461" y="333538"/>
                  </a:lnTo>
                  <a:lnTo>
                    <a:pt x="1046256" y="314270"/>
                  </a:lnTo>
                  <a:lnTo>
                    <a:pt x="1047997" y="731302"/>
                  </a:lnTo>
                  <a:lnTo>
                    <a:pt x="1049791" y="315903"/>
                  </a:lnTo>
                  <a:lnTo>
                    <a:pt x="1051532" y="473691"/>
                  </a:lnTo>
                  <a:lnTo>
                    <a:pt x="1053326" y="622390"/>
                  </a:lnTo>
                  <a:lnTo>
                    <a:pt x="1055067" y="603884"/>
                  </a:lnTo>
                  <a:lnTo>
                    <a:pt x="1056862" y="607803"/>
                  </a:lnTo>
                  <a:lnTo>
                    <a:pt x="1058602" y="816210"/>
                  </a:lnTo>
                  <a:lnTo>
                    <a:pt x="1060397" y="876735"/>
                  </a:lnTo>
                  <a:lnTo>
                    <a:pt x="1062191" y="824973"/>
                  </a:lnTo>
                  <a:lnTo>
                    <a:pt x="1063932" y="810060"/>
                  </a:lnTo>
                  <a:lnTo>
                    <a:pt x="1065727" y="626853"/>
                  </a:lnTo>
                  <a:lnTo>
                    <a:pt x="1067467" y="836131"/>
                  </a:lnTo>
                  <a:lnTo>
                    <a:pt x="1069262" y="738051"/>
                  </a:lnTo>
                  <a:lnTo>
                    <a:pt x="1071002" y="972692"/>
                  </a:lnTo>
                  <a:lnTo>
                    <a:pt x="1072797" y="933341"/>
                  </a:lnTo>
                  <a:lnTo>
                    <a:pt x="1074537" y="887457"/>
                  </a:lnTo>
                  <a:lnTo>
                    <a:pt x="1076332" y="595611"/>
                  </a:lnTo>
                  <a:lnTo>
                    <a:pt x="1078072" y="778382"/>
                  </a:lnTo>
                  <a:lnTo>
                    <a:pt x="1079867" y="642910"/>
                  </a:lnTo>
                  <a:lnTo>
                    <a:pt x="1081662" y="1024492"/>
                  </a:lnTo>
                  <a:lnTo>
                    <a:pt x="1083402" y="708496"/>
                  </a:lnTo>
                  <a:lnTo>
                    <a:pt x="1085197" y="957779"/>
                  </a:lnTo>
                  <a:lnTo>
                    <a:pt x="1086937" y="706646"/>
                  </a:lnTo>
                  <a:lnTo>
                    <a:pt x="1088732" y="942376"/>
                  </a:lnTo>
                  <a:lnTo>
                    <a:pt x="1090472" y="964637"/>
                  </a:lnTo>
                  <a:lnTo>
                    <a:pt x="1092267" y="1106636"/>
                  </a:lnTo>
                  <a:lnTo>
                    <a:pt x="1094008" y="802494"/>
                  </a:lnTo>
                  <a:lnTo>
                    <a:pt x="1095802" y="960119"/>
                  </a:lnTo>
                  <a:lnTo>
                    <a:pt x="1097597" y="961154"/>
                  </a:lnTo>
                  <a:lnTo>
                    <a:pt x="1099337" y="876136"/>
                  </a:lnTo>
                  <a:lnTo>
                    <a:pt x="1101132" y="879620"/>
                  </a:lnTo>
                  <a:lnTo>
                    <a:pt x="1102873" y="897635"/>
                  </a:lnTo>
                  <a:lnTo>
                    <a:pt x="1104667" y="975795"/>
                  </a:lnTo>
                  <a:lnTo>
                    <a:pt x="1106408" y="1219553"/>
                  </a:lnTo>
                  <a:lnTo>
                    <a:pt x="1108202" y="920060"/>
                  </a:lnTo>
                  <a:lnTo>
                    <a:pt x="1109943" y="1161364"/>
                  </a:lnTo>
                  <a:lnTo>
                    <a:pt x="1111738" y="921856"/>
                  </a:lnTo>
                  <a:lnTo>
                    <a:pt x="1113532" y="1103131"/>
                  </a:lnTo>
                  <a:lnTo>
                    <a:pt x="1115273" y="1232872"/>
                  </a:lnTo>
                  <a:lnTo>
                    <a:pt x="1117068" y="1171825"/>
                  </a:lnTo>
                  <a:lnTo>
                    <a:pt x="1118808" y="953860"/>
                  </a:lnTo>
                  <a:lnTo>
                    <a:pt x="1120603" y="1016480"/>
                  </a:lnTo>
                  <a:lnTo>
                    <a:pt x="1122343" y="901554"/>
                  </a:lnTo>
                  <a:lnTo>
                    <a:pt x="1124138" y="944553"/>
                  </a:lnTo>
                </a:path>
                <a:path w="1769109" h="1316989">
                  <a:moveTo>
                    <a:pt x="1124138" y="944553"/>
                  </a:moveTo>
                  <a:lnTo>
                    <a:pt x="1125878" y="1283420"/>
                  </a:lnTo>
                  <a:lnTo>
                    <a:pt x="1127673" y="1207715"/>
                  </a:lnTo>
                  <a:lnTo>
                    <a:pt x="1129413" y="1137747"/>
                  </a:lnTo>
                  <a:lnTo>
                    <a:pt x="1131208" y="1101117"/>
                  </a:lnTo>
                  <a:lnTo>
                    <a:pt x="1133003" y="1050046"/>
                  </a:lnTo>
                  <a:lnTo>
                    <a:pt x="1134743" y="1235539"/>
                  </a:lnTo>
                  <a:lnTo>
                    <a:pt x="1136538" y="1054700"/>
                  </a:lnTo>
                  <a:lnTo>
                    <a:pt x="1138278" y="1070272"/>
                  </a:lnTo>
                  <a:lnTo>
                    <a:pt x="1140073" y="994518"/>
                  </a:lnTo>
                  <a:lnTo>
                    <a:pt x="1141813" y="1066462"/>
                  </a:lnTo>
                  <a:lnTo>
                    <a:pt x="1143608" y="913202"/>
                  </a:lnTo>
                  <a:lnTo>
                    <a:pt x="1145349" y="977156"/>
                  </a:lnTo>
                  <a:lnTo>
                    <a:pt x="1147143" y="1144872"/>
                  </a:lnTo>
                  <a:lnTo>
                    <a:pt x="1148938" y="1040864"/>
                  </a:lnTo>
                  <a:lnTo>
                    <a:pt x="1150678" y="1034823"/>
                  </a:lnTo>
                  <a:lnTo>
                    <a:pt x="1152473" y="903731"/>
                  </a:lnTo>
                  <a:lnTo>
                    <a:pt x="1154214" y="913148"/>
                  </a:lnTo>
                  <a:lnTo>
                    <a:pt x="1156008" y="929204"/>
                  </a:lnTo>
                  <a:lnTo>
                    <a:pt x="1157749" y="735221"/>
                  </a:lnTo>
                  <a:lnTo>
                    <a:pt x="1159543" y="706265"/>
                  </a:lnTo>
                  <a:lnTo>
                    <a:pt x="1161284" y="904493"/>
                  </a:lnTo>
                  <a:lnTo>
                    <a:pt x="1163079" y="861549"/>
                  </a:lnTo>
                  <a:lnTo>
                    <a:pt x="1164819" y="1011974"/>
                  </a:lnTo>
                  <a:lnTo>
                    <a:pt x="1166614" y="845438"/>
                  </a:lnTo>
                  <a:lnTo>
                    <a:pt x="1168408" y="565186"/>
                  </a:lnTo>
                  <a:lnTo>
                    <a:pt x="1170149" y="665498"/>
                  </a:lnTo>
                  <a:lnTo>
                    <a:pt x="1171944" y="618471"/>
                  </a:lnTo>
                  <a:lnTo>
                    <a:pt x="1173684" y="606279"/>
                  </a:lnTo>
                  <a:lnTo>
                    <a:pt x="1175479" y="568832"/>
                  </a:lnTo>
                  <a:lnTo>
                    <a:pt x="1177219" y="737724"/>
                  </a:lnTo>
                  <a:lnTo>
                    <a:pt x="1179014" y="478916"/>
                  </a:lnTo>
                  <a:lnTo>
                    <a:pt x="1180754" y="525725"/>
                  </a:lnTo>
                  <a:lnTo>
                    <a:pt x="1182549" y="832702"/>
                  </a:lnTo>
                  <a:lnTo>
                    <a:pt x="1184289" y="737343"/>
                  </a:lnTo>
                  <a:lnTo>
                    <a:pt x="1186084" y="503736"/>
                  </a:lnTo>
                  <a:lnTo>
                    <a:pt x="1187879" y="315903"/>
                  </a:lnTo>
                  <a:lnTo>
                    <a:pt x="1189619" y="294948"/>
                  </a:lnTo>
                  <a:lnTo>
                    <a:pt x="1191414" y="636759"/>
                  </a:lnTo>
                  <a:lnTo>
                    <a:pt x="1193154" y="585814"/>
                  </a:lnTo>
                  <a:lnTo>
                    <a:pt x="1194949" y="557185"/>
                  </a:lnTo>
                  <a:lnTo>
                    <a:pt x="1196689" y="251459"/>
                  </a:lnTo>
                  <a:lnTo>
                    <a:pt x="1198484" y="514839"/>
                  </a:lnTo>
                  <a:lnTo>
                    <a:pt x="1200225" y="505205"/>
                  </a:lnTo>
                  <a:lnTo>
                    <a:pt x="1202019" y="206120"/>
                  </a:lnTo>
                  <a:lnTo>
                    <a:pt x="1203814" y="395096"/>
                  </a:lnTo>
                  <a:lnTo>
                    <a:pt x="1205554" y="440490"/>
                  </a:lnTo>
                  <a:lnTo>
                    <a:pt x="1207349" y="504117"/>
                  </a:lnTo>
                  <a:lnTo>
                    <a:pt x="1209090" y="200405"/>
                  </a:lnTo>
                  <a:lnTo>
                    <a:pt x="1210884" y="123933"/>
                  </a:lnTo>
                  <a:lnTo>
                    <a:pt x="1212625" y="461771"/>
                  </a:lnTo>
                  <a:lnTo>
                    <a:pt x="1214420" y="248411"/>
                  </a:lnTo>
                  <a:lnTo>
                    <a:pt x="1216160" y="398525"/>
                  </a:lnTo>
                  <a:lnTo>
                    <a:pt x="1217955" y="281994"/>
                  </a:lnTo>
                  <a:lnTo>
                    <a:pt x="1219749" y="448600"/>
                  </a:lnTo>
                  <a:lnTo>
                    <a:pt x="1221490" y="251786"/>
                  </a:lnTo>
                  <a:lnTo>
                    <a:pt x="1223285" y="42018"/>
                  </a:lnTo>
                  <a:lnTo>
                    <a:pt x="1225025" y="426611"/>
                  </a:lnTo>
                  <a:lnTo>
                    <a:pt x="1226820" y="26778"/>
                  </a:lnTo>
                  <a:lnTo>
                    <a:pt x="1228560" y="421004"/>
                  </a:lnTo>
                  <a:lnTo>
                    <a:pt x="1230355" y="411262"/>
                  </a:lnTo>
                  <a:lnTo>
                    <a:pt x="1232095" y="13443"/>
                  </a:lnTo>
                  <a:lnTo>
                    <a:pt x="1233890" y="243350"/>
                  </a:lnTo>
                  <a:lnTo>
                    <a:pt x="1235630" y="133513"/>
                  </a:lnTo>
                  <a:lnTo>
                    <a:pt x="1237425" y="258753"/>
                  </a:lnTo>
                  <a:lnTo>
                    <a:pt x="1239220" y="47352"/>
                  </a:lnTo>
                  <a:lnTo>
                    <a:pt x="1240960" y="414854"/>
                  </a:lnTo>
                  <a:lnTo>
                    <a:pt x="1242755" y="29228"/>
                  </a:lnTo>
                  <a:lnTo>
                    <a:pt x="1244495" y="414745"/>
                  </a:lnTo>
                  <a:lnTo>
                    <a:pt x="1246290" y="108911"/>
                  </a:lnTo>
                  <a:lnTo>
                    <a:pt x="1248030" y="247649"/>
                  </a:lnTo>
                  <a:lnTo>
                    <a:pt x="1249825" y="118708"/>
                  </a:lnTo>
                  <a:lnTo>
                    <a:pt x="1251566" y="154359"/>
                  </a:lnTo>
                  <a:lnTo>
                    <a:pt x="1253360" y="166170"/>
                  </a:lnTo>
                  <a:lnTo>
                    <a:pt x="1255155" y="83330"/>
                  </a:lnTo>
                  <a:lnTo>
                    <a:pt x="1256895" y="86650"/>
                  </a:lnTo>
                  <a:lnTo>
                    <a:pt x="1258690" y="255215"/>
                  </a:lnTo>
                  <a:lnTo>
                    <a:pt x="1260431" y="502212"/>
                  </a:lnTo>
                  <a:lnTo>
                    <a:pt x="1262225" y="438476"/>
                  </a:lnTo>
                  <a:lnTo>
                    <a:pt x="1263966" y="143038"/>
                  </a:lnTo>
                  <a:lnTo>
                    <a:pt x="1265760" y="150386"/>
                  </a:lnTo>
                  <a:lnTo>
                    <a:pt x="1267501" y="258045"/>
                  </a:lnTo>
                  <a:lnTo>
                    <a:pt x="1269296" y="493830"/>
                  </a:lnTo>
                  <a:lnTo>
                    <a:pt x="1271036" y="405002"/>
                  </a:lnTo>
                  <a:lnTo>
                    <a:pt x="1272831" y="447348"/>
                  </a:lnTo>
                  <a:lnTo>
                    <a:pt x="1274625" y="647863"/>
                  </a:lnTo>
                  <a:lnTo>
                    <a:pt x="1276366" y="377734"/>
                  </a:lnTo>
                  <a:lnTo>
                    <a:pt x="1278161" y="462044"/>
                  </a:lnTo>
                  <a:lnTo>
                    <a:pt x="1279901" y="612158"/>
                  </a:lnTo>
                  <a:lnTo>
                    <a:pt x="1281696" y="311059"/>
                  </a:lnTo>
                  <a:lnTo>
                    <a:pt x="1283436" y="341484"/>
                  </a:lnTo>
                  <a:lnTo>
                    <a:pt x="1285231" y="424107"/>
                  </a:lnTo>
                  <a:lnTo>
                    <a:pt x="1286971" y="516744"/>
                  </a:lnTo>
                  <a:lnTo>
                    <a:pt x="1288766" y="365106"/>
                  </a:lnTo>
                  <a:lnTo>
                    <a:pt x="1290506" y="705230"/>
                  </a:lnTo>
                  <a:lnTo>
                    <a:pt x="1292301" y="557838"/>
                  </a:lnTo>
                  <a:lnTo>
                    <a:pt x="1294096" y="424814"/>
                  </a:lnTo>
                  <a:lnTo>
                    <a:pt x="1295836" y="461227"/>
                  </a:lnTo>
                  <a:lnTo>
                    <a:pt x="1297631" y="738813"/>
                  </a:lnTo>
                  <a:lnTo>
                    <a:pt x="1299371" y="720035"/>
                  </a:lnTo>
                  <a:lnTo>
                    <a:pt x="1301166" y="827912"/>
                  </a:lnTo>
                  <a:lnTo>
                    <a:pt x="1302906" y="707353"/>
                  </a:lnTo>
                  <a:lnTo>
                    <a:pt x="1304701" y="629085"/>
                  </a:lnTo>
                  <a:lnTo>
                    <a:pt x="1306442" y="788669"/>
                  </a:lnTo>
                  <a:lnTo>
                    <a:pt x="1308236" y="928224"/>
                  </a:lnTo>
                  <a:lnTo>
                    <a:pt x="1310031" y="625928"/>
                  </a:lnTo>
                  <a:lnTo>
                    <a:pt x="1311772" y="919298"/>
                  </a:lnTo>
                  <a:lnTo>
                    <a:pt x="1313566" y="932579"/>
                  </a:lnTo>
                  <a:lnTo>
                    <a:pt x="1315307" y="655156"/>
                  </a:lnTo>
                  <a:lnTo>
                    <a:pt x="1317101" y="1058183"/>
                  </a:lnTo>
                  <a:lnTo>
                    <a:pt x="1318842" y="1021776"/>
                  </a:lnTo>
                  <a:lnTo>
                    <a:pt x="1320637" y="624458"/>
                  </a:lnTo>
                  <a:lnTo>
                    <a:pt x="1322377" y="915706"/>
                  </a:lnTo>
                  <a:lnTo>
                    <a:pt x="1324172" y="772069"/>
                  </a:lnTo>
                  <a:lnTo>
                    <a:pt x="1325966" y="1013759"/>
                  </a:lnTo>
                  <a:lnTo>
                    <a:pt x="1327707" y="693583"/>
                  </a:lnTo>
                  <a:lnTo>
                    <a:pt x="1329502" y="674315"/>
                  </a:lnTo>
                  <a:lnTo>
                    <a:pt x="1331242" y="815285"/>
                  </a:lnTo>
                  <a:lnTo>
                    <a:pt x="1333037" y="822633"/>
                  </a:lnTo>
                  <a:lnTo>
                    <a:pt x="1334777" y="1106881"/>
                  </a:lnTo>
                  <a:lnTo>
                    <a:pt x="1336572" y="958214"/>
                  </a:lnTo>
                  <a:lnTo>
                    <a:pt x="1338312" y="710782"/>
                  </a:lnTo>
                  <a:lnTo>
                    <a:pt x="1340107" y="710891"/>
                  </a:lnTo>
                  <a:lnTo>
                    <a:pt x="1341847" y="901663"/>
                  </a:lnTo>
                  <a:lnTo>
                    <a:pt x="1343642" y="1029102"/>
                  </a:lnTo>
                  <a:lnTo>
                    <a:pt x="1345437" y="1164292"/>
                  </a:lnTo>
                  <a:lnTo>
                    <a:pt x="1347177" y="1139576"/>
                  </a:lnTo>
                  <a:lnTo>
                    <a:pt x="1348972" y="932415"/>
                  </a:lnTo>
                </a:path>
                <a:path w="1769109" h="1316989">
                  <a:moveTo>
                    <a:pt x="1348972" y="932415"/>
                  </a:moveTo>
                  <a:lnTo>
                    <a:pt x="1350712" y="1031644"/>
                  </a:lnTo>
                  <a:lnTo>
                    <a:pt x="1352507" y="952336"/>
                  </a:lnTo>
                  <a:lnTo>
                    <a:pt x="1354247" y="727328"/>
                  </a:lnTo>
                  <a:lnTo>
                    <a:pt x="1356042" y="1058575"/>
                  </a:lnTo>
                  <a:lnTo>
                    <a:pt x="1357783" y="1012115"/>
                  </a:lnTo>
                  <a:lnTo>
                    <a:pt x="1359577" y="1129142"/>
                  </a:lnTo>
                  <a:lnTo>
                    <a:pt x="1361372" y="693202"/>
                  </a:lnTo>
                  <a:lnTo>
                    <a:pt x="1363112" y="1019768"/>
                  </a:lnTo>
                  <a:lnTo>
                    <a:pt x="1364907" y="911841"/>
                  </a:lnTo>
                  <a:lnTo>
                    <a:pt x="1366648" y="830525"/>
                  </a:lnTo>
                  <a:lnTo>
                    <a:pt x="1368442" y="850718"/>
                  </a:lnTo>
                  <a:lnTo>
                    <a:pt x="1370183" y="794493"/>
                  </a:lnTo>
                  <a:lnTo>
                    <a:pt x="1371977" y="985538"/>
                  </a:lnTo>
                  <a:lnTo>
                    <a:pt x="1373718" y="692004"/>
                  </a:lnTo>
                  <a:lnTo>
                    <a:pt x="1375513" y="847888"/>
                  </a:lnTo>
                  <a:lnTo>
                    <a:pt x="1377253" y="853113"/>
                  </a:lnTo>
                  <a:lnTo>
                    <a:pt x="1379048" y="745997"/>
                  </a:lnTo>
                  <a:lnTo>
                    <a:pt x="1380842" y="662994"/>
                  </a:lnTo>
                  <a:lnTo>
                    <a:pt x="1382583" y="788887"/>
                  </a:lnTo>
                  <a:lnTo>
                    <a:pt x="1384378" y="860025"/>
                  </a:lnTo>
                  <a:lnTo>
                    <a:pt x="1386118" y="624186"/>
                  </a:lnTo>
                  <a:lnTo>
                    <a:pt x="1387913" y="834117"/>
                  </a:lnTo>
                  <a:lnTo>
                    <a:pt x="1389653" y="611232"/>
                  </a:lnTo>
                  <a:lnTo>
                    <a:pt x="1391448" y="745018"/>
                  </a:lnTo>
                  <a:lnTo>
                    <a:pt x="1393188" y="687106"/>
                  </a:lnTo>
                  <a:lnTo>
                    <a:pt x="1394983" y="881579"/>
                  </a:lnTo>
                  <a:lnTo>
                    <a:pt x="1396723" y="752366"/>
                  </a:lnTo>
                  <a:lnTo>
                    <a:pt x="1398518" y="942811"/>
                  </a:lnTo>
                  <a:lnTo>
                    <a:pt x="1400313" y="838689"/>
                  </a:lnTo>
                  <a:lnTo>
                    <a:pt x="1402053" y="523874"/>
                  </a:lnTo>
                  <a:lnTo>
                    <a:pt x="1403848" y="601544"/>
                  </a:lnTo>
                  <a:lnTo>
                    <a:pt x="1405588" y="648407"/>
                  </a:lnTo>
                  <a:lnTo>
                    <a:pt x="1407383" y="717912"/>
                  </a:lnTo>
                  <a:lnTo>
                    <a:pt x="1409124" y="591257"/>
                  </a:lnTo>
                  <a:lnTo>
                    <a:pt x="1410918" y="762544"/>
                  </a:lnTo>
                  <a:lnTo>
                    <a:pt x="1412659" y="677200"/>
                  </a:lnTo>
                  <a:lnTo>
                    <a:pt x="1414453" y="433305"/>
                  </a:lnTo>
                  <a:lnTo>
                    <a:pt x="1416248" y="457744"/>
                  </a:lnTo>
                  <a:lnTo>
                    <a:pt x="1417989" y="851262"/>
                  </a:lnTo>
                  <a:lnTo>
                    <a:pt x="1419783" y="608946"/>
                  </a:lnTo>
                  <a:lnTo>
                    <a:pt x="1421524" y="662667"/>
                  </a:lnTo>
                  <a:lnTo>
                    <a:pt x="1423318" y="409411"/>
                  </a:lnTo>
                  <a:lnTo>
                    <a:pt x="1425059" y="699080"/>
                  </a:lnTo>
                  <a:lnTo>
                    <a:pt x="1426854" y="482400"/>
                  </a:lnTo>
                  <a:lnTo>
                    <a:pt x="1428594" y="551089"/>
                  </a:lnTo>
                  <a:lnTo>
                    <a:pt x="1430389" y="794493"/>
                  </a:lnTo>
                  <a:lnTo>
                    <a:pt x="1432183" y="614498"/>
                  </a:lnTo>
                  <a:lnTo>
                    <a:pt x="1433924" y="487462"/>
                  </a:lnTo>
                  <a:lnTo>
                    <a:pt x="1435719" y="836567"/>
                  </a:lnTo>
                  <a:lnTo>
                    <a:pt x="1437459" y="785894"/>
                  </a:lnTo>
                  <a:lnTo>
                    <a:pt x="1439254" y="836784"/>
                  </a:lnTo>
                  <a:lnTo>
                    <a:pt x="1440994" y="554300"/>
                  </a:lnTo>
                  <a:lnTo>
                    <a:pt x="1442789" y="818986"/>
                  </a:lnTo>
                  <a:lnTo>
                    <a:pt x="1444529" y="603776"/>
                  </a:lnTo>
                  <a:lnTo>
                    <a:pt x="1446324" y="691297"/>
                  </a:lnTo>
                  <a:lnTo>
                    <a:pt x="1448064" y="616076"/>
                  </a:lnTo>
                  <a:lnTo>
                    <a:pt x="1449859" y="724498"/>
                  </a:lnTo>
                  <a:lnTo>
                    <a:pt x="1451654" y="485557"/>
                  </a:lnTo>
                  <a:lnTo>
                    <a:pt x="1453394" y="807937"/>
                  </a:lnTo>
                  <a:lnTo>
                    <a:pt x="1455189" y="598006"/>
                  </a:lnTo>
                  <a:lnTo>
                    <a:pt x="1456929" y="795092"/>
                  </a:lnTo>
                  <a:lnTo>
                    <a:pt x="1458724" y="469990"/>
                  </a:lnTo>
                  <a:lnTo>
                    <a:pt x="1460464" y="572642"/>
                  </a:lnTo>
                  <a:lnTo>
                    <a:pt x="1462259" y="526868"/>
                  </a:lnTo>
                  <a:lnTo>
                    <a:pt x="1464000" y="709966"/>
                  </a:lnTo>
                  <a:lnTo>
                    <a:pt x="1465794" y="631208"/>
                  </a:lnTo>
                  <a:lnTo>
                    <a:pt x="1467589" y="739684"/>
                  </a:lnTo>
                  <a:lnTo>
                    <a:pt x="1469329" y="517778"/>
                  </a:lnTo>
                  <a:lnTo>
                    <a:pt x="1471124" y="746270"/>
                  </a:lnTo>
                  <a:lnTo>
                    <a:pt x="1472865" y="531767"/>
                  </a:lnTo>
                  <a:lnTo>
                    <a:pt x="1474659" y="851317"/>
                  </a:lnTo>
                  <a:lnTo>
                    <a:pt x="1476400" y="623261"/>
                  </a:lnTo>
                  <a:lnTo>
                    <a:pt x="1478194" y="546898"/>
                  </a:lnTo>
                  <a:lnTo>
                    <a:pt x="1479935" y="795636"/>
                  </a:lnTo>
                  <a:lnTo>
                    <a:pt x="1481730" y="466888"/>
                  </a:lnTo>
                  <a:lnTo>
                    <a:pt x="1483470" y="787635"/>
                  </a:lnTo>
                  <a:lnTo>
                    <a:pt x="1485265" y="483162"/>
                  </a:lnTo>
                  <a:lnTo>
                    <a:pt x="1487059" y="653088"/>
                  </a:lnTo>
                  <a:lnTo>
                    <a:pt x="1488800" y="744201"/>
                  </a:lnTo>
                  <a:lnTo>
                    <a:pt x="1490595" y="821653"/>
                  </a:lnTo>
                  <a:lnTo>
                    <a:pt x="1492335" y="796398"/>
                  </a:lnTo>
                  <a:lnTo>
                    <a:pt x="1494130" y="680901"/>
                  </a:lnTo>
                  <a:lnTo>
                    <a:pt x="1495870" y="470589"/>
                  </a:lnTo>
                  <a:lnTo>
                    <a:pt x="1497665" y="725913"/>
                  </a:lnTo>
                  <a:lnTo>
                    <a:pt x="1499405" y="479134"/>
                  </a:lnTo>
                  <a:lnTo>
                    <a:pt x="1501200" y="545537"/>
                  </a:lnTo>
                  <a:lnTo>
                    <a:pt x="1502940" y="801025"/>
                  </a:lnTo>
                  <a:lnTo>
                    <a:pt x="1504735" y="750025"/>
                  </a:lnTo>
                  <a:lnTo>
                    <a:pt x="1506530" y="717749"/>
                  </a:lnTo>
                  <a:lnTo>
                    <a:pt x="1508270" y="761346"/>
                  </a:lnTo>
                  <a:lnTo>
                    <a:pt x="1510065" y="824429"/>
                  </a:lnTo>
                  <a:lnTo>
                    <a:pt x="1511805" y="812727"/>
                  </a:lnTo>
                  <a:lnTo>
                    <a:pt x="1513600" y="553484"/>
                  </a:lnTo>
                  <a:lnTo>
                    <a:pt x="1515341" y="645032"/>
                  </a:lnTo>
                  <a:lnTo>
                    <a:pt x="1517135" y="755577"/>
                  </a:lnTo>
                  <a:lnTo>
                    <a:pt x="1518876" y="751985"/>
                  </a:lnTo>
                  <a:lnTo>
                    <a:pt x="1520670" y="900030"/>
                  </a:lnTo>
                  <a:lnTo>
                    <a:pt x="1522465" y="494320"/>
                  </a:lnTo>
                  <a:lnTo>
                    <a:pt x="1524206" y="886260"/>
                  </a:lnTo>
                  <a:lnTo>
                    <a:pt x="1526000" y="656898"/>
                  </a:lnTo>
                  <a:lnTo>
                    <a:pt x="1527741" y="680465"/>
                  </a:lnTo>
                  <a:lnTo>
                    <a:pt x="1529535" y="568724"/>
                  </a:lnTo>
                  <a:lnTo>
                    <a:pt x="1531276" y="466235"/>
                  </a:lnTo>
                  <a:lnTo>
                    <a:pt x="1533071" y="580807"/>
                  </a:lnTo>
                  <a:lnTo>
                    <a:pt x="1534811" y="435319"/>
                  </a:lnTo>
                  <a:lnTo>
                    <a:pt x="1536606" y="709639"/>
                  </a:lnTo>
                  <a:lnTo>
                    <a:pt x="1538400" y="764939"/>
                  </a:lnTo>
                  <a:lnTo>
                    <a:pt x="1540141" y="404132"/>
                  </a:lnTo>
                  <a:lnTo>
                    <a:pt x="1541936" y="440762"/>
                  </a:lnTo>
                  <a:lnTo>
                    <a:pt x="1543676" y="697447"/>
                  </a:lnTo>
                  <a:lnTo>
                    <a:pt x="1545471" y="733914"/>
                  </a:lnTo>
                  <a:lnTo>
                    <a:pt x="1547211" y="561376"/>
                  </a:lnTo>
                  <a:lnTo>
                    <a:pt x="1549006" y="632187"/>
                  </a:lnTo>
                  <a:lnTo>
                    <a:pt x="1550746" y="407071"/>
                  </a:lnTo>
                  <a:lnTo>
                    <a:pt x="1552541" y="659946"/>
                  </a:lnTo>
                  <a:lnTo>
                    <a:pt x="1554281" y="494592"/>
                  </a:lnTo>
                  <a:lnTo>
                    <a:pt x="1556076" y="721069"/>
                  </a:lnTo>
                  <a:lnTo>
                    <a:pt x="1557871" y="575418"/>
                  </a:lnTo>
                  <a:lnTo>
                    <a:pt x="1559611" y="586631"/>
                  </a:lnTo>
                  <a:lnTo>
                    <a:pt x="1561406" y="579827"/>
                  </a:lnTo>
                  <a:lnTo>
                    <a:pt x="1563146" y="436299"/>
                  </a:lnTo>
                  <a:lnTo>
                    <a:pt x="1564941" y="479297"/>
                  </a:lnTo>
                  <a:lnTo>
                    <a:pt x="1566681" y="427590"/>
                  </a:lnTo>
                  <a:lnTo>
                    <a:pt x="1568476" y="690099"/>
                  </a:lnTo>
                  <a:lnTo>
                    <a:pt x="1570217" y="568996"/>
                  </a:lnTo>
                  <a:lnTo>
                    <a:pt x="1572011" y="662722"/>
                  </a:lnTo>
                  <a:lnTo>
                    <a:pt x="1573806" y="415562"/>
                  </a:lnTo>
                </a:path>
                <a:path w="1769109" h="1316989">
                  <a:moveTo>
                    <a:pt x="1573806" y="415562"/>
                  </a:moveTo>
                  <a:lnTo>
                    <a:pt x="1575546" y="434285"/>
                  </a:lnTo>
                  <a:lnTo>
                    <a:pt x="1577341" y="236111"/>
                  </a:lnTo>
                  <a:lnTo>
                    <a:pt x="1579082" y="223592"/>
                  </a:lnTo>
                  <a:lnTo>
                    <a:pt x="1580876" y="615587"/>
                  </a:lnTo>
                  <a:lnTo>
                    <a:pt x="1582617" y="269094"/>
                  </a:lnTo>
                  <a:lnTo>
                    <a:pt x="1584412" y="602633"/>
                  </a:lnTo>
                  <a:lnTo>
                    <a:pt x="1586152" y="178144"/>
                  </a:lnTo>
                  <a:lnTo>
                    <a:pt x="1587947" y="454043"/>
                  </a:lnTo>
                  <a:lnTo>
                    <a:pt x="1589687" y="339416"/>
                  </a:lnTo>
                  <a:lnTo>
                    <a:pt x="1591482" y="613573"/>
                  </a:lnTo>
                  <a:lnTo>
                    <a:pt x="1593277" y="269911"/>
                  </a:lnTo>
                  <a:lnTo>
                    <a:pt x="1595017" y="350792"/>
                  </a:lnTo>
                  <a:lnTo>
                    <a:pt x="1596812" y="403206"/>
                  </a:lnTo>
                  <a:lnTo>
                    <a:pt x="1598552" y="302622"/>
                  </a:lnTo>
                  <a:lnTo>
                    <a:pt x="1600347" y="383068"/>
                  </a:lnTo>
                  <a:lnTo>
                    <a:pt x="1602087" y="317427"/>
                  </a:lnTo>
                  <a:lnTo>
                    <a:pt x="1603882" y="466942"/>
                  </a:lnTo>
                  <a:lnTo>
                    <a:pt x="1605622" y="414473"/>
                  </a:lnTo>
                  <a:lnTo>
                    <a:pt x="1607417" y="485067"/>
                  </a:lnTo>
                  <a:lnTo>
                    <a:pt x="1609212" y="390905"/>
                  </a:lnTo>
                  <a:lnTo>
                    <a:pt x="1610952" y="161489"/>
                  </a:lnTo>
                  <a:lnTo>
                    <a:pt x="1612747" y="382687"/>
                  </a:lnTo>
                  <a:lnTo>
                    <a:pt x="1614487" y="436299"/>
                  </a:lnTo>
                  <a:lnTo>
                    <a:pt x="1616282" y="319495"/>
                  </a:lnTo>
                  <a:lnTo>
                    <a:pt x="1618022" y="500633"/>
                  </a:lnTo>
                  <a:lnTo>
                    <a:pt x="1619817" y="602633"/>
                  </a:lnTo>
                  <a:lnTo>
                    <a:pt x="1621558" y="564587"/>
                  </a:lnTo>
                  <a:lnTo>
                    <a:pt x="1623352" y="514839"/>
                  </a:lnTo>
                  <a:lnTo>
                    <a:pt x="1625093" y="307575"/>
                  </a:lnTo>
                  <a:lnTo>
                    <a:pt x="1626887" y="230232"/>
                  </a:lnTo>
                  <a:lnTo>
                    <a:pt x="1628682" y="262944"/>
                  </a:lnTo>
                  <a:lnTo>
                    <a:pt x="1630423" y="664790"/>
                  </a:lnTo>
                  <a:lnTo>
                    <a:pt x="1632217" y="503681"/>
                  </a:lnTo>
                  <a:lnTo>
                    <a:pt x="1633958" y="715354"/>
                  </a:lnTo>
                  <a:lnTo>
                    <a:pt x="1635752" y="721994"/>
                  </a:lnTo>
                  <a:lnTo>
                    <a:pt x="1637493" y="737615"/>
                  </a:lnTo>
                  <a:lnTo>
                    <a:pt x="1639288" y="436353"/>
                  </a:lnTo>
                  <a:lnTo>
                    <a:pt x="1641028" y="756176"/>
                  </a:lnTo>
                  <a:lnTo>
                    <a:pt x="1642823" y="677091"/>
                  </a:lnTo>
                  <a:lnTo>
                    <a:pt x="1644617" y="713177"/>
                  </a:lnTo>
                  <a:lnTo>
                    <a:pt x="1646358" y="649441"/>
                  </a:lnTo>
                  <a:lnTo>
                    <a:pt x="1648153" y="668491"/>
                  </a:lnTo>
                  <a:lnTo>
                    <a:pt x="1649893" y="464438"/>
                  </a:lnTo>
                  <a:lnTo>
                    <a:pt x="1651688" y="461390"/>
                  </a:lnTo>
                  <a:lnTo>
                    <a:pt x="1653428" y="736309"/>
                  </a:lnTo>
                  <a:lnTo>
                    <a:pt x="1655223" y="481638"/>
                  </a:lnTo>
                  <a:lnTo>
                    <a:pt x="1656963" y="909065"/>
                  </a:lnTo>
                  <a:lnTo>
                    <a:pt x="1658758" y="791881"/>
                  </a:lnTo>
                  <a:lnTo>
                    <a:pt x="1660498" y="764503"/>
                  </a:lnTo>
                  <a:lnTo>
                    <a:pt x="1662293" y="659783"/>
                  </a:lnTo>
                  <a:lnTo>
                    <a:pt x="1664088" y="614063"/>
                  </a:lnTo>
                  <a:lnTo>
                    <a:pt x="1665828" y="903786"/>
                  </a:lnTo>
                  <a:lnTo>
                    <a:pt x="1667623" y="629738"/>
                  </a:lnTo>
                  <a:lnTo>
                    <a:pt x="1669363" y="619832"/>
                  </a:lnTo>
                  <a:lnTo>
                    <a:pt x="1671158" y="988967"/>
                  </a:lnTo>
                  <a:lnTo>
                    <a:pt x="1672898" y="662014"/>
                  </a:lnTo>
                  <a:lnTo>
                    <a:pt x="1674693" y="1030278"/>
                  </a:lnTo>
                  <a:lnTo>
                    <a:pt x="1676434" y="741861"/>
                  </a:lnTo>
                  <a:lnTo>
                    <a:pt x="1678228" y="1110451"/>
                  </a:lnTo>
                  <a:lnTo>
                    <a:pt x="1679969" y="764394"/>
                  </a:lnTo>
                  <a:lnTo>
                    <a:pt x="1681764" y="771089"/>
                  </a:lnTo>
                  <a:lnTo>
                    <a:pt x="1683558" y="1004740"/>
                  </a:lnTo>
                  <a:lnTo>
                    <a:pt x="1685299" y="1216320"/>
                  </a:lnTo>
                  <a:lnTo>
                    <a:pt x="1687093" y="1102031"/>
                  </a:lnTo>
                  <a:lnTo>
                    <a:pt x="1688834" y="793514"/>
                  </a:lnTo>
                  <a:lnTo>
                    <a:pt x="1690629" y="1262421"/>
                  </a:lnTo>
                  <a:lnTo>
                    <a:pt x="1692369" y="1213343"/>
                  </a:lnTo>
                  <a:lnTo>
                    <a:pt x="1694164" y="1019795"/>
                  </a:lnTo>
                  <a:lnTo>
                    <a:pt x="1695904" y="991035"/>
                  </a:lnTo>
                  <a:lnTo>
                    <a:pt x="1697699" y="1055222"/>
                  </a:lnTo>
                  <a:lnTo>
                    <a:pt x="1699494" y="1122703"/>
                  </a:lnTo>
                  <a:lnTo>
                    <a:pt x="1701234" y="1200890"/>
                  </a:lnTo>
                  <a:lnTo>
                    <a:pt x="1703029" y="1316861"/>
                  </a:lnTo>
                  <a:lnTo>
                    <a:pt x="1704769" y="1081653"/>
                  </a:lnTo>
                  <a:lnTo>
                    <a:pt x="1706564" y="1007886"/>
                  </a:lnTo>
                  <a:lnTo>
                    <a:pt x="1708304" y="965780"/>
                  </a:lnTo>
                  <a:lnTo>
                    <a:pt x="1710099" y="877606"/>
                  </a:lnTo>
                  <a:lnTo>
                    <a:pt x="1711839" y="984939"/>
                  </a:lnTo>
                  <a:lnTo>
                    <a:pt x="1713634" y="1028748"/>
                  </a:lnTo>
                  <a:lnTo>
                    <a:pt x="1715429" y="1082584"/>
                  </a:lnTo>
                  <a:lnTo>
                    <a:pt x="1717169" y="1030066"/>
                  </a:lnTo>
                  <a:lnTo>
                    <a:pt x="1718964" y="1134449"/>
                  </a:lnTo>
                  <a:lnTo>
                    <a:pt x="1720704" y="1051592"/>
                  </a:lnTo>
                  <a:lnTo>
                    <a:pt x="1722499" y="1059479"/>
                  </a:lnTo>
                  <a:lnTo>
                    <a:pt x="1724239" y="939926"/>
                  </a:lnTo>
                  <a:lnTo>
                    <a:pt x="1726034" y="839615"/>
                  </a:lnTo>
                  <a:lnTo>
                    <a:pt x="1727775" y="877551"/>
                  </a:lnTo>
                  <a:lnTo>
                    <a:pt x="1729569" y="1214219"/>
                  </a:lnTo>
                  <a:lnTo>
                    <a:pt x="1731310" y="1145296"/>
                  </a:lnTo>
                  <a:lnTo>
                    <a:pt x="1733104" y="871564"/>
                  </a:lnTo>
                  <a:lnTo>
                    <a:pt x="1734899" y="948853"/>
                  </a:lnTo>
                  <a:lnTo>
                    <a:pt x="1736640" y="1026337"/>
                  </a:lnTo>
                  <a:lnTo>
                    <a:pt x="1738434" y="1075780"/>
                  </a:lnTo>
                  <a:lnTo>
                    <a:pt x="1740175" y="868843"/>
                  </a:lnTo>
                  <a:lnTo>
                    <a:pt x="1741969" y="936389"/>
                  </a:lnTo>
                  <a:lnTo>
                    <a:pt x="1743710" y="743004"/>
                  </a:lnTo>
                  <a:lnTo>
                    <a:pt x="1745505" y="956963"/>
                  </a:lnTo>
                  <a:lnTo>
                    <a:pt x="1747245" y="803692"/>
                  </a:lnTo>
                  <a:lnTo>
                    <a:pt x="1749040" y="718729"/>
                  </a:lnTo>
                  <a:lnTo>
                    <a:pt x="1750834" y="934647"/>
                  </a:lnTo>
                  <a:lnTo>
                    <a:pt x="1752575" y="808373"/>
                  </a:lnTo>
                  <a:lnTo>
                    <a:pt x="1754370" y="1012213"/>
                  </a:lnTo>
                  <a:lnTo>
                    <a:pt x="1756110" y="790302"/>
                  </a:lnTo>
                  <a:lnTo>
                    <a:pt x="1757905" y="954078"/>
                  </a:lnTo>
                  <a:lnTo>
                    <a:pt x="1759645" y="650965"/>
                  </a:lnTo>
                  <a:lnTo>
                    <a:pt x="1761440" y="639644"/>
                  </a:lnTo>
                  <a:lnTo>
                    <a:pt x="1763180" y="913637"/>
                  </a:lnTo>
                  <a:lnTo>
                    <a:pt x="1764975" y="672845"/>
                  </a:lnTo>
                  <a:lnTo>
                    <a:pt x="1766715" y="507274"/>
                  </a:lnTo>
                  <a:lnTo>
                    <a:pt x="1768510" y="60796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88011" y="5935481"/>
            <a:ext cx="16510" cy="16510"/>
            <a:chOff x="5688011" y="5935481"/>
            <a:chExt cx="16510" cy="16510"/>
          </a:xfrm>
        </p:grpSpPr>
        <p:sp>
          <p:nvSpPr>
            <p:cNvPr id="17" name="object 17"/>
            <p:cNvSpPr/>
            <p:nvPr/>
          </p:nvSpPr>
          <p:spPr>
            <a:xfrm>
              <a:off x="5688011" y="594092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6008" y="0"/>
                  </a:moveTo>
                  <a:lnTo>
                    <a:pt x="0" y="0"/>
                  </a:lnTo>
                  <a:lnTo>
                    <a:pt x="0" y="10885"/>
                  </a:lnTo>
                  <a:lnTo>
                    <a:pt x="10877" y="10885"/>
                  </a:lnTo>
                  <a:lnTo>
                    <a:pt x="10877" y="4873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8011" y="59354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9011" y="0"/>
                  </a:moveTo>
                  <a:lnTo>
                    <a:pt x="0" y="0"/>
                  </a:lnTo>
                  <a:lnTo>
                    <a:pt x="0" y="5442"/>
                  </a:lnTo>
                  <a:lnTo>
                    <a:pt x="6008" y="5442"/>
                  </a:lnTo>
                  <a:lnTo>
                    <a:pt x="10877" y="10316"/>
                  </a:lnTo>
                  <a:lnTo>
                    <a:pt x="10877" y="16328"/>
                  </a:lnTo>
                  <a:lnTo>
                    <a:pt x="16316" y="16328"/>
                  </a:lnTo>
                  <a:lnTo>
                    <a:pt x="16316" y="7310"/>
                  </a:lnTo>
                  <a:lnTo>
                    <a:pt x="9011" y="0"/>
                  </a:lnTo>
                  <a:close/>
                </a:path>
              </a:pathLst>
            </a:custGeom>
            <a:solidFill>
              <a:srgbClr val="FFF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594590" y="4267355"/>
            <a:ext cx="1969135" cy="1652270"/>
            <a:chOff x="3594590" y="4267355"/>
            <a:chExt cx="1969135" cy="1652270"/>
          </a:xfrm>
        </p:grpSpPr>
        <p:sp>
          <p:nvSpPr>
            <p:cNvPr id="20" name="object 20"/>
            <p:cNvSpPr/>
            <p:nvPr/>
          </p:nvSpPr>
          <p:spPr>
            <a:xfrm>
              <a:off x="3594582" y="4342803"/>
              <a:ext cx="1958339" cy="1576705"/>
            </a:xfrm>
            <a:custGeom>
              <a:avLst/>
              <a:gdLst/>
              <a:ahLst/>
              <a:cxnLst/>
              <a:rect l="l" t="t" r="r" b="b"/>
              <a:pathLst>
                <a:path w="1958339" h="1576704">
                  <a:moveTo>
                    <a:pt x="7480" y="739571"/>
                  </a:moveTo>
                  <a:lnTo>
                    <a:pt x="0" y="739571"/>
                  </a:lnTo>
                  <a:lnTo>
                    <a:pt x="0" y="746099"/>
                  </a:lnTo>
                  <a:lnTo>
                    <a:pt x="7480" y="746099"/>
                  </a:lnTo>
                  <a:lnTo>
                    <a:pt x="7480" y="739571"/>
                  </a:lnTo>
                  <a:close/>
                </a:path>
                <a:path w="1958339" h="1576704">
                  <a:moveTo>
                    <a:pt x="52920" y="884732"/>
                  </a:moveTo>
                  <a:lnTo>
                    <a:pt x="22225" y="884732"/>
                  </a:lnTo>
                  <a:lnTo>
                    <a:pt x="18986" y="885761"/>
                  </a:lnTo>
                  <a:lnTo>
                    <a:pt x="16878" y="887780"/>
                  </a:lnTo>
                  <a:lnTo>
                    <a:pt x="14770" y="889850"/>
                  </a:lnTo>
                  <a:lnTo>
                    <a:pt x="13716" y="892784"/>
                  </a:lnTo>
                  <a:lnTo>
                    <a:pt x="13716" y="901446"/>
                  </a:lnTo>
                  <a:lnTo>
                    <a:pt x="15963" y="905408"/>
                  </a:lnTo>
                  <a:lnTo>
                    <a:pt x="20434" y="908405"/>
                  </a:lnTo>
                  <a:lnTo>
                    <a:pt x="18313" y="909167"/>
                  </a:lnTo>
                  <a:lnTo>
                    <a:pt x="16662" y="910475"/>
                  </a:lnTo>
                  <a:lnTo>
                    <a:pt x="15481" y="912266"/>
                  </a:lnTo>
                  <a:lnTo>
                    <a:pt x="14312" y="914120"/>
                  </a:lnTo>
                  <a:lnTo>
                    <a:pt x="13716" y="916406"/>
                  </a:lnTo>
                  <a:lnTo>
                    <a:pt x="13716" y="921791"/>
                  </a:lnTo>
                  <a:lnTo>
                    <a:pt x="14287" y="924077"/>
                  </a:lnTo>
                  <a:lnTo>
                    <a:pt x="16573" y="928116"/>
                  </a:lnTo>
                  <a:lnTo>
                    <a:pt x="18084" y="929690"/>
                  </a:lnTo>
                  <a:lnTo>
                    <a:pt x="19964" y="930884"/>
                  </a:lnTo>
                  <a:lnTo>
                    <a:pt x="14592" y="930884"/>
                  </a:lnTo>
                  <a:lnTo>
                    <a:pt x="14592" y="936713"/>
                  </a:lnTo>
                  <a:lnTo>
                    <a:pt x="52920" y="936713"/>
                  </a:lnTo>
                  <a:lnTo>
                    <a:pt x="52920" y="930236"/>
                  </a:lnTo>
                  <a:lnTo>
                    <a:pt x="29540" y="930236"/>
                  </a:lnTo>
                  <a:lnTo>
                    <a:pt x="26873" y="929855"/>
                  </a:lnTo>
                  <a:lnTo>
                    <a:pt x="25019" y="929144"/>
                  </a:lnTo>
                  <a:lnTo>
                    <a:pt x="23164" y="928497"/>
                  </a:lnTo>
                  <a:lnTo>
                    <a:pt x="21755" y="927354"/>
                  </a:lnTo>
                  <a:lnTo>
                    <a:pt x="20789" y="925766"/>
                  </a:lnTo>
                  <a:lnTo>
                    <a:pt x="19824" y="924242"/>
                  </a:lnTo>
                  <a:lnTo>
                    <a:pt x="19354" y="922553"/>
                  </a:lnTo>
                  <a:lnTo>
                    <a:pt x="19354" y="918311"/>
                  </a:lnTo>
                  <a:lnTo>
                    <a:pt x="20066" y="916571"/>
                  </a:lnTo>
                  <a:lnTo>
                    <a:pt x="21513" y="915543"/>
                  </a:lnTo>
                  <a:lnTo>
                    <a:pt x="22961" y="914450"/>
                  </a:lnTo>
                  <a:lnTo>
                    <a:pt x="25120" y="913904"/>
                  </a:lnTo>
                  <a:lnTo>
                    <a:pt x="52920" y="913904"/>
                  </a:lnTo>
                  <a:lnTo>
                    <a:pt x="52920" y="907427"/>
                  </a:lnTo>
                  <a:lnTo>
                    <a:pt x="26695" y="907427"/>
                  </a:lnTo>
                  <a:lnTo>
                    <a:pt x="23837" y="906500"/>
                  </a:lnTo>
                  <a:lnTo>
                    <a:pt x="22034" y="904760"/>
                  </a:lnTo>
                  <a:lnTo>
                    <a:pt x="20243" y="902970"/>
                  </a:lnTo>
                  <a:lnTo>
                    <a:pt x="19354" y="900734"/>
                  </a:lnTo>
                  <a:lnTo>
                    <a:pt x="19354" y="896543"/>
                  </a:lnTo>
                  <a:lnTo>
                    <a:pt x="19697" y="895235"/>
                  </a:lnTo>
                  <a:lnTo>
                    <a:pt x="20396" y="894143"/>
                  </a:lnTo>
                  <a:lnTo>
                    <a:pt x="21094" y="893000"/>
                  </a:lnTo>
                  <a:lnTo>
                    <a:pt x="22021" y="892238"/>
                  </a:lnTo>
                  <a:lnTo>
                    <a:pt x="23164" y="891806"/>
                  </a:lnTo>
                  <a:lnTo>
                    <a:pt x="24307" y="891425"/>
                  </a:lnTo>
                  <a:lnTo>
                    <a:pt x="26174" y="891209"/>
                  </a:lnTo>
                  <a:lnTo>
                    <a:pt x="52920" y="891209"/>
                  </a:lnTo>
                  <a:lnTo>
                    <a:pt x="52920" y="884732"/>
                  </a:lnTo>
                  <a:close/>
                </a:path>
                <a:path w="1958339" h="1576704">
                  <a:moveTo>
                    <a:pt x="52920" y="757313"/>
                  </a:moveTo>
                  <a:lnTo>
                    <a:pt x="26339" y="757313"/>
                  </a:lnTo>
                  <a:lnTo>
                    <a:pt x="24231" y="757428"/>
                  </a:lnTo>
                  <a:lnTo>
                    <a:pt x="23037" y="757694"/>
                  </a:lnTo>
                  <a:lnTo>
                    <a:pt x="21183" y="758075"/>
                  </a:lnTo>
                  <a:lnTo>
                    <a:pt x="13716" y="768146"/>
                  </a:lnTo>
                  <a:lnTo>
                    <a:pt x="13716" y="775766"/>
                  </a:lnTo>
                  <a:lnTo>
                    <a:pt x="15824" y="779843"/>
                  </a:lnTo>
                  <a:lnTo>
                    <a:pt x="20040" y="782675"/>
                  </a:lnTo>
                  <a:lnTo>
                    <a:pt x="14592" y="782675"/>
                  </a:lnTo>
                  <a:lnTo>
                    <a:pt x="14592" y="788504"/>
                  </a:lnTo>
                  <a:lnTo>
                    <a:pt x="52920" y="788504"/>
                  </a:lnTo>
                  <a:lnTo>
                    <a:pt x="52920" y="782027"/>
                  </a:lnTo>
                  <a:lnTo>
                    <a:pt x="27076" y="782027"/>
                  </a:lnTo>
                  <a:lnTo>
                    <a:pt x="23736" y="780986"/>
                  </a:lnTo>
                  <a:lnTo>
                    <a:pt x="20231" y="776960"/>
                  </a:lnTo>
                  <a:lnTo>
                    <a:pt x="19354" y="774573"/>
                  </a:lnTo>
                  <a:lnTo>
                    <a:pt x="19354" y="770102"/>
                  </a:lnTo>
                  <a:lnTo>
                    <a:pt x="19748" y="768578"/>
                  </a:lnTo>
                  <a:lnTo>
                    <a:pt x="21310" y="765962"/>
                  </a:lnTo>
                  <a:lnTo>
                    <a:pt x="22352" y="765098"/>
                  </a:lnTo>
                  <a:lnTo>
                    <a:pt x="23660" y="764603"/>
                  </a:lnTo>
                  <a:lnTo>
                    <a:pt x="24980" y="764057"/>
                  </a:lnTo>
                  <a:lnTo>
                    <a:pt x="26949" y="763841"/>
                  </a:lnTo>
                  <a:lnTo>
                    <a:pt x="52920" y="763841"/>
                  </a:lnTo>
                  <a:lnTo>
                    <a:pt x="52920" y="757313"/>
                  </a:lnTo>
                  <a:close/>
                </a:path>
                <a:path w="1958339" h="1576704">
                  <a:moveTo>
                    <a:pt x="52920" y="739571"/>
                  </a:moveTo>
                  <a:lnTo>
                    <a:pt x="14592" y="739571"/>
                  </a:lnTo>
                  <a:lnTo>
                    <a:pt x="14592" y="746099"/>
                  </a:lnTo>
                  <a:lnTo>
                    <a:pt x="52920" y="746099"/>
                  </a:lnTo>
                  <a:lnTo>
                    <a:pt x="52920" y="739571"/>
                  </a:lnTo>
                  <a:close/>
                </a:path>
                <a:path w="1958339" h="1576704">
                  <a:moveTo>
                    <a:pt x="53378" y="721550"/>
                  </a:moveTo>
                  <a:lnTo>
                    <a:pt x="53263" y="716165"/>
                  </a:lnTo>
                  <a:lnTo>
                    <a:pt x="53225" y="715899"/>
                  </a:lnTo>
                  <a:lnTo>
                    <a:pt x="52844" y="714044"/>
                  </a:lnTo>
                  <a:lnTo>
                    <a:pt x="47104" y="714971"/>
                  </a:lnTo>
                  <a:lnTo>
                    <a:pt x="47231" y="715899"/>
                  </a:lnTo>
                  <a:lnTo>
                    <a:pt x="47358" y="718832"/>
                  </a:lnTo>
                  <a:lnTo>
                    <a:pt x="43903" y="721550"/>
                  </a:lnTo>
                  <a:lnTo>
                    <a:pt x="19634" y="721550"/>
                  </a:lnTo>
                  <a:lnTo>
                    <a:pt x="19634" y="714971"/>
                  </a:lnTo>
                  <a:lnTo>
                    <a:pt x="14592" y="714971"/>
                  </a:lnTo>
                  <a:lnTo>
                    <a:pt x="14592" y="721550"/>
                  </a:lnTo>
                  <a:lnTo>
                    <a:pt x="1193" y="721550"/>
                  </a:lnTo>
                  <a:lnTo>
                    <a:pt x="5092" y="727976"/>
                  </a:lnTo>
                  <a:lnTo>
                    <a:pt x="14592" y="727976"/>
                  </a:lnTo>
                  <a:lnTo>
                    <a:pt x="14592" y="732764"/>
                  </a:lnTo>
                  <a:lnTo>
                    <a:pt x="19634" y="732764"/>
                  </a:lnTo>
                  <a:lnTo>
                    <a:pt x="19634" y="727976"/>
                  </a:lnTo>
                  <a:lnTo>
                    <a:pt x="45593" y="727976"/>
                  </a:lnTo>
                  <a:lnTo>
                    <a:pt x="48145" y="727710"/>
                  </a:lnTo>
                  <a:lnTo>
                    <a:pt x="49364" y="727214"/>
                  </a:lnTo>
                  <a:lnTo>
                    <a:pt x="50584" y="726668"/>
                  </a:lnTo>
                  <a:lnTo>
                    <a:pt x="51562" y="725741"/>
                  </a:lnTo>
                  <a:lnTo>
                    <a:pt x="53047" y="723138"/>
                  </a:lnTo>
                  <a:lnTo>
                    <a:pt x="53378" y="721550"/>
                  </a:lnTo>
                  <a:close/>
                </a:path>
                <a:path w="1958339" h="1576704">
                  <a:moveTo>
                    <a:pt x="53708" y="602411"/>
                  </a:moveTo>
                  <a:lnTo>
                    <a:pt x="52705" y="599033"/>
                  </a:lnTo>
                  <a:lnTo>
                    <a:pt x="50533" y="596201"/>
                  </a:lnTo>
                  <a:lnTo>
                    <a:pt x="48374" y="593318"/>
                  </a:lnTo>
                  <a:lnTo>
                    <a:pt x="45326" y="591362"/>
                  </a:lnTo>
                  <a:lnTo>
                    <a:pt x="41402" y="590270"/>
                  </a:lnTo>
                  <a:lnTo>
                    <a:pt x="40576" y="597027"/>
                  </a:lnTo>
                  <a:lnTo>
                    <a:pt x="43319" y="598004"/>
                  </a:lnTo>
                  <a:lnTo>
                    <a:pt x="45313" y="599363"/>
                  </a:lnTo>
                  <a:lnTo>
                    <a:pt x="46570" y="601052"/>
                  </a:lnTo>
                  <a:lnTo>
                    <a:pt x="47815" y="602678"/>
                  </a:lnTo>
                  <a:lnTo>
                    <a:pt x="48437" y="604748"/>
                  </a:lnTo>
                  <a:lnTo>
                    <a:pt x="35407" y="618744"/>
                  </a:lnTo>
                  <a:lnTo>
                    <a:pt x="35407" y="618363"/>
                  </a:lnTo>
                  <a:lnTo>
                    <a:pt x="35407" y="596963"/>
                  </a:lnTo>
                  <a:lnTo>
                    <a:pt x="35407" y="590105"/>
                  </a:lnTo>
                  <a:lnTo>
                    <a:pt x="34645" y="590105"/>
                  </a:lnTo>
                  <a:lnTo>
                    <a:pt x="34061" y="590054"/>
                  </a:lnTo>
                  <a:lnTo>
                    <a:pt x="30073" y="590054"/>
                  </a:lnTo>
                  <a:lnTo>
                    <a:pt x="30073" y="596963"/>
                  </a:lnTo>
                  <a:lnTo>
                    <a:pt x="30073" y="618363"/>
                  </a:lnTo>
                  <a:lnTo>
                    <a:pt x="19062" y="610463"/>
                  </a:lnTo>
                  <a:lnTo>
                    <a:pt x="19062" y="604151"/>
                  </a:lnTo>
                  <a:lnTo>
                    <a:pt x="20320" y="601484"/>
                  </a:lnTo>
                  <a:lnTo>
                    <a:pt x="24422" y="598055"/>
                  </a:lnTo>
                  <a:lnTo>
                    <a:pt x="26847" y="597242"/>
                  </a:lnTo>
                  <a:lnTo>
                    <a:pt x="30073" y="596963"/>
                  </a:lnTo>
                  <a:lnTo>
                    <a:pt x="30073" y="590054"/>
                  </a:lnTo>
                  <a:lnTo>
                    <a:pt x="27355" y="590054"/>
                  </a:lnTo>
                  <a:lnTo>
                    <a:pt x="22440" y="591693"/>
                  </a:lnTo>
                  <a:lnTo>
                    <a:pt x="15468" y="598220"/>
                  </a:lnTo>
                  <a:lnTo>
                    <a:pt x="13716" y="602411"/>
                  </a:lnTo>
                  <a:lnTo>
                    <a:pt x="13804" y="613029"/>
                  </a:lnTo>
                  <a:lnTo>
                    <a:pt x="15506" y="617156"/>
                  </a:lnTo>
                  <a:lnTo>
                    <a:pt x="22618" y="623798"/>
                  </a:lnTo>
                  <a:lnTo>
                    <a:pt x="27635" y="625436"/>
                  </a:lnTo>
                  <a:lnTo>
                    <a:pt x="40309" y="625436"/>
                  </a:lnTo>
                  <a:lnTo>
                    <a:pt x="45148" y="623798"/>
                  </a:lnTo>
                  <a:lnTo>
                    <a:pt x="48602" y="620534"/>
                  </a:lnTo>
                  <a:lnTo>
                    <a:pt x="50469" y="618744"/>
                  </a:lnTo>
                  <a:lnTo>
                    <a:pt x="52006" y="617270"/>
                  </a:lnTo>
                  <a:lnTo>
                    <a:pt x="53682" y="613029"/>
                  </a:lnTo>
                  <a:lnTo>
                    <a:pt x="53708" y="602411"/>
                  </a:lnTo>
                  <a:close/>
                </a:path>
                <a:path w="1958339" h="1576704">
                  <a:moveTo>
                    <a:pt x="53784" y="859802"/>
                  </a:moveTo>
                  <a:lnTo>
                    <a:pt x="53365" y="857402"/>
                  </a:lnTo>
                  <a:lnTo>
                    <a:pt x="51676" y="852944"/>
                  </a:lnTo>
                  <a:lnTo>
                    <a:pt x="50190" y="850544"/>
                  </a:lnTo>
                  <a:lnTo>
                    <a:pt x="48691" y="848817"/>
                  </a:lnTo>
                  <a:lnTo>
                    <a:pt x="48691" y="858278"/>
                  </a:lnTo>
                  <a:lnTo>
                    <a:pt x="48691" y="863346"/>
                  </a:lnTo>
                  <a:lnTo>
                    <a:pt x="48120" y="865251"/>
                  </a:lnTo>
                  <a:lnTo>
                    <a:pt x="45808" y="867854"/>
                  </a:lnTo>
                  <a:lnTo>
                    <a:pt x="44361" y="868514"/>
                  </a:lnTo>
                  <a:lnTo>
                    <a:pt x="41503" y="868514"/>
                  </a:lnTo>
                  <a:lnTo>
                    <a:pt x="40474" y="868235"/>
                  </a:lnTo>
                  <a:lnTo>
                    <a:pt x="39547" y="867587"/>
                  </a:lnTo>
                  <a:lnTo>
                    <a:pt x="38620" y="866990"/>
                  </a:lnTo>
                  <a:lnTo>
                    <a:pt x="37909" y="866165"/>
                  </a:lnTo>
                  <a:lnTo>
                    <a:pt x="36957" y="863942"/>
                  </a:lnTo>
                  <a:lnTo>
                    <a:pt x="36525" y="862037"/>
                  </a:lnTo>
                  <a:lnTo>
                    <a:pt x="35458" y="854633"/>
                  </a:lnTo>
                  <a:lnTo>
                    <a:pt x="34645" y="851090"/>
                  </a:lnTo>
                  <a:lnTo>
                    <a:pt x="33680" y="848753"/>
                  </a:lnTo>
                  <a:lnTo>
                    <a:pt x="38925" y="848753"/>
                  </a:lnTo>
                  <a:lnTo>
                    <a:pt x="48691" y="858278"/>
                  </a:lnTo>
                  <a:lnTo>
                    <a:pt x="48691" y="848817"/>
                  </a:lnTo>
                  <a:lnTo>
                    <a:pt x="48183" y="848207"/>
                  </a:lnTo>
                  <a:lnTo>
                    <a:pt x="49999" y="848042"/>
                  </a:lnTo>
                  <a:lnTo>
                    <a:pt x="51574" y="847610"/>
                  </a:lnTo>
                  <a:lnTo>
                    <a:pt x="52920" y="846899"/>
                  </a:lnTo>
                  <a:lnTo>
                    <a:pt x="52920" y="840105"/>
                  </a:lnTo>
                  <a:lnTo>
                    <a:pt x="51447" y="840917"/>
                  </a:lnTo>
                  <a:lnTo>
                    <a:pt x="49923" y="841514"/>
                  </a:lnTo>
                  <a:lnTo>
                    <a:pt x="46710" y="842060"/>
                  </a:lnTo>
                  <a:lnTo>
                    <a:pt x="42900" y="842162"/>
                  </a:lnTo>
                  <a:lnTo>
                    <a:pt x="25311" y="842162"/>
                  </a:lnTo>
                  <a:lnTo>
                    <a:pt x="23304" y="842276"/>
                  </a:lnTo>
                  <a:lnTo>
                    <a:pt x="13817" y="860996"/>
                  </a:lnTo>
                  <a:lnTo>
                    <a:pt x="14122" y="862901"/>
                  </a:lnTo>
                  <a:lnTo>
                    <a:pt x="14211" y="863346"/>
                  </a:lnTo>
                  <a:lnTo>
                    <a:pt x="15976" y="868235"/>
                  </a:lnTo>
                  <a:lnTo>
                    <a:pt x="17259" y="870140"/>
                  </a:lnTo>
                  <a:lnTo>
                    <a:pt x="18935" y="871448"/>
                  </a:lnTo>
                  <a:lnTo>
                    <a:pt x="20612" y="872807"/>
                  </a:lnTo>
                  <a:lnTo>
                    <a:pt x="22809" y="873734"/>
                  </a:lnTo>
                  <a:lnTo>
                    <a:pt x="25527" y="874331"/>
                  </a:lnTo>
                  <a:lnTo>
                    <a:pt x="26390" y="867968"/>
                  </a:lnTo>
                  <a:lnTo>
                    <a:pt x="23672" y="867257"/>
                  </a:lnTo>
                  <a:lnTo>
                    <a:pt x="21767" y="866165"/>
                  </a:lnTo>
                  <a:lnTo>
                    <a:pt x="20701" y="864755"/>
                  </a:lnTo>
                  <a:lnTo>
                    <a:pt x="19672" y="863346"/>
                  </a:lnTo>
                  <a:lnTo>
                    <a:pt x="19100" y="860996"/>
                  </a:lnTo>
                  <a:lnTo>
                    <a:pt x="19113" y="854633"/>
                  </a:lnTo>
                  <a:lnTo>
                    <a:pt x="19824" y="852233"/>
                  </a:lnTo>
                  <a:lnTo>
                    <a:pt x="21297" y="850544"/>
                  </a:lnTo>
                  <a:lnTo>
                    <a:pt x="22377" y="849350"/>
                  </a:lnTo>
                  <a:lnTo>
                    <a:pt x="24244" y="848702"/>
                  </a:lnTo>
                  <a:lnTo>
                    <a:pt x="27139" y="848702"/>
                  </a:lnTo>
                  <a:lnTo>
                    <a:pt x="27698" y="848753"/>
                  </a:lnTo>
                  <a:lnTo>
                    <a:pt x="28587" y="848753"/>
                  </a:lnTo>
                  <a:lnTo>
                    <a:pt x="29451" y="851255"/>
                  </a:lnTo>
                  <a:lnTo>
                    <a:pt x="30200" y="855116"/>
                  </a:lnTo>
                  <a:lnTo>
                    <a:pt x="31140" y="862901"/>
                  </a:lnTo>
                  <a:lnTo>
                    <a:pt x="31445" y="864755"/>
                  </a:lnTo>
                  <a:lnTo>
                    <a:pt x="32207" y="867587"/>
                  </a:lnTo>
                  <a:lnTo>
                    <a:pt x="32334" y="867968"/>
                  </a:lnTo>
                  <a:lnTo>
                    <a:pt x="32994" y="869442"/>
                  </a:lnTo>
                  <a:lnTo>
                    <a:pt x="33934" y="870800"/>
                  </a:lnTo>
                  <a:lnTo>
                    <a:pt x="34874" y="872210"/>
                  </a:lnTo>
                  <a:lnTo>
                    <a:pt x="36118" y="873302"/>
                  </a:lnTo>
                  <a:lnTo>
                    <a:pt x="39217" y="875042"/>
                  </a:lnTo>
                  <a:lnTo>
                    <a:pt x="40932" y="875474"/>
                  </a:lnTo>
                  <a:lnTo>
                    <a:pt x="46012" y="875474"/>
                  </a:lnTo>
                  <a:lnTo>
                    <a:pt x="48641" y="874331"/>
                  </a:lnTo>
                  <a:lnTo>
                    <a:pt x="50698" y="872045"/>
                  </a:lnTo>
                  <a:lnTo>
                    <a:pt x="52755" y="869823"/>
                  </a:lnTo>
                  <a:lnTo>
                    <a:pt x="53162" y="868514"/>
                  </a:lnTo>
                  <a:lnTo>
                    <a:pt x="53784" y="866546"/>
                  </a:lnTo>
                  <a:lnTo>
                    <a:pt x="53784" y="859802"/>
                  </a:lnTo>
                  <a:close/>
                </a:path>
                <a:path w="1958339" h="1576704">
                  <a:moveTo>
                    <a:pt x="53784" y="689927"/>
                  </a:moveTo>
                  <a:lnTo>
                    <a:pt x="51625" y="685850"/>
                  </a:lnTo>
                  <a:lnTo>
                    <a:pt x="47294" y="682853"/>
                  </a:lnTo>
                  <a:lnTo>
                    <a:pt x="52920" y="682853"/>
                  </a:lnTo>
                  <a:lnTo>
                    <a:pt x="52920" y="677087"/>
                  </a:lnTo>
                  <a:lnTo>
                    <a:pt x="14592" y="677087"/>
                  </a:lnTo>
                  <a:lnTo>
                    <a:pt x="14592" y="683564"/>
                  </a:lnTo>
                  <a:lnTo>
                    <a:pt x="38404" y="683564"/>
                  </a:lnTo>
                  <a:lnTo>
                    <a:pt x="40894" y="683945"/>
                  </a:lnTo>
                  <a:lnTo>
                    <a:pt x="48183" y="691781"/>
                  </a:lnTo>
                  <a:lnTo>
                    <a:pt x="48183" y="695706"/>
                  </a:lnTo>
                  <a:lnTo>
                    <a:pt x="47701" y="697331"/>
                  </a:lnTo>
                  <a:lnTo>
                    <a:pt x="46736" y="698639"/>
                  </a:lnTo>
                  <a:lnTo>
                    <a:pt x="45745" y="699998"/>
                  </a:lnTo>
                  <a:lnTo>
                    <a:pt x="44411" y="700874"/>
                  </a:lnTo>
                  <a:lnTo>
                    <a:pt x="41529" y="701522"/>
                  </a:lnTo>
                  <a:lnTo>
                    <a:pt x="39243" y="701687"/>
                  </a:lnTo>
                  <a:lnTo>
                    <a:pt x="14592" y="701687"/>
                  </a:lnTo>
                  <a:lnTo>
                    <a:pt x="14592" y="708164"/>
                  </a:lnTo>
                  <a:lnTo>
                    <a:pt x="41097" y="708164"/>
                  </a:lnTo>
                  <a:lnTo>
                    <a:pt x="43129" y="708050"/>
                  </a:lnTo>
                  <a:lnTo>
                    <a:pt x="53784" y="697331"/>
                  </a:lnTo>
                  <a:lnTo>
                    <a:pt x="53784" y="689927"/>
                  </a:lnTo>
                  <a:close/>
                </a:path>
                <a:path w="1958339" h="1576704">
                  <a:moveTo>
                    <a:pt x="53784" y="646772"/>
                  </a:moveTo>
                  <a:lnTo>
                    <a:pt x="51892" y="643178"/>
                  </a:lnTo>
                  <a:lnTo>
                    <a:pt x="48437" y="641007"/>
                  </a:lnTo>
                  <a:lnTo>
                    <a:pt x="48437" y="648017"/>
                  </a:lnTo>
                  <a:lnTo>
                    <a:pt x="48437" y="653681"/>
                  </a:lnTo>
                  <a:lnTo>
                    <a:pt x="47231" y="656132"/>
                  </a:lnTo>
                  <a:lnTo>
                    <a:pt x="42367" y="660273"/>
                  </a:lnTo>
                  <a:lnTo>
                    <a:pt x="38696" y="661301"/>
                  </a:lnTo>
                  <a:lnTo>
                    <a:pt x="28714" y="661301"/>
                  </a:lnTo>
                  <a:lnTo>
                    <a:pt x="24993" y="660323"/>
                  </a:lnTo>
                  <a:lnTo>
                    <a:pt x="22631" y="658418"/>
                  </a:lnTo>
                  <a:lnTo>
                    <a:pt x="20281" y="656463"/>
                  </a:lnTo>
                  <a:lnTo>
                    <a:pt x="19100" y="654062"/>
                  </a:lnTo>
                  <a:lnTo>
                    <a:pt x="19177" y="648017"/>
                  </a:lnTo>
                  <a:lnTo>
                    <a:pt x="20320" y="645680"/>
                  </a:lnTo>
                  <a:lnTo>
                    <a:pt x="25234" y="641654"/>
                  </a:lnTo>
                  <a:lnTo>
                    <a:pt x="29083" y="640676"/>
                  </a:lnTo>
                  <a:lnTo>
                    <a:pt x="39090" y="640676"/>
                  </a:lnTo>
                  <a:lnTo>
                    <a:pt x="42633" y="641654"/>
                  </a:lnTo>
                  <a:lnTo>
                    <a:pt x="44958" y="643610"/>
                  </a:lnTo>
                  <a:lnTo>
                    <a:pt x="47282" y="645629"/>
                  </a:lnTo>
                  <a:lnTo>
                    <a:pt x="48437" y="648017"/>
                  </a:lnTo>
                  <a:lnTo>
                    <a:pt x="48437" y="641007"/>
                  </a:lnTo>
                  <a:lnTo>
                    <a:pt x="48082" y="640778"/>
                  </a:lnTo>
                  <a:lnTo>
                    <a:pt x="52920" y="640778"/>
                  </a:lnTo>
                  <a:lnTo>
                    <a:pt x="52920" y="634746"/>
                  </a:lnTo>
                  <a:lnTo>
                    <a:pt x="0" y="634746"/>
                  </a:lnTo>
                  <a:lnTo>
                    <a:pt x="0" y="641223"/>
                  </a:lnTo>
                  <a:lnTo>
                    <a:pt x="18986" y="641223"/>
                  </a:lnTo>
                  <a:lnTo>
                    <a:pt x="17424" y="642302"/>
                  </a:lnTo>
                  <a:lnTo>
                    <a:pt x="16154" y="643775"/>
                  </a:lnTo>
                  <a:lnTo>
                    <a:pt x="14211" y="647420"/>
                  </a:lnTo>
                  <a:lnTo>
                    <a:pt x="13716" y="649490"/>
                  </a:lnTo>
                  <a:lnTo>
                    <a:pt x="13716" y="654939"/>
                  </a:lnTo>
                  <a:lnTo>
                    <a:pt x="29959" y="667994"/>
                  </a:lnTo>
                  <a:lnTo>
                    <a:pt x="37719" y="667994"/>
                  </a:lnTo>
                  <a:lnTo>
                    <a:pt x="53670" y="654939"/>
                  </a:lnTo>
                  <a:lnTo>
                    <a:pt x="53784" y="646772"/>
                  </a:lnTo>
                  <a:close/>
                </a:path>
                <a:path w="1958339" h="1576704">
                  <a:moveTo>
                    <a:pt x="68427" y="821651"/>
                  </a:moveTo>
                  <a:lnTo>
                    <a:pt x="68364" y="812558"/>
                  </a:lnTo>
                  <a:lnTo>
                    <a:pt x="67754" y="809777"/>
                  </a:lnTo>
                  <a:lnTo>
                    <a:pt x="65747" y="806132"/>
                  </a:lnTo>
                  <a:lnTo>
                    <a:pt x="65481" y="805649"/>
                  </a:lnTo>
                  <a:lnTo>
                    <a:pt x="64871" y="804506"/>
                  </a:lnTo>
                  <a:lnTo>
                    <a:pt x="62903" y="802601"/>
                  </a:lnTo>
                  <a:lnTo>
                    <a:pt x="60413" y="801395"/>
                  </a:lnTo>
                  <a:lnTo>
                    <a:pt x="57912" y="800150"/>
                  </a:lnTo>
                  <a:lnTo>
                    <a:pt x="53682" y="799553"/>
                  </a:lnTo>
                  <a:lnTo>
                    <a:pt x="47536" y="799553"/>
                  </a:lnTo>
                  <a:lnTo>
                    <a:pt x="47536" y="819200"/>
                  </a:lnTo>
                  <a:lnTo>
                    <a:pt x="46393" y="821702"/>
                  </a:lnTo>
                  <a:lnTo>
                    <a:pt x="44081" y="823658"/>
                  </a:lnTo>
                  <a:lnTo>
                    <a:pt x="41770" y="825677"/>
                  </a:lnTo>
                  <a:lnTo>
                    <a:pt x="38100" y="826706"/>
                  </a:lnTo>
                  <a:lnTo>
                    <a:pt x="28448" y="826706"/>
                  </a:lnTo>
                  <a:lnTo>
                    <a:pt x="24968" y="825677"/>
                  </a:lnTo>
                  <a:lnTo>
                    <a:pt x="20269" y="821651"/>
                  </a:lnTo>
                  <a:lnTo>
                    <a:pt x="19126" y="819200"/>
                  </a:lnTo>
                  <a:lnTo>
                    <a:pt x="19227" y="813054"/>
                  </a:lnTo>
                  <a:lnTo>
                    <a:pt x="20281" y="810818"/>
                  </a:lnTo>
                  <a:lnTo>
                    <a:pt x="25057" y="806678"/>
                  </a:lnTo>
                  <a:lnTo>
                    <a:pt x="28587" y="805649"/>
                  </a:lnTo>
                  <a:lnTo>
                    <a:pt x="38188" y="805649"/>
                  </a:lnTo>
                  <a:lnTo>
                    <a:pt x="47536" y="819200"/>
                  </a:lnTo>
                  <a:lnTo>
                    <a:pt x="47536" y="799553"/>
                  </a:lnTo>
                  <a:lnTo>
                    <a:pt x="14592" y="799553"/>
                  </a:lnTo>
                  <a:lnTo>
                    <a:pt x="14592" y="805535"/>
                  </a:lnTo>
                  <a:lnTo>
                    <a:pt x="19202" y="805535"/>
                  </a:lnTo>
                  <a:lnTo>
                    <a:pt x="15544" y="808482"/>
                  </a:lnTo>
                  <a:lnTo>
                    <a:pt x="13716" y="812228"/>
                  </a:lnTo>
                  <a:lnTo>
                    <a:pt x="13716" y="820127"/>
                  </a:lnTo>
                  <a:lnTo>
                    <a:pt x="29870" y="833348"/>
                  </a:lnTo>
                  <a:lnTo>
                    <a:pt x="38849" y="833348"/>
                  </a:lnTo>
                  <a:lnTo>
                    <a:pt x="43408" y="831938"/>
                  </a:lnTo>
                  <a:lnTo>
                    <a:pt x="50292" y="826706"/>
                  </a:lnTo>
                  <a:lnTo>
                    <a:pt x="51015" y="826160"/>
                  </a:lnTo>
                  <a:lnTo>
                    <a:pt x="52920" y="822083"/>
                  </a:lnTo>
                  <a:lnTo>
                    <a:pt x="52920" y="812558"/>
                  </a:lnTo>
                  <a:lnTo>
                    <a:pt x="51244" y="809015"/>
                  </a:lnTo>
                  <a:lnTo>
                    <a:pt x="47904" y="806196"/>
                  </a:lnTo>
                  <a:lnTo>
                    <a:pt x="52133" y="806132"/>
                  </a:lnTo>
                  <a:lnTo>
                    <a:pt x="62992" y="820127"/>
                  </a:lnTo>
                  <a:lnTo>
                    <a:pt x="62496" y="821918"/>
                  </a:lnTo>
                  <a:lnTo>
                    <a:pt x="60401" y="824750"/>
                  </a:lnTo>
                  <a:lnTo>
                    <a:pt x="58978" y="825461"/>
                  </a:lnTo>
                  <a:lnTo>
                    <a:pt x="57035" y="825728"/>
                  </a:lnTo>
                  <a:lnTo>
                    <a:pt x="56095" y="832040"/>
                  </a:lnTo>
                  <a:lnTo>
                    <a:pt x="60236" y="832154"/>
                  </a:lnTo>
                  <a:lnTo>
                    <a:pt x="63334" y="830795"/>
                  </a:lnTo>
                  <a:lnTo>
                    <a:pt x="65392" y="827963"/>
                  </a:lnTo>
                  <a:lnTo>
                    <a:pt x="67449" y="825182"/>
                  </a:lnTo>
                  <a:lnTo>
                    <a:pt x="68427" y="821651"/>
                  </a:lnTo>
                  <a:close/>
                </a:path>
                <a:path w="1958339" h="1576704">
                  <a:moveTo>
                    <a:pt x="99402" y="1422146"/>
                  </a:moveTo>
                  <a:lnTo>
                    <a:pt x="85153" y="1422146"/>
                  </a:lnTo>
                  <a:lnTo>
                    <a:pt x="85153" y="1426819"/>
                  </a:lnTo>
                  <a:lnTo>
                    <a:pt x="99402" y="1426819"/>
                  </a:lnTo>
                  <a:lnTo>
                    <a:pt x="99402" y="1422146"/>
                  </a:lnTo>
                  <a:close/>
                </a:path>
                <a:path w="1958339" h="1576704">
                  <a:moveTo>
                    <a:pt x="99402" y="1188783"/>
                  </a:moveTo>
                  <a:lnTo>
                    <a:pt x="85153" y="1188783"/>
                  </a:lnTo>
                  <a:lnTo>
                    <a:pt x="85153" y="1193444"/>
                  </a:lnTo>
                  <a:lnTo>
                    <a:pt x="99402" y="1193444"/>
                  </a:lnTo>
                  <a:lnTo>
                    <a:pt x="99402" y="1188783"/>
                  </a:lnTo>
                  <a:close/>
                </a:path>
                <a:path w="1958339" h="1576704">
                  <a:moveTo>
                    <a:pt x="99402" y="955433"/>
                  </a:moveTo>
                  <a:lnTo>
                    <a:pt x="85153" y="955433"/>
                  </a:lnTo>
                  <a:lnTo>
                    <a:pt x="85153" y="960120"/>
                  </a:lnTo>
                  <a:lnTo>
                    <a:pt x="99402" y="960120"/>
                  </a:lnTo>
                  <a:lnTo>
                    <a:pt x="99402" y="955433"/>
                  </a:lnTo>
                  <a:close/>
                </a:path>
                <a:path w="1958339" h="1576704">
                  <a:moveTo>
                    <a:pt x="121234" y="933450"/>
                  </a:moveTo>
                  <a:lnTo>
                    <a:pt x="118249" y="933450"/>
                  </a:lnTo>
                  <a:lnTo>
                    <a:pt x="117449" y="935075"/>
                  </a:lnTo>
                  <a:lnTo>
                    <a:pt x="116065" y="936764"/>
                  </a:lnTo>
                  <a:lnTo>
                    <a:pt x="112179" y="940244"/>
                  </a:lnTo>
                  <a:lnTo>
                    <a:pt x="109918" y="941717"/>
                  </a:lnTo>
                  <a:lnTo>
                    <a:pt x="107429" y="942911"/>
                  </a:lnTo>
                  <a:lnTo>
                    <a:pt x="107315" y="947432"/>
                  </a:lnTo>
                  <a:lnTo>
                    <a:pt x="108762" y="946886"/>
                  </a:lnTo>
                  <a:lnTo>
                    <a:pt x="110388" y="946124"/>
                  </a:lnTo>
                  <a:lnTo>
                    <a:pt x="112204" y="945032"/>
                  </a:lnTo>
                  <a:lnTo>
                    <a:pt x="114020" y="944003"/>
                  </a:lnTo>
                  <a:lnTo>
                    <a:pt x="115481" y="942911"/>
                  </a:lnTo>
                  <a:lnTo>
                    <a:pt x="116598" y="941832"/>
                  </a:lnTo>
                  <a:lnTo>
                    <a:pt x="116598" y="971435"/>
                  </a:lnTo>
                  <a:lnTo>
                    <a:pt x="121234" y="971435"/>
                  </a:lnTo>
                  <a:lnTo>
                    <a:pt x="121234" y="941832"/>
                  </a:lnTo>
                  <a:lnTo>
                    <a:pt x="121234" y="933450"/>
                  </a:lnTo>
                  <a:close/>
                </a:path>
                <a:path w="1958339" h="1576704">
                  <a:moveTo>
                    <a:pt x="123532" y="466725"/>
                  </a:moveTo>
                  <a:lnTo>
                    <a:pt x="120548" y="466725"/>
                  </a:lnTo>
                  <a:lnTo>
                    <a:pt x="119735" y="468350"/>
                  </a:lnTo>
                  <a:lnTo>
                    <a:pt x="118364" y="470039"/>
                  </a:lnTo>
                  <a:lnTo>
                    <a:pt x="114477" y="473519"/>
                  </a:lnTo>
                  <a:lnTo>
                    <a:pt x="112217" y="474992"/>
                  </a:lnTo>
                  <a:lnTo>
                    <a:pt x="109613" y="476250"/>
                  </a:lnTo>
                  <a:lnTo>
                    <a:pt x="109613" y="480707"/>
                  </a:lnTo>
                  <a:lnTo>
                    <a:pt x="118897" y="475107"/>
                  </a:lnTo>
                  <a:lnTo>
                    <a:pt x="118897" y="504710"/>
                  </a:lnTo>
                  <a:lnTo>
                    <a:pt x="123532" y="504710"/>
                  </a:lnTo>
                  <a:lnTo>
                    <a:pt x="123532" y="466725"/>
                  </a:lnTo>
                  <a:close/>
                </a:path>
                <a:path w="1958339" h="1576704">
                  <a:moveTo>
                    <a:pt x="128155" y="1200340"/>
                  </a:moveTo>
                  <a:lnTo>
                    <a:pt x="109613" y="1200340"/>
                  </a:lnTo>
                  <a:lnTo>
                    <a:pt x="110134" y="1199502"/>
                  </a:lnTo>
                  <a:lnTo>
                    <a:pt x="110782" y="1198664"/>
                  </a:lnTo>
                  <a:lnTo>
                    <a:pt x="112369" y="1196987"/>
                  </a:lnTo>
                  <a:lnTo>
                    <a:pt x="114147" y="1195400"/>
                  </a:lnTo>
                  <a:lnTo>
                    <a:pt x="120269" y="1190244"/>
                  </a:lnTo>
                  <a:lnTo>
                    <a:pt x="122656" y="1188021"/>
                  </a:lnTo>
                  <a:lnTo>
                    <a:pt x="125539" y="1184783"/>
                  </a:lnTo>
                  <a:lnTo>
                    <a:pt x="126555" y="1183246"/>
                  </a:lnTo>
                  <a:lnTo>
                    <a:pt x="127787" y="1180325"/>
                  </a:lnTo>
                  <a:lnTo>
                    <a:pt x="128066" y="1178979"/>
                  </a:lnTo>
                  <a:lnTo>
                    <a:pt x="127965" y="1174026"/>
                  </a:lnTo>
                  <a:lnTo>
                    <a:pt x="127038" y="1171854"/>
                  </a:lnTo>
                  <a:lnTo>
                    <a:pt x="125793" y="1170673"/>
                  </a:lnTo>
                  <a:lnTo>
                    <a:pt x="122821" y="1167828"/>
                  </a:lnTo>
                  <a:lnTo>
                    <a:pt x="119951" y="1166825"/>
                  </a:lnTo>
                  <a:lnTo>
                    <a:pt x="112725" y="1166825"/>
                  </a:lnTo>
                  <a:lnTo>
                    <a:pt x="109867" y="1167765"/>
                  </a:lnTo>
                  <a:lnTo>
                    <a:pt x="105600" y="1171486"/>
                  </a:lnTo>
                  <a:lnTo>
                    <a:pt x="104368" y="1174203"/>
                  </a:lnTo>
                  <a:lnTo>
                    <a:pt x="104038" y="1177759"/>
                  </a:lnTo>
                  <a:lnTo>
                    <a:pt x="108813" y="1178255"/>
                  </a:lnTo>
                  <a:lnTo>
                    <a:pt x="108839" y="1175880"/>
                  </a:lnTo>
                  <a:lnTo>
                    <a:pt x="109512" y="1174026"/>
                  </a:lnTo>
                  <a:lnTo>
                    <a:pt x="112191" y="1171346"/>
                  </a:lnTo>
                  <a:lnTo>
                    <a:pt x="113982" y="1170673"/>
                  </a:lnTo>
                  <a:lnTo>
                    <a:pt x="118325" y="1170673"/>
                  </a:lnTo>
                  <a:lnTo>
                    <a:pt x="120040" y="1171308"/>
                  </a:lnTo>
                  <a:lnTo>
                    <a:pt x="122669" y="1173822"/>
                  </a:lnTo>
                  <a:lnTo>
                    <a:pt x="123329" y="1175385"/>
                  </a:lnTo>
                  <a:lnTo>
                    <a:pt x="123329" y="1178979"/>
                  </a:lnTo>
                  <a:lnTo>
                    <a:pt x="122605" y="1180833"/>
                  </a:lnTo>
                  <a:lnTo>
                    <a:pt x="119710" y="1184795"/>
                  </a:lnTo>
                  <a:lnTo>
                    <a:pt x="116941" y="1187450"/>
                  </a:lnTo>
                  <a:lnTo>
                    <a:pt x="110185" y="1192987"/>
                  </a:lnTo>
                  <a:lnTo>
                    <a:pt x="108165" y="1194892"/>
                  </a:lnTo>
                  <a:lnTo>
                    <a:pt x="105359" y="1198206"/>
                  </a:lnTo>
                  <a:lnTo>
                    <a:pt x="104343" y="1199883"/>
                  </a:lnTo>
                  <a:lnTo>
                    <a:pt x="103314" y="1202613"/>
                  </a:lnTo>
                  <a:lnTo>
                    <a:pt x="103136" y="1203693"/>
                  </a:lnTo>
                  <a:lnTo>
                    <a:pt x="103162" y="1204798"/>
                  </a:lnTo>
                  <a:lnTo>
                    <a:pt x="128155" y="1204798"/>
                  </a:lnTo>
                  <a:lnTo>
                    <a:pt x="128155" y="1200340"/>
                  </a:lnTo>
                  <a:close/>
                </a:path>
                <a:path w="1958339" h="1576704">
                  <a:moveTo>
                    <a:pt x="128536" y="1424559"/>
                  </a:moveTo>
                  <a:lnTo>
                    <a:pt x="121475" y="1417675"/>
                  </a:lnTo>
                  <a:lnTo>
                    <a:pt x="123190" y="1416888"/>
                  </a:lnTo>
                  <a:lnTo>
                    <a:pt x="126657" y="1408214"/>
                  </a:lnTo>
                  <a:lnTo>
                    <a:pt x="126225" y="1406677"/>
                  </a:lnTo>
                  <a:lnTo>
                    <a:pt x="117678" y="1400187"/>
                  </a:lnTo>
                  <a:lnTo>
                    <a:pt x="112636" y="1400187"/>
                  </a:lnTo>
                  <a:lnTo>
                    <a:pt x="110134" y="1401038"/>
                  </a:lnTo>
                  <a:lnTo>
                    <a:pt x="106108" y="1404467"/>
                  </a:lnTo>
                  <a:lnTo>
                    <a:pt x="104825" y="1406880"/>
                  </a:lnTo>
                  <a:lnTo>
                    <a:pt x="104254" y="1409992"/>
                  </a:lnTo>
                  <a:lnTo>
                    <a:pt x="108889" y="1410817"/>
                  </a:lnTo>
                  <a:lnTo>
                    <a:pt x="109232" y="1408544"/>
                  </a:lnTo>
                  <a:lnTo>
                    <a:pt x="109994" y="1406880"/>
                  </a:lnTo>
                  <a:lnTo>
                    <a:pt x="112433" y="1404569"/>
                  </a:lnTo>
                  <a:lnTo>
                    <a:pt x="113919" y="1404010"/>
                  </a:lnTo>
                  <a:lnTo>
                    <a:pt x="117551" y="1404010"/>
                  </a:lnTo>
                  <a:lnTo>
                    <a:pt x="119037" y="1404569"/>
                  </a:lnTo>
                  <a:lnTo>
                    <a:pt x="121335" y="1406804"/>
                  </a:lnTo>
                  <a:lnTo>
                    <a:pt x="121920" y="1408214"/>
                  </a:lnTo>
                  <a:lnTo>
                    <a:pt x="121920" y="1412062"/>
                  </a:lnTo>
                  <a:lnTo>
                    <a:pt x="121119" y="1413662"/>
                  </a:lnTo>
                  <a:lnTo>
                    <a:pt x="117957" y="1415719"/>
                  </a:lnTo>
                  <a:lnTo>
                    <a:pt x="116179" y="1416240"/>
                  </a:lnTo>
                  <a:lnTo>
                    <a:pt x="114007" y="1416240"/>
                  </a:lnTo>
                  <a:lnTo>
                    <a:pt x="113461" y="1416189"/>
                  </a:lnTo>
                  <a:lnTo>
                    <a:pt x="112941" y="1420266"/>
                  </a:lnTo>
                  <a:lnTo>
                    <a:pt x="114249" y="1419923"/>
                  </a:lnTo>
                  <a:lnTo>
                    <a:pt x="115341" y="1419745"/>
                  </a:lnTo>
                  <a:lnTo>
                    <a:pt x="118364" y="1419745"/>
                  </a:lnTo>
                  <a:lnTo>
                    <a:pt x="120142" y="1420444"/>
                  </a:lnTo>
                  <a:lnTo>
                    <a:pt x="122923" y="1423212"/>
                  </a:lnTo>
                  <a:lnTo>
                    <a:pt x="123621" y="1424965"/>
                  </a:lnTo>
                  <a:lnTo>
                    <a:pt x="123621" y="1429334"/>
                  </a:lnTo>
                  <a:lnTo>
                    <a:pt x="122859" y="1431213"/>
                  </a:lnTo>
                  <a:lnTo>
                    <a:pt x="119849" y="1434236"/>
                  </a:lnTo>
                  <a:lnTo>
                    <a:pt x="118008" y="1434998"/>
                  </a:lnTo>
                  <a:lnTo>
                    <a:pt x="113995" y="1434998"/>
                  </a:lnTo>
                  <a:lnTo>
                    <a:pt x="112433" y="1434414"/>
                  </a:lnTo>
                  <a:lnTo>
                    <a:pt x="109867" y="1432090"/>
                  </a:lnTo>
                  <a:lnTo>
                    <a:pt x="108966" y="1430197"/>
                  </a:lnTo>
                  <a:lnTo>
                    <a:pt x="108432" y="1427568"/>
                  </a:lnTo>
                  <a:lnTo>
                    <a:pt x="103784" y="1428191"/>
                  </a:lnTo>
                  <a:lnTo>
                    <a:pt x="104101" y="1431328"/>
                  </a:lnTo>
                  <a:lnTo>
                    <a:pt x="105346" y="1433893"/>
                  </a:lnTo>
                  <a:lnTo>
                    <a:pt x="109728" y="1437855"/>
                  </a:lnTo>
                  <a:lnTo>
                    <a:pt x="112483" y="1438846"/>
                  </a:lnTo>
                  <a:lnTo>
                    <a:pt x="119481" y="1438846"/>
                  </a:lnTo>
                  <a:lnTo>
                    <a:pt x="122529" y="1437690"/>
                  </a:lnTo>
                  <a:lnTo>
                    <a:pt x="125349" y="1434998"/>
                  </a:lnTo>
                  <a:lnTo>
                    <a:pt x="127342" y="1433106"/>
                  </a:lnTo>
                  <a:lnTo>
                    <a:pt x="128536" y="1430299"/>
                  </a:lnTo>
                  <a:lnTo>
                    <a:pt x="128536" y="1424559"/>
                  </a:lnTo>
                  <a:close/>
                </a:path>
                <a:path w="1958339" h="1576704">
                  <a:moveTo>
                    <a:pt x="130441" y="266915"/>
                  </a:moveTo>
                  <a:lnTo>
                    <a:pt x="111912" y="266915"/>
                  </a:lnTo>
                  <a:lnTo>
                    <a:pt x="112420" y="266039"/>
                  </a:lnTo>
                  <a:lnTo>
                    <a:pt x="113080" y="265226"/>
                  </a:lnTo>
                  <a:lnTo>
                    <a:pt x="114655" y="263537"/>
                  </a:lnTo>
                  <a:lnTo>
                    <a:pt x="116446" y="261962"/>
                  </a:lnTo>
                  <a:lnTo>
                    <a:pt x="122567" y="256794"/>
                  </a:lnTo>
                  <a:lnTo>
                    <a:pt x="124955" y="254558"/>
                  </a:lnTo>
                  <a:lnTo>
                    <a:pt x="127825" y="251345"/>
                  </a:lnTo>
                  <a:lnTo>
                    <a:pt x="128854" y="249821"/>
                  </a:lnTo>
                  <a:lnTo>
                    <a:pt x="130086" y="246888"/>
                  </a:lnTo>
                  <a:lnTo>
                    <a:pt x="130390" y="245414"/>
                  </a:lnTo>
                  <a:lnTo>
                    <a:pt x="130390" y="240893"/>
                  </a:lnTo>
                  <a:lnTo>
                    <a:pt x="129336" y="238391"/>
                  </a:lnTo>
                  <a:lnTo>
                    <a:pt x="125107" y="234365"/>
                  </a:lnTo>
                  <a:lnTo>
                    <a:pt x="122237" y="233387"/>
                  </a:lnTo>
                  <a:lnTo>
                    <a:pt x="115023" y="233387"/>
                  </a:lnTo>
                  <a:lnTo>
                    <a:pt x="112153" y="234315"/>
                  </a:lnTo>
                  <a:lnTo>
                    <a:pt x="107899" y="238061"/>
                  </a:lnTo>
                  <a:lnTo>
                    <a:pt x="106667" y="240728"/>
                  </a:lnTo>
                  <a:lnTo>
                    <a:pt x="106349" y="244322"/>
                  </a:lnTo>
                  <a:lnTo>
                    <a:pt x="111112" y="244817"/>
                  </a:lnTo>
                  <a:lnTo>
                    <a:pt x="111125" y="242417"/>
                  </a:lnTo>
                  <a:lnTo>
                    <a:pt x="111810" y="240563"/>
                  </a:lnTo>
                  <a:lnTo>
                    <a:pt x="114490" y="237896"/>
                  </a:lnTo>
                  <a:lnTo>
                    <a:pt x="116268" y="237197"/>
                  </a:lnTo>
                  <a:lnTo>
                    <a:pt x="120624" y="237197"/>
                  </a:lnTo>
                  <a:lnTo>
                    <a:pt x="122339" y="237845"/>
                  </a:lnTo>
                  <a:lnTo>
                    <a:pt x="124968" y="240411"/>
                  </a:lnTo>
                  <a:lnTo>
                    <a:pt x="125628" y="241935"/>
                  </a:lnTo>
                  <a:lnTo>
                    <a:pt x="125628" y="245516"/>
                  </a:lnTo>
                  <a:lnTo>
                    <a:pt x="124904" y="247370"/>
                  </a:lnTo>
                  <a:lnTo>
                    <a:pt x="122021" y="251345"/>
                  </a:lnTo>
                  <a:lnTo>
                    <a:pt x="119240" y="254012"/>
                  </a:lnTo>
                  <a:lnTo>
                    <a:pt x="112483" y="259562"/>
                  </a:lnTo>
                  <a:lnTo>
                    <a:pt x="110464" y="261467"/>
                  </a:lnTo>
                  <a:lnTo>
                    <a:pt x="107657" y="264731"/>
                  </a:lnTo>
                  <a:lnTo>
                    <a:pt x="106641" y="266420"/>
                  </a:lnTo>
                  <a:lnTo>
                    <a:pt x="105613" y="269138"/>
                  </a:lnTo>
                  <a:lnTo>
                    <a:pt x="105435" y="270230"/>
                  </a:lnTo>
                  <a:lnTo>
                    <a:pt x="105460" y="271373"/>
                  </a:lnTo>
                  <a:lnTo>
                    <a:pt x="130441" y="271373"/>
                  </a:lnTo>
                  <a:lnTo>
                    <a:pt x="130441" y="266915"/>
                  </a:lnTo>
                  <a:close/>
                </a:path>
                <a:path w="1958339" h="1576704">
                  <a:moveTo>
                    <a:pt x="130708" y="723836"/>
                  </a:moveTo>
                  <a:lnTo>
                    <a:pt x="125933" y="702779"/>
                  </a:lnTo>
                  <a:lnTo>
                    <a:pt x="125933" y="725639"/>
                  </a:lnTo>
                  <a:lnTo>
                    <a:pt x="125209" y="729767"/>
                  </a:lnTo>
                  <a:lnTo>
                    <a:pt x="123723" y="731837"/>
                  </a:lnTo>
                  <a:lnTo>
                    <a:pt x="122301" y="733856"/>
                  </a:lnTo>
                  <a:lnTo>
                    <a:pt x="120510" y="734885"/>
                  </a:lnTo>
                  <a:lnTo>
                    <a:pt x="116243" y="734885"/>
                  </a:lnTo>
                  <a:lnTo>
                    <a:pt x="114452" y="733856"/>
                  </a:lnTo>
                  <a:lnTo>
                    <a:pt x="112890" y="731672"/>
                  </a:lnTo>
                  <a:lnTo>
                    <a:pt x="111556" y="729767"/>
                  </a:lnTo>
                  <a:lnTo>
                    <a:pt x="110820" y="725639"/>
                  </a:lnTo>
                  <a:lnTo>
                    <a:pt x="110921" y="712685"/>
                  </a:lnTo>
                  <a:lnTo>
                    <a:pt x="111620" y="708977"/>
                  </a:lnTo>
                  <a:lnTo>
                    <a:pt x="113220" y="706640"/>
                  </a:lnTo>
                  <a:lnTo>
                    <a:pt x="114490" y="704850"/>
                  </a:lnTo>
                  <a:lnTo>
                    <a:pt x="116192" y="703922"/>
                  </a:lnTo>
                  <a:lnTo>
                    <a:pt x="120497" y="703922"/>
                  </a:lnTo>
                  <a:lnTo>
                    <a:pt x="122301" y="704951"/>
                  </a:lnTo>
                  <a:lnTo>
                    <a:pt x="123761" y="707021"/>
                  </a:lnTo>
                  <a:lnTo>
                    <a:pt x="125209" y="709041"/>
                  </a:lnTo>
                  <a:lnTo>
                    <a:pt x="125844" y="712685"/>
                  </a:lnTo>
                  <a:lnTo>
                    <a:pt x="125933" y="725639"/>
                  </a:lnTo>
                  <a:lnTo>
                    <a:pt x="125933" y="702779"/>
                  </a:lnTo>
                  <a:lnTo>
                    <a:pt x="125247" y="702119"/>
                  </a:lnTo>
                  <a:lnTo>
                    <a:pt x="122186" y="700493"/>
                  </a:lnTo>
                  <a:lnTo>
                    <a:pt x="120408" y="700112"/>
                  </a:lnTo>
                  <a:lnTo>
                    <a:pt x="115633" y="700112"/>
                  </a:lnTo>
                  <a:lnTo>
                    <a:pt x="113347" y="700811"/>
                  </a:lnTo>
                  <a:lnTo>
                    <a:pt x="111531" y="702335"/>
                  </a:lnTo>
                  <a:lnTo>
                    <a:pt x="109715" y="703808"/>
                  </a:lnTo>
                  <a:lnTo>
                    <a:pt x="108356" y="705878"/>
                  </a:lnTo>
                  <a:lnTo>
                    <a:pt x="106514" y="711377"/>
                  </a:lnTo>
                  <a:lnTo>
                    <a:pt x="106057" y="714971"/>
                  </a:lnTo>
                  <a:lnTo>
                    <a:pt x="106057" y="726503"/>
                  </a:lnTo>
                  <a:lnTo>
                    <a:pt x="107302" y="731672"/>
                  </a:lnTo>
                  <a:lnTo>
                    <a:pt x="111874" y="737387"/>
                  </a:lnTo>
                  <a:lnTo>
                    <a:pt x="114731" y="738695"/>
                  </a:lnTo>
                  <a:lnTo>
                    <a:pt x="121145" y="738695"/>
                  </a:lnTo>
                  <a:lnTo>
                    <a:pt x="123431" y="737997"/>
                  </a:lnTo>
                  <a:lnTo>
                    <a:pt x="125260" y="736473"/>
                  </a:lnTo>
                  <a:lnTo>
                    <a:pt x="127063" y="734999"/>
                  </a:lnTo>
                  <a:lnTo>
                    <a:pt x="128435" y="732878"/>
                  </a:lnTo>
                  <a:lnTo>
                    <a:pt x="130251" y="727430"/>
                  </a:lnTo>
                  <a:lnTo>
                    <a:pt x="130708" y="723836"/>
                  </a:lnTo>
                  <a:close/>
                </a:path>
                <a:path w="1958339" h="1576704">
                  <a:moveTo>
                    <a:pt x="130835" y="24384"/>
                  </a:moveTo>
                  <a:lnTo>
                    <a:pt x="130213" y="22364"/>
                  </a:lnTo>
                  <a:lnTo>
                    <a:pt x="127736" y="19100"/>
                  </a:lnTo>
                  <a:lnTo>
                    <a:pt x="126009" y="18008"/>
                  </a:lnTo>
                  <a:lnTo>
                    <a:pt x="123774" y="17526"/>
                  </a:lnTo>
                  <a:lnTo>
                    <a:pt x="125488" y="16700"/>
                  </a:lnTo>
                  <a:lnTo>
                    <a:pt x="126784" y="15671"/>
                  </a:lnTo>
                  <a:lnTo>
                    <a:pt x="128536" y="12954"/>
                  </a:lnTo>
                  <a:lnTo>
                    <a:pt x="128981" y="11480"/>
                  </a:lnTo>
                  <a:lnTo>
                    <a:pt x="128981" y="8102"/>
                  </a:lnTo>
                  <a:lnTo>
                    <a:pt x="119976" y="0"/>
                  </a:lnTo>
                  <a:lnTo>
                    <a:pt x="114922" y="0"/>
                  </a:lnTo>
                  <a:lnTo>
                    <a:pt x="112420" y="863"/>
                  </a:lnTo>
                  <a:lnTo>
                    <a:pt x="108407" y="4292"/>
                  </a:lnTo>
                  <a:lnTo>
                    <a:pt x="107111" y="6692"/>
                  </a:lnTo>
                  <a:lnTo>
                    <a:pt x="106540" y="9791"/>
                  </a:lnTo>
                  <a:lnTo>
                    <a:pt x="111188" y="10668"/>
                  </a:lnTo>
                  <a:lnTo>
                    <a:pt x="111531" y="8382"/>
                  </a:lnTo>
                  <a:lnTo>
                    <a:pt x="112306" y="6692"/>
                  </a:lnTo>
                  <a:lnTo>
                    <a:pt x="114719" y="4406"/>
                  </a:lnTo>
                  <a:lnTo>
                    <a:pt x="116217" y="3810"/>
                  </a:lnTo>
                  <a:lnTo>
                    <a:pt x="119837" y="3810"/>
                  </a:lnTo>
                  <a:lnTo>
                    <a:pt x="121323" y="4406"/>
                  </a:lnTo>
                  <a:lnTo>
                    <a:pt x="123634" y="6629"/>
                  </a:lnTo>
                  <a:lnTo>
                    <a:pt x="124206" y="8051"/>
                  </a:lnTo>
                  <a:lnTo>
                    <a:pt x="124206" y="11912"/>
                  </a:lnTo>
                  <a:lnTo>
                    <a:pt x="123418" y="13487"/>
                  </a:lnTo>
                  <a:lnTo>
                    <a:pt x="120256" y="15557"/>
                  </a:lnTo>
                  <a:lnTo>
                    <a:pt x="118478" y="16052"/>
                  </a:lnTo>
                  <a:lnTo>
                    <a:pt x="116497" y="16052"/>
                  </a:lnTo>
                  <a:lnTo>
                    <a:pt x="115747" y="16002"/>
                  </a:lnTo>
                  <a:lnTo>
                    <a:pt x="115239" y="20078"/>
                  </a:lnTo>
                  <a:lnTo>
                    <a:pt x="116535" y="19748"/>
                  </a:lnTo>
                  <a:lnTo>
                    <a:pt x="117640" y="19583"/>
                  </a:lnTo>
                  <a:lnTo>
                    <a:pt x="120662" y="19583"/>
                  </a:lnTo>
                  <a:lnTo>
                    <a:pt x="122428" y="20243"/>
                  </a:lnTo>
                  <a:lnTo>
                    <a:pt x="125222" y="23012"/>
                  </a:lnTo>
                  <a:lnTo>
                    <a:pt x="125907" y="24815"/>
                  </a:lnTo>
                  <a:lnTo>
                    <a:pt x="125907" y="29171"/>
                  </a:lnTo>
                  <a:lnTo>
                    <a:pt x="125158" y="31013"/>
                  </a:lnTo>
                  <a:lnTo>
                    <a:pt x="122148" y="34061"/>
                  </a:lnTo>
                  <a:lnTo>
                    <a:pt x="120307" y="34823"/>
                  </a:lnTo>
                  <a:lnTo>
                    <a:pt x="116281" y="34823"/>
                  </a:lnTo>
                  <a:lnTo>
                    <a:pt x="114719" y="34226"/>
                  </a:lnTo>
                  <a:lnTo>
                    <a:pt x="112166" y="31889"/>
                  </a:lnTo>
                  <a:lnTo>
                    <a:pt x="111252" y="30035"/>
                  </a:lnTo>
                  <a:lnTo>
                    <a:pt x="110718" y="27368"/>
                  </a:lnTo>
                  <a:lnTo>
                    <a:pt x="106083" y="28028"/>
                  </a:lnTo>
                  <a:lnTo>
                    <a:pt x="106387" y="31178"/>
                  </a:lnTo>
                  <a:lnTo>
                    <a:pt x="107645" y="33743"/>
                  </a:lnTo>
                  <a:lnTo>
                    <a:pt x="112026" y="37655"/>
                  </a:lnTo>
                  <a:lnTo>
                    <a:pt x="114782" y="38633"/>
                  </a:lnTo>
                  <a:lnTo>
                    <a:pt x="121780" y="38633"/>
                  </a:lnTo>
                  <a:lnTo>
                    <a:pt x="124815" y="37490"/>
                  </a:lnTo>
                  <a:lnTo>
                    <a:pt x="129628" y="32918"/>
                  </a:lnTo>
                  <a:lnTo>
                    <a:pt x="130835" y="30149"/>
                  </a:lnTo>
                  <a:lnTo>
                    <a:pt x="130835" y="24384"/>
                  </a:lnTo>
                  <a:close/>
                </a:path>
                <a:path w="1958339" h="1576704">
                  <a:moveTo>
                    <a:pt x="152463" y="1472260"/>
                  </a:moveTo>
                  <a:lnTo>
                    <a:pt x="148666" y="1452346"/>
                  </a:lnTo>
                  <a:lnTo>
                    <a:pt x="148259" y="1451711"/>
                  </a:lnTo>
                  <a:lnTo>
                    <a:pt x="147688" y="1451178"/>
                  </a:lnTo>
                  <a:lnTo>
                    <a:pt x="147688" y="1474025"/>
                  </a:lnTo>
                  <a:lnTo>
                    <a:pt x="146951" y="1478165"/>
                  </a:lnTo>
                  <a:lnTo>
                    <a:pt x="144056" y="1482267"/>
                  </a:lnTo>
                  <a:lnTo>
                    <a:pt x="142265" y="1483296"/>
                  </a:lnTo>
                  <a:lnTo>
                    <a:pt x="137998" y="1483296"/>
                  </a:lnTo>
                  <a:lnTo>
                    <a:pt x="136207" y="1482267"/>
                  </a:lnTo>
                  <a:lnTo>
                    <a:pt x="133299" y="1478140"/>
                  </a:lnTo>
                  <a:lnTo>
                    <a:pt x="132575" y="1474025"/>
                  </a:lnTo>
                  <a:lnTo>
                    <a:pt x="132676" y="1461084"/>
                  </a:lnTo>
                  <a:lnTo>
                    <a:pt x="133375" y="1457350"/>
                  </a:lnTo>
                  <a:lnTo>
                    <a:pt x="136245" y="1453235"/>
                  </a:lnTo>
                  <a:lnTo>
                    <a:pt x="137947" y="1452346"/>
                  </a:lnTo>
                  <a:lnTo>
                    <a:pt x="142252" y="1452346"/>
                  </a:lnTo>
                  <a:lnTo>
                    <a:pt x="144056" y="1453362"/>
                  </a:lnTo>
                  <a:lnTo>
                    <a:pt x="146964" y="1457452"/>
                  </a:lnTo>
                  <a:lnTo>
                    <a:pt x="147599" y="1461084"/>
                  </a:lnTo>
                  <a:lnTo>
                    <a:pt x="147688" y="1474025"/>
                  </a:lnTo>
                  <a:lnTo>
                    <a:pt x="147688" y="1451178"/>
                  </a:lnTo>
                  <a:lnTo>
                    <a:pt x="147002" y="1450530"/>
                  </a:lnTo>
                  <a:lnTo>
                    <a:pt x="143941" y="1448904"/>
                  </a:lnTo>
                  <a:lnTo>
                    <a:pt x="142163" y="1448498"/>
                  </a:lnTo>
                  <a:lnTo>
                    <a:pt x="137388" y="1448498"/>
                  </a:lnTo>
                  <a:lnTo>
                    <a:pt x="127812" y="1463344"/>
                  </a:lnTo>
                  <a:lnTo>
                    <a:pt x="127812" y="1474927"/>
                  </a:lnTo>
                  <a:lnTo>
                    <a:pt x="129057" y="1480045"/>
                  </a:lnTo>
                  <a:lnTo>
                    <a:pt x="133629" y="1485811"/>
                  </a:lnTo>
                  <a:lnTo>
                    <a:pt x="136486" y="1487119"/>
                  </a:lnTo>
                  <a:lnTo>
                    <a:pt x="142900" y="1487119"/>
                  </a:lnTo>
                  <a:lnTo>
                    <a:pt x="145186" y="1486369"/>
                  </a:lnTo>
                  <a:lnTo>
                    <a:pt x="148818" y="1483398"/>
                  </a:lnTo>
                  <a:lnTo>
                    <a:pt x="150190" y="1481289"/>
                  </a:lnTo>
                  <a:lnTo>
                    <a:pt x="152006" y="1475841"/>
                  </a:lnTo>
                  <a:lnTo>
                    <a:pt x="152463" y="1472260"/>
                  </a:lnTo>
                  <a:close/>
                </a:path>
                <a:path w="1958339" h="1576704">
                  <a:moveTo>
                    <a:pt x="496328" y="1472260"/>
                  </a:moveTo>
                  <a:lnTo>
                    <a:pt x="496265" y="1463344"/>
                  </a:lnTo>
                  <a:lnTo>
                    <a:pt x="496062" y="1461084"/>
                  </a:lnTo>
                  <a:lnTo>
                    <a:pt x="495452" y="1458874"/>
                  </a:lnTo>
                  <a:lnTo>
                    <a:pt x="494919" y="1456664"/>
                  </a:lnTo>
                  <a:lnTo>
                    <a:pt x="494093" y="1454797"/>
                  </a:lnTo>
                  <a:lnTo>
                    <a:pt x="492544" y="1452346"/>
                  </a:lnTo>
                  <a:lnTo>
                    <a:pt x="492137" y="1451711"/>
                  </a:lnTo>
                  <a:lnTo>
                    <a:pt x="491540" y="1451178"/>
                  </a:lnTo>
                  <a:lnTo>
                    <a:pt x="491540" y="1474025"/>
                  </a:lnTo>
                  <a:lnTo>
                    <a:pt x="490816" y="1478165"/>
                  </a:lnTo>
                  <a:lnTo>
                    <a:pt x="487895" y="1482267"/>
                  </a:lnTo>
                  <a:lnTo>
                    <a:pt x="486105" y="1483296"/>
                  </a:lnTo>
                  <a:lnTo>
                    <a:pt x="481863" y="1483296"/>
                  </a:lnTo>
                  <a:lnTo>
                    <a:pt x="480072" y="1482267"/>
                  </a:lnTo>
                  <a:lnTo>
                    <a:pt x="478485" y="1480045"/>
                  </a:lnTo>
                  <a:lnTo>
                    <a:pt x="477177" y="1478140"/>
                  </a:lnTo>
                  <a:lnTo>
                    <a:pt x="476427" y="1474025"/>
                  </a:lnTo>
                  <a:lnTo>
                    <a:pt x="476516" y="1461084"/>
                  </a:lnTo>
                  <a:lnTo>
                    <a:pt x="477240" y="1457350"/>
                  </a:lnTo>
                  <a:lnTo>
                    <a:pt x="478815" y="1455051"/>
                  </a:lnTo>
                  <a:lnTo>
                    <a:pt x="480123" y="1453235"/>
                  </a:lnTo>
                  <a:lnTo>
                    <a:pt x="481812" y="1452346"/>
                  </a:lnTo>
                  <a:lnTo>
                    <a:pt x="486105" y="1452346"/>
                  </a:lnTo>
                  <a:lnTo>
                    <a:pt x="487895" y="1453362"/>
                  </a:lnTo>
                  <a:lnTo>
                    <a:pt x="490829" y="1457452"/>
                  </a:lnTo>
                  <a:lnTo>
                    <a:pt x="491451" y="1461084"/>
                  </a:lnTo>
                  <a:lnTo>
                    <a:pt x="491540" y="1474025"/>
                  </a:lnTo>
                  <a:lnTo>
                    <a:pt x="491540" y="1451178"/>
                  </a:lnTo>
                  <a:lnTo>
                    <a:pt x="490829" y="1450530"/>
                  </a:lnTo>
                  <a:lnTo>
                    <a:pt x="487794" y="1448904"/>
                  </a:lnTo>
                  <a:lnTo>
                    <a:pt x="486054" y="1448498"/>
                  </a:lnTo>
                  <a:lnTo>
                    <a:pt x="481266" y="1448498"/>
                  </a:lnTo>
                  <a:lnTo>
                    <a:pt x="471690" y="1463344"/>
                  </a:lnTo>
                  <a:lnTo>
                    <a:pt x="471690" y="1474927"/>
                  </a:lnTo>
                  <a:lnTo>
                    <a:pt x="472948" y="1480045"/>
                  </a:lnTo>
                  <a:lnTo>
                    <a:pt x="475551" y="1483398"/>
                  </a:lnTo>
                  <a:lnTo>
                    <a:pt x="477507" y="1485811"/>
                  </a:lnTo>
                  <a:lnTo>
                    <a:pt x="480339" y="1487119"/>
                  </a:lnTo>
                  <a:lnTo>
                    <a:pt x="486752" y="1487119"/>
                  </a:lnTo>
                  <a:lnTo>
                    <a:pt x="489038" y="1486369"/>
                  </a:lnTo>
                  <a:lnTo>
                    <a:pt x="490893" y="1484884"/>
                  </a:lnTo>
                  <a:lnTo>
                    <a:pt x="492683" y="1483398"/>
                  </a:lnTo>
                  <a:lnTo>
                    <a:pt x="494042" y="1481289"/>
                  </a:lnTo>
                  <a:lnTo>
                    <a:pt x="495096" y="1478140"/>
                  </a:lnTo>
                  <a:lnTo>
                    <a:pt x="495833" y="1475841"/>
                  </a:lnTo>
                  <a:lnTo>
                    <a:pt x="496328" y="1472260"/>
                  </a:lnTo>
                  <a:close/>
                </a:path>
                <a:path w="1958339" h="1576704">
                  <a:moveTo>
                    <a:pt x="509816" y="1481188"/>
                  </a:moveTo>
                  <a:lnTo>
                    <a:pt x="504545" y="1481188"/>
                  </a:lnTo>
                  <a:lnTo>
                    <a:pt x="504545" y="1486471"/>
                  </a:lnTo>
                  <a:lnTo>
                    <a:pt x="509816" y="1486471"/>
                  </a:lnTo>
                  <a:lnTo>
                    <a:pt x="509816" y="1481188"/>
                  </a:lnTo>
                  <a:close/>
                </a:path>
                <a:path w="1958339" h="1576704">
                  <a:moveTo>
                    <a:pt x="534504" y="1448498"/>
                  </a:moveTo>
                  <a:lnTo>
                    <a:pt x="531520" y="1448498"/>
                  </a:lnTo>
                  <a:lnTo>
                    <a:pt x="530694" y="1450124"/>
                  </a:lnTo>
                  <a:lnTo>
                    <a:pt x="529336" y="1451813"/>
                  </a:lnTo>
                  <a:lnTo>
                    <a:pt x="525424" y="1455293"/>
                  </a:lnTo>
                  <a:lnTo>
                    <a:pt x="523189" y="1456766"/>
                  </a:lnTo>
                  <a:lnTo>
                    <a:pt x="520674" y="1457947"/>
                  </a:lnTo>
                  <a:lnTo>
                    <a:pt x="520585" y="1462481"/>
                  </a:lnTo>
                  <a:lnTo>
                    <a:pt x="529882" y="1456880"/>
                  </a:lnTo>
                  <a:lnTo>
                    <a:pt x="529882" y="1486471"/>
                  </a:lnTo>
                  <a:lnTo>
                    <a:pt x="534504" y="1486471"/>
                  </a:lnTo>
                  <a:lnTo>
                    <a:pt x="534504" y="1456880"/>
                  </a:lnTo>
                  <a:lnTo>
                    <a:pt x="534504" y="1448498"/>
                  </a:lnTo>
                  <a:close/>
                </a:path>
                <a:path w="1958339" h="1576704">
                  <a:moveTo>
                    <a:pt x="757440" y="1560664"/>
                  </a:moveTo>
                  <a:lnTo>
                    <a:pt x="756551" y="1555178"/>
                  </a:lnTo>
                  <a:lnTo>
                    <a:pt x="756513" y="1554924"/>
                  </a:lnTo>
                  <a:lnTo>
                    <a:pt x="755370" y="1555089"/>
                  </a:lnTo>
                  <a:lnTo>
                    <a:pt x="754392" y="1555178"/>
                  </a:lnTo>
                  <a:lnTo>
                    <a:pt x="752703" y="1555178"/>
                  </a:lnTo>
                  <a:lnTo>
                    <a:pt x="751941" y="1555026"/>
                  </a:lnTo>
                  <a:lnTo>
                    <a:pt x="751459" y="1554708"/>
                  </a:lnTo>
                  <a:lnTo>
                    <a:pt x="750912" y="1554391"/>
                  </a:lnTo>
                  <a:lnTo>
                    <a:pt x="750582" y="1553972"/>
                  </a:lnTo>
                  <a:lnTo>
                    <a:pt x="750303" y="1553413"/>
                  </a:lnTo>
                  <a:lnTo>
                    <a:pt x="750100" y="1552917"/>
                  </a:lnTo>
                  <a:lnTo>
                    <a:pt x="749985" y="1527441"/>
                  </a:lnTo>
                  <a:lnTo>
                    <a:pt x="756513" y="1527441"/>
                  </a:lnTo>
                  <a:lnTo>
                    <a:pt x="756513" y="1522374"/>
                  </a:lnTo>
                  <a:lnTo>
                    <a:pt x="749985" y="1522374"/>
                  </a:lnTo>
                  <a:lnTo>
                    <a:pt x="749985" y="1508975"/>
                  </a:lnTo>
                  <a:lnTo>
                    <a:pt x="743521" y="1512874"/>
                  </a:lnTo>
                  <a:lnTo>
                    <a:pt x="743521" y="1522374"/>
                  </a:lnTo>
                  <a:lnTo>
                    <a:pt x="738784" y="1522374"/>
                  </a:lnTo>
                  <a:lnTo>
                    <a:pt x="738784" y="1527441"/>
                  </a:lnTo>
                  <a:lnTo>
                    <a:pt x="743521" y="1527441"/>
                  </a:lnTo>
                  <a:lnTo>
                    <a:pt x="743572" y="1553972"/>
                  </a:lnTo>
                  <a:lnTo>
                    <a:pt x="743788" y="1555965"/>
                  </a:lnTo>
                  <a:lnTo>
                    <a:pt x="744880" y="1558391"/>
                  </a:lnTo>
                  <a:lnTo>
                    <a:pt x="745744" y="1559382"/>
                  </a:lnTo>
                  <a:lnTo>
                    <a:pt x="748360" y="1560868"/>
                  </a:lnTo>
                  <a:lnTo>
                    <a:pt x="750201" y="1561249"/>
                  </a:lnTo>
                  <a:lnTo>
                    <a:pt x="754011" y="1561249"/>
                  </a:lnTo>
                  <a:lnTo>
                    <a:pt x="755637" y="1561058"/>
                  </a:lnTo>
                  <a:lnTo>
                    <a:pt x="757440" y="1560664"/>
                  </a:lnTo>
                  <a:close/>
                </a:path>
                <a:path w="1958339" h="1576704">
                  <a:moveTo>
                    <a:pt x="770001" y="1522374"/>
                  </a:moveTo>
                  <a:lnTo>
                    <a:pt x="763524" y="1522374"/>
                  </a:lnTo>
                  <a:lnTo>
                    <a:pt x="763524" y="1560741"/>
                  </a:lnTo>
                  <a:lnTo>
                    <a:pt x="770001" y="1560741"/>
                  </a:lnTo>
                  <a:lnTo>
                    <a:pt x="770001" y="1522374"/>
                  </a:lnTo>
                  <a:close/>
                </a:path>
                <a:path w="1958339" h="1576704">
                  <a:moveTo>
                    <a:pt x="770001" y="1507782"/>
                  </a:moveTo>
                  <a:lnTo>
                    <a:pt x="763524" y="1507782"/>
                  </a:lnTo>
                  <a:lnTo>
                    <a:pt x="763524" y="1515262"/>
                  </a:lnTo>
                  <a:lnTo>
                    <a:pt x="770001" y="1515262"/>
                  </a:lnTo>
                  <a:lnTo>
                    <a:pt x="770001" y="1507782"/>
                  </a:lnTo>
                  <a:close/>
                </a:path>
                <a:path w="1958339" h="1576704">
                  <a:moveTo>
                    <a:pt x="832383" y="1560741"/>
                  </a:moveTo>
                  <a:lnTo>
                    <a:pt x="832319" y="1529816"/>
                  </a:lnTo>
                  <a:lnTo>
                    <a:pt x="831469" y="1527149"/>
                  </a:lnTo>
                  <a:lnTo>
                    <a:pt x="831354" y="1526781"/>
                  </a:lnTo>
                  <a:lnTo>
                    <a:pt x="828992" y="1524368"/>
                  </a:lnTo>
                  <a:lnTo>
                    <a:pt x="827265" y="1522564"/>
                  </a:lnTo>
                  <a:lnTo>
                    <a:pt x="824331" y="1521510"/>
                  </a:lnTo>
                  <a:lnTo>
                    <a:pt x="815682" y="1521510"/>
                  </a:lnTo>
                  <a:lnTo>
                    <a:pt x="811720" y="1523746"/>
                  </a:lnTo>
                  <a:lnTo>
                    <a:pt x="808672" y="1528229"/>
                  </a:lnTo>
                  <a:lnTo>
                    <a:pt x="808304" y="1527149"/>
                  </a:lnTo>
                  <a:lnTo>
                    <a:pt x="800671" y="1521510"/>
                  </a:lnTo>
                  <a:lnTo>
                    <a:pt x="795286" y="1521510"/>
                  </a:lnTo>
                  <a:lnTo>
                    <a:pt x="792975" y="1522107"/>
                  </a:lnTo>
                  <a:lnTo>
                    <a:pt x="789038" y="1524368"/>
                  </a:lnTo>
                  <a:lnTo>
                    <a:pt x="787463" y="1525879"/>
                  </a:lnTo>
                  <a:lnTo>
                    <a:pt x="786206" y="1527759"/>
                  </a:lnTo>
                  <a:lnTo>
                    <a:pt x="786206" y="1522374"/>
                  </a:lnTo>
                  <a:lnTo>
                    <a:pt x="780440" y="1522374"/>
                  </a:lnTo>
                  <a:lnTo>
                    <a:pt x="780440" y="1560741"/>
                  </a:lnTo>
                  <a:lnTo>
                    <a:pt x="786917" y="1560741"/>
                  </a:lnTo>
                  <a:lnTo>
                    <a:pt x="786917" y="1537347"/>
                  </a:lnTo>
                  <a:lnTo>
                    <a:pt x="787247" y="1534668"/>
                  </a:lnTo>
                  <a:lnTo>
                    <a:pt x="794588" y="1527149"/>
                  </a:lnTo>
                  <a:lnTo>
                    <a:pt x="798830" y="1527149"/>
                  </a:lnTo>
                  <a:lnTo>
                    <a:pt x="800569" y="1527860"/>
                  </a:lnTo>
                  <a:lnTo>
                    <a:pt x="801598" y="1529308"/>
                  </a:lnTo>
                  <a:lnTo>
                    <a:pt x="802690" y="1530756"/>
                  </a:lnTo>
                  <a:lnTo>
                    <a:pt x="803173" y="1532928"/>
                  </a:lnTo>
                  <a:lnTo>
                    <a:pt x="803173" y="1560741"/>
                  </a:lnTo>
                  <a:lnTo>
                    <a:pt x="809701" y="1560741"/>
                  </a:lnTo>
                  <a:lnTo>
                    <a:pt x="809701" y="1534502"/>
                  </a:lnTo>
                  <a:lnTo>
                    <a:pt x="810577" y="1531632"/>
                  </a:lnTo>
                  <a:lnTo>
                    <a:pt x="813968" y="1528229"/>
                  </a:lnTo>
                  <a:lnTo>
                    <a:pt x="814158" y="1528038"/>
                  </a:lnTo>
                  <a:lnTo>
                    <a:pt x="816394" y="1527149"/>
                  </a:lnTo>
                  <a:lnTo>
                    <a:pt x="820585" y="1527149"/>
                  </a:lnTo>
                  <a:lnTo>
                    <a:pt x="825906" y="1560741"/>
                  </a:lnTo>
                  <a:lnTo>
                    <a:pt x="832383" y="1560741"/>
                  </a:lnTo>
                  <a:close/>
                </a:path>
                <a:path w="1958339" h="1576704">
                  <a:moveTo>
                    <a:pt x="850379" y="1472260"/>
                  </a:moveTo>
                  <a:lnTo>
                    <a:pt x="850315" y="1463344"/>
                  </a:lnTo>
                  <a:lnTo>
                    <a:pt x="850112" y="1461084"/>
                  </a:lnTo>
                  <a:lnTo>
                    <a:pt x="849515" y="1458874"/>
                  </a:lnTo>
                  <a:lnTo>
                    <a:pt x="848969" y="1456664"/>
                  </a:lnTo>
                  <a:lnTo>
                    <a:pt x="848156" y="1454797"/>
                  </a:lnTo>
                  <a:lnTo>
                    <a:pt x="846594" y="1452346"/>
                  </a:lnTo>
                  <a:lnTo>
                    <a:pt x="846201" y="1451711"/>
                  </a:lnTo>
                  <a:lnTo>
                    <a:pt x="845591" y="1451165"/>
                  </a:lnTo>
                  <a:lnTo>
                    <a:pt x="845591" y="1474025"/>
                  </a:lnTo>
                  <a:lnTo>
                    <a:pt x="844880" y="1478165"/>
                  </a:lnTo>
                  <a:lnTo>
                    <a:pt x="841959" y="1482267"/>
                  </a:lnTo>
                  <a:lnTo>
                    <a:pt x="840155" y="1483296"/>
                  </a:lnTo>
                  <a:lnTo>
                    <a:pt x="835914" y="1483296"/>
                  </a:lnTo>
                  <a:lnTo>
                    <a:pt x="834123" y="1482267"/>
                  </a:lnTo>
                  <a:lnTo>
                    <a:pt x="832535" y="1480045"/>
                  </a:lnTo>
                  <a:lnTo>
                    <a:pt x="831240" y="1478140"/>
                  </a:lnTo>
                  <a:lnTo>
                    <a:pt x="830478" y="1474025"/>
                  </a:lnTo>
                  <a:lnTo>
                    <a:pt x="830580" y="1461084"/>
                  </a:lnTo>
                  <a:lnTo>
                    <a:pt x="831291" y="1457350"/>
                  </a:lnTo>
                  <a:lnTo>
                    <a:pt x="832878" y="1455051"/>
                  </a:lnTo>
                  <a:lnTo>
                    <a:pt x="834174" y="1453235"/>
                  </a:lnTo>
                  <a:lnTo>
                    <a:pt x="835863" y="1452346"/>
                  </a:lnTo>
                  <a:lnTo>
                    <a:pt x="840155" y="1452346"/>
                  </a:lnTo>
                  <a:lnTo>
                    <a:pt x="841959" y="1453362"/>
                  </a:lnTo>
                  <a:lnTo>
                    <a:pt x="844892" y="1457452"/>
                  </a:lnTo>
                  <a:lnTo>
                    <a:pt x="845515" y="1461084"/>
                  </a:lnTo>
                  <a:lnTo>
                    <a:pt x="845591" y="1474025"/>
                  </a:lnTo>
                  <a:lnTo>
                    <a:pt x="845591" y="1451165"/>
                  </a:lnTo>
                  <a:lnTo>
                    <a:pt x="844892" y="1450530"/>
                  </a:lnTo>
                  <a:lnTo>
                    <a:pt x="841844" y="1448904"/>
                  </a:lnTo>
                  <a:lnTo>
                    <a:pt x="840105" y="1448498"/>
                  </a:lnTo>
                  <a:lnTo>
                    <a:pt x="835317" y="1448498"/>
                  </a:lnTo>
                  <a:lnTo>
                    <a:pt x="825754" y="1463344"/>
                  </a:lnTo>
                  <a:lnTo>
                    <a:pt x="825754" y="1474927"/>
                  </a:lnTo>
                  <a:lnTo>
                    <a:pt x="826998" y="1480045"/>
                  </a:lnTo>
                  <a:lnTo>
                    <a:pt x="829614" y="1483398"/>
                  </a:lnTo>
                  <a:lnTo>
                    <a:pt x="831570" y="1485811"/>
                  </a:lnTo>
                  <a:lnTo>
                    <a:pt x="834390" y="1487119"/>
                  </a:lnTo>
                  <a:lnTo>
                    <a:pt x="840816" y="1487119"/>
                  </a:lnTo>
                  <a:lnTo>
                    <a:pt x="843102" y="1486369"/>
                  </a:lnTo>
                  <a:lnTo>
                    <a:pt x="844943" y="1484884"/>
                  </a:lnTo>
                  <a:lnTo>
                    <a:pt x="846747" y="1483398"/>
                  </a:lnTo>
                  <a:lnTo>
                    <a:pt x="848106" y="1481289"/>
                  </a:lnTo>
                  <a:lnTo>
                    <a:pt x="849160" y="1478140"/>
                  </a:lnTo>
                  <a:lnTo>
                    <a:pt x="849896" y="1475841"/>
                  </a:lnTo>
                  <a:lnTo>
                    <a:pt x="850379" y="1472260"/>
                  </a:lnTo>
                  <a:close/>
                </a:path>
                <a:path w="1958339" h="1576704">
                  <a:moveTo>
                    <a:pt x="863866" y="1481188"/>
                  </a:moveTo>
                  <a:lnTo>
                    <a:pt x="858596" y="1481188"/>
                  </a:lnTo>
                  <a:lnTo>
                    <a:pt x="858596" y="1486471"/>
                  </a:lnTo>
                  <a:lnTo>
                    <a:pt x="863866" y="1486471"/>
                  </a:lnTo>
                  <a:lnTo>
                    <a:pt x="863866" y="1481188"/>
                  </a:lnTo>
                  <a:close/>
                </a:path>
                <a:path w="1958339" h="1576704">
                  <a:moveTo>
                    <a:pt x="877036" y="1535150"/>
                  </a:moveTo>
                  <a:lnTo>
                    <a:pt x="875398" y="1530235"/>
                  </a:lnTo>
                  <a:lnTo>
                    <a:pt x="872248" y="1526857"/>
                  </a:lnTo>
                  <a:lnTo>
                    <a:pt x="870127" y="1524596"/>
                  </a:lnTo>
                  <a:lnTo>
                    <a:pt x="870127" y="1537881"/>
                  </a:lnTo>
                  <a:lnTo>
                    <a:pt x="848753" y="1537881"/>
                  </a:lnTo>
                  <a:lnTo>
                    <a:pt x="848969" y="1534528"/>
                  </a:lnTo>
                  <a:lnTo>
                    <a:pt x="850112" y="1531861"/>
                  </a:lnTo>
                  <a:lnTo>
                    <a:pt x="854138" y="1527860"/>
                  </a:lnTo>
                  <a:lnTo>
                    <a:pt x="856640" y="1526857"/>
                  </a:lnTo>
                  <a:lnTo>
                    <a:pt x="862952" y="1526857"/>
                  </a:lnTo>
                  <a:lnTo>
                    <a:pt x="865619" y="1528114"/>
                  </a:lnTo>
                  <a:lnTo>
                    <a:pt x="867676" y="1530616"/>
                  </a:lnTo>
                  <a:lnTo>
                    <a:pt x="869035" y="1532229"/>
                  </a:lnTo>
                  <a:lnTo>
                    <a:pt x="869810" y="1534528"/>
                  </a:lnTo>
                  <a:lnTo>
                    <a:pt x="869924" y="1535430"/>
                  </a:lnTo>
                  <a:lnTo>
                    <a:pt x="870127" y="1537881"/>
                  </a:lnTo>
                  <a:lnTo>
                    <a:pt x="870127" y="1524596"/>
                  </a:lnTo>
                  <a:lnTo>
                    <a:pt x="868870" y="1523250"/>
                  </a:lnTo>
                  <a:lnTo>
                    <a:pt x="864692" y="1521510"/>
                  </a:lnTo>
                  <a:lnTo>
                    <a:pt x="854303" y="1521510"/>
                  </a:lnTo>
                  <a:lnTo>
                    <a:pt x="849947" y="1523288"/>
                  </a:lnTo>
                  <a:lnTo>
                    <a:pt x="843318" y="1530413"/>
                  </a:lnTo>
                  <a:lnTo>
                    <a:pt x="841768" y="1535150"/>
                  </a:lnTo>
                  <a:lnTo>
                    <a:pt x="841768" y="1548384"/>
                  </a:lnTo>
                  <a:lnTo>
                    <a:pt x="843318" y="1552968"/>
                  </a:lnTo>
                  <a:lnTo>
                    <a:pt x="846582" y="1556423"/>
                  </a:lnTo>
                  <a:lnTo>
                    <a:pt x="849896" y="1559877"/>
                  </a:lnTo>
                  <a:lnTo>
                    <a:pt x="854354" y="1561604"/>
                  </a:lnTo>
                  <a:lnTo>
                    <a:pt x="864412" y="1561604"/>
                  </a:lnTo>
                  <a:lnTo>
                    <a:pt x="868057" y="1560525"/>
                  </a:lnTo>
                  <a:lnTo>
                    <a:pt x="870889" y="1558353"/>
                  </a:lnTo>
                  <a:lnTo>
                    <a:pt x="873671" y="1556258"/>
                  </a:lnTo>
                  <a:lnTo>
                    <a:pt x="875728" y="1553146"/>
                  </a:lnTo>
                  <a:lnTo>
                    <a:pt x="876820" y="1549222"/>
                  </a:lnTo>
                  <a:lnTo>
                    <a:pt x="870077" y="1548384"/>
                  </a:lnTo>
                  <a:lnTo>
                    <a:pt x="869099" y="1551127"/>
                  </a:lnTo>
                  <a:lnTo>
                    <a:pt x="867714" y="1553146"/>
                  </a:lnTo>
                  <a:lnTo>
                    <a:pt x="866051" y="1554378"/>
                  </a:lnTo>
                  <a:lnTo>
                    <a:pt x="864412" y="1555635"/>
                  </a:lnTo>
                  <a:lnTo>
                    <a:pt x="862355" y="1556258"/>
                  </a:lnTo>
                  <a:lnTo>
                    <a:pt x="856742" y="1556258"/>
                  </a:lnTo>
                  <a:lnTo>
                    <a:pt x="854087" y="1555140"/>
                  </a:lnTo>
                  <a:lnTo>
                    <a:pt x="849845" y="1550657"/>
                  </a:lnTo>
                  <a:lnTo>
                    <a:pt x="848639" y="1547431"/>
                  </a:lnTo>
                  <a:lnTo>
                    <a:pt x="848372" y="1543215"/>
                  </a:lnTo>
                  <a:lnTo>
                    <a:pt x="876985" y="1543215"/>
                  </a:lnTo>
                  <a:lnTo>
                    <a:pt x="877036" y="1537881"/>
                  </a:lnTo>
                  <a:lnTo>
                    <a:pt x="877036" y="1535150"/>
                  </a:lnTo>
                  <a:close/>
                </a:path>
                <a:path w="1958339" h="1576704">
                  <a:moveTo>
                    <a:pt x="895477" y="1482013"/>
                  </a:moveTo>
                  <a:lnTo>
                    <a:pt x="876922" y="1482013"/>
                  </a:lnTo>
                  <a:lnTo>
                    <a:pt x="877468" y="1481162"/>
                  </a:lnTo>
                  <a:lnTo>
                    <a:pt x="887590" y="1471917"/>
                  </a:lnTo>
                  <a:lnTo>
                    <a:pt x="889977" y="1469694"/>
                  </a:lnTo>
                  <a:lnTo>
                    <a:pt x="891387" y="1468081"/>
                  </a:lnTo>
                  <a:lnTo>
                    <a:pt x="892873" y="1466443"/>
                  </a:lnTo>
                  <a:lnTo>
                    <a:pt x="893889" y="1464919"/>
                  </a:lnTo>
                  <a:lnTo>
                    <a:pt x="895096" y="1461998"/>
                  </a:lnTo>
                  <a:lnTo>
                    <a:pt x="895388" y="1460652"/>
                  </a:lnTo>
                  <a:lnTo>
                    <a:pt x="895286" y="1455699"/>
                  </a:lnTo>
                  <a:lnTo>
                    <a:pt x="894384" y="1453527"/>
                  </a:lnTo>
                  <a:lnTo>
                    <a:pt x="893127" y="1452346"/>
                  </a:lnTo>
                  <a:lnTo>
                    <a:pt x="890143" y="1449501"/>
                  </a:lnTo>
                  <a:lnTo>
                    <a:pt x="887260" y="1448498"/>
                  </a:lnTo>
                  <a:lnTo>
                    <a:pt x="880021" y="1448498"/>
                  </a:lnTo>
                  <a:lnTo>
                    <a:pt x="877201" y="1449425"/>
                  </a:lnTo>
                  <a:lnTo>
                    <a:pt x="875080" y="1451292"/>
                  </a:lnTo>
                  <a:lnTo>
                    <a:pt x="872896" y="1453159"/>
                  </a:lnTo>
                  <a:lnTo>
                    <a:pt x="871702" y="1455877"/>
                  </a:lnTo>
                  <a:lnTo>
                    <a:pt x="871372" y="1459433"/>
                  </a:lnTo>
                  <a:lnTo>
                    <a:pt x="876109" y="1459928"/>
                  </a:lnTo>
                  <a:lnTo>
                    <a:pt x="876160" y="1457553"/>
                  </a:lnTo>
                  <a:lnTo>
                    <a:pt x="876820" y="1455699"/>
                  </a:lnTo>
                  <a:lnTo>
                    <a:pt x="879538" y="1453007"/>
                  </a:lnTo>
                  <a:lnTo>
                    <a:pt x="881278" y="1452346"/>
                  </a:lnTo>
                  <a:lnTo>
                    <a:pt x="885621" y="1452346"/>
                  </a:lnTo>
                  <a:lnTo>
                    <a:pt x="887361" y="1452968"/>
                  </a:lnTo>
                  <a:lnTo>
                    <a:pt x="889977" y="1455496"/>
                  </a:lnTo>
                  <a:lnTo>
                    <a:pt x="890625" y="1457045"/>
                  </a:lnTo>
                  <a:lnTo>
                    <a:pt x="890625" y="1460652"/>
                  </a:lnTo>
                  <a:lnTo>
                    <a:pt x="889927" y="1462506"/>
                  </a:lnTo>
                  <a:lnTo>
                    <a:pt x="888453" y="1464475"/>
                  </a:lnTo>
                  <a:lnTo>
                    <a:pt x="887031" y="1466456"/>
                  </a:lnTo>
                  <a:lnTo>
                    <a:pt x="884262" y="1469110"/>
                  </a:lnTo>
                  <a:lnTo>
                    <a:pt x="880135" y="1472488"/>
                  </a:lnTo>
                  <a:lnTo>
                    <a:pt x="877519" y="1474660"/>
                  </a:lnTo>
                  <a:lnTo>
                    <a:pt x="875461" y="1476565"/>
                  </a:lnTo>
                  <a:lnTo>
                    <a:pt x="874102" y="1478216"/>
                  </a:lnTo>
                  <a:lnTo>
                    <a:pt x="872680" y="1479867"/>
                  </a:lnTo>
                  <a:lnTo>
                    <a:pt x="871651" y="1481543"/>
                  </a:lnTo>
                  <a:lnTo>
                    <a:pt x="871054" y="1483245"/>
                  </a:lnTo>
                  <a:lnTo>
                    <a:pt x="870610" y="1484274"/>
                  </a:lnTo>
                  <a:lnTo>
                    <a:pt x="870508" y="1486471"/>
                  </a:lnTo>
                  <a:lnTo>
                    <a:pt x="895477" y="1486471"/>
                  </a:lnTo>
                  <a:lnTo>
                    <a:pt x="895477" y="1482013"/>
                  </a:lnTo>
                  <a:close/>
                </a:path>
                <a:path w="1958339" h="1576704">
                  <a:moveTo>
                    <a:pt x="924407" y="1506880"/>
                  </a:moveTo>
                  <a:lnTo>
                    <a:pt x="919734" y="1506880"/>
                  </a:lnTo>
                  <a:lnTo>
                    <a:pt x="915212" y="1512925"/>
                  </a:lnTo>
                  <a:lnTo>
                    <a:pt x="911898" y="1518996"/>
                  </a:lnTo>
                  <a:lnTo>
                    <a:pt x="909726" y="1525079"/>
                  </a:lnTo>
                  <a:lnTo>
                    <a:pt x="907872" y="1530337"/>
                  </a:lnTo>
                  <a:lnTo>
                    <a:pt x="906945" y="1535823"/>
                  </a:lnTo>
                  <a:lnTo>
                    <a:pt x="906945" y="1548053"/>
                  </a:lnTo>
                  <a:lnTo>
                    <a:pt x="919734" y="1576311"/>
                  </a:lnTo>
                  <a:lnTo>
                    <a:pt x="924407" y="1576311"/>
                  </a:lnTo>
                  <a:lnTo>
                    <a:pt x="919695" y="1567637"/>
                  </a:lnTo>
                  <a:lnTo>
                    <a:pt x="916330" y="1558963"/>
                  </a:lnTo>
                  <a:lnTo>
                    <a:pt x="914311" y="1550276"/>
                  </a:lnTo>
                  <a:lnTo>
                    <a:pt x="913638" y="1541589"/>
                  </a:lnTo>
                  <a:lnTo>
                    <a:pt x="913638" y="1537042"/>
                  </a:lnTo>
                  <a:lnTo>
                    <a:pt x="921473" y="1511896"/>
                  </a:lnTo>
                  <a:lnTo>
                    <a:pt x="924407" y="1506880"/>
                  </a:lnTo>
                  <a:close/>
                </a:path>
                <a:path w="1958339" h="1576704">
                  <a:moveTo>
                    <a:pt x="961936" y="1547253"/>
                  </a:moveTo>
                  <a:lnTo>
                    <a:pt x="943279" y="1536611"/>
                  </a:lnTo>
                  <a:lnTo>
                    <a:pt x="941374" y="1536052"/>
                  </a:lnTo>
                  <a:lnTo>
                    <a:pt x="939584" y="1535353"/>
                  </a:lnTo>
                  <a:lnTo>
                    <a:pt x="938758" y="1534782"/>
                  </a:lnTo>
                  <a:lnTo>
                    <a:pt x="937679" y="1533410"/>
                  </a:lnTo>
                  <a:lnTo>
                    <a:pt x="937463" y="1532648"/>
                  </a:lnTo>
                  <a:lnTo>
                    <a:pt x="937463" y="1530477"/>
                  </a:lnTo>
                  <a:lnTo>
                    <a:pt x="938060" y="1529321"/>
                  </a:lnTo>
                  <a:lnTo>
                    <a:pt x="939355" y="1528343"/>
                  </a:lnTo>
                  <a:lnTo>
                    <a:pt x="940612" y="1527352"/>
                  </a:lnTo>
                  <a:lnTo>
                    <a:pt x="942733" y="1526857"/>
                  </a:lnTo>
                  <a:lnTo>
                    <a:pt x="948283" y="1526857"/>
                  </a:lnTo>
                  <a:lnTo>
                    <a:pt x="950239" y="1527403"/>
                  </a:lnTo>
                  <a:lnTo>
                    <a:pt x="951598" y="1528521"/>
                  </a:lnTo>
                  <a:lnTo>
                    <a:pt x="953008" y="1529626"/>
                  </a:lnTo>
                  <a:lnTo>
                    <a:pt x="953833" y="1531175"/>
                  </a:lnTo>
                  <a:lnTo>
                    <a:pt x="954100" y="1533144"/>
                  </a:lnTo>
                  <a:lnTo>
                    <a:pt x="960462" y="1532280"/>
                  </a:lnTo>
                  <a:lnTo>
                    <a:pt x="948283" y="1521510"/>
                  </a:lnTo>
                  <a:lnTo>
                    <a:pt x="943279" y="1521510"/>
                  </a:lnTo>
                  <a:lnTo>
                    <a:pt x="931240" y="1530477"/>
                  </a:lnTo>
                  <a:lnTo>
                    <a:pt x="931240" y="1534782"/>
                  </a:lnTo>
                  <a:lnTo>
                    <a:pt x="950302" y="1545399"/>
                  </a:lnTo>
                  <a:lnTo>
                    <a:pt x="952411" y="1546110"/>
                  </a:lnTo>
                  <a:lnTo>
                    <a:pt x="953338" y="1546682"/>
                  </a:lnTo>
                  <a:lnTo>
                    <a:pt x="954595" y="1547533"/>
                  </a:lnTo>
                  <a:lnTo>
                    <a:pt x="955243" y="1548688"/>
                  </a:lnTo>
                  <a:lnTo>
                    <a:pt x="955243" y="1551787"/>
                  </a:lnTo>
                  <a:lnTo>
                    <a:pt x="954532" y="1553222"/>
                  </a:lnTo>
                  <a:lnTo>
                    <a:pt x="951598" y="1555648"/>
                  </a:lnTo>
                  <a:lnTo>
                    <a:pt x="949426" y="1556258"/>
                  </a:lnTo>
                  <a:lnTo>
                    <a:pt x="943444" y="1556258"/>
                  </a:lnTo>
                  <a:lnTo>
                    <a:pt x="941158" y="1555572"/>
                  </a:lnTo>
                  <a:lnTo>
                    <a:pt x="939520" y="1554200"/>
                  </a:lnTo>
                  <a:lnTo>
                    <a:pt x="937844" y="1552829"/>
                  </a:lnTo>
                  <a:lnTo>
                    <a:pt x="936853" y="1550860"/>
                  </a:lnTo>
                  <a:lnTo>
                    <a:pt x="936472" y="1548282"/>
                  </a:lnTo>
                  <a:lnTo>
                    <a:pt x="930059" y="1549285"/>
                  </a:lnTo>
                  <a:lnTo>
                    <a:pt x="930770" y="1553362"/>
                  </a:lnTo>
                  <a:lnTo>
                    <a:pt x="932459" y="1556423"/>
                  </a:lnTo>
                  <a:lnTo>
                    <a:pt x="937679" y="1560576"/>
                  </a:lnTo>
                  <a:lnTo>
                    <a:pt x="941476" y="1561604"/>
                  </a:lnTo>
                  <a:lnTo>
                    <a:pt x="949477" y="1561604"/>
                  </a:lnTo>
                  <a:lnTo>
                    <a:pt x="952144" y="1561084"/>
                  </a:lnTo>
                  <a:lnTo>
                    <a:pt x="956932" y="1558988"/>
                  </a:lnTo>
                  <a:lnTo>
                    <a:pt x="958773" y="1557502"/>
                  </a:lnTo>
                  <a:lnTo>
                    <a:pt x="959586" y="1556258"/>
                  </a:lnTo>
                  <a:lnTo>
                    <a:pt x="961275" y="1553679"/>
                  </a:lnTo>
                  <a:lnTo>
                    <a:pt x="961885" y="1551787"/>
                  </a:lnTo>
                  <a:lnTo>
                    <a:pt x="961936" y="1547253"/>
                  </a:lnTo>
                  <a:close/>
                </a:path>
                <a:path w="1958339" h="1576704">
                  <a:moveTo>
                    <a:pt x="1003922" y="1535150"/>
                  </a:moveTo>
                  <a:lnTo>
                    <a:pt x="1002284" y="1530235"/>
                  </a:lnTo>
                  <a:lnTo>
                    <a:pt x="999172" y="1526857"/>
                  </a:lnTo>
                  <a:lnTo>
                    <a:pt x="997064" y="1524596"/>
                  </a:lnTo>
                  <a:lnTo>
                    <a:pt x="997064" y="1537881"/>
                  </a:lnTo>
                  <a:lnTo>
                    <a:pt x="975639" y="1537881"/>
                  </a:lnTo>
                  <a:lnTo>
                    <a:pt x="983576" y="1526857"/>
                  </a:lnTo>
                  <a:lnTo>
                    <a:pt x="989838" y="1526857"/>
                  </a:lnTo>
                  <a:lnTo>
                    <a:pt x="992555" y="1528114"/>
                  </a:lnTo>
                  <a:lnTo>
                    <a:pt x="994613" y="1530616"/>
                  </a:lnTo>
                  <a:lnTo>
                    <a:pt x="995972" y="1532229"/>
                  </a:lnTo>
                  <a:lnTo>
                    <a:pt x="996746" y="1534528"/>
                  </a:lnTo>
                  <a:lnTo>
                    <a:pt x="996861" y="1535430"/>
                  </a:lnTo>
                  <a:lnTo>
                    <a:pt x="997064" y="1537881"/>
                  </a:lnTo>
                  <a:lnTo>
                    <a:pt x="997064" y="1524596"/>
                  </a:lnTo>
                  <a:lnTo>
                    <a:pt x="995819" y="1523250"/>
                  </a:lnTo>
                  <a:lnTo>
                    <a:pt x="991628" y="1521510"/>
                  </a:lnTo>
                  <a:lnTo>
                    <a:pt x="981189" y="1521510"/>
                  </a:lnTo>
                  <a:lnTo>
                    <a:pt x="976884" y="1523288"/>
                  </a:lnTo>
                  <a:lnTo>
                    <a:pt x="970254" y="1530413"/>
                  </a:lnTo>
                  <a:lnTo>
                    <a:pt x="968654" y="1535150"/>
                  </a:lnTo>
                  <a:lnTo>
                    <a:pt x="968654" y="1548384"/>
                  </a:lnTo>
                  <a:lnTo>
                    <a:pt x="970254" y="1552968"/>
                  </a:lnTo>
                  <a:lnTo>
                    <a:pt x="976782" y="1559877"/>
                  </a:lnTo>
                  <a:lnTo>
                    <a:pt x="981240" y="1561604"/>
                  </a:lnTo>
                  <a:lnTo>
                    <a:pt x="991298" y="1561604"/>
                  </a:lnTo>
                  <a:lnTo>
                    <a:pt x="994943" y="1560525"/>
                  </a:lnTo>
                  <a:lnTo>
                    <a:pt x="1000607" y="1556258"/>
                  </a:lnTo>
                  <a:lnTo>
                    <a:pt x="1002665" y="1553146"/>
                  </a:lnTo>
                  <a:lnTo>
                    <a:pt x="1003706" y="1549222"/>
                  </a:lnTo>
                  <a:lnTo>
                    <a:pt x="997013" y="1548384"/>
                  </a:lnTo>
                  <a:lnTo>
                    <a:pt x="996035" y="1551127"/>
                  </a:lnTo>
                  <a:lnTo>
                    <a:pt x="994651" y="1553146"/>
                  </a:lnTo>
                  <a:lnTo>
                    <a:pt x="991298" y="1555635"/>
                  </a:lnTo>
                  <a:lnTo>
                    <a:pt x="989291" y="1556258"/>
                  </a:lnTo>
                  <a:lnTo>
                    <a:pt x="983691" y="1556258"/>
                  </a:lnTo>
                  <a:lnTo>
                    <a:pt x="981024" y="1555140"/>
                  </a:lnTo>
                  <a:lnTo>
                    <a:pt x="978903" y="1552905"/>
                  </a:lnTo>
                  <a:lnTo>
                    <a:pt x="976718" y="1550657"/>
                  </a:lnTo>
                  <a:lnTo>
                    <a:pt x="975525" y="1547431"/>
                  </a:lnTo>
                  <a:lnTo>
                    <a:pt x="975309" y="1543215"/>
                  </a:lnTo>
                  <a:lnTo>
                    <a:pt x="1003858" y="1543215"/>
                  </a:lnTo>
                  <a:lnTo>
                    <a:pt x="1003922" y="1537881"/>
                  </a:lnTo>
                  <a:lnTo>
                    <a:pt x="1003922" y="1535150"/>
                  </a:lnTo>
                  <a:close/>
                </a:path>
                <a:path w="1958339" h="1576704">
                  <a:moveTo>
                    <a:pt x="1044486" y="1547520"/>
                  </a:moveTo>
                  <a:lnTo>
                    <a:pt x="1038123" y="1546682"/>
                  </a:lnTo>
                  <a:lnTo>
                    <a:pt x="1037640" y="1549933"/>
                  </a:lnTo>
                  <a:lnTo>
                    <a:pt x="1036548" y="1552346"/>
                  </a:lnTo>
                  <a:lnTo>
                    <a:pt x="1034859" y="1553908"/>
                  </a:lnTo>
                  <a:lnTo>
                    <a:pt x="1033119" y="1555483"/>
                  </a:lnTo>
                  <a:lnTo>
                    <a:pt x="1030998" y="1556258"/>
                  </a:lnTo>
                  <a:lnTo>
                    <a:pt x="1025296" y="1556258"/>
                  </a:lnTo>
                  <a:lnTo>
                    <a:pt x="1022731" y="1555089"/>
                  </a:lnTo>
                  <a:lnTo>
                    <a:pt x="1020724" y="1552752"/>
                  </a:lnTo>
                  <a:lnTo>
                    <a:pt x="1018768" y="1550416"/>
                  </a:lnTo>
                  <a:lnTo>
                    <a:pt x="1017790" y="1546682"/>
                  </a:lnTo>
                  <a:lnTo>
                    <a:pt x="1017790" y="1536433"/>
                  </a:lnTo>
                  <a:lnTo>
                    <a:pt x="1018819" y="1532724"/>
                  </a:lnTo>
                  <a:lnTo>
                    <a:pt x="1020838" y="1530375"/>
                  </a:lnTo>
                  <a:lnTo>
                    <a:pt x="1022896" y="1528025"/>
                  </a:lnTo>
                  <a:lnTo>
                    <a:pt x="1025563" y="1526857"/>
                  </a:lnTo>
                  <a:lnTo>
                    <a:pt x="1030998" y="1526857"/>
                  </a:lnTo>
                  <a:lnTo>
                    <a:pt x="1032852" y="1527505"/>
                  </a:lnTo>
                  <a:lnTo>
                    <a:pt x="1035900" y="1530108"/>
                  </a:lnTo>
                  <a:lnTo>
                    <a:pt x="1036980" y="1532051"/>
                  </a:lnTo>
                  <a:lnTo>
                    <a:pt x="1037577" y="1534617"/>
                  </a:lnTo>
                  <a:lnTo>
                    <a:pt x="1043889" y="1533652"/>
                  </a:lnTo>
                  <a:lnTo>
                    <a:pt x="1043127" y="1529765"/>
                  </a:lnTo>
                  <a:lnTo>
                    <a:pt x="1041488" y="1526857"/>
                  </a:lnTo>
                  <a:lnTo>
                    <a:pt x="1038783" y="1524673"/>
                  </a:lnTo>
                  <a:lnTo>
                    <a:pt x="1036167" y="1522564"/>
                  </a:lnTo>
                  <a:lnTo>
                    <a:pt x="1032738" y="1521510"/>
                  </a:lnTo>
                  <a:lnTo>
                    <a:pt x="1025296" y="1521510"/>
                  </a:lnTo>
                  <a:lnTo>
                    <a:pt x="1022248" y="1522285"/>
                  </a:lnTo>
                  <a:lnTo>
                    <a:pt x="1011097" y="1537563"/>
                  </a:lnTo>
                  <a:lnTo>
                    <a:pt x="1011097" y="1548104"/>
                  </a:lnTo>
                  <a:lnTo>
                    <a:pt x="1012672" y="1553032"/>
                  </a:lnTo>
                  <a:lnTo>
                    <a:pt x="1019086" y="1559890"/>
                  </a:lnTo>
                  <a:lnTo>
                    <a:pt x="1023277" y="1561604"/>
                  </a:lnTo>
                  <a:lnTo>
                    <a:pt x="1032738" y="1561604"/>
                  </a:lnTo>
                  <a:lnTo>
                    <a:pt x="1036281" y="1560360"/>
                  </a:lnTo>
                  <a:lnTo>
                    <a:pt x="1039164" y="1557870"/>
                  </a:lnTo>
                  <a:lnTo>
                    <a:pt x="1040980" y="1556258"/>
                  </a:lnTo>
                  <a:lnTo>
                    <a:pt x="1041984" y="1555381"/>
                  </a:lnTo>
                  <a:lnTo>
                    <a:pt x="1043787" y="1551927"/>
                  </a:lnTo>
                  <a:lnTo>
                    <a:pt x="1044486" y="1547520"/>
                  </a:lnTo>
                  <a:close/>
                </a:path>
                <a:path w="1958339" h="1576704">
                  <a:moveTo>
                    <a:pt x="1084681" y="1534922"/>
                  </a:moveTo>
                  <a:lnTo>
                    <a:pt x="1082992" y="1530146"/>
                  </a:lnTo>
                  <a:lnTo>
                    <a:pt x="1079868" y="1526895"/>
                  </a:lnTo>
                  <a:lnTo>
                    <a:pt x="1077988" y="1524965"/>
                  </a:lnTo>
                  <a:lnTo>
                    <a:pt x="1077988" y="1536598"/>
                  </a:lnTo>
                  <a:lnTo>
                    <a:pt x="1077963" y="1546466"/>
                  </a:lnTo>
                  <a:lnTo>
                    <a:pt x="1076985" y="1549844"/>
                  </a:lnTo>
                  <a:lnTo>
                    <a:pt x="1076883" y="1550149"/>
                  </a:lnTo>
                  <a:lnTo>
                    <a:pt x="1072654" y="1555038"/>
                  </a:lnTo>
                  <a:lnTo>
                    <a:pt x="1069949" y="1556258"/>
                  </a:lnTo>
                  <a:lnTo>
                    <a:pt x="1063472" y="1556258"/>
                  </a:lnTo>
                  <a:lnTo>
                    <a:pt x="1060805" y="1555026"/>
                  </a:lnTo>
                  <a:lnTo>
                    <a:pt x="1058633" y="1552587"/>
                  </a:lnTo>
                  <a:lnTo>
                    <a:pt x="1056513" y="1550149"/>
                  </a:lnTo>
                  <a:lnTo>
                    <a:pt x="1055420" y="1546466"/>
                  </a:lnTo>
                  <a:lnTo>
                    <a:pt x="1055433" y="1536598"/>
                  </a:lnTo>
                  <a:lnTo>
                    <a:pt x="1056513" y="1532966"/>
                  </a:lnTo>
                  <a:lnTo>
                    <a:pt x="1058633" y="1530540"/>
                  </a:lnTo>
                  <a:lnTo>
                    <a:pt x="1060805" y="1528114"/>
                  </a:lnTo>
                  <a:lnTo>
                    <a:pt x="1063472" y="1526895"/>
                  </a:lnTo>
                  <a:lnTo>
                    <a:pt x="1069949" y="1526895"/>
                  </a:lnTo>
                  <a:lnTo>
                    <a:pt x="1072603" y="1528114"/>
                  </a:lnTo>
                  <a:lnTo>
                    <a:pt x="1074788" y="1530565"/>
                  </a:lnTo>
                  <a:lnTo>
                    <a:pt x="1076909" y="1533004"/>
                  </a:lnTo>
                  <a:lnTo>
                    <a:pt x="1077988" y="1536598"/>
                  </a:lnTo>
                  <a:lnTo>
                    <a:pt x="1077988" y="1524965"/>
                  </a:lnTo>
                  <a:lnTo>
                    <a:pt x="1076312" y="1523238"/>
                  </a:lnTo>
                  <a:lnTo>
                    <a:pt x="1072007" y="1521510"/>
                  </a:lnTo>
                  <a:lnTo>
                    <a:pt x="1061999" y="1521510"/>
                  </a:lnTo>
                  <a:lnTo>
                    <a:pt x="1057973" y="1522933"/>
                  </a:lnTo>
                  <a:lnTo>
                    <a:pt x="1054658" y="1525765"/>
                  </a:lnTo>
                  <a:lnTo>
                    <a:pt x="1050747" y="1529194"/>
                  </a:lnTo>
                  <a:lnTo>
                    <a:pt x="1048727" y="1534452"/>
                  </a:lnTo>
                  <a:lnTo>
                    <a:pt x="1048727" y="1548041"/>
                  </a:lnTo>
                  <a:lnTo>
                    <a:pt x="1050417" y="1552994"/>
                  </a:lnTo>
                  <a:lnTo>
                    <a:pt x="1053731" y="1556435"/>
                  </a:lnTo>
                  <a:lnTo>
                    <a:pt x="1056995" y="1559890"/>
                  </a:lnTo>
                  <a:lnTo>
                    <a:pt x="1061351" y="1561604"/>
                  </a:lnTo>
                  <a:lnTo>
                    <a:pt x="1070051" y="1561604"/>
                  </a:lnTo>
                  <a:lnTo>
                    <a:pt x="1073150" y="1560830"/>
                  </a:lnTo>
                  <a:lnTo>
                    <a:pt x="1078814" y="1557693"/>
                  </a:lnTo>
                  <a:lnTo>
                    <a:pt x="1080223" y="1556258"/>
                  </a:lnTo>
                  <a:lnTo>
                    <a:pt x="1080985" y="1555496"/>
                  </a:lnTo>
                  <a:lnTo>
                    <a:pt x="1083919" y="1549844"/>
                  </a:lnTo>
                  <a:lnTo>
                    <a:pt x="1084580" y="1546466"/>
                  </a:lnTo>
                  <a:lnTo>
                    <a:pt x="1084681" y="1534922"/>
                  </a:lnTo>
                  <a:close/>
                </a:path>
                <a:path w="1958339" h="1576704">
                  <a:moveTo>
                    <a:pt x="1124661" y="1560741"/>
                  </a:moveTo>
                  <a:lnTo>
                    <a:pt x="1124546" y="1532039"/>
                  </a:lnTo>
                  <a:lnTo>
                    <a:pt x="1124280" y="1530832"/>
                  </a:lnTo>
                  <a:lnTo>
                    <a:pt x="1123899" y="1528978"/>
                  </a:lnTo>
                  <a:lnTo>
                    <a:pt x="1123238" y="1527378"/>
                  </a:lnTo>
                  <a:lnTo>
                    <a:pt x="1123073" y="1527149"/>
                  </a:lnTo>
                  <a:lnTo>
                    <a:pt x="1122260" y="1526032"/>
                  </a:lnTo>
                  <a:lnTo>
                    <a:pt x="1121333" y="1524673"/>
                  </a:lnTo>
                  <a:lnTo>
                    <a:pt x="1119873" y="1523593"/>
                  </a:lnTo>
                  <a:lnTo>
                    <a:pt x="1116012" y="1521929"/>
                  </a:lnTo>
                  <a:lnTo>
                    <a:pt x="1113891" y="1521510"/>
                  </a:lnTo>
                  <a:lnTo>
                    <a:pt x="1106220" y="1521510"/>
                  </a:lnTo>
                  <a:lnTo>
                    <a:pt x="1102194" y="1523619"/>
                  </a:lnTo>
                  <a:lnTo>
                    <a:pt x="1099362" y="1527835"/>
                  </a:lnTo>
                  <a:lnTo>
                    <a:pt x="1099362" y="1522374"/>
                  </a:lnTo>
                  <a:lnTo>
                    <a:pt x="1093495" y="1522374"/>
                  </a:lnTo>
                  <a:lnTo>
                    <a:pt x="1093495" y="1560741"/>
                  </a:lnTo>
                  <a:lnTo>
                    <a:pt x="1100023" y="1560741"/>
                  </a:lnTo>
                  <a:lnTo>
                    <a:pt x="1100048" y="1534756"/>
                  </a:lnTo>
                  <a:lnTo>
                    <a:pt x="1101001" y="1531543"/>
                  </a:lnTo>
                  <a:lnTo>
                    <a:pt x="1105027" y="1528025"/>
                  </a:lnTo>
                  <a:lnTo>
                    <a:pt x="1105547" y="1527835"/>
                  </a:lnTo>
                  <a:lnTo>
                    <a:pt x="1107414" y="1527149"/>
                  </a:lnTo>
                  <a:lnTo>
                    <a:pt x="1111935" y="1527149"/>
                  </a:lnTo>
                  <a:lnTo>
                    <a:pt x="1113447" y="1527543"/>
                  </a:lnTo>
                  <a:lnTo>
                    <a:pt x="1118184" y="1560741"/>
                  </a:lnTo>
                  <a:lnTo>
                    <a:pt x="1124661" y="1560741"/>
                  </a:lnTo>
                  <a:close/>
                </a:path>
                <a:path w="1958339" h="1576704">
                  <a:moveTo>
                    <a:pt x="1166749" y="1507782"/>
                  </a:moveTo>
                  <a:lnTo>
                    <a:pt x="1160818" y="1507782"/>
                  </a:lnTo>
                  <a:lnTo>
                    <a:pt x="1160818" y="1546910"/>
                  </a:lnTo>
                  <a:lnTo>
                    <a:pt x="1159840" y="1550454"/>
                  </a:lnTo>
                  <a:lnTo>
                    <a:pt x="1157833" y="1552778"/>
                  </a:lnTo>
                  <a:lnTo>
                    <a:pt x="1155877" y="1555102"/>
                  </a:lnTo>
                  <a:lnTo>
                    <a:pt x="1153477" y="1556258"/>
                  </a:lnTo>
                  <a:lnTo>
                    <a:pt x="1147826" y="1556258"/>
                  </a:lnTo>
                  <a:lnTo>
                    <a:pt x="1145374" y="1555038"/>
                  </a:lnTo>
                  <a:lnTo>
                    <a:pt x="1141247" y="1550187"/>
                  </a:lnTo>
                  <a:lnTo>
                    <a:pt x="1140320" y="1546910"/>
                  </a:lnTo>
                  <a:lnTo>
                    <a:pt x="1140206" y="1536509"/>
                  </a:lnTo>
                  <a:lnTo>
                    <a:pt x="1141133" y="1532788"/>
                  </a:lnTo>
                  <a:lnTo>
                    <a:pt x="1145006" y="1528127"/>
                  </a:lnTo>
                  <a:lnTo>
                    <a:pt x="1147445" y="1526895"/>
                  </a:lnTo>
                  <a:lnTo>
                    <a:pt x="1153261" y="1526895"/>
                  </a:lnTo>
                  <a:lnTo>
                    <a:pt x="1155763" y="1528127"/>
                  </a:lnTo>
                  <a:lnTo>
                    <a:pt x="1157782" y="1530578"/>
                  </a:lnTo>
                  <a:lnTo>
                    <a:pt x="1159840" y="1533029"/>
                  </a:lnTo>
                  <a:lnTo>
                    <a:pt x="1160729" y="1536509"/>
                  </a:lnTo>
                  <a:lnTo>
                    <a:pt x="1160818" y="1546910"/>
                  </a:lnTo>
                  <a:lnTo>
                    <a:pt x="1160818" y="1507782"/>
                  </a:lnTo>
                  <a:lnTo>
                    <a:pt x="1160284" y="1507782"/>
                  </a:lnTo>
                  <a:lnTo>
                    <a:pt x="1160284" y="1526781"/>
                  </a:lnTo>
                  <a:lnTo>
                    <a:pt x="1159141" y="1525219"/>
                  </a:lnTo>
                  <a:lnTo>
                    <a:pt x="1157668" y="1523949"/>
                  </a:lnTo>
                  <a:lnTo>
                    <a:pt x="1154074" y="1521993"/>
                  </a:lnTo>
                  <a:lnTo>
                    <a:pt x="1152017" y="1521510"/>
                  </a:lnTo>
                  <a:lnTo>
                    <a:pt x="1146568" y="1521510"/>
                  </a:lnTo>
                  <a:lnTo>
                    <a:pt x="1135430" y="1531175"/>
                  </a:lnTo>
                  <a:lnTo>
                    <a:pt x="1134122" y="1534299"/>
                  </a:lnTo>
                  <a:lnTo>
                    <a:pt x="1133525" y="1537766"/>
                  </a:lnTo>
                  <a:lnTo>
                    <a:pt x="1133525" y="1545526"/>
                  </a:lnTo>
                  <a:lnTo>
                    <a:pt x="1134224" y="1548993"/>
                  </a:lnTo>
                  <a:lnTo>
                    <a:pt x="1135646" y="1552016"/>
                  </a:lnTo>
                  <a:lnTo>
                    <a:pt x="1137005" y="1555038"/>
                  </a:lnTo>
                  <a:lnTo>
                    <a:pt x="1139012" y="1557388"/>
                  </a:lnTo>
                  <a:lnTo>
                    <a:pt x="1144130" y="1560766"/>
                  </a:lnTo>
                  <a:lnTo>
                    <a:pt x="1146949" y="1561604"/>
                  </a:lnTo>
                  <a:lnTo>
                    <a:pt x="1154734" y="1561604"/>
                  </a:lnTo>
                  <a:lnTo>
                    <a:pt x="1158265" y="1559699"/>
                  </a:lnTo>
                  <a:lnTo>
                    <a:pt x="1160475" y="1556258"/>
                  </a:lnTo>
                  <a:lnTo>
                    <a:pt x="1160716" y="1555902"/>
                  </a:lnTo>
                  <a:lnTo>
                    <a:pt x="1160716" y="1560741"/>
                  </a:lnTo>
                  <a:lnTo>
                    <a:pt x="1166749" y="1560741"/>
                  </a:lnTo>
                  <a:lnTo>
                    <a:pt x="1166749" y="1555902"/>
                  </a:lnTo>
                  <a:lnTo>
                    <a:pt x="1166749" y="1526895"/>
                  </a:lnTo>
                  <a:lnTo>
                    <a:pt x="1166749" y="1507782"/>
                  </a:lnTo>
                  <a:close/>
                </a:path>
                <a:path w="1958339" h="1576704">
                  <a:moveTo>
                    <a:pt x="1204442" y="1472260"/>
                  </a:moveTo>
                  <a:lnTo>
                    <a:pt x="1204379" y="1463344"/>
                  </a:lnTo>
                  <a:lnTo>
                    <a:pt x="1204175" y="1461084"/>
                  </a:lnTo>
                  <a:lnTo>
                    <a:pt x="1203566" y="1458874"/>
                  </a:lnTo>
                  <a:lnTo>
                    <a:pt x="1203032" y="1456664"/>
                  </a:lnTo>
                  <a:lnTo>
                    <a:pt x="1202207" y="1454797"/>
                  </a:lnTo>
                  <a:lnTo>
                    <a:pt x="1200645" y="1452346"/>
                  </a:lnTo>
                  <a:lnTo>
                    <a:pt x="1200251" y="1451711"/>
                  </a:lnTo>
                  <a:lnTo>
                    <a:pt x="1199654" y="1451178"/>
                  </a:lnTo>
                  <a:lnTo>
                    <a:pt x="1199654" y="1474025"/>
                  </a:lnTo>
                  <a:lnTo>
                    <a:pt x="1198930" y="1478165"/>
                  </a:lnTo>
                  <a:lnTo>
                    <a:pt x="1196009" y="1482267"/>
                  </a:lnTo>
                  <a:lnTo>
                    <a:pt x="1194219" y="1483296"/>
                  </a:lnTo>
                  <a:lnTo>
                    <a:pt x="1189977" y="1483296"/>
                  </a:lnTo>
                  <a:lnTo>
                    <a:pt x="1188173" y="1482267"/>
                  </a:lnTo>
                  <a:lnTo>
                    <a:pt x="1186599" y="1480045"/>
                  </a:lnTo>
                  <a:lnTo>
                    <a:pt x="1185291" y="1478140"/>
                  </a:lnTo>
                  <a:lnTo>
                    <a:pt x="1184541" y="1474025"/>
                  </a:lnTo>
                  <a:lnTo>
                    <a:pt x="1184630" y="1461084"/>
                  </a:lnTo>
                  <a:lnTo>
                    <a:pt x="1185354" y="1457350"/>
                  </a:lnTo>
                  <a:lnTo>
                    <a:pt x="1186929" y="1455051"/>
                  </a:lnTo>
                  <a:lnTo>
                    <a:pt x="1188237" y="1453235"/>
                  </a:lnTo>
                  <a:lnTo>
                    <a:pt x="1189926" y="1452346"/>
                  </a:lnTo>
                  <a:lnTo>
                    <a:pt x="1194219" y="1452346"/>
                  </a:lnTo>
                  <a:lnTo>
                    <a:pt x="1196009" y="1453362"/>
                  </a:lnTo>
                  <a:lnTo>
                    <a:pt x="1198943" y="1457452"/>
                  </a:lnTo>
                  <a:lnTo>
                    <a:pt x="1199565" y="1461084"/>
                  </a:lnTo>
                  <a:lnTo>
                    <a:pt x="1199654" y="1474025"/>
                  </a:lnTo>
                  <a:lnTo>
                    <a:pt x="1199654" y="1451178"/>
                  </a:lnTo>
                  <a:lnTo>
                    <a:pt x="1198943" y="1450530"/>
                  </a:lnTo>
                  <a:lnTo>
                    <a:pt x="1195908" y="1448904"/>
                  </a:lnTo>
                  <a:lnTo>
                    <a:pt x="1194168" y="1448498"/>
                  </a:lnTo>
                  <a:lnTo>
                    <a:pt x="1189380" y="1448498"/>
                  </a:lnTo>
                  <a:lnTo>
                    <a:pt x="1179804" y="1463344"/>
                  </a:lnTo>
                  <a:lnTo>
                    <a:pt x="1179804" y="1474927"/>
                  </a:lnTo>
                  <a:lnTo>
                    <a:pt x="1181049" y="1480045"/>
                  </a:lnTo>
                  <a:lnTo>
                    <a:pt x="1183665" y="1483398"/>
                  </a:lnTo>
                  <a:lnTo>
                    <a:pt x="1185621" y="1485811"/>
                  </a:lnTo>
                  <a:lnTo>
                    <a:pt x="1188453" y="1487119"/>
                  </a:lnTo>
                  <a:lnTo>
                    <a:pt x="1194866" y="1487119"/>
                  </a:lnTo>
                  <a:lnTo>
                    <a:pt x="1197152" y="1486369"/>
                  </a:lnTo>
                  <a:lnTo>
                    <a:pt x="1199007" y="1484884"/>
                  </a:lnTo>
                  <a:lnTo>
                    <a:pt x="1200797" y="1483398"/>
                  </a:lnTo>
                  <a:lnTo>
                    <a:pt x="1202156" y="1481289"/>
                  </a:lnTo>
                  <a:lnTo>
                    <a:pt x="1203210" y="1478140"/>
                  </a:lnTo>
                  <a:lnTo>
                    <a:pt x="1203947" y="1475841"/>
                  </a:lnTo>
                  <a:lnTo>
                    <a:pt x="1204442" y="1472260"/>
                  </a:lnTo>
                  <a:close/>
                </a:path>
                <a:path w="1958339" h="1576704">
                  <a:moveTo>
                    <a:pt x="1207427" y="1547253"/>
                  </a:moveTo>
                  <a:lnTo>
                    <a:pt x="1188783" y="1536611"/>
                  </a:lnTo>
                  <a:lnTo>
                    <a:pt x="1186878" y="1536052"/>
                  </a:lnTo>
                  <a:lnTo>
                    <a:pt x="1186218" y="1535811"/>
                  </a:lnTo>
                  <a:lnTo>
                    <a:pt x="1185138" y="1535353"/>
                  </a:lnTo>
                  <a:lnTo>
                    <a:pt x="1184262" y="1534782"/>
                  </a:lnTo>
                  <a:lnTo>
                    <a:pt x="1183779" y="1534083"/>
                  </a:lnTo>
                  <a:lnTo>
                    <a:pt x="1183233" y="1533410"/>
                  </a:lnTo>
                  <a:lnTo>
                    <a:pt x="1182954" y="1532648"/>
                  </a:lnTo>
                  <a:lnTo>
                    <a:pt x="1182954" y="1530477"/>
                  </a:lnTo>
                  <a:lnTo>
                    <a:pt x="1183614" y="1529321"/>
                  </a:lnTo>
                  <a:lnTo>
                    <a:pt x="1184859" y="1528343"/>
                  </a:lnTo>
                  <a:lnTo>
                    <a:pt x="1186167" y="1527352"/>
                  </a:lnTo>
                  <a:lnTo>
                    <a:pt x="1188288" y="1526857"/>
                  </a:lnTo>
                  <a:lnTo>
                    <a:pt x="1193787" y="1526857"/>
                  </a:lnTo>
                  <a:lnTo>
                    <a:pt x="1195743" y="1527403"/>
                  </a:lnTo>
                  <a:lnTo>
                    <a:pt x="1197102" y="1528521"/>
                  </a:lnTo>
                  <a:lnTo>
                    <a:pt x="1198511" y="1529626"/>
                  </a:lnTo>
                  <a:lnTo>
                    <a:pt x="1199324" y="1531175"/>
                  </a:lnTo>
                  <a:lnTo>
                    <a:pt x="1199654" y="1533144"/>
                  </a:lnTo>
                  <a:lnTo>
                    <a:pt x="1205966" y="1532280"/>
                  </a:lnTo>
                  <a:lnTo>
                    <a:pt x="1193787" y="1521510"/>
                  </a:lnTo>
                  <a:lnTo>
                    <a:pt x="1188783" y="1521510"/>
                  </a:lnTo>
                  <a:lnTo>
                    <a:pt x="1186929" y="1521764"/>
                  </a:lnTo>
                  <a:lnTo>
                    <a:pt x="1183449" y="1522806"/>
                  </a:lnTo>
                  <a:lnTo>
                    <a:pt x="1182039" y="1523441"/>
                  </a:lnTo>
                  <a:lnTo>
                    <a:pt x="1181049" y="1524177"/>
                  </a:lnTo>
                  <a:lnTo>
                    <a:pt x="1179690" y="1525143"/>
                  </a:lnTo>
                  <a:lnTo>
                    <a:pt x="1178610" y="1526362"/>
                  </a:lnTo>
                  <a:lnTo>
                    <a:pt x="1177086" y="1529270"/>
                  </a:lnTo>
                  <a:lnTo>
                    <a:pt x="1176756" y="1530477"/>
                  </a:lnTo>
                  <a:lnTo>
                    <a:pt x="1176743" y="1534782"/>
                  </a:lnTo>
                  <a:lnTo>
                    <a:pt x="1177137" y="1536166"/>
                  </a:lnTo>
                  <a:lnTo>
                    <a:pt x="1178115" y="1537716"/>
                  </a:lnTo>
                  <a:lnTo>
                    <a:pt x="1179042" y="1539265"/>
                  </a:lnTo>
                  <a:lnTo>
                    <a:pt x="1180452" y="1540484"/>
                  </a:lnTo>
                  <a:lnTo>
                    <a:pt x="1184160" y="1542237"/>
                  </a:lnTo>
                  <a:lnTo>
                    <a:pt x="1187424" y="1543278"/>
                  </a:lnTo>
                  <a:lnTo>
                    <a:pt x="1195806" y="1545399"/>
                  </a:lnTo>
                  <a:lnTo>
                    <a:pt x="1197965" y="1546110"/>
                  </a:lnTo>
                  <a:lnTo>
                    <a:pt x="1200086" y="1547533"/>
                  </a:lnTo>
                  <a:lnTo>
                    <a:pt x="1200746" y="1548688"/>
                  </a:lnTo>
                  <a:lnTo>
                    <a:pt x="1200746" y="1551787"/>
                  </a:lnTo>
                  <a:lnTo>
                    <a:pt x="1200035" y="1553222"/>
                  </a:lnTo>
                  <a:lnTo>
                    <a:pt x="1198562" y="1554441"/>
                  </a:lnTo>
                  <a:lnTo>
                    <a:pt x="1197152" y="1555648"/>
                  </a:lnTo>
                  <a:lnTo>
                    <a:pt x="1194930" y="1556258"/>
                  </a:lnTo>
                  <a:lnTo>
                    <a:pt x="1188999" y="1556258"/>
                  </a:lnTo>
                  <a:lnTo>
                    <a:pt x="1186662" y="1555572"/>
                  </a:lnTo>
                  <a:lnTo>
                    <a:pt x="1183398" y="1552829"/>
                  </a:lnTo>
                  <a:lnTo>
                    <a:pt x="1182357" y="1550860"/>
                  </a:lnTo>
                  <a:lnTo>
                    <a:pt x="1182039" y="1548282"/>
                  </a:lnTo>
                  <a:lnTo>
                    <a:pt x="1175613" y="1549285"/>
                  </a:lnTo>
                  <a:lnTo>
                    <a:pt x="1176324" y="1553362"/>
                  </a:lnTo>
                  <a:lnTo>
                    <a:pt x="1177950" y="1556423"/>
                  </a:lnTo>
                  <a:lnTo>
                    <a:pt x="1180617" y="1558505"/>
                  </a:lnTo>
                  <a:lnTo>
                    <a:pt x="1183233" y="1560576"/>
                  </a:lnTo>
                  <a:lnTo>
                    <a:pt x="1186980" y="1561604"/>
                  </a:lnTo>
                  <a:lnTo>
                    <a:pt x="1194981" y="1561604"/>
                  </a:lnTo>
                  <a:lnTo>
                    <a:pt x="1197698" y="1561084"/>
                  </a:lnTo>
                  <a:lnTo>
                    <a:pt x="1202423" y="1558988"/>
                  </a:lnTo>
                  <a:lnTo>
                    <a:pt x="1204277" y="1557502"/>
                  </a:lnTo>
                  <a:lnTo>
                    <a:pt x="1205090" y="1556258"/>
                  </a:lnTo>
                  <a:lnTo>
                    <a:pt x="1206779" y="1553679"/>
                  </a:lnTo>
                  <a:lnTo>
                    <a:pt x="1207376" y="1551787"/>
                  </a:lnTo>
                  <a:lnTo>
                    <a:pt x="1207427" y="1547253"/>
                  </a:lnTo>
                  <a:close/>
                </a:path>
                <a:path w="1958339" h="1576704">
                  <a:moveTo>
                    <a:pt x="1217930" y="1481188"/>
                  </a:moveTo>
                  <a:lnTo>
                    <a:pt x="1212659" y="1481188"/>
                  </a:lnTo>
                  <a:lnTo>
                    <a:pt x="1212659" y="1486471"/>
                  </a:lnTo>
                  <a:lnTo>
                    <a:pt x="1217930" y="1486471"/>
                  </a:lnTo>
                  <a:lnTo>
                    <a:pt x="1217930" y="1481188"/>
                  </a:lnTo>
                  <a:close/>
                </a:path>
                <a:path w="1958339" h="1576704">
                  <a:moveTo>
                    <a:pt x="1233322" y="1535823"/>
                  </a:moveTo>
                  <a:lnTo>
                    <a:pt x="1232395" y="1530337"/>
                  </a:lnTo>
                  <a:lnTo>
                    <a:pt x="1228420" y="1518996"/>
                  </a:lnTo>
                  <a:lnTo>
                    <a:pt x="1225054" y="1512925"/>
                  </a:lnTo>
                  <a:lnTo>
                    <a:pt x="1220546" y="1506880"/>
                  </a:lnTo>
                  <a:lnTo>
                    <a:pt x="1215859" y="1506880"/>
                  </a:lnTo>
                  <a:lnTo>
                    <a:pt x="1218793" y="1511935"/>
                  </a:lnTo>
                  <a:lnTo>
                    <a:pt x="1220762" y="1515554"/>
                  </a:lnTo>
                  <a:lnTo>
                    <a:pt x="1221676" y="1517713"/>
                  </a:lnTo>
                  <a:lnTo>
                    <a:pt x="1223149" y="1521040"/>
                  </a:lnTo>
                  <a:lnTo>
                    <a:pt x="1224292" y="1524508"/>
                  </a:lnTo>
                  <a:lnTo>
                    <a:pt x="1225105" y="1528127"/>
                  </a:lnTo>
                  <a:lnTo>
                    <a:pt x="1226146" y="1532572"/>
                  </a:lnTo>
                  <a:lnTo>
                    <a:pt x="1226680" y="1537068"/>
                  </a:lnTo>
                  <a:lnTo>
                    <a:pt x="1226680" y="1541589"/>
                  </a:lnTo>
                  <a:lnTo>
                    <a:pt x="1226007" y="1550276"/>
                  </a:lnTo>
                  <a:lnTo>
                    <a:pt x="1223987" y="1558963"/>
                  </a:lnTo>
                  <a:lnTo>
                    <a:pt x="1220609" y="1567637"/>
                  </a:lnTo>
                  <a:lnTo>
                    <a:pt x="1215859" y="1576311"/>
                  </a:lnTo>
                  <a:lnTo>
                    <a:pt x="1220546" y="1576311"/>
                  </a:lnTo>
                  <a:lnTo>
                    <a:pt x="1224076" y="1571777"/>
                  </a:lnTo>
                  <a:lnTo>
                    <a:pt x="1227124" y="1566481"/>
                  </a:lnTo>
                  <a:lnTo>
                    <a:pt x="1232128" y="1554340"/>
                  </a:lnTo>
                  <a:lnTo>
                    <a:pt x="1233322" y="1548053"/>
                  </a:lnTo>
                  <a:lnTo>
                    <a:pt x="1233322" y="1535823"/>
                  </a:lnTo>
                  <a:close/>
                </a:path>
                <a:path w="1958339" h="1576704">
                  <a:moveTo>
                    <a:pt x="1249908" y="1472857"/>
                  </a:moveTo>
                  <a:lnTo>
                    <a:pt x="1249311" y="1470825"/>
                  </a:lnTo>
                  <a:lnTo>
                    <a:pt x="1247178" y="1468056"/>
                  </a:lnTo>
                  <a:lnTo>
                    <a:pt x="1246809" y="1467573"/>
                  </a:lnTo>
                  <a:lnTo>
                    <a:pt x="1245069" y="1466507"/>
                  </a:lnTo>
                  <a:lnTo>
                    <a:pt x="1242834" y="1465986"/>
                  </a:lnTo>
                  <a:lnTo>
                    <a:pt x="1244574" y="1465199"/>
                  </a:lnTo>
                  <a:lnTo>
                    <a:pt x="1245374" y="1464538"/>
                  </a:lnTo>
                  <a:lnTo>
                    <a:pt x="1245882" y="1464132"/>
                  </a:lnTo>
                  <a:lnTo>
                    <a:pt x="1247622" y="1461452"/>
                  </a:lnTo>
                  <a:lnTo>
                    <a:pt x="1247940" y="1460373"/>
                  </a:lnTo>
                  <a:lnTo>
                    <a:pt x="1248029" y="1456512"/>
                  </a:lnTo>
                  <a:lnTo>
                    <a:pt x="1247571" y="1454975"/>
                  </a:lnTo>
                  <a:lnTo>
                    <a:pt x="1246695" y="1453451"/>
                  </a:lnTo>
                  <a:lnTo>
                    <a:pt x="1246009" y="1452308"/>
                  </a:lnTo>
                  <a:lnTo>
                    <a:pt x="1245781" y="1451914"/>
                  </a:lnTo>
                  <a:lnTo>
                    <a:pt x="1244409" y="1450708"/>
                  </a:lnTo>
                  <a:lnTo>
                    <a:pt x="1240929" y="1448943"/>
                  </a:lnTo>
                  <a:lnTo>
                    <a:pt x="1239037" y="1448498"/>
                  </a:lnTo>
                  <a:lnTo>
                    <a:pt x="1234033" y="1448498"/>
                  </a:lnTo>
                  <a:lnTo>
                    <a:pt x="1231531" y="1449349"/>
                  </a:lnTo>
                  <a:lnTo>
                    <a:pt x="1227505" y="1452765"/>
                  </a:lnTo>
                  <a:lnTo>
                    <a:pt x="1226197" y="1455191"/>
                  </a:lnTo>
                  <a:lnTo>
                    <a:pt x="1225651" y="1458302"/>
                  </a:lnTo>
                  <a:lnTo>
                    <a:pt x="1230274" y="1459128"/>
                  </a:lnTo>
                  <a:lnTo>
                    <a:pt x="1230604" y="1456855"/>
                  </a:lnTo>
                  <a:lnTo>
                    <a:pt x="1231341" y="1455191"/>
                  </a:lnTo>
                  <a:lnTo>
                    <a:pt x="1232636" y="1453984"/>
                  </a:lnTo>
                  <a:lnTo>
                    <a:pt x="1233830" y="1452880"/>
                  </a:lnTo>
                  <a:lnTo>
                    <a:pt x="1235278" y="1452308"/>
                  </a:lnTo>
                  <a:lnTo>
                    <a:pt x="1238923" y="1452308"/>
                  </a:lnTo>
                  <a:lnTo>
                    <a:pt x="1240396" y="1452880"/>
                  </a:lnTo>
                  <a:lnTo>
                    <a:pt x="1241564" y="1454023"/>
                  </a:lnTo>
                  <a:lnTo>
                    <a:pt x="1242733" y="1455102"/>
                  </a:lnTo>
                  <a:lnTo>
                    <a:pt x="1243279" y="1456512"/>
                  </a:lnTo>
                  <a:lnTo>
                    <a:pt x="1243279" y="1460373"/>
                  </a:lnTo>
                  <a:lnTo>
                    <a:pt x="1242517" y="1461960"/>
                  </a:lnTo>
                  <a:lnTo>
                    <a:pt x="1239354" y="1464030"/>
                  </a:lnTo>
                  <a:lnTo>
                    <a:pt x="1237564" y="1464538"/>
                  </a:lnTo>
                  <a:lnTo>
                    <a:pt x="1235392" y="1464538"/>
                  </a:lnTo>
                  <a:lnTo>
                    <a:pt x="1234846" y="1464487"/>
                  </a:lnTo>
                  <a:lnTo>
                    <a:pt x="1234300" y="1468564"/>
                  </a:lnTo>
                  <a:lnTo>
                    <a:pt x="1235608" y="1468221"/>
                  </a:lnTo>
                  <a:lnTo>
                    <a:pt x="1236687" y="1468056"/>
                  </a:lnTo>
                  <a:lnTo>
                    <a:pt x="1239735" y="1468056"/>
                  </a:lnTo>
                  <a:lnTo>
                    <a:pt x="1241539" y="1468742"/>
                  </a:lnTo>
                  <a:lnTo>
                    <a:pt x="1242898" y="1470126"/>
                  </a:lnTo>
                  <a:lnTo>
                    <a:pt x="1244307" y="1471510"/>
                  </a:lnTo>
                  <a:lnTo>
                    <a:pt x="1245019" y="1473276"/>
                  </a:lnTo>
                  <a:lnTo>
                    <a:pt x="1245019" y="1477645"/>
                  </a:lnTo>
                  <a:lnTo>
                    <a:pt x="1244257" y="1479511"/>
                  </a:lnTo>
                  <a:lnTo>
                    <a:pt x="1241209" y="1482547"/>
                  </a:lnTo>
                  <a:lnTo>
                    <a:pt x="1239418" y="1483296"/>
                  </a:lnTo>
                  <a:lnTo>
                    <a:pt x="1235392" y="1483296"/>
                  </a:lnTo>
                  <a:lnTo>
                    <a:pt x="1229791" y="1475867"/>
                  </a:lnTo>
                  <a:lnTo>
                    <a:pt x="1225169" y="1476489"/>
                  </a:lnTo>
                  <a:lnTo>
                    <a:pt x="1225486" y="1479638"/>
                  </a:lnTo>
                  <a:lnTo>
                    <a:pt x="1226743" y="1482204"/>
                  </a:lnTo>
                  <a:lnTo>
                    <a:pt x="1231087" y="1486154"/>
                  </a:lnTo>
                  <a:lnTo>
                    <a:pt x="1233868" y="1487144"/>
                  </a:lnTo>
                  <a:lnTo>
                    <a:pt x="1240878" y="1487144"/>
                  </a:lnTo>
                  <a:lnTo>
                    <a:pt x="1243876" y="1486001"/>
                  </a:lnTo>
                  <a:lnTo>
                    <a:pt x="1246733" y="1483296"/>
                  </a:lnTo>
                  <a:lnTo>
                    <a:pt x="1248714" y="1481404"/>
                  </a:lnTo>
                  <a:lnTo>
                    <a:pt x="1249908" y="1478597"/>
                  </a:lnTo>
                  <a:lnTo>
                    <a:pt x="1249908" y="1472857"/>
                  </a:lnTo>
                  <a:close/>
                </a:path>
                <a:path w="1958339" h="1576704">
                  <a:moveTo>
                    <a:pt x="1558493" y="1472260"/>
                  </a:moveTo>
                  <a:lnTo>
                    <a:pt x="1558429" y="1463344"/>
                  </a:lnTo>
                  <a:lnTo>
                    <a:pt x="1558226" y="1461084"/>
                  </a:lnTo>
                  <a:lnTo>
                    <a:pt x="1557629" y="1458874"/>
                  </a:lnTo>
                  <a:lnTo>
                    <a:pt x="1557083" y="1456664"/>
                  </a:lnTo>
                  <a:lnTo>
                    <a:pt x="1556270" y="1454797"/>
                  </a:lnTo>
                  <a:lnTo>
                    <a:pt x="1554708" y="1452346"/>
                  </a:lnTo>
                  <a:lnTo>
                    <a:pt x="1554314" y="1451711"/>
                  </a:lnTo>
                  <a:lnTo>
                    <a:pt x="1553705" y="1451165"/>
                  </a:lnTo>
                  <a:lnTo>
                    <a:pt x="1553705" y="1474025"/>
                  </a:lnTo>
                  <a:lnTo>
                    <a:pt x="1552994" y="1478165"/>
                  </a:lnTo>
                  <a:lnTo>
                    <a:pt x="1550073" y="1482267"/>
                  </a:lnTo>
                  <a:lnTo>
                    <a:pt x="1548269" y="1483296"/>
                  </a:lnTo>
                  <a:lnTo>
                    <a:pt x="1544027" y="1483296"/>
                  </a:lnTo>
                  <a:lnTo>
                    <a:pt x="1542237" y="1482267"/>
                  </a:lnTo>
                  <a:lnTo>
                    <a:pt x="1540649" y="1480045"/>
                  </a:lnTo>
                  <a:lnTo>
                    <a:pt x="1539354" y="1478140"/>
                  </a:lnTo>
                  <a:lnTo>
                    <a:pt x="1538592" y="1474025"/>
                  </a:lnTo>
                  <a:lnTo>
                    <a:pt x="1538693" y="1461084"/>
                  </a:lnTo>
                  <a:lnTo>
                    <a:pt x="1539405" y="1457350"/>
                  </a:lnTo>
                  <a:lnTo>
                    <a:pt x="1540979" y="1455051"/>
                  </a:lnTo>
                  <a:lnTo>
                    <a:pt x="1542288" y="1453235"/>
                  </a:lnTo>
                  <a:lnTo>
                    <a:pt x="1543977" y="1452346"/>
                  </a:lnTo>
                  <a:lnTo>
                    <a:pt x="1548269" y="1452346"/>
                  </a:lnTo>
                  <a:lnTo>
                    <a:pt x="1550073" y="1453362"/>
                  </a:lnTo>
                  <a:lnTo>
                    <a:pt x="1553006" y="1457452"/>
                  </a:lnTo>
                  <a:lnTo>
                    <a:pt x="1553629" y="1461084"/>
                  </a:lnTo>
                  <a:lnTo>
                    <a:pt x="1553705" y="1474025"/>
                  </a:lnTo>
                  <a:lnTo>
                    <a:pt x="1553705" y="1451165"/>
                  </a:lnTo>
                  <a:lnTo>
                    <a:pt x="1553006" y="1450530"/>
                  </a:lnTo>
                  <a:lnTo>
                    <a:pt x="1549958" y="1448904"/>
                  </a:lnTo>
                  <a:lnTo>
                    <a:pt x="1548218" y="1448498"/>
                  </a:lnTo>
                  <a:lnTo>
                    <a:pt x="1543431" y="1448498"/>
                  </a:lnTo>
                  <a:lnTo>
                    <a:pt x="1533855" y="1463344"/>
                  </a:lnTo>
                  <a:lnTo>
                    <a:pt x="1533855" y="1474927"/>
                  </a:lnTo>
                  <a:lnTo>
                    <a:pt x="1535112" y="1480045"/>
                  </a:lnTo>
                  <a:lnTo>
                    <a:pt x="1537716" y="1483398"/>
                  </a:lnTo>
                  <a:lnTo>
                    <a:pt x="1539684" y="1485811"/>
                  </a:lnTo>
                  <a:lnTo>
                    <a:pt x="1542503" y="1487119"/>
                  </a:lnTo>
                  <a:lnTo>
                    <a:pt x="1548930" y="1487119"/>
                  </a:lnTo>
                  <a:lnTo>
                    <a:pt x="1551216" y="1486369"/>
                  </a:lnTo>
                  <a:lnTo>
                    <a:pt x="1553057" y="1484884"/>
                  </a:lnTo>
                  <a:lnTo>
                    <a:pt x="1554848" y="1483398"/>
                  </a:lnTo>
                  <a:lnTo>
                    <a:pt x="1556219" y="1481289"/>
                  </a:lnTo>
                  <a:lnTo>
                    <a:pt x="1557274" y="1478140"/>
                  </a:lnTo>
                  <a:lnTo>
                    <a:pt x="1558010" y="1475841"/>
                  </a:lnTo>
                  <a:lnTo>
                    <a:pt x="1558493" y="1472260"/>
                  </a:lnTo>
                  <a:close/>
                </a:path>
                <a:path w="1958339" h="1576704">
                  <a:moveTo>
                    <a:pt x="1571980" y="1481188"/>
                  </a:moveTo>
                  <a:lnTo>
                    <a:pt x="1566710" y="1481188"/>
                  </a:lnTo>
                  <a:lnTo>
                    <a:pt x="1566710" y="1486471"/>
                  </a:lnTo>
                  <a:lnTo>
                    <a:pt x="1571980" y="1486471"/>
                  </a:lnTo>
                  <a:lnTo>
                    <a:pt x="1571980" y="1481188"/>
                  </a:lnTo>
                  <a:close/>
                </a:path>
                <a:path w="1958339" h="1576704">
                  <a:moveTo>
                    <a:pt x="1603806" y="1473161"/>
                  </a:moveTo>
                  <a:lnTo>
                    <a:pt x="1598688" y="1473161"/>
                  </a:lnTo>
                  <a:lnTo>
                    <a:pt x="1598688" y="1456105"/>
                  </a:lnTo>
                  <a:lnTo>
                    <a:pt x="1598688" y="1448650"/>
                  </a:lnTo>
                  <a:lnTo>
                    <a:pt x="1594942" y="1448650"/>
                  </a:lnTo>
                  <a:lnTo>
                    <a:pt x="1594065" y="1449908"/>
                  </a:lnTo>
                  <a:lnTo>
                    <a:pt x="1594065" y="1456105"/>
                  </a:lnTo>
                  <a:lnTo>
                    <a:pt x="1594065" y="1473161"/>
                  </a:lnTo>
                  <a:lnTo>
                    <a:pt x="1582216" y="1473161"/>
                  </a:lnTo>
                  <a:lnTo>
                    <a:pt x="1594065" y="1456105"/>
                  </a:lnTo>
                  <a:lnTo>
                    <a:pt x="1594065" y="1449908"/>
                  </a:lnTo>
                  <a:lnTo>
                    <a:pt x="1577695" y="1473161"/>
                  </a:lnTo>
                  <a:lnTo>
                    <a:pt x="1577695" y="1477416"/>
                  </a:lnTo>
                  <a:lnTo>
                    <a:pt x="1594065" y="1477416"/>
                  </a:lnTo>
                  <a:lnTo>
                    <a:pt x="1594065" y="1486471"/>
                  </a:lnTo>
                  <a:lnTo>
                    <a:pt x="1598688" y="1486471"/>
                  </a:lnTo>
                  <a:lnTo>
                    <a:pt x="1598688" y="1477416"/>
                  </a:lnTo>
                  <a:lnTo>
                    <a:pt x="1603806" y="1477416"/>
                  </a:lnTo>
                  <a:lnTo>
                    <a:pt x="1603806" y="1473161"/>
                  </a:lnTo>
                  <a:close/>
                </a:path>
                <a:path w="1958339" h="1576704">
                  <a:moveTo>
                    <a:pt x="1912556" y="1472260"/>
                  </a:moveTo>
                  <a:lnTo>
                    <a:pt x="1912493" y="1463344"/>
                  </a:lnTo>
                  <a:lnTo>
                    <a:pt x="1912277" y="1461084"/>
                  </a:lnTo>
                  <a:lnTo>
                    <a:pt x="1911680" y="1458874"/>
                  </a:lnTo>
                  <a:lnTo>
                    <a:pt x="1911146" y="1456664"/>
                  </a:lnTo>
                  <a:lnTo>
                    <a:pt x="1910321" y="1454797"/>
                  </a:lnTo>
                  <a:lnTo>
                    <a:pt x="1908759" y="1452346"/>
                  </a:lnTo>
                  <a:lnTo>
                    <a:pt x="1908365" y="1451711"/>
                  </a:lnTo>
                  <a:lnTo>
                    <a:pt x="1907768" y="1451178"/>
                  </a:lnTo>
                  <a:lnTo>
                    <a:pt x="1907768" y="1474025"/>
                  </a:lnTo>
                  <a:lnTo>
                    <a:pt x="1907044" y="1478165"/>
                  </a:lnTo>
                  <a:lnTo>
                    <a:pt x="1904123" y="1482267"/>
                  </a:lnTo>
                  <a:lnTo>
                    <a:pt x="1902333" y="1483296"/>
                  </a:lnTo>
                  <a:lnTo>
                    <a:pt x="1898091" y="1483296"/>
                  </a:lnTo>
                  <a:lnTo>
                    <a:pt x="1896287" y="1482267"/>
                  </a:lnTo>
                  <a:lnTo>
                    <a:pt x="1894713" y="1480045"/>
                  </a:lnTo>
                  <a:lnTo>
                    <a:pt x="1893404" y="1478140"/>
                  </a:lnTo>
                  <a:lnTo>
                    <a:pt x="1892655" y="1474025"/>
                  </a:lnTo>
                  <a:lnTo>
                    <a:pt x="1892744" y="1461084"/>
                  </a:lnTo>
                  <a:lnTo>
                    <a:pt x="1893468" y="1457350"/>
                  </a:lnTo>
                  <a:lnTo>
                    <a:pt x="1895043" y="1455051"/>
                  </a:lnTo>
                  <a:lnTo>
                    <a:pt x="1896351" y="1453235"/>
                  </a:lnTo>
                  <a:lnTo>
                    <a:pt x="1898027" y="1452346"/>
                  </a:lnTo>
                  <a:lnTo>
                    <a:pt x="1902333" y="1452346"/>
                  </a:lnTo>
                  <a:lnTo>
                    <a:pt x="1904123" y="1453362"/>
                  </a:lnTo>
                  <a:lnTo>
                    <a:pt x="1907057" y="1457452"/>
                  </a:lnTo>
                  <a:lnTo>
                    <a:pt x="1907679" y="1461084"/>
                  </a:lnTo>
                  <a:lnTo>
                    <a:pt x="1907768" y="1474025"/>
                  </a:lnTo>
                  <a:lnTo>
                    <a:pt x="1907768" y="1451178"/>
                  </a:lnTo>
                  <a:lnTo>
                    <a:pt x="1907057" y="1450530"/>
                  </a:lnTo>
                  <a:lnTo>
                    <a:pt x="1904022" y="1448904"/>
                  </a:lnTo>
                  <a:lnTo>
                    <a:pt x="1902282" y="1448498"/>
                  </a:lnTo>
                  <a:lnTo>
                    <a:pt x="1897494" y="1448498"/>
                  </a:lnTo>
                  <a:lnTo>
                    <a:pt x="1887918" y="1463344"/>
                  </a:lnTo>
                  <a:lnTo>
                    <a:pt x="1887918" y="1474927"/>
                  </a:lnTo>
                  <a:lnTo>
                    <a:pt x="1889163" y="1480045"/>
                  </a:lnTo>
                  <a:lnTo>
                    <a:pt x="1891779" y="1483398"/>
                  </a:lnTo>
                  <a:lnTo>
                    <a:pt x="1893735" y="1485811"/>
                  </a:lnTo>
                  <a:lnTo>
                    <a:pt x="1896567" y="1487119"/>
                  </a:lnTo>
                  <a:lnTo>
                    <a:pt x="1902980" y="1487119"/>
                  </a:lnTo>
                  <a:lnTo>
                    <a:pt x="1905266" y="1486369"/>
                  </a:lnTo>
                  <a:lnTo>
                    <a:pt x="1907120" y="1484884"/>
                  </a:lnTo>
                  <a:lnTo>
                    <a:pt x="1908911" y="1483398"/>
                  </a:lnTo>
                  <a:lnTo>
                    <a:pt x="1910270" y="1481289"/>
                  </a:lnTo>
                  <a:lnTo>
                    <a:pt x="1911324" y="1478140"/>
                  </a:lnTo>
                  <a:lnTo>
                    <a:pt x="1912061" y="1475841"/>
                  </a:lnTo>
                  <a:lnTo>
                    <a:pt x="1912556" y="1472260"/>
                  </a:lnTo>
                  <a:close/>
                </a:path>
                <a:path w="1958339" h="1576704">
                  <a:moveTo>
                    <a:pt x="1926043" y="1481188"/>
                  </a:moveTo>
                  <a:lnTo>
                    <a:pt x="1920773" y="1481188"/>
                  </a:lnTo>
                  <a:lnTo>
                    <a:pt x="1920773" y="1486471"/>
                  </a:lnTo>
                  <a:lnTo>
                    <a:pt x="1926043" y="1486471"/>
                  </a:lnTo>
                  <a:lnTo>
                    <a:pt x="1926043" y="1481188"/>
                  </a:lnTo>
                  <a:close/>
                </a:path>
                <a:path w="1958339" h="1576704">
                  <a:moveTo>
                    <a:pt x="1933981" y="19697"/>
                  </a:moveTo>
                  <a:lnTo>
                    <a:pt x="1932647" y="19697"/>
                  </a:lnTo>
                  <a:lnTo>
                    <a:pt x="1931263" y="19697"/>
                  </a:lnTo>
                  <a:lnTo>
                    <a:pt x="1931263" y="22415"/>
                  </a:lnTo>
                  <a:lnTo>
                    <a:pt x="1931263" y="40106"/>
                  </a:lnTo>
                  <a:lnTo>
                    <a:pt x="1931263" y="253034"/>
                  </a:lnTo>
                  <a:lnTo>
                    <a:pt x="1913585" y="253034"/>
                  </a:lnTo>
                  <a:lnTo>
                    <a:pt x="1913585" y="255752"/>
                  </a:lnTo>
                  <a:lnTo>
                    <a:pt x="1931263" y="255752"/>
                  </a:lnTo>
                  <a:lnTo>
                    <a:pt x="1931263" y="486422"/>
                  </a:lnTo>
                  <a:lnTo>
                    <a:pt x="1913585" y="486422"/>
                  </a:lnTo>
                  <a:lnTo>
                    <a:pt x="1913585" y="489140"/>
                  </a:lnTo>
                  <a:lnTo>
                    <a:pt x="1931263" y="489140"/>
                  </a:lnTo>
                  <a:lnTo>
                    <a:pt x="1931263" y="719759"/>
                  </a:lnTo>
                  <a:lnTo>
                    <a:pt x="1913585" y="719759"/>
                  </a:lnTo>
                  <a:lnTo>
                    <a:pt x="1913585" y="722477"/>
                  </a:lnTo>
                  <a:lnTo>
                    <a:pt x="1931263" y="722477"/>
                  </a:lnTo>
                  <a:lnTo>
                    <a:pt x="1931263" y="953147"/>
                  </a:lnTo>
                  <a:lnTo>
                    <a:pt x="1913585" y="953147"/>
                  </a:lnTo>
                  <a:lnTo>
                    <a:pt x="1913585" y="955865"/>
                  </a:lnTo>
                  <a:lnTo>
                    <a:pt x="1931263" y="955865"/>
                  </a:lnTo>
                  <a:lnTo>
                    <a:pt x="1931263" y="1186510"/>
                  </a:lnTo>
                  <a:lnTo>
                    <a:pt x="1913585" y="1186510"/>
                  </a:lnTo>
                  <a:lnTo>
                    <a:pt x="1913585" y="1189228"/>
                  </a:lnTo>
                  <a:lnTo>
                    <a:pt x="1931263" y="1189228"/>
                  </a:lnTo>
                  <a:lnTo>
                    <a:pt x="1931263" y="1402156"/>
                  </a:lnTo>
                  <a:lnTo>
                    <a:pt x="1931263" y="1419872"/>
                  </a:lnTo>
                  <a:lnTo>
                    <a:pt x="1913585" y="1419872"/>
                  </a:lnTo>
                  <a:lnTo>
                    <a:pt x="1579930" y="1419872"/>
                  </a:lnTo>
                  <a:lnTo>
                    <a:pt x="1579930" y="1402156"/>
                  </a:lnTo>
                  <a:lnTo>
                    <a:pt x="1577213" y="1402156"/>
                  </a:lnTo>
                  <a:lnTo>
                    <a:pt x="1577213" y="1419872"/>
                  </a:lnTo>
                  <a:lnTo>
                    <a:pt x="1225867" y="1419872"/>
                  </a:lnTo>
                  <a:lnTo>
                    <a:pt x="1225867" y="1402156"/>
                  </a:lnTo>
                  <a:lnTo>
                    <a:pt x="1223149" y="1402156"/>
                  </a:lnTo>
                  <a:lnTo>
                    <a:pt x="1223149" y="1419872"/>
                  </a:lnTo>
                  <a:lnTo>
                    <a:pt x="871816" y="1419872"/>
                  </a:lnTo>
                  <a:lnTo>
                    <a:pt x="871816" y="1402156"/>
                  </a:lnTo>
                  <a:lnTo>
                    <a:pt x="869099" y="1402156"/>
                  </a:lnTo>
                  <a:lnTo>
                    <a:pt x="869099" y="1419872"/>
                  </a:lnTo>
                  <a:lnTo>
                    <a:pt x="517753" y="1419872"/>
                  </a:lnTo>
                  <a:lnTo>
                    <a:pt x="517753" y="1402156"/>
                  </a:lnTo>
                  <a:lnTo>
                    <a:pt x="515035" y="1402156"/>
                  </a:lnTo>
                  <a:lnTo>
                    <a:pt x="515035" y="1419872"/>
                  </a:lnTo>
                  <a:lnTo>
                    <a:pt x="181406" y="1419872"/>
                  </a:lnTo>
                  <a:lnTo>
                    <a:pt x="163703" y="1419872"/>
                  </a:lnTo>
                  <a:lnTo>
                    <a:pt x="163703" y="1402156"/>
                  </a:lnTo>
                  <a:lnTo>
                    <a:pt x="163703" y="1189228"/>
                  </a:lnTo>
                  <a:lnTo>
                    <a:pt x="181406" y="1189228"/>
                  </a:lnTo>
                  <a:lnTo>
                    <a:pt x="181406" y="1186510"/>
                  </a:lnTo>
                  <a:lnTo>
                    <a:pt x="163703" y="1186510"/>
                  </a:lnTo>
                  <a:lnTo>
                    <a:pt x="163703" y="955865"/>
                  </a:lnTo>
                  <a:lnTo>
                    <a:pt x="181406" y="955865"/>
                  </a:lnTo>
                  <a:lnTo>
                    <a:pt x="181406" y="953147"/>
                  </a:lnTo>
                  <a:lnTo>
                    <a:pt x="163703" y="953147"/>
                  </a:lnTo>
                  <a:lnTo>
                    <a:pt x="163703" y="722477"/>
                  </a:lnTo>
                  <a:lnTo>
                    <a:pt x="181406" y="722477"/>
                  </a:lnTo>
                  <a:lnTo>
                    <a:pt x="181406" y="719759"/>
                  </a:lnTo>
                  <a:lnTo>
                    <a:pt x="163703" y="719759"/>
                  </a:lnTo>
                  <a:lnTo>
                    <a:pt x="163703" y="489140"/>
                  </a:lnTo>
                  <a:lnTo>
                    <a:pt x="181406" y="489140"/>
                  </a:lnTo>
                  <a:lnTo>
                    <a:pt x="181406" y="486422"/>
                  </a:lnTo>
                  <a:lnTo>
                    <a:pt x="163703" y="486422"/>
                  </a:lnTo>
                  <a:lnTo>
                    <a:pt x="163703" y="255752"/>
                  </a:lnTo>
                  <a:lnTo>
                    <a:pt x="181406" y="255752"/>
                  </a:lnTo>
                  <a:lnTo>
                    <a:pt x="181406" y="253034"/>
                  </a:lnTo>
                  <a:lnTo>
                    <a:pt x="163703" y="253034"/>
                  </a:lnTo>
                  <a:lnTo>
                    <a:pt x="163703" y="40106"/>
                  </a:lnTo>
                  <a:lnTo>
                    <a:pt x="163703" y="22415"/>
                  </a:lnTo>
                  <a:lnTo>
                    <a:pt x="181406" y="22415"/>
                  </a:lnTo>
                  <a:lnTo>
                    <a:pt x="515035" y="22415"/>
                  </a:lnTo>
                  <a:lnTo>
                    <a:pt x="515035" y="40106"/>
                  </a:lnTo>
                  <a:lnTo>
                    <a:pt x="517753" y="40106"/>
                  </a:lnTo>
                  <a:lnTo>
                    <a:pt x="517753" y="22415"/>
                  </a:lnTo>
                  <a:lnTo>
                    <a:pt x="869099" y="22415"/>
                  </a:lnTo>
                  <a:lnTo>
                    <a:pt x="869099" y="40106"/>
                  </a:lnTo>
                  <a:lnTo>
                    <a:pt x="871816" y="40106"/>
                  </a:lnTo>
                  <a:lnTo>
                    <a:pt x="871816" y="22415"/>
                  </a:lnTo>
                  <a:lnTo>
                    <a:pt x="1223149" y="22415"/>
                  </a:lnTo>
                  <a:lnTo>
                    <a:pt x="1223149" y="40106"/>
                  </a:lnTo>
                  <a:lnTo>
                    <a:pt x="1225867" y="40106"/>
                  </a:lnTo>
                  <a:lnTo>
                    <a:pt x="1225867" y="22415"/>
                  </a:lnTo>
                  <a:lnTo>
                    <a:pt x="1577213" y="22415"/>
                  </a:lnTo>
                  <a:lnTo>
                    <a:pt x="1577213" y="40106"/>
                  </a:lnTo>
                  <a:lnTo>
                    <a:pt x="1579930" y="40106"/>
                  </a:lnTo>
                  <a:lnTo>
                    <a:pt x="1579930" y="22415"/>
                  </a:lnTo>
                  <a:lnTo>
                    <a:pt x="1913585" y="22415"/>
                  </a:lnTo>
                  <a:lnTo>
                    <a:pt x="1931263" y="22415"/>
                  </a:lnTo>
                  <a:lnTo>
                    <a:pt x="1931263" y="19697"/>
                  </a:lnTo>
                  <a:lnTo>
                    <a:pt x="1913585" y="19697"/>
                  </a:lnTo>
                  <a:lnTo>
                    <a:pt x="181406" y="19697"/>
                  </a:lnTo>
                  <a:lnTo>
                    <a:pt x="163703" y="19697"/>
                  </a:lnTo>
                  <a:lnTo>
                    <a:pt x="162344" y="19697"/>
                  </a:lnTo>
                  <a:lnTo>
                    <a:pt x="160985" y="19697"/>
                  </a:lnTo>
                  <a:lnTo>
                    <a:pt x="160985" y="21031"/>
                  </a:lnTo>
                  <a:lnTo>
                    <a:pt x="160985" y="40106"/>
                  </a:lnTo>
                  <a:lnTo>
                    <a:pt x="160985" y="1402156"/>
                  </a:lnTo>
                  <a:lnTo>
                    <a:pt x="160985" y="1421231"/>
                  </a:lnTo>
                  <a:lnTo>
                    <a:pt x="162344" y="1421231"/>
                  </a:lnTo>
                  <a:lnTo>
                    <a:pt x="162344" y="1422590"/>
                  </a:lnTo>
                  <a:lnTo>
                    <a:pt x="181406" y="1422590"/>
                  </a:lnTo>
                  <a:lnTo>
                    <a:pt x="1913585" y="1422590"/>
                  </a:lnTo>
                  <a:lnTo>
                    <a:pt x="1932647" y="1422590"/>
                  </a:lnTo>
                  <a:lnTo>
                    <a:pt x="1933981" y="1422590"/>
                  </a:lnTo>
                  <a:lnTo>
                    <a:pt x="1933981" y="1421231"/>
                  </a:lnTo>
                  <a:lnTo>
                    <a:pt x="1933981" y="21031"/>
                  </a:lnTo>
                  <a:lnTo>
                    <a:pt x="1933981" y="19697"/>
                  </a:lnTo>
                  <a:close/>
                </a:path>
                <a:path w="1958339" h="1576704">
                  <a:moveTo>
                    <a:pt x="1958289" y="1470063"/>
                  </a:moveTo>
                  <a:lnTo>
                    <a:pt x="1949869" y="1461389"/>
                  </a:lnTo>
                  <a:lnTo>
                    <a:pt x="1944039" y="1461389"/>
                  </a:lnTo>
                  <a:lnTo>
                    <a:pt x="1941703" y="1462189"/>
                  </a:lnTo>
                  <a:lnTo>
                    <a:pt x="1939417" y="1463776"/>
                  </a:lnTo>
                  <a:lnTo>
                    <a:pt x="1941436" y="1453603"/>
                  </a:lnTo>
                  <a:lnTo>
                    <a:pt x="1956549" y="1453603"/>
                  </a:lnTo>
                  <a:lnTo>
                    <a:pt x="1956549" y="1449158"/>
                  </a:lnTo>
                  <a:lnTo>
                    <a:pt x="1937740" y="1449158"/>
                  </a:lnTo>
                  <a:lnTo>
                    <a:pt x="1934095" y="1468589"/>
                  </a:lnTo>
                  <a:lnTo>
                    <a:pt x="1938439" y="1469161"/>
                  </a:lnTo>
                  <a:lnTo>
                    <a:pt x="1939099" y="1468081"/>
                  </a:lnTo>
                  <a:lnTo>
                    <a:pt x="1940077" y="1467192"/>
                  </a:lnTo>
                  <a:lnTo>
                    <a:pt x="1942465" y="1465834"/>
                  </a:lnTo>
                  <a:lnTo>
                    <a:pt x="1943823" y="1465491"/>
                  </a:lnTo>
                  <a:lnTo>
                    <a:pt x="1947748" y="1465491"/>
                  </a:lnTo>
                  <a:lnTo>
                    <a:pt x="1949640" y="1466265"/>
                  </a:lnTo>
                  <a:lnTo>
                    <a:pt x="1951164" y="1467789"/>
                  </a:lnTo>
                  <a:lnTo>
                    <a:pt x="1952637" y="1469326"/>
                  </a:lnTo>
                  <a:lnTo>
                    <a:pt x="1953399" y="1471409"/>
                  </a:lnTo>
                  <a:lnTo>
                    <a:pt x="1953323" y="1477073"/>
                  </a:lnTo>
                  <a:lnTo>
                    <a:pt x="1952637" y="1479092"/>
                  </a:lnTo>
                  <a:lnTo>
                    <a:pt x="1951062" y="1480769"/>
                  </a:lnTo>
                  <a:lnTo>
                    <a:pt x="1949538" y="1482458"/>
                  </a:lnTo>
                  <a:lnTo>
                    <a:pt x="1947633" y="1483296"/>
                  </a:lnTo>
                  <a:lnTo>
                    <a:pt x="1943557" y="1483296"/>
                  </a:lnTo>
                  <a:lnTo>
                    <a:pt x="1938121" y="1476159"/>
                  </a:lnTo>
                  <a:lnTo>
                    <a:pt x="1933270" y="1476565"/>
                  </a:lnTo>
                  <a:lnTo>
                    <a:pt x="1933549" y="1479753"/>
                  </a:lnTo>
                  <a:lnTo>
                    <a:pt x="1934794" y="1482305"/>
                  </a:lnTo>
                  <a:lnTo>
                    <a:pt x="1939150" y="1486154"/>
                  </a:lnTo>
                  <a:lnTo>
                    <a:pt x="1941982" y="1487119"/>
                  </a:lnTo>
                  <a:lnTo>
                    <a:pt x="1949589" y="1487119"/>
                  </a:lnTo>
                  <a:lnTo>
                    <a:pt x="1952904" y="1485595"/>
                  </a:lnTo>
                  <a:lnTo>
                    <a:pt x="1954695" y="1483296"/>
                  </a:lnTo>
                  <a:lnTo>
                    <a:pt x="1957311" y="1480032"/>
                  </a:lnTo>
                  <a:lnTo>
                    <a:pt x="1958289" y="1477073"/>
                  </a:lnTo>
                  <a:lnTo>
                    <a:pt x="1958289" y="147006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5720" y="4267355"/>
              <a:ext cx="1848485" cy="79375"/>
            </a:xfrm>
            <a:custGeom>
              <a:avLst/>
              <a:gdLst/>
              <a:ahLst/>
              <a:cxnLst/>
              <a:rect l="l" t="t" r="r" b="b"/>
              <a:pathLst>
                <a:path w="1848485" h="79375">
                  <a:moveTo>
                    <a:pt x="38157" y="0"/>
                  </a:moveTo>
                  <a:lnTo>
                    <a:pt x="24320" y="0"/>
                  </a:lnTo>
                  <a:lnTo>
                    <a:pt x="19975" y="816"/>
                  </a:lnTo>
                  <a:lnTo>
                    <a:pt x="0" y="25472"/>
                  </a:lnTo>
                  <a:lnTo>
                    <a:pt x="0" y="41310"/>
                  </a:lnTo>
                  <a:lnTo>
                    <a:pt x="2653" y="48875"/>
                  </a:lnTo>
                  <a:lnTo>
                    <a:pt x="7961" y="54319"/>
                  </a:lnTo>
                  <a:lnTo>
                    <a:pt x="13270" y="59816"/>
                  </a:lnTo>
                  <a:lnTo>
                    <a:pt x="20416" y="62591"/>
                  </a:lnTo>
                  <a:lnTo>
                    <a:pt x="38293" y="62591"/>
                  </a:lnTo>
                  <a:lnTo>
                    <a:pt x="45391" y="59816"/>
                  </a:lnTo>
                  <a:lnTo>
                    <a:pt x="52780" y="52142"/>
                  </a:lnTo>
                  <a:lnTo>
                    <a:pt x="24500" y="52142"/>
                  </a:lnTo>
                  <a:lnTo>
                    <a:pt x="20486" y="50346"/>
                  </a:lnTo>
                  <a:lnTo>
                    <a:pt x="14161" y="43270"/>
                  </a:lnTo>
                  <a:lnTo>
                    <a:pt x="12579" y="38100"/>
                  </a:lnTo>
                  <a:lnTo>
                    <a:pt x="12611" y="24165"/>
                  </a:lnTo>
                  <a:lnTo>
                    <a:pt x="14118" y="19050"/>
                  </a:lnTo>
                  <a:lnTo>
                    <a:pt x="20280" y="12191"/>
                  </a:lnTo>
                  <a:lnTo>
                    <a:pt x="24337" y="10449"/>
                  </a:lnTo>
                  <a:lnTo>
                    <a:pt x="52732" y="10449"/>
                  </a:lnTo>
                  <a:lnTo>
                    <a:pt x="45286" y="2774"/>
                  </a:lnTo>
                  <a:lnTo>
                    <a:pt x="38157" y="0"/>
                  </a:lnTo>
                  <a:close/>
                </a:path>
                <a:path w="1848485" h="79375">
                  <a:moveTo>
                    <a:pt x="52732" y="10449"/>
                  </a:moveTo>
                  <a:lnTo>
                    <a:pt x="34404" y="10449"/>
                  </a:lnTo>
                  <a:lnTo>
                    <a:pt x="38440" y="12137"/>
                  </a:lnTo>
                  <a:lnTo>
                    <a:pt x="44514" y="18995"/>
                  </a:lnTo>
                  <a:lnTo>
                    <a:pt x="46037" y="24165"/>
                  </a:lnTo>
                  <a:lnTo>
                    <a:pt x="46037" y="38100"/>
                  </a:lnTo>
                  <a:lnTo>
                    <a:pt x="44476" y="43379"/>
                  </a:lnTo>
                  <a:lnTo>
                    <a:pt x="38233" y="50399"/>
                  </a:lnTo>
                  <a:lnTo>
                    <a:pt x="34235" y="52142"/>
                  </a:lnTo>
                  <a:lnTo>
                    <a:pt x="52780" y="52142"/>
                  </a:lnTo>
                  <a:lnTo>
                    <a:pt x="56007" y="48768"/>
                  </a:lnTo>
                  <a:lnTo>
                    <a:pt x="58604" y="41310"/>
                  </a:lnTo>
                  <a:lnTo>
                    <a:pt x="58661" y="21498"/>
                  </a:lnTo>
                  <a:lnTo>
                    <a:pt x="55985" y="13823"/>
                  </a:lnTo>
                  <a:lnTo>
                    <a:pt x="52732" y="10449"/>
                  </a:lnTo>
                  <a:close/>
                </a:path>
                <a:path w="1848485" h="79375">
                  <a:moveTo>
                    <a:pt x="108261" y="55081"/>
                  </a:moveTo>
                  <a:lnTo>
                    <a:pt x="80355" y="55081"/>
                  </a:lnTo>
                  <a:lnTo>
                    <a:pt x="82118" y="57531"/>
                  </a:lnTo>
                  <a:lnTo>
                    <a:pt x="84211" y="59381"/>
                  </a:lnTo>
                  <a:lnTo>
                    <a:pt x="86648" y="60686"/>
                  </a:lnTo>
                  <a:lnTo>
                    <a:pt x="89079" y="61939"/>
                  </a:lnTo>
                  <a:lnTo>
                    <a:pt x="91547" y="62538"/>
                  </a:lnTo>
                  <a:lnTo>
                    <a:pt x="99141" y="62538"/>
                  </a:lnTo>
                  <a:lnTo>
                    <a:pt x="103464" y="60524"/>
                  </a:lnTo>
                  <a:lnTo>
                    <a:pt x="108261" y="55081"/>
                  </a:lnTo>
                  <a:close/>
                </a:path>
                <a:path w="1848485" h="79375">
                  <a:moveTo>
                    <a:pt x="81182" y="1033"/>
                  </a:moveTo>
                  <a:lnTo>
                    <a:pt x="69592" y="1033"/>
                  </a:lnTo>
                  <a:lnTo>
                    <a:pt x="69592" y="61558"/>
                  </a:lnTo>
                  <a:lnTo>
                    <a:pt x="80355" y="61558"/>
                  </a:lnTo>
                  <a:lnTo>
                    <a:pt x="80355" y="55081"/>
                  </a:lnTo>
                  <a:lnTo>
                    <a:pt x="108261" y="55081"/>
                  </a:lnTo>
                  <a:lnTo>
                    <a:pt x="109733" y="53394"/>
                  </a:lnTo>
                  <a:lnTo>
                    <a:pt x="87920" y="53394"/>
                  </a:lnTo>
                  <a:lnTo>
                    <a:pt x="85250" y="51815"/>
                  </a:lnTo>
                  <a:lnTo>
                    <a:pt x="81813" y="46589"/>
                  </a:lnTo>
                  <a:lnTo>
                    <a:pt x="81100" y="43215"/>
                  </a:lnTo>
                  <a:lnTo>
                    <a:pt x="81100" y="34289"/>
                  </a:lnTo>
                  <a:lnTo>
                    <a:pt x="82020" y="30968"/>
                  </a:lnTo>
                  <a:lnTo>
                    <a:pt x="83863" y="28846"/>
                  </a:lnTo>
                  <a:lnTo>
                    <a:pt x="85707" y="26669"/>
                  </a:lnTo>
                  <a:lnTo>
                    <a:pt x="88018" y="25581"/>
                  </a:lnTo>
                  <a:lnTo>
                    <a:pt x="109885" y="25581"/>
                  </a:lnTo>
                  <a:lnTo>
                    <a:pt x="107376" y="22805"/>
                  </a:lnTo>
                  <a:lnTo>
                    <a:pt x="81182" y="22805"/>
                  </a:lnTo>
                  <a:lnTo>
                    <a:pt x="81182" y="1033"/>
                  </a:lnTo>
                  <a:close/>
                </a:path>
                <a:path w="1848485" h="79375">
                  <a:moveTo>
                    <a:pt x="109885" y="25581"/>
                  </a:moveTo>
                  <a:lnTo>
                    <a:pt x="93625" y="25581"/>
                  </a:lnTo>
                  <a:lnTo>
                    <a:pt x="95948" y="26724"/>
                  </a:lnTo>
                  <a:lnTo>
                    <a:pt x="97764" y="28901"/>
                  </a:lnTo>
                  <a:lnTo>
                    <a:pt x="99580" y="31132"/>
                  </a:lnTo>
                  <a:lnTo>
                    <a:pt x="100379" y="34289"/>
                  </a:lnTo>
                  <a:lnTo>
                    <a:pt x="100490" y="44467"/>
                  </a:lnTo>
                  <a:lnTo>
                    <a:pt x="99587" y="47896"/>
                  </a:lnTo>
                  <a:lnTo>
                    <a:pt x="97786" y="50073"/>
                  </a:lnTo>
                  <a:lnTo>
                    <a:pt x="95986" y="52304"/>
                  </a:lnTo>
                  <a:lnTo>
                    <a:pt x="93806" y="53394"/>
                  </a:lnTo>
                  <a:lnTo>
                    <a:pt x="109733" y="53394"/>
                  </a:lnTo>
                  <a:lnTo>
                    <a:pt x="110589" y="52414"/>
                  </a:lnTo>
                  <a:lnTo>
                    <a:pt x="112367" y="46644"/>
                  </a:lnTo>
                  <a:lnTo>
                    <a:pt x="112367" y="31949"/>
                  </a:lnTo>
                  <a:lnTo>
                    <a:pt x="110622" y="26396"/>
                  </a:lnTo>
                  <a:lnTo>
                    <a:pt x="109885" y="25581"/>
                  </a:lnTo>
                  <a:close/>
                </a:path>
                <a:path w="1848485" h="79375">
                  <a:moveTo>
                    <a:pt x="99222" y="16709"/>
                  </a:moveTo>
                  <a:lnTo>
                    <a:pt x="88992" y="16709"/>
                  </a:lnTo>
                  <a:lnTo>
                    <a:pt x="84755" y="18776"/>
                  </a:lnTo>
                  <a:lnTo>
                    <a:pt x="81182" y="22805"/>
                  </a:lnTo>
                  <a:lnTo>
                    <a:pt x="107376" y="22805"/>
                  </a:lnTo>
                  <a:lnTo>
                    <a:pt x="103638" y="18668"/>
                  </a:lnTo>
                  <a:lnTo>
                    <a:pt x="99222" y="16709"/>
                  </a:lnTo>
                  <a:close/>
                </a:path>
                <a:path w="1848485" h="79375">
                  <a:moveTo>
                    <a:pt x="130810" y="47243"/>
                  </a:moveTo>
                  <a:lnTo>
                    <a:pt x="119176" y="49039"/>
                  </a:lnTo>
                  <a:lnTo>
                    <a:pt x="120248" y="53176"/>
                  </a:lnTo>
                  <a:lnTo>
                    <a:pt x="122521" y="56495"/>
                  </a:lnTo>
                  <a:lnTo>
                    <a:pt x="126001" y="58891"/>
                  </a:lnTo>
                  <a:lnTo>
                    <a:pt x="129482" y="61340"/>
                  </a:lnTo>
                  <a:lnTo>
                    <a:pt x="134203" y="62538"/>
                  </a:lnTo>
                  <a:lnTo>
                    <a:pt x="146744" y="62538"/>
                  </a:lnTo>
                  <a:lnTo>
                    <a:pt x="151710" y="61067"/>
                  </a:lnTo>
                  <a:lnTo>
                    <a:pt x="158417" y="55299"/>
                  </a:lnTo>
                  <a:lnTo>
                    <a:pt x="158977" y="54156"/>
                  </a:lnTo>
                  <a:lnTo>
                    <a:pt x="137450" y="54156"/>
                  </a:lnTo>
                  <a:lnTo>
                    <a:pt x="135329" y="53557"/>
                  </a:lnTo>
                  <a:lnTo>
                    <a:pt x="133817" y="52414"/>
                  </a:lnTo>
                  <a:lnTo>
                    <a:pt x="132306" y="51216"/>
                  </a:lnTo>
                  <a:lnTo>
                    <a:pt x="131305" y="49530"/>
                  </a:lnTo>
                  <a:lnTo>
                    <a:pt x="130810" y="47243"/>
                  </a:lnTo>
                  <a:close/>
                </a:path>
                <a:path w="1848485" h="79375">
                  <a:moveTo>
                    <a:pt x="145216" y="16709"/>
                  </a:moveTo>
                  <a:lnTo>
                    <a:pt x="132925" y="16709"/>
                  </a:lnTo>
                  <a:lnTo>
                    <a:pt x="128275" y="18014"/>
                  </a:lnTo>
                  <a:lnTo>
                    <a:pt x="125279" y="20574"/>
                  </a:lnTo>
                  <a:lnTo>
                    <a:pt x="122281" y="23186"/>
                  </a:lnTo>
                  <a:lnTo>
                    <a:pt x="120780" y="26396"/>
                  </a:lnTo>
                  <a:lnTo>
                    <a:pt x="120780" y="34397"/>
                  </a:lnTo>
                  <a:lnTo>
                    <a:pt x="145766" y="46155"/>
                  </a:lnTo>
                  <a:lnTo>
                    <a:pt x="147060" y="46644"/>
                  </a:lnTo>
                  <a:lnTo>
                    <a:pt x="148186" y="47787"/>
                  </a:lnTo>
                  <a:lnTo>
                    <a:pt x="148464" y="48549"/>
                  </a:lnTo>
                  <a:lnTo>
                    <a:pt x="148464" y="50727"/>
                  </a:lnTo>
                  <a:lnTo>
                    <a:pt x="147952" y="51761"/>
                  </a:lnTo>
                  <a:lnTo>
                    <a:pt x="146935" y="52523"/>
                  </a:lnTo>
                  <a:lnTo>
                    <a:pt x="145423" y="53611"/>
                  </a:lnTo>
                  <a:lnTo>
                    <a:pt x="143172" y="54156"/>
                  </a:lnTo>
                  <a:lnTo>
                    <a:pt x="158977" y="54156"/>
                  </a:lnTo>
                  <a:lnTo>
                    <a:pt x="160097" y="51870"/>
                  </a:lnTo>
                  <a:lnTo>
                    <a:pt x="160097" y="44141"/>
                  </a:lnTo>
                  <a:lnTo>
                    <a:pt x="137358" y="32656"/>
                  </a:lnTo>
                  <a:lnTo>
                    <a:pt x="133752" y="31568"/>
                  </a:lnTo>
                  <a:lnTo>
                    <a:pt x="132708" y="30806"/>
                  </a:lnTo>
                  <a:lnTo>
                    <a:pt x="131935" y="30206"/>
                  </a:lnTo>
                  <a:lnTo>
                    <a:pt x="131549" y="29499"/>
                  </a:lnTo>
                  <a:lnTo>
                    <a:pt x="131549" y="27703"/>
                  </a:lnTo>
                  <a:lnTo>
                    <a:pt x="131989" y="26941"/>
                  </a:lnTo>
                  <a:lnTo>
                    <a:pt x="134193" y="25472"/>
                  </a:lnTo>
                  <a:lnTo>
                    <a:pt x="136378" y="25036"/>
                  </a:lnTo>
                  <a:lnTo>
                    <a:pt x="157671" y="25036"/>
                  </a:lnTo>
                  <a:lnTo>
                    <a:pt x="157514" y="24491"/>
                  </a:lnTo>
                  <a:lnTo>
                    <a:pt x="155501" y="21607"/>
                  </a:lnTo>
                  <a:lnTo>
                    <a:pt x="149670" y="17688"/>
                  </a:lnTo>
                  <a:lnTo>
                    <a:pt x="145216" y="16709"/>
                  </a:lnTo>
                  <a:close/>
                </a:path>
                <a:path w="1848485" h="79375">
                  <a:moveTo>
                    <a:pt x="157671" y="25036"/>
                  </a:moveTo>
                  <a:lnTo>
                    <a:pt x="141850" y="25036"/>
                  </a:lnTo>
                  <a:lnTo>
                    <a:pt x="143710" y="25526"/>
                  </a:lnTo>
                  <a:lnTo>
                    <a:pt x="145021" y="26396"/>
                  </a:lnTo>
                  <a:lnTo>
                    <a:pt x="146326" y="27322"/>
                  </a:lnTo>
                  <a:lnTo>
                    <a:pt x="147213" y="28629"/>
                  </a:lnTo>
                  <a:lnTo>
                    <a:pt x="147680" y="30316"/>
                  </a:lnTo>
                  <a:lnTo>
                    <a:pt x="158612" y="28301"/>
                  </a:lnTo>
                  <a:lnTo>
                    <a:pt x="157671" y="25036"/>
                  </a:lnTo>
                  <a:close/>
                </a:path>
                <a:path w="1848485" h="79375">
                  <a:moveTo>
                    <a:pt x="194872" y="16709"/>
                  </a:moveTo>
                  <a:lnTo>
                    <a:pt x="182553" y="16709"/>
                  </a:lnTo>
                  <a:lnTo>
                    <a:pt x="177751" y="18776"/>
                  </a:lnTo>
                  <a:lnTo>
                    <a:pt x="173954" y="22859"/>
                  </a:lnTo>
                  <a:lnTo>
                    <a:pt x="170164" y="26996"/>
                  </a:lnTo>
                  <a:lnTo>
                    <a:pt x="168338" y="32492"/>
                  </a:lnTo>
                  <a:lnTo>
                    <a:pt x="168375" y="46427"/>
                  </a:lnTo>
                  <a:lnTo>
                    <a:pt x="169707" y="51053"/>
                  </a:lnTo>
                  <a:lnTo>
                    <a:pt x="172595" y="55081"/>
                  </a:lnTo>
                  <a:lnTo>
                    <a:pt x="176255" y="60034"/>
                  </a:lnTo>
                  <a:lnTo>
                    <a:pt x="181889" y="62538"/>
                  </a:lnTo>
                  <a:lnTo>
                    <a:pt x="194322" y="62538"/>
                  </a:lnTo>
                  <a:lnTo>
                    <a:pt x="198330" y="61448"/>
                  </a:lnTo>
                  <a:lnTo>
                    <a:pt x="204737" y="56986"/>
                  </a:lnTo>
                  <a:lnTo>
                    <a:pt x="207003" y="53883"/>
                  </a:lnTo>
                  <a:lnTo>
                    <a:pt x="186964" y="53883"/>
                  </a:lnTo>
                  <a:lnTo>
                    <a:pt x="184739" y="52904"/>
                  </a:lnTo>
                  <a:lnTo>
                    <a:pt x="181161" y="49094"/>
                  </a:lnTo>
                  <a:lnTo>
                    <a:pt x="180225" y="46427"/>
                  </a:lnTo>
                  <a:lnTo>
                    <a:pt x="180144" y="42943"/>
                  </a:lnTo>
                  <a:lnTo>
                    <a:pt x="209186" y="42943"/>
                  </a:lnTo>
                  <a:lnTo>
                    <a:pt x="209316" y="35868"/>
                  </a:lnTo>
                  <a:lnTo>
                    <a:pt x="180351" y="35868"/>
                  </a:lnTo>
                  <a:lnTo>
                    <a:pt x="180394" y="32492"/>
                  </a:lnTo>
                  <a:lnTo>
                    <a:pt x="181133" y="30206"/>
                  </a:lnTo>
                  <a:lnTo>
                    <a:pt x="184435" y="26506"/>
                  </a:lnTo>
                  <a:lnTo>
                    <a:pt x="186523" y="25581"/>
                  </a:lnTo>
                  <a:lnTo>
                    <a:pt x="205881" y="25581"/>
                  </a:lnTo>
                  <a:lnTo>
                    <a:pt x="200017" y="18886"/>
                  </a:lnTo>
                  <a:lnTo>
                    <a:pt x="194872" y="16709"/>
                  </a:lnTo>
                  <a:close/>
                </a:path>
                <a:path w="1848485" h="79375">
                  <a:moveTo>
                    <a:pt x="197015" y="47570"/>
                  </a:moveTo>
                  <a:lnTo>
                    <a:pt x="196383" y="49801"/>
                  </a:lnTo>
                  <a:lnTo>
                    <a:pt x="195447" y="51380"/>
                  </a:lnTo>
                  <a:lnTo>
                    <a:pt x="194213" y="52359"/>
                  </a:lnTo>
                  <a:lnTo>
                    <a:pt x="192973" y="53394"/>
                  </a:lnTo>
                  <a:lnTo>
                    <a:pt x="191451" y="53883"/>
                  </a:lnTo>
                  <a:lnTo>
                    <a:pt x="207003" y="53883"/>
                  </a:lnTo>
                  <a:lnTo>
                    <a:pt x="208567" y="49530"/>
                  </a:lnTo>
                  <a:lnTo>
                    <a:pt x="197015" y="47570"/>
                  </a:lnTo>
                  <a:close/>
                </a:path>
                <a:path w="1848485" h="79375">
                  <a:moveTo>
                    <a:pt x="205881" y="25581"/>
                  </a:moveTo>
                  <a:lnTo>
                    <a:pt x="191418" y="25581"/>
                  </a:lnTo>
                  <a:lnTo>
                    <a:pt x="193431" y="26451"/>
                  </a:lnTo>
                  <a:lnTo>
                    <a:pt x="196726" y="29935"/>
                  </a:lnTo>
                  <a:lnTo>
                    <a:pt x="197596" y="32492"/>
                  </a:lnTo>
                  <a:lnTo>
                    <a:pt x="197678" y="35868"/>
                  </a:lnTo>
                  <a:lnTo>
                    <a:pt x="209316" y="35868"/>
                  </a:lnTo>
                  <a:lnTo>
                    <a:pt x="209349" y="34071"/>
                  </a:lnTo>
                  <a:lnTo>
                    <a:pt x="207549" y="27486"/>
                  </a:lnTo>
                  <a:lnTo>
                    <a:pt x="205881" y="25581"/>
                  </a:lnTo>
                  <a:close/>
                </a:path>
                <a:path w="1848485" h="79375">
                  <a:moveTo>
                    <a:pt x="230310" y="17688"/>
                  </a:moveTo>
                  <a:lnTo>
                    <a:pt x="219542" y="17688"/>
                  </a:lnTo>
                  <a:lnTo>
                    <a:pt x="219542" y="61558"/>
                  </a:lnTo>
                  <a:lnTo>
                    <a:pt x="231131" y="61558"/>
                  </a:lnTo>
                  <a:lnTo>
                    <a:pt x="231131" y="40548"/>
                  </a:lnTo>
                  <a:lnTo>
                    <a:pt x="231457" y="35650"/>
                  </a:lnTo>
                  <a:lnTo>
                    <a:pt x="232746" y="30968"/>
                  </a:lnTo>
                  <a:lnTo>
                    <a:pt x="233633" y="29337"/>
                  </a:lnTo>
                  <a:lnTo>
                    <a:pt x="234764" y="28465"/>
                  </a:lnTo>
                  <a:lnTo>
                    <a:pt x="235889" y="27539"/>
                  </a:lnTo>
                  <a:lnTo>
                    <a:pt x="237266" y="27105"/>
                  </a:lnTo>
                  <a:lnTo>
                    <a:pt x="245006" y="27105"/>
                  </a:lnTo>
                  <a:lnTo>
                    <a:pt x="246125" y="23948"/>
                  </a:lnTo>
                  <a:lnTo>
                    <a:pt x="230310" y="23948"/>
                  </a:lnTo>
                  <a:lnTo>
                    <a:pt x="230310" y="17688"/>
                  </a:lnTo>
                  <a:close/>
                </a:path>
                <a:path w="1848485" h="79375">
                  <a:moveTo>
                    <a:pt x="245006" y="27105"/>
                  </a:moveTo>
                  <a:lnTo>
                    <a:pt x="240567" y="27105"/>
                  </a:lnTo>
                  <a:lnTo>
                    <a:pt x="242378" y="27758"/>
                  </a:lnTo>
                  <a:lnTo>
                    <a:pt x="244331" y="29010"/>
                  </a:lnTo>
                  <a:lnTo>
                    <a:pt x="245006" y="27105"/>
                  </a:lnTo>
                  <a:close/>
                </a:path>
                <a:path w="1848485" h="79375">
                  <a:moveTo>
                    <a:pt x="242933" y="16709"/>
                  </a:moveTo>
                  <a:lnTo>
                    <a:pt x="238419" y="16709"/>
                  </a:lnTo>
                  <a:lnTo>
                    <a:pt x="236749" y="17199"/>
                  </a:lnTo>
                  <a:lnTo>
                    <a:pt x="233807" y="19050"/>
                  </a:lnTo>
                  <a:lnTo>
                    <a:pt x="232148" y="21009"/>
                  </a:lnTo>
                  <a:lnTo>
                    <a:pt x="230310" y="23948"/>
                  </a:lnTo>
                  <a:lnTo>
                    <a:pt x="246125" y="23948"/>
                  </a:lnTo>
                  <a:lnTo>
                    <a:pt x="247920" y="18886"/>
                  </a:lnTo>
                  <a:lnTo>
                    <a:pt x="245473" y="17416"/>
                  </a:lnTo>
                  <a:lnTo>
                    <a:pt x="242933" y="16709"/>
                  </a:lnTo>
                  <a:close/>
                </a:path>
                <a:path w="1848485" h="79375">
                  <a:moveTo>
                    <a:pt x="260461" y="17688"/>
                  </a:moveTo>
                  <a:lnTo>
                    <a:pt x="248296" y="17688"/>
                  </a:lnTo>
                  <a:lnTo>
                    <a:pt x="265949" y="61558"/>
                  </a:lnTo>
                  <a:lnTo>
                    <a:pt x="276386" y="61558"/>
                  </a:lnTo>
                  <a:lnTo>
                    <a:pt x="281931" y="47570"/>
                  </a:lnTo>
                  <a:lnTo>
                    <a:pt x="271105" y="47570"/>
                  </a:lnTo>
                  <a:lnTo>
                    <a:pt x="268712" y="40059"/>
                  </a:lnTo>
                  <a:lnTo>
                    <a:pt x="260461" y="17688"/>
                  </a:lnTo>
                  <a:close/>
                </a:path>
                <a:path w="1848485" h="79375">
                  <a:moveTo>
                    <a:pt x="293778" y="17688"/>
                  </a:moveTo>
                  <a:lnTo>
                    <a:pt x="281873" y="17688"/>
                  </a:lnTo>
                  <a:lnTo>
                    <a:pt x="273542" y="40059"/>
                  </a:lnTo>
                  <a:lnTo>
                    <a:pt x="273102" y="41310"/>
                  </a:lnTo>
                  <a:lnTo>
                    <a:pt x="272688" y="42562"/>
                  </a:lnTo>
                  <a:lnTo>
                    <a:pt x="272301" y="43814"/>
                  </a:lnTo>
                  <a:lnTo>
                    <a:pt x="272139" y="44413"/>
                  </a:lnTo>
                  <a:lnTo>
                    <a:pt x="271105" y="47570"/>
                  </a:lnTo>
                  <a:lnTo>
                    <a:pt x="281931" y="47570"/>
                  </a:lnTo>
                  <a:lnTo>
                    <a:pt x="293778" y="17688"/>
                  </a:lnTo>
                  <a:close/>
                </a:path>
                <a:path w="1848485" h="79375">
                  <a:moveTo>
                    <a:pt x="325541" y="16709"/>
                  </a:moveTo>
                  <a:lnTo>
                    <a:pt x="313195" y="16709"/>
                  </a:lnTo>
                  <a:lnTo>
                    <a:pt x="308409" y="18776"/>
                  </a:lnTo>
                  <a:lnTo>
                    <a:pt x="304601" y="22859"/>
                  </a:lnTo>
                  <a:lnTo>
                    <a:pt x="300795" y="26996"/>
                  </a:lnTo>
                  <a:lnTo>
                    <a:pt x="298964" y="32492"/>
                  </a:lnTo>
                  <a:lnTo>
                    <a:pt x="299003" y="46427"/>
                  </a:lnTo>
                  <a:lnTo>
                    <a:pt x="300360" y="51053"/>
                  </a:lnTo>
                  <a:lnTo>
                    <a:pt x="303242" y="55081"/>
                  </a:lnTo>
                  <a:lnTo>
                    <a:pt x="306886" y="60034"/>
                  </a:lnTo>
                  <a:lnTo>
                    <a:pt x="312543" y="62538"/>
                  </a:lnTo>
                  <a:lnTo>
                    <a:pt x="324943" y="62538"/>
                  </a:lnTo>
                  <a:lnTo>
                    <a:pt x="328968" y="61448"/>
                  </a:lnTo>
                  <a:lnTo>
                    <a:pt x="335385" y="56986"/>
                  </a:lnTo>
                  <a:lnTo>
                    <a:pt x="337644" y="53883"/>
                  </a:lnTo>
                  <a:lnTo>
                    <a:pt x="317600" y="53883"/>
                  </a:lnTo>
                  <a:lnTo>
                    <a:pt x="315371" y="52904"/>
                  </a:lnTo>
                  <a:lnTo>
                    <a:pt x="311781" y="49094"/>
                  </a:lnTo>
                  <a:lnTo>
                    <a:pt x="310856" y="46427"/>
                  </a:lnTo>
                  <a:lnTo>
                    <a:pt x="310802" y="42943"/>
                  </a:lnTo>
                  <a:lnTo>
                    <a:pt x="339844" y="42943"/>
                  </a:lnTo>
                  <a:lnTo>
                    <a:pt x="339975" y="35868"/>
                  </a:lnTo>
                  <a:lnTo>
                    <a:pt x="311020" y="35868"/>
                  </a:lnTo>
                  <a:lnTo>
                    <a:pt x="311036" y="32492"/>
                  </a:lnTo>
                  <a:lnTo>
                    <a:pt x="311781" y="30206"/>
                  </a:lnTo>
                  <a:lnTo>
                    <a:pt x="313413" y="28356"/>
                  </a:lnTo>
                  <a:lnTo>
                    <a:pt x="315098" y="26506"/>
                  </a:lnTo>
                  <a:lnTo>
                    <a:pt x="317165" y="25581"/>
                  </a:lnTo>
                  <a:lnTo>
                    <a:pt x="336526" y="25581"/>
                  </a:lnTo>
                  <a:lnTo>
                    <a:pt x="334406" y="23186"/>
                  </a:lnTo>
                  <a:lnTo>
                    <a:pt x="330653" y="18886"/>
                  </a:lnTo>
                  <a:lnTo>
                    <a:pt x="325541" y="16709"/>
                  </a:lnTo>
                  <a:close/>
                </a:path>
                <a:path w="1848485" h="79375">
                  <a:moveTo>
                    <a:pt x="327662" y="47570"/>
                  </a:moveTo>
                  <a:lnTo>
                    <a:pt x="327009" y="49801"/>
                  </a:lnTo>
                  <a:lnTo>
                    <a:pt x="326085" y="51380"/>
                  </a:lnTo>
                  <a:lnTo>
                    <a:pt x="324834" y="52359"/>
                  </a:lnTo>
                  <a:lnTo>
                    <a:pt x="323637" y="53394"/>
                  </a:lnTo>
                  <a:lnTo>
                    <a:pt x="322115" y="53883"/>
                  </a:lnTo>
                  <a:lnTo>
                    <a:pt x="337644" y="53883"/>
                  </a:lnTo>
                  <a:lnTo>
                    <a:pt x="339192" y="49530"/>
                  </a:lnTo>
                  <a:lnTo>
                    <a:pt x="327662" y="47570"/>
                  </a:lnTo>
                  <a:close/>
                </a:path>
                <a:path w="1848485" h="79375">
                  <a:moveTo>
                    <a:pt x="336526" y="25581"/>
                  </a:moveTo>
                  <a:lnTo>
                    <a:pt x="322060" y="25581"/>
                  </a:lnTo>
                  <a:lnTo>
                    <a:pt x="324072" y="26451"/>
                  </a:lnTo>
                  <a:lnTo>
                    <a:pt x="325704" y="28193"/>
                  </a:lnTo>
                  <a:lnTo>
                    <a:pt x="327390" y="29935"/>
                  </a:lnTo>
                  <a:lnTo>
                    <a:pt x="328260" y="32492"/>
                  </a:lnTo>
                  <a:lnTo>
                    <a:pt x="328315" y="35868"/>
                  </a:lnTo>
                  <a:lnTo>
                    <a:pt x="339975" y="35868"/>
                  </a:lnTo>
                  <a:lnTo>
                    <a:pt x="340008" y="34071"/>
                  </a:lnTo>
                  <a:lnTo>
                    <a:pt x="338213" y="27486"/>
                  </a:lnTo>
                  <a:lnTo>
                    <a:pt x="336526" y="25581"/>
                  </a:lnTo>
                  <a:close/>
                </a:path>
                <a:path w="1848485" h="79375">
                  <a:moveTo>
                    <a:pt x="371443" y="16709"/>
                  </a:moveTo>
                  <a:lnTo>
                    <a:pt x="361218" y="16709"/>
                  </a:lnTo>
                  <a:lnTo>
                    <a:pt x="356814" y="18668"/>
                  </a:lnTo>
                  <a:lnTo>
                    <a:pt x="349851" y="26396"/>
                  </a:lnTo>
                  <a:lnTo>
                    <a:pt x="348057" y="32003"/>
                  </a:lnTo>
                  <a:lnTo>
                    <a:pt x="348057" y="46753"/>
                  </a:lnTo>
                  <a:lnTo>
                    <a:pt x="349851" y="52414"/>
                  </a:lnTo>
                  <a:lnTo>
                    <a:pt x="353441" y="56442"/>
                  </a:lnTo>
                  <a:lnTo>
                    <a:pt x="357031" y="60524"/>
                  </a:lnTo>
                  <a:lnTo>
                    <a:pt x="361382" y="62538"/>
                  </a:lnTo>
                  <a:lnTo>
                    <a:pt x="368886" y="62538"/>
                  </a:lnTo>
                  <a:lnTo>
                    <a:pt x="371335" y="61939"/>
                  </a:lnTo>
                  <a:lnTo>
                    <a:pt x="376175" y="59490"/>
                  </a:lnTo>
                  <a:lnTo>
                    <a:pt x="378296" y="57638"/>
                  </a:lnTo>
                  <a:lnTo>
                    <a:pt x="380090" y="55081"/>
                  </a:lnTo>
                  <a:lnTo>
                    <a:pt x="390859" y="55081"/>
                  </a:lnTo>
                  <a:lnTo>
                    <a:pt x="390859" y="53394"/>
                  </a:lnTo>
                  <a:lnTo>
                    <a:pt x="366331" y="53394"/>
                  </a:lnTo>
                  <a:lnTo>
                    <a:pt x="363720" y="51870"/>
                  </a:lnTo>
                  <a:lnTo>
                    <a:pt x="361871" y="48822"/>
                  </a:lnTo>
                  <a:lnTo>
                    <a:pt x="360565" y="46753"/>
                  </a:lnTo>
                  <a:lnTo>
                    <a:pt x="359914" y="43379"/>
                  </a:lnTo>
                  <a:lnTo>
                    <a:pt x="359914" y="34344"/>
                  </a:lnTo>
                  <a:lnTo>
                    <a:pt x="360838" y="31078"/>
                  </a:lnTo>
                  <a:lnTo>
                    <a:pt x="362687" y="28846"/>
                  </a:lnTo>
                  <a:lnTo>
                    <a:pt x="364536" y="26669"/>
                  </a:lnTo>
                  <a:lnTo>
                    <a:pt x="366875" y="25581"/>
                  </a:lnTo>
                  <a:lnTo>
                    <a:pt x="390859" y="25581"/>
                  </a:lnTo>
                  <a:lnTo>
                    <a:pt x="390859" y="22805"/>
                  </a:lnTo>
                  <a:lnTo>
                    <a:pt x="379275" y="22805"/>
                  </a:lnTo>
                  <a:lnTo>
                    <a:pt x="375686" y="18776"/>
                  </a:lnTo>
                  <a:lnTo>
                    <a:pt x="371443" y="16709"/>
                  </a:lnTo>
                  <a:close/>
                </a:path>
                <a:path w="1848485" h="79375">
                  <a:moveTo>
                    <a:pt x="390859" y="55081"/>
                  </a:moveTo>
                  <a:lnTo>
                    <a:pt x="380090" y="55081"/>
                  </a:lnTo>
                  <a:lnTo>
                    <a:pt x="380090" y="61558"/>
                  </a:lnTo>
                  <a:lnTo>
                    <a:pt x="390859" y="61558"/>
                  </a:lnTo>
                  <a:lnTo>
                    <a:pt x="390859" y="55081"/>
                  </a:lnTo>
                  <a:close/>
                </a:path>
                <a:path w="1848485" h="79375">
                  <a:moveTo>
                    <a:pt x="390859" y="25581"/>
                  </a:moveTo>
                  <a:lnTo>
                    <a:pt x="372422" y="25581"/>
                  </a:lnTo>
                  <a:lnTo>
                    <a:pt x="374760" y="26724"/>
                  </a:lnTo>
                  <a:lnTo>
                    <a:pt x="376610" y="28901"/>
                  </a:lnTo>
                  <a:lnTo>
                    <a:pt x="378405" y="31132"/>
                  </a:lnTo>
                  <a:lnTo>
                    <a:pt x="379219" y="34344"/>
                  </a:lnTo>
                  <a:lnTo>
                    <a:pt x="379329" y="44303"/>
                  </a:lnTo>
                  <a:lnTo>
                    <a:pt x="378350" y="47679"/>
                  </a:lnTo>
                  <a:lnTo>
                    <a:pt x="374652" y="52251"/>
                  </a:lnTo>
                  <a:lnTo>
                    <a:pt x="372367" y="53394"/>
                  </a:lnTo>
                  <a:lnTo>
                    <a:pt x="390859" y="53394"/>
                  </a:lnTo>
                  <a:lnTo>
                    <a:pt x="390859" y="25581"/>
                  </a:lnTo>
                  <a:close/>
                </a:path>
                <a:path w="1848485" h="79375">
                  <a:moveTo>
                    <a:pt x="390859" y="1033"/>
                  </a:moveTo>
                  <a:lnTo>
                    <a:pt x="379275" y="1033"/>
                  </a:lnTo>
                  <a:lnTo>
                    <a:pt x="379275" y="22805"/>
                  </a:lnTo>
                  <a:lnTo>
                    <a:pt x="390859" y="22805"/>
                  </a:lnTo>
                  <a:lnTo>
                    <a:pt x="390859" y="1033"/>
                  </a:lnTo>
                  <a:close/>
                </a:path>
                <a:path w="1848485" h="79375">
                  <a:moveTo>
                    <a:pt x="435565" y="47243"/>
                  </a:moveTo>
                  <a:lnTo>
                    <a:pt x="423925" y="49039"/>
                  </a:lnTo>
                  <a:lnTo>
                    <a:pt x="425014" y="53176"/>
                  </a:lnTo>
                  <a:lnTo>
                    <a:pt x="427299" y="56495"/>
                  </a:lnTo>
                  <a:lnTo>
                    <a:pt x="430778" y="58891"/>
                  </a:lnTo>
                  <a:lnTo>
                    <a:pt x="434259" y="61340"/>
                  </a:lnTo>
                  <a:lnTo>
                    <a:pt x="438992" y="62538"/>
                  </a:lnTo>
                  <a:lnTo>
                    <a:pt x="451500" y="62538"/>
                  </a:lnTo>
                  <a:lnTo>
                    <a:pt x="456504" y="61067"/>
                  </a:lnTo>
                  <a:lnTo>
                    <a:pt x="459821" y="58183"/>
                  </a:lnTo>
                  <a:lnTo>
                    <a:pt x="463193" y="55299"/>
                  </a:lnTo>
                  <a:lnTo>
                    <a:pt x="463755" y="54156"/>
                  </a:lnTo>
                  <a:lnTo>
                    <a:pt x="442200" y="54156"/>
                  </a:lnTo>
                  <a:lnTo>
                    <a:pt x="440079" y="53557"/>
                  </a:lnTo>
                  <a:lnTo>
                    <a:pt x="437088" y="51216"/>
                  </a:lnTo>
                  <a:lnTo>
                    <a:pt x="436054" y="49530"/>
                  </a:lnTo>
                  <a:lnTo>
                    <a:pt x="435565" y="47243"/>
                  </a:lnTo>
                  <a:close/>
                </a:path>
                <a:path w="1848485" h="79375">
                  <a:moveTo>
                    <a:pt x="449977" y="16709"/>
                  </a:moveTo>
                  <a:lnTo>
                    <a:pt x="437686" y="16709"/>
                  </a:lnTo>
                  <a:lnTo>
                    <a:pt x="433063" y="18014"/>
                  </a:lnTo>
                  <a:lnTo>
                    <a:pt x="427026" y="23186"/>
                  </a:lnTo>
                  <a:lnTo>
                    <a:pt x="425557" y="26396"/>
                  </a:lnTo>
                  <a:lnTo>
                    <a:pt x="425557" y="34397"/>
                  </a:lnTo>
                  <a:lnTo>
                    <a:pt x="450521" y="46155"/>
                  </a:lnTo>
                  <a:lnTo>
                    <a:pt x="451826" y="46644"/>
                  </a:lnTo>
                  <a:lnTo>
                    <a:pt x="452969" y="47787"/>
                  </a:lnTo>
                  <a:lnTo>
                    <a:pt x="453241" y="48549"/>
                  </a:lnTo>
                  <a:lnTo>
                    <a:pt x="453241" y="50727"/>
                  </a:lnTo>
                  <a:lnTo>
                    <a:pt x="452751" y="51761"/>
                  </a:lnTo>
                  <a:lnTo>
                    <a:pt x="450195" y="53611"/>
                  </a:lnTo>
                  <a:lnTo>
                    <a:pt x="447965" y="54156"/>
                  </a:lnTo>
                  <a:lnTo>
                    <a:pt x="463755" y="54156"/>
                  </a:lnTo>
                  <a:lnTo>
                    <a:pt x="464879" y="51870"/>
                  </a:lnTo>
                  <a:lnTo>
                    <a:pt x="464879" y="44141"/>
                  </a:lnTo>
                  <a:lnTo>
                    <a:pt x="448292" y="34071"/>
                  </a:lnTo>
                  <a:lnTo>
                    <a:pt x="442146" y="32656"/>
                  </a:lnTo>
                  <a:lnTo>
                    <a:pt x="438501" y="31568"/>
                  </a:lnTo>
                  <a:lnTo>
                    <a:pt x="437469" y="30806"/>
                  </a:lnTo>
                  <a:lnTo>
                    <a:pt x="436707" y="30206"/>
                  </a:lnTo>
                  <a:lnTo>
                    <a:pt x="436326" y="29499"/>
                  </a:lnTo>
                  <a:lnTo>
                    <a:pt x="436326" y="27703"/>
                  </a:lnTo>
                  <a:lnTo>
                    <a:pt x="436761" y="26941"/>
                  </a:lnTo>
                  <a:lnTo>
                    <a:pt x="438937" y="25472"/>
                  </a:lnTo>
                  <a:lnTo>
                    <a:pt x="441167" y="25036"/>
                  </a:lnTo>
                  <a:lnTo>
                    <a:pt x="462424" y="25036"/>
                  </a:lnTo>
                  <a:lnTo>
                    <a:pt x="462268" y="24491"/>
                  </a:lnTo>
                  <a:lnTo>
                    <a:pt x="460256" y="21607"/>
                  </a:lnTo>
                  <a:lnTo>
                    <a:pt x="457373" y="19648"/>
                  </a:lnTo>
                  <a:lnTo>
                    <a:pt x="454437" y="17688"/>
                  </a:lnTo>
                  <a:lnTo>
                    <a:pt x="449977" y="16709"/>
                  </a:lnTo>
                  <a:close/>
                </a:path>
                <a:path w="1848485" h="79375">
                  <a:moveTo>
                    <a:pt x="462424" y="25036"/>
                  </a:moveTo>
                  <a:lnTo>
                    <a:pt x="446605" y="25036"/>
                  </a:lnTo>
                  <a:lnTo>
                    <a:pt x="448509" y="25526"/>
                  </a:lnTo>
                  <a:lnTo>
                    <a:pt x="449814" y="26396"/>
                  </a:lnTo>
                  <a:lnTo>
                    <a:pt x="451120" y="27322"/>
                  </a:lnTo>
                  <a:lnTo>
                    <a:pt x="451990" y="28629"/>
                  </a:lnTo>
                  <a:lnTo>
                    <a:pt x="452424" y="30316"/>
                  </a:lnTo>
                  <a:lnTo>
                    <a:pt x="463356" y="28301"/>
                  </a:lnTo>
                  <a:lnTo>
                    <a:pt x="462424" y="25036"/>
                  </a:lnTo>
                  <a:close/>
                </a:path>
                <a:path w="1848485" h="79375">
                  <a:moveTo>
                    <a:pt x="487993" y="1033"/>
                  </a:moveTo>
                  <a:lnTo>
                    <a:pt x="476410" y="1033"/>
                  </a:lnTo>
                  <a:lnTo>
                    <a:pt x="476410" y="11756"/>
                  </a:lnTo>
                  <a:lnTo>
                    <a:pt x="487993" y="11756"/>
                  </a:lnTo>
                  <a:lnTo>
                    <a:pt x="487993" y="1033"/>
                  </a:lnTo>
                  <a:close/>
                </a:path>
                <a:path w="1848485" h="79375">
                  <a:moveTo>
                    <a:pt x="487993" y="17688"/>
                  </a:moveTo>
                  <a:lnTo>
                    <a:pt x="476410" y="17688"/>
                  </a:lnTo>
                  <a:lnTo>
                    <a:pt x="476410" y="61558"/>
                  </a:lnTo>
                  <a:lnTo>
                    <a:pt x="487993" y="61558"/>
                  </a:lnTo>
                  <a:lnTo>
                    <a:pt x="487993" y="17688"/>
                  </a:lnTo>
                  <a:close/>
                </a:path>
                <a:path w="1848485" h="79375">
                  <a:moveTo>
                    <a:pt x="499524" y="64443"/>
                  </a:moveTo>
                  <a:lnTo>
                    <a:pt x="512522" y="79355"/>
                  </a:lnTo>
                  <a:lnTo>
                    <a:pt x="523888" y="79355"/>
                  </a:lnTo>
                  <a:lnTo>
                    <a:pt x="538814" y="70484"/>
                  </a:lnTo>
                  <a:lnTo>
                    <a:pt x="517145" y="70484"/>
                  </a:lnTo>
                  <a:lnTo>
                    <a:pt x="515405" y="70049"/>
                  </a:lnTo>
                  <a:lnTo>
                    <a:pt x="514262" y="69232"/>
                  </a:lnTo>
                  <a:lnTo>
                    <a:pt x="513501" y="68634"/>
                  </a:lnTo>
                  <a:lnTo>
                    <a:pt x="512958" y="67599"/>
                  </a:lnTo>
                  <a:lnTo>
                    <a:pt x="512739" y="66020"/>
                  </a:lnTo>
                  <a:lnTo>
                    <a:pt x="499524" y="64443"/>
                  </a:lnTo>
                  <a:close/>
                </a:path>
                <a:path w="1848485" h="79375">
                  <a:moveTo>
                    <a:pt x="540749" y="54428"/>
                  </a:moveTo>
                  <a:lnTo>
                    <a:pt x="529109" y="54428"/>
                  </a:lnTo>
                  <a:lnTo>
                    <a:pt x="529016" y="64443"/>
                  </a:lnTo>
                  <a:lnTo>
                    <a:pt x="528947" y="65205"/>
                  </a:lnTo>
                  <a:lnTo>
                    <a:pt x="522530" y="70484"/>
                  </a:lnTo>
                  <a:lnTo>
                    <a:pt x="538814" y="70484"/>
                  </a:lnTo>
                  <a:lnTo>
                    <a:pt x="540320" y="66020"/>
                  </a:lnTo>
                  <a:lnTo>
                    <a:pt x="540749" y="62210"/>
                  </a:lnTo>
                  <a:lnTo>
                    <a:pt x="540749" y="54428"/>
                  </a:lnTo>
                  <a:close/>
                </a:path>
                <a:path w="1848485" h="79375">
                  <a:moveTo>
                    <a:pt x="521877" y="16709"/>
                  </a:moveTo>
                  <a:lnTo>
                    <a:pt x="511216" y="16709"/>
                  </a:lnTo>
                  <a:lnTo>
                    <a:pt x="506811" y="18668"/>
                  </a:lnTo>
                  <a:lnTo>
                    <a:pt x="499741" y="26396"/>
                  </a:lnTo>
                  <a:lnTo>
                    <a:pt x="498001" y="32003"/>
                  </a:lnTo>
                  <a:lnTo>
                    <a:pt x="498001" y="45229"/>
                  </a:lnTo>
                  <a:lnTo>
                    <a:pt x="499360" y="50128"/>
                  </a:lnTo>
                  <a:lnTo>
                    <a:pt x="502025" y="54101"/>
                  </a:lnTo>
                  <a:lnTo>
                    <a:pt x="505452" y="59055"/>
                  </a:lnTo>
                  <a:lnTo>
                    <a:pt x="510129" y="61558"/>
                  </a:lnTo>
                  <a:lnTo>
                    <a:pt x="521279" y="61558"/>
                  </a:lnTo>
                  <a:lnTo>
                    <a:pt x="525683" y="59162"/>
                  </a:lnTo>
                  <a:lnTo>
                    <a:pt x="529109" y="54428"/>
                  </a:lnTo>
                  <a:lnTo>
                    <a:pt x="540749" y="54428"/>
                  </a:lnTo>
                  <a:lnTo>
                    <a:pt x="540749" y="52196"/>
                  </a:lnTo>
                  <a:lnTo>
                    <a:pt x="516601" y="52196"/>
                  </a:lnTo>
                  <a:lnTo>
                    <a:pt x="514371" y="51108"/>
                  </a:lnTo>
                  <a:lnTo>
                    <a:pt x="510782" y="46753"/>
                  </a:lnTo>
                  <a:lnTo>
                    <a:pt x="509858" y="43379"/>
                  </a:lnTo>
                  <a:lnTo>
                    <a:pt x="509858" y="34289"/>
                  </a:lnTo>
                  <a:lnTo>
                    <a:pt x="510782" y="30968"/>
                  </a:lnTo>
                  <a:lnTo>
                    <a:pt x="512577" y="28846"/>
                  </a:lnTo>
                  <a:lnTo>
                    <a:pt x="514371" y="26669"/>
                  </a:lnTo>
                  <a:lnTo>
                    <a:pt x="516656" y="25581"/>
                  </a:lnTo>
                  <a:lnTo>
                    <a:pt x="540749" y="25581"/>
                  </a:lnTo>
                  <a:lnTo>
                    <a:pt x="540749" y="23839"/>
                  </a:lnTo>
                  <a:lnTo>
                    <a:pt x="529871" y="23839"/>
                  </a:lnTo>
                  <a:lnTo>
                    <a:pt x="526336" y="19104"/>
                  </a:lnTo>
                  <a:lnTo>
                    <a:pt x="521877" y="16709"/>
                  </a:lnTo>
                  <a:close/>
                </a:path>
                <a:path w="1848485" h="79375">
                  <a:moveTo>
                    <a:pt x="540749" y="25581"/>
                  </a:moveTo>
                  <a:lnTo>
                    <a:pt x="522311" y="25581"/>
                  </a:lnTo>
                  <a:lnTo>
                    <a:pt x="524650" y="26669"/>
                  </a:lnTo>
                  <a:lnTo>
                    <a:pt x="528403" y="31078"/>
                  </a:lnTo>
                  <a:lnTo>
                    <a:pt x="529283" y="34289"/>
                  </a:lnTo>
                  <a:lnTo>
                    <a:pt x="529328" y="43379"/>
                  </a:lnTo>
                  <a:lnTo>
                    <a:pt x="528349" y="46644"/>
                  </a:lnTo>
                  <a:lnTo>
                    <a:pt x="524487" y="51053"/>
                  </a:lnTo>
                  <a:lnTo>
                    <a:pt x="522094" y="52196"/>
                  </a:lnTo>
                  <a:lnTo>
                    <a:pt x="540749" y="52196"/>
                  </a:lnTo>
                  <a:lnTo>
                    <a:pt x="540749" y="25581"/>
                  </a:lnTo>
                  <a:close/>
                </a:path>
                <a:path w="1848485" h="79375">
                  <a:moveTo>
                    <a:pt x="540749" y="17688"/>
                  </a:moveTo>
                  <a:lnTo>
                    <a:pt x="529871" y="17688"/>
                  </a:lnTo>
                  <a:lnTo>
                    <a:pt x="529871" y="23839"/>
                  </a:lnTo>
                  <a:lnTo>
                    <a:pt x="540749" y="23839"/>
                  </a:lnTo>
                  <a:lnTo>
                    <a:pt x="540749" y="17688"/>
                  </a:lnTo>
                  <a:close/>
                </a:path>
                <a:path w="1848485" h="79375">
                  <a:moveTo>
                    <a:pt x="564461" y="17688"/>
                  </a:moveTo>
                  <a:lnTo>
                    <a:pt x="553693" y="17688"/>
                  </a:lnTo>
                  <a:lnTo>
                    <a:pt x="553693" y="61558"/>
                  </a:lnTo>
                  <a:lnTo>
                    <a:pt x="565277" y="61558"/>
                  </a:lnTo>
                  <a:lnTo>
                    <a:pt x="565277" y="36793"/>
                  </a:lnTo>
                  <a:lnTo>
                    <a:pt x="565548" y="33418"/>
                  </a:lnTo>
                  <a:lnTo>
                    <a:pt x="566746" y="29825"/>
                  </a:lnTo>
                  <a:lnTo>
                    <a:pt x="567833" y="28356"/>
                  </a:lnTo>
                  <a:lnTo>
                    <a:pt x="569465" y="27268"/>
                  </a:lnTo>
                  <a:lnTo>
                    <a:pt x="571042" y="26125"/>
                  </a:lnTo>
                  <a:lnTo>
                    <a:pt x="572837" y="25581"/>
                  </a:lnTo>
                  <a:lnTo>
                    <a:pt x="592745" y="25581"/>
                  </a:lnTo>
                  <a:lnTo>
                    <a:pt x="592524" y="24655"/>
                  </a:lnTo>
                  <a:lnTo>
                    <a:pt x="592305" y="24165"/>
                  </a:lnTo>
                  <a:lnTo>
                    <a:pt x="564461" y="24165"/>
                  </a:lnTo>
                  <a:lnTo>
                    <a:pt x="564461" y="17688"/>
                  </a:lnTo>
                  <a:close/>
                </a:path>
                <a:path w="1848485" h="79375">
                  <a:moveTo>
                    <a:pt x="592745" y="25581"/>
                  </a:moveTo>
                  <a:lnTo>
                    <a:pt x="576426" y="25581"/>
                  </a:lnTo>
                  <a:lnTo>
                    <a:pt x="577731" y="25962"/>
                  </a:lnTo>
                  <a:lnTo>
                    <a:pt x="578873" y="26724"/>
                  </a:lnTo>
                  <a:lnTo>
                    <a:pt x="582028" y="61558"/>
                  </a:lnTo>
                  <a:lnTo>
                    <a:pt x="593613" y="61558"/>
                  </a:lnTo>
                  <a:lnTo>
                    <a:pt x="593522" y="29825"/>
                  </a:lnTo>
                  <a:lnTo>
                    <a:pt x="593394" y="28301"/>
                  </a:lnTo>
                  <a:lnTo>
                    <a:pt x="592745" y="25581"/>
                  </a:lnTo>
                  <a:close/>
                </a:path>
                <a:path w="1848485" h="79375">
                  <a:moveTo>
                    <a:pt x="581430" y="16709"/>
                  </a:moveTo>
                  <a:lnTo>
                    <a:pt x="573109" y="16709"/>
                  </a:lnTo>
                  <a:lnTo>
                    <a:pt x="568269" y="19212"/>
                  </a:lnTo>
                  <a:lnTo>
                    <a:pt x="564461" y="24165"/>
                  </a:lnTo>
                  <a:lnTo>
                    <a:pt x="592305" y="24165"/>
                  </a:lnTo>
                  <a:lnTo>
                    <a:pt x="581430" y="16709"/>
                  </a:lnTo>
                  <a:close/>
                </a:path>
                <a:path w="1848485" h="79375">
                  <a:moveTo>
                    <a:pt x="642038" y="25581"/>
                  </a:moveTo>
                  <a:lnTo>
                    <a:pt x="626299" y="25581"/>
                  </a:lnTo>
                  <a:lnTo>
                    <a:pt x="628365" y="26070"/>
                  </a:lnTo>
                  <a:lnTo>
                    <a:pt x="629453" y="26996"/>
                  </a:lnTo>
                  <a:lnTo>
                    <a:pt x="630541" y="27975"/>
                  </a:lnTo>
                  <a:lnTo>
                    <a:pt x="631084" y="29554"/>
                  </a:lnTo>
                  <a:lnTo>
                    <a:pt x="631084" y="32928"/>
                  </a:lnTo>
                  <a:lnTo>
                    <a:pt x="629018" y="33799"/>
                  </a:lnTo>
                  <a:lnTo>
                    <a:pt x="625265" y="34778"/>
                  </a:lnTo>
                  <a:lnTo>
                    <a:pt x="615857" y="36575"/>
                  </a:lnTo>
                  <a:lnTo>
                    <a:pt x="612757" y="37445"/>
                  </a:lnTo>
                  <a:lnTo>
                    <a:pt x="608514" y="39514"/>
                  </a:lnTo>
                  <a:lnTo>
                    <a:pt x="606828" y="40984"/>
                  </a:lnTo>
                  <a:lnTo>
                    <a:pt x="605687" y="42943"/>
                  </a:lnTo>
                  <a:lnTo>
                    <a:pt x="604489" y="44903"/>
                  </a:lnTo>
                  <a:lnTo>
                    <a:pt x="603981" y="46753"/>
                  </a:lnTo>
                  <a:lnTo>
                    <a:pt x="603891" y="53339"/>
                  </a:lnTo>
                  <a:lnTo>
                    <a:pt x="605196" y="56442"/>
                  </a:lnTo>
                  <a:lnTo>
                    <a:pt x="607808" y="58891"/>
                  </a:lnTo>
                  <a:lnTo>
                    <a:pt x="610363" y="61340"/>
                  </a:lnTo>
                  <a:lnTo>
                    <a:pt x="613953" y="62538"/>
                  </a:lnTo>
                  <a:lnTo>
                    <a:pt x="621023" y="62538"/>
                  </a:lnTo>
                  <a:lnTo>
                    <a:pt x="623416" y="62048"/>
                  </a:lnTo>
                  <a:lnTo>
                    <a:pt x="625646" y="61067"/>
                  </a:lnTo>
                  <a:lnTo>
                    <a:pt x="627931" y="60143"/>
                  </a:lnTo>
                  <a:lnTo>
                    <a:pt x="630052" y="58674"/>
                  </a:lnTo>
                  <a:lnTo>
                    <a:pt x="632009" y="56768"/>
                  </a:lnTo>
                  <a:lnTo>
                    <a:pt x="643174" y="56768"/>
                  </a:lnTo>
                  <a:lnTo>
                    <a:pt x="642674" y="54373"/>
                  </a:lnTo>
                  <a:lnTo>
                    <a:pt x="620044" y="54373"/>
                  </a:lnTo>
                  <a:lnTo>
                    <a:pt x="618521" y="53775"/>
                  </a:lnTo>
                  <a:lnTo>
                    <a:pt x="617270" y="52577"/>
                  </a:lnTo>
                  <a:lnTo>
                    <a:pt x="616074" y="51380"/>
                  </a:lnTo>
                  <a:lnTo>
                    <a:pt x="615476" y="50018"/>
                  </a:lnTo>
                  <a:lnTo>
                    <a:pt x="615476" y="46753"/>
                  </a:lnTo>
                  <a:lnTo>
                    <a:pt x="616237" y="45338"/>
                  </a:lnTo>
                  <a:lnTo>
                    <a:pt x="618738" y="43651"/>
                  </a:lnTo>
                  <a:lnTo>
                    <a:pt x="620861" y="42943"/>
                  </a:lnTo>
                  <a:lnTo>
                    <a:pt x="624069" y="42290"/>
                  </a:lnTo>
                  <a:lnTo>
                    <a:pt x="627278" y="41583"/>
                  </a:lnTo>
                  <a:lnTo>
                    <a:pt x="629616" y="40984"/>
                  </a:lnTo>
                  <a:lnTo>
                    <a:pt x="631084" y="40493"/>
                  </a:lnTo>
                  <a:lnTo>
                    <a:pt x="642450" y="40493"/>
                  </a:lnTo>
                  <a:lnTo>
                    <a:pt x="642352" y="27594"/>
                  </a:lnTo>
                  <a:lnTo>
                    <a:pt x="642038" y="25581"/>
                  </a:lnTo>
                  <a:close/>
                </a:path>
                <a:path w="1848485" h="79375">
                  <a:moveTo>
                    <a:pt x="643174" y="56768"/>
                  </a:moveTo>
                  <a:lnTo>
                    <a:pt x="632009" y="56768"/>
                  </a:lnTo>
                  <a:lnTo>
                    <a:pt x="632118" y="56986"/>
                  </a:lnTo>
                  <a:lnTo>
                    <a:pt x="632880" y="59653"/>
                  </a:lnTo>
                  <a:lnTo>
                    <a:pt x="633533" y="61558"/>
                  </a:lnTo>
                  <a:lnTo>
                    <a:pt x="645007" y="61558"/>
                  </a:lnTo>
                  <a:lnTo>
                    <a:pt x="643975" y="59436"/>
                  </a:lnTo>
                  <a:lnTo>
                    <a:pt x="643322" y="57476"/>
                  </a:lnTo>
                  <a:lnTo>
                    <a:pt x="643174" y="56768"/>
                  </a:lnTo>
                  <a:close/>
                </a:path>
                <a:path w="1848485" h="79375">
                  <a:moveTo>
                    <a:pt x="642450" y="40493"/>
                  </a:moveTo>
                  <a:lnTo>
                    <a:pt x="631084" y="40493"/>
                  </a:lnTo>
                  <a:lnTo>
                    <a:pt x="630976" y="47461"/>
                  </a:lnTo>
                  <a:lnTo>
                    <a:pt x="630650" y="48441"/>
                  </a:lnTo>
                  <a:lnTo>
                    <a:pt x="630214" y="49965"/>
                  </a:lnTo>
                  <a:lnTo>
                    <a:pt x="629290" y="51271"/>
                  </a:lnTo>
                  <a:lnTo>
                    <a:pt x="625972" y="53666"/>
                  </a:lnTo>
                  <a:lnTo>
                    <a:pt x="624014" y="54373"/>
                  </a:lnTo>
                  <a:lnTo>
                    <a:pt x="642674" y="54373"/>
                  </a:lnTo>
                  <a:lnTo>
                    <a:pt x="642550" y="53666"/>
                  </a:lnTo>
                  <a:lnTo>
                    <a:pt x="642488" y="52577"/>
                  </a:lnTo>
                  <a:lnTo>
                    <a:pt x="642450" y="40493"/>
                  </a:lnTo>
                  <a:close/>
                </a:path>
                <a:path w="1848485" h="79375">
                  <a:moveTo>
                    <a:pt x="629235" y="16709"/>
                  </a:moveTo>
                  <a:lnTo>
                    <a:pt x="618359" y="16709"/>
                  </a:lnTo>
                  <a:lnTo>
                    <a:pt x="614061" y="17743"/>
                  </a:lnTo>
                  <a:lnTo>
                    <a:pt x="611179" y="19757"/>
                  </a:lnTo>
                  <a:lnTo>
                    <a:pt x="608296" y="21824"/>
                  </a:lnTo>
                  <a:lnTo>
                    <a:pt x="606285" y="24927"/>
                  </a:lnTo>
                  <a:lnTo>
                    <a:pt x="605088" y="29173"/>
                  </a:lnTo>
                  <a:lnTo>
                    <a:pt x="615585" y="31078"/>
                  </a:lnTo>
                  <a:lnTo>
                    <a:pt x="616291" y="29063"/>
                  </a:lnTo>
                  <a:lnTo>
                    <a:pt x="617270" y="27594"/>
                  </a:lnTo>
                  <a:lnTo>
                    <a:pt x="618412" y="26832"/>
                  </a:lnTo>
                  <a:lnTo>
                    <a:pt x="619555" y="26015"/>
                  </a:lnTo>
                  <a:lnTo>
                    <a:pt x="621186" y="25581"/>
                  </a:lnTo>
                  <a:lnTo>
                    <a:pt x="642038" y="25581"/>
                  </a:lnTo>
                  <a:lnTo>
                    <a:pt x="641962" y="25091"/>
                  </a:lnTo>
                  <a:lnTo>
                    <a:pt x="639895" y="21336"/>
                  </a:lnTo>
                  <a:lnTo>
                    <a:pt x="638155" y="19757"/>
                  </a:lnTo>
                  <a:lnTo>
                    <a:pt x="635599" y="18559"/>
                  </a:lnTo>
                  <a:lnTo>
                    <a:pt x="633097" y="17307"/>
                  </a:lnTo>
                  <a:lnTo>
                    <a:pt x="629235" y="16709"/>
                  </a:lnTo>
                  <a:close/>
                </a:path>
                <a:path w="1848485" h="79375">
                  <a:moveTo>
                    <a:pt x="666926" y="1033"/>
                  </a:moveTo>
                  <a:lnTo>
                    <a:pt x="655341" y="1033"/>
                  </a:lnTo>
                  <a:lnTo>
                    <a:pt x="655341" y="61558"/>
                  </a:lnTo>
                  <a:lnTo>
                    <a:pt x="666926" y="61558"/>
                  </a:lnTo>
                  <a:lnTo>
                    <a:pt x="666926" y="1033"/>
                  </a:lnTo>
                  <a:close/>
                </a:path>
                <a:path w="1848485" h="79375">
                  <a:moveTo>
                    <a:pt x="722998" y="0"/>
                  </a:moveTo>
                  <a:lnTo>
                    <a:pt x="715112" y="0"/>
                  </a:lnTo>
                  <a:lnTo>
                    <a:pt x="711467" y="5170"/>
                  </a:lnTo>
                  <a:lnTo>
                    <a:pt x="708477" y="10885"/>
                  </a:lnTo>
                  <a:lnTo>
                    <a:pt x="706084" y="17035"/>
                  </a:lnTo>
                  <a:lnTo>
                    <a:pt x="703365" y="24165"/>
                  </a:lnTo>
                  <a:lnTo>
                    <a:pt x="702005" y="31677"/>
                  </a:lnTo>
                  <a:lnTo>
                    <a:pt x="702005" y="46046"/>
                  </a:lnTo>
                  <a:lnTo>
                    <a:pt x="703146" y="52685"/>
                  </a:lnTo>
                  <a:lnTo>
                    <a:pt x="707497" y="66401"/>
                  </a:lnTo>
                  <a:lnTo>
                    <a:pt x="710707" y="72988"/>
                  </a:lnTo>
                  <a:lnTo>
                    <a:pt x="714949" y="79355"/>
                  </a:lnTo>
                  <a:lnTo>
                    <a:pt x="722890" y="79355"/>
                  </a:lnTo>
                  <a:lnTo>
                    <a:pt x="720496" y="74076"/>
                  </a:lnTo>
                  <a:lnTo>
                    <a:pt x="718811" y="70049"/>
                  </a:lnTo>
                  <a:lnTo>
                    <a:pt x="716363" y="62972"/>
                  </a:lnTo>
                  <a:lnTo>
                    <a:pt x="715220" y="58455"/>
                  </a:lnTo>
                  <a:lnTo>
                    <a:pt x="714405" y="53720"/>
                  </a:lnTo>
                  <a:lnTo>
                    <a:pt x="713535" y="48985"/>
                  </a:lnTo>
                  <a:lnTo>
                    <a:pt x="713099" y="44413"/>
                  </a:lnTo>
                  <a:lnTo>
                    <a:pt x="713099" y="33309"/>
                  </a:lnTo>
                  <a:lnTo>
                    <a:pt x="713807" y="27105"/>
                  </a:lnTo>
                  <a:lnTo>
                    <a:pt x="716635" y="15402"/>
                  </a:lnTo>
                  <a:lnTo>
                    <a:pt x="719245" y="8327"/>
                  </a:lnTo>
                  <a:lnTo>
                    <a:pt x="722998" y="0"/>
                  </a:lnTo>
                  <a:close/>
                </a:path>
                <a:path w="1848485" h="79375">
                  <a:moveTo>
                    <a:pt x="740185" y="47243"/>
                  </a:moveTo>
                  <a:lnTo>
                    <a:pt x="728545" y="49039"/>
                  </a:lnTo>
                  <a:lnTo>
                    <a:pt x="729634" y="53176"/>
                  </a:lnTo>
                  <a:lnTo>
                    <a:pt x="731917" y="56495"/>
                  </a:lnTo>
                  <a:lnTo>
                    <a:pt x="735398" y="58891"/>
                  </a:lnTo>
                  <a:lnTo>
                    <a:pt x="738879" y="61340"/>
                  </a:lnTo>
                  <a:lnTo>
                    <a:pt x="743557" y="62538"/>
                  </a:lnTo>
                  <a:lnTo>
                    <a:pt x="756119" y="62538"/>
                  </a:lnTo>
                  <a:lnTo>
                    <a:pt x="761069" y="61067"/>
                  </a:lnTo>
                  <a:lnTo>
                    <a:pt x="767812" y="55299"/>
                  </a:lnTo>
                  <a:lnTo>
                    <a:pt x="768356" y="54156"/>
                  </a:lnTo>
                  <a:lnTo>
                    <a:pt x="746819" y="54156"/>
                  </a:lnTo>
                  <a:lnTo>
                    <a:pt x="744698" y="53557"/>
                  </a:lnTo>
                  <a:lnTo>
                    <a:pt x="743176" y="52414"/>
                  </a:lnTo>
                  <a:lnTo>
                    <a:pt x="741707" y="51216"/>
                  </a:lnTo>
                  <a:lnTo>
                    <a:pt x="740674" y="49530"/>
                  </a:lnTo>
                  <a:lnTo>
                    <a:pt x="740185" y="47243"/>
                  </a:lnTo>
                  <a:close/>
                </a:path>
                <a:path w="1848485" h="79375">
                  <a:moveTo>
                    <a:pt x="754597" y="16709"/>
                  </a:moveTo>
                  <a:lnTo>
                    <a:pt x="742306" y="16709"/>
                  </a:lnTo>
                  <a:lnTo>
                    <a:pt x="737628" y="18014"/>
                  </a:lnTo>
                  <a:lnTo>
                    <a:pt x="734637" y="20574"/>
                  </a:lnTo>
                  <a:lnTo>
                    <a:pt x="731645" y="23186"/>
                  </a:lnTo>
                  <a:lnTo>
                    <a:pt x="730177" y="26396"/>
                  </a:lnTo>
                  <a:lnTo>
                    <a:pt x="730177" y="34397"/>
                  </a:lnTo>
                  <a:lnTo>
                    <a:pt x="755140" y="46155"/>
                  </a:lnTo>
                  <a:lnTo>
                    <a:pt x="756446" y="46644"/>
                  </a:lnTo>
                  <a:lnTo>
                    <a:pt x="756989" y="47243"/>
                  </a:lnTo>
                  <a:lnTo>
                    <a:pt x="757588" y="47787"/>
                  </a:lnTo>
                  <a:lnTo>
                    <a:pt x="757859" y="48549"/>
                  </a:lnTo>
                  <a:lnTo>
                    <a:pt x="757859" y="50727"/>
                  </a:lnTo>
                  <a:lnTo>
                    <a:pt x="757316" y="51761"/>
                  </a:lnTo>
                  <a:lnTo>
                    <a:pt x="756337" y="52523"/>
                  </a:lnTo>
                  <a:lnTo>
                    <a:pt x="754814" y="53611"/>
                  </a:lnTo>
                  <a:lnTo>
                    <a:pt x="752530" y="54156"/>
                  </a:lnTo>
                  <a:lnTo>
                    <a:pt x="768356" y="54156"/>
                  </a:lnTo>
                  <a:lnTo>
                    <a:pt x="769444" y="51870"/>
                  </a:lnTo>
                  <a:lnTo>
                    <a:pt x="769444" y="44141"/>
                  </a:lnTo>
                  <a:lnTo>
                    <a:pt x="746710" y="32656"/>
                  </a:lnTo>
                  <a:lnTo>
                    <a:pt x="743121" y="31568"/>
                  </a:lnTo>
                  <a:lnTo>
                    <a:pt x="742087" y="30806"/>
                  </a:lnTo>
                  <a:lnTo>
                    <a:pt x="741326" y="30206"/>
                  </a:lnTo>
                  <a:lnTo>
                    <a:pt x="740945" y="29499"/>
                  </a:lnTo>
                  <a:lnTo>
                    <a:pt x="740945" y="27703"/>
                  </a:lnTo>
                  <a:lnTo>
                    <a:pt x="741381" y="26941"/>
                  </a:lnTo>
                  <a:lnTo>
                    <a:pt x="743557" y="25472"/>
                  </a:lnTo>
                  <a:lnTo>
                    <a:pt x="745732" y="25036"/>
                  </a:lnTo>
                  <a:lnTo>
                    <a:pt x="767043" y="25036"/>
                  </a:lnTo>
                  <a:lnTo>
                    <a:pt x="766888" y="24491"/>
                  </a:lnTo>
                  <a:lnTo>
                    <a:pt x="764876" y="21607"/>
                  </a:lnTo>
                  <a:lnTo>
                    <a:pt x="761939" y="19648"/>
                  </a:lnTo>
                  <a:lnTo>
                    <a:pt x="759057" y="17688"/>
                  </a:lnTo>
                  <a:lnTo>
                    <a:pt x="754597" y="16709"/>
                  </a:lnTo>
                  <a:close/>
                </a:path>
                <a:path w="1848485" h="79375">
                  <a:moveTo>
                    <a:pt x="767043" y="25036"/>
                  </a:moveTo>
                  <a:lnTo>
                    <a:pt x="751225" y="25036"/>
                  </a:lnTo>
                  <a:lnTo>
                    <a:pt x="753074" y="25526"/>
                  </a:lnTo>
                  <a:lnTo>
                    <a:pt x="754380" y="26396"/>
                  </a:lnTo>
                  <a:lnTo>
                    <a:pt x="755684" y="27322"/>
                  </a:lnTo>
                  <a:lnTo>
                    <a:pt x="756608" y="28629"/>
                  </a:lnTo>
                  <a:lnTo>
                    <a:pt x="757044" y="30316"/>
                  </a:lnTo>
                  <a:lnTo>
                    <a:pt x="767976" y="28301"/>
                  </a:lnTo>
                  <a:lnTo>
                    <a:pt x="767043" y="25036"/>
                  </a:lnTo>
                  <a:close/>
                </a:path>
                <a:path w="1848485" h="79375">
                  <a:moveTo>
                    <a:pt x="792341" y="17688"/>
                  </a:moveTo>
                  <a:lnTo>
                    <a:pt x="780756" y="17688"/>
                  </a:lnTo>
                  <a:lnTo>
                    <a:pt x="780765" y="49637"/>
                  </a:lnTo>
                  <a:lnTo>
                    <a:pt x="781301" y="52795"/>
                  </a:lnTo>
                  <a:lnTo>
                    <a:pt x="783367" y="57476"/>
                  </a:lnTo>
                  <a:lnTo>
                    <a:pt x="785053" y="59326"/>
                  </a:lnTo>
                  <a:lnTo>
                    <a:pt x="787392" y="60578"/>
                  </a:lnTo>
                  <a:lnTo>
                    <a:pt x="789730" y="61884"/>
                  </a:lnTo>
                  <a:lnTo>
                    <a:pt x="792396" y="62538"/>
                  </a:lnTo>
                  <a:lnTo>
                    <a:pt x="798215" y="62538"/>
                  </a:lnTo>
                  <a:lnTo>
                    <a:pt x="800989" y="61884"/>
                  </a:lnTo>
                  <a:lnTo>
                    <a:pt x="806155" y="59162"/>
                  </a:lnTo>
                  <a:lnTo>
                    <a:pt x="808276" y="57312"/>
                  </a:lnTo>
                  <a:lnTo>
                    <a:pt x="809853" y="54971"/>
                  </a:lnTo>
                  <a:lnTo>
                    <a:pt x="820621" y="54971"/>
                  </a:lnTo>
                  <a:lnTo>
                    <a:pt x="820621" y="53720"/>
                  </a:lnTo>
                  <a:lnTo>
                    <a:pt x="797888" y="53720"/>
                  </a:lnTo>
                  <a:lnTo>
                    <a:pt x="796474" y="53285"/>
                  </a:lnTo>
                  <a:lnTo>
                    <a:pt x="794190" y="51652"/>
                  </a:lnTo>
                  <a:lnTo>
                    <a:pt x="793428" y="50563"/>
                  </a:lnTo>
                  <a:lnTo>
                    <a:pt x="792558" y="47787"/>
                  </a:lnTo>
                  <a:lnTo>
                    <a:pt x="792341" y="44032"/>
                  </a:lnTo>
                  <a:lnTo>
                    <a:pt x="792341" y="17688"/>
                  </a:lnTo>
                  <a:close/>
                </a:path>
                <a:path w="1848485" h="79375">
                  <a:moveTo>
                    <a:pt x="820621" y="54971"/>
                  </a:moveTo>
                  <a:lnTo>
                    <a:pt x="809853" y="54971"/>
                  </a:lnTo>
                  <a:lnTo>
                    <a:pt x="809853" y="61558"/>
                  </a:lnTo>
                  <a:lnTo>
                    <a:pt x="820621" y="61558"/>
                  </a:lnTo>
                  <a:lnTo>
                    <a:pt x="820621" y="54971"/>
                  </a:lnTo>
                  <a:close/>
                </a:path>
                <a:path w="1848485" h="79375">
                  <a:moveTo>
                    <a:pt x="820621" y="17688"/>
                  </a:moveTo>
                  <a:lnTo>
                    <a:pt x="809038" y="17688"/>
                  </a:lnTo>
                  <a:lnTo>
                    <a:pt x="808930" y="44032"/>
                  </a:lnTo>
                  <a:lnTo>
                    <a:pt x="808766" y="46427"/>
                  </a:lnTo>
                  <a:lnTo>
                    <a:pt x="807570" y="49637"/>
                  </a:lnTo>
                  <a:lnTo>
                    <a:pt x="806536" y="50999"/>
                  </a:lnTo>
                  <a:lnTo>
                    <a:pt x="803381" y="53176"/>
                  </a:lnTo>
                  <a:lnTo>
                    <a:pt x="801587" y="53720"/>
                  </a:lnTo>
                  <a:lnTo>
                    <a:pt x="820621" y="53720"/>
                  </a:lnTo>
                  <a:lnTo>
                    <a:pt x="820621" y="17688"/>
                  </a:lnTo>
                  <a:close/>
                </a:path>
                <a:path w="1848485" h="79375">
                  <a:moveTo>
                    <a:pt x="844008" y="17688"/>
                  </a:moveTo>
                  <a:lnTo>
                    <a:pt x="833348" y="17688"/>
                  </a:lnTo>
                  <a:lnTo>
                    <a:pt x="833348" y="61558"/>
                  </a:lnTo>
                  <a:lnTo>
                    <a:pt x="844933" y="61558"/>
                  </a:lnTo>
                  <a:lnTo>
                    <a:pt x="844933" y="36031"/>
                  </a:lnTo>
                  <a:lnTo>
                    <a:pt x="845205" y="33037"/>
                  </a:lnTo>
                  <a:lnTo>
                    <a:pt x="845858" y="31187"/>
                  </a:lnTo>
                  <a:lnTo>
                    <a:pt x="846420" y="29499"/>
                  </a:lnTo>
                  <a:lnTo>
                    <a:pt x="846535" y="29282"/>
                  </a:lnTo>
                  <a:lnTo>
                    <a:pt x="847488" y="27975"/>
                  </a:lnTo>
                  <a:lnTo>
                    <a:pt x="850371" y="26070"/>
                  </a:lnTo>
                  <a:lnTo>
                    <a:pt x="851949" y="25581"/>
                  </a:lnTo>
                  <a:lnTo>
                    <a:pt x="897049" y="25581"/>
                  </a:lnTo>
                  <a:lnTo>
                    <a:pt x="896222" y="23676"/>
                  </a:lnTo>
                  <a:lnTo>
                    <a:pt x="844008" y="23676"/>
                  </a:lnTo>
                  <a:lnTo>
                    <a:pt x="844008" y="17688"/>
                  </a:lnTo>
                  <a:close/>
                </a:path>
                <a:path w="1848485" h="79375">
                  <a:moveTo>
                    <a:pt x="878381" y="25581"/>
                  </a:moveTo>
                  <a:lnTo>
                    <a:pt x="855212" y="25581"/>
                  </a:lnTo>
                  <a:lnTo>
                    <a:pt x="856409" y="25907"/>
                  </a:lnTo>
                  <a:lnTo>
                    <a:pt x="858149" y="27105"/>
                  </a:lnTo>
                  <a:lnTo>
                    <a:pt x="858763" y="27975"/>
                  </a:lnTo>
                  <a:lnTo>
                    <a:pt x="859261" y="29499"/>
                  </a:lnTo>
                  <a:lnTo>
                    <a:pt x="859617" y="30480"/>
                  </a:lnTo>
                  <a:lnTo>
                    <a:pt x="859750" y="32166"/>
                  </a:lnTo>
                  <a:lnTo>
                    <a:pt x="859835" y="61558"/>
                  </a:lnTo>
                  <a:lnTo>
                    <a:pt x="871419" y="61558"/>
                  </a:lnTo>
                  <a:lnTo>
                    <a:pt x="876858" y="26070"/>
                  </a:lnTo>
                  <a:lnTo>
                    <a:pt x="878381" y="25581"/>
                  </a:lnTo>
                  <a:close/>
                </a:path>
                <a:path w="1848485" h="79375">
                  <a:moveTo>
                    <a:pt x="897049" y="25581"/>
                  </a:moveTo>
                  <a:lnTo>
                    <a:pt x="882242" y="25581"/>
                  </a:lnTo>
                  <a:lnTo>
                    <a:pt x="883928" y="26396"/>
                  </a:lnTo>
                  <a:lnTo>
                    <a:pt x="884961" y="28084"/>
                  </a:lnTo>
                  <a:lnTo>
                    <a:pt x="885742" y="29282"/>
                  </a:lnTo>
                  <a:lnTo>
                    <a:pt x="885799" y="29499"/>
                  </a:lnTo>
                  <a:lnTo>
                    <a:pt x="886055" y="31404"/>
                  </a:lnTo>
                  <a:lnTo>
                    <a:pt x="886157" y="61558"/>
                  </a:lnTo>
                  <a:lnTo>
                    <a:pt x="897742" y="61558"/>
                  </a:lnTo>
                  <a:lnTo>
                    <a:pt x="897735" y="29282"/>
                  </a:lnTo>
                  <a:lnTo>
                    <a:pt x="897361" y="26288"/>
                  </a:lnTo>
                  <a:lnTo>
                    <a:pt x="897049" y="25581"/>
                  </a:lnTo>
                  <a:close/>
                </a:path>
                <a:path w="1848485" h="79375">
                  <a:moveTo>
                    <a:pt x="860487" y="16709"/>
                  </a:moveTo>
                  <a:lnTo>
                    <a:pt x="852384" y="16709"/>
                  </a:lnTo>
                  <a:lnTo>
                    <a:pt x="847815" y="19050"/>
                  </a:lnTo>
                  <a:lnTo>
                    <a:pt x="844008" y="23676"/>
                  </a:lnTo>
                  <a:lnTo>
                    <a:pt x="870059" y="23676"/>
                  </a:lnTo>
                  <a:lnTo>
                    <a:pt x="868700" y="21336"/>
                  </a:lnTo>
                  <a:lnTo>
                    <a:pt x="867013" y="19593"/>
                  </a:lnTo>
                  <a:lnTo>
                    <a:pt x="862881" y="17307"/>
                  </a:lnTo>
                  <a:lnTo>
                    <a:pt x="860487" y="16709"/>
                  </a:lnTo>
                  <a:close/>
                </a:path>
                <a:path w="1848485" h="79375">
                  <a:moveTo>
                    <a:pt x="886647" y="16709"/>
                  </a:moveTo>
                  <a:lnTo>
                    <a:pt x="880882" y="16709"/>
                  </a:lnTo>
                  <a:lnTo>
                    <a:pt x="878489" y="17307"/>
                  </a:lnTo>
                  <a:lnTo>
                    <a:pt x="874030" y="19593"/>
                  </a:lnTo>
                  <a:lnTo>
                    <a:pt x="871962" y="21336"/>
                  </a:lnTo>
                  <a:lnTo>
                    <a:pt x="870059" y="23676"/>
                  </a:lnTo>
                  <a:lnTo>
                    <a:pt x="896222" y="23676"/>
                  </a:lnTo>
                  <a:lnTo>
                    <a:pt x="895457" y="21879"/>
                  </a:lnTo>
                  <a:lnTo>
                    <a:pt x="893827" y="19974"/>
                  </a:lnTo>
                  <a:lnTo>
                    <a:pt x="889367" y="17362"/>
                  </a:lnTo>
                  <a:lnTo>
                    <a:pt x="886647" y="16709"/>
                  </a:lnTo>
                  <a:close/>
                </a:path>
                <a:path w="1848485" h="79375">
                  <a:moveTo>
                    <a:pt x="962244" y="16709"/>
                  </a:moveTo>
                  <a:lnTo>
                    <a:pt x="951368" y="16709"/>
                  </a:lnTo>
                  <a:lnTo>
                    <a:pt x="947451" y="17688"/>
                  </a:lnTo>
                  <a:lnTo>
                    <a:pt x="933094" y="35159"/>
                  </a:lnTo>
                  <a:lnTo>
                    <a:pt x="933094" y="44032"/>
                  </a:lnTo>
                  <a:lnTo>
                    <a:pt x="951693" y="62538"/>
                  </a:lnTo>
                  <a:lnTo>
                    <a:pt x="962191" y="62538"/>
                  </a:lnTo>
                  <a:lnTo>
                    <a:pt x="967574" y="60360"/>
                  </a:lnTo>
                  <a:lnTo>
                    <a:pt x="974771" y="53066"/>
                  </a:lnTo>
                  <a:lnTo>
                    <a:pt x="952672" y="53066"/>
                  </a:lnTo>
                  <a:lnTo>
                    <a:pt x="950117" y="51923"/>
                  </a:lnTo>
                  <a:lnTo>
                    <a:pt x="948049" y="49637"/>
                  </a:lnTo>
                  <a:lnTo>
                    <a:pt x="945983" y="47298"/>
                  </a:lnTo>
                  <a:lnTo>
                    <a:pt x="944966" y="44032"/>
                  </a:lnTo>
                  <a:lnTo>
                    <a:pt x="944983" y="35159"/>
                  </a:lnTo>
                  <a:lnTo>
                    <a:pt x="945983" y="31949"/>
                  </a:lnTo>
                  <a:lnTo>
                    <a:pt x="948049" y="29608"/>
                  </a:lnTo>
                  <a:lnTo>
                    <a:pt x="950117" y="27322"/>
                  </a:lnTo>
                  <a:lnTo>
                    <a:pt x="952672" y="26179"/>
                  </a:lnTo>
                  <a:lnTo>
                    <a:pt x="974878" y="26179"/>
                  </a:lnTo>
                  <a:lnTo>
                    <a:pt x="967684" y="18886"/>
                  </a:lnTo>
                  <a:lnTo>
                    <a:pt x="962244" y="16709"/>
                  </a:lnTo>
                  <a:close/>
                </a:path>
                <a:path w="1848485" h="79375">
                  <a:moveTo>
                    <a:pt x="974878" y="26179"/>
                  </a:moveTo>
                  <a:lnTo>
                    <a:pt x="958710" y="26179"/>
                  </a:lnTo>
                  <a:lnTo>
                    <a:pt x="961265" y="27322"/>
                  </a:lnTo>
                  <a:lnTo>
                    <a:pt x="965344" y="31949"/>
                  </a:lnTo>
                  <a:lnTo>
                    <a:pt x="966344" y="35159"/>
                  </a:lnTo>
                  <a:lnTo>
                    <a:pt x="966345" y="44032"/>
                  </a:lnTo>
                  <a:lnTo>
                    <a:pt x="965344" y="47298"/>
                  </a:lnTo>
                  <a:lnTo>
                    <a:pt x="961265" y="51923"/>
                  </a:lnTo>
                  <a:lnTo>
                    <a:pt x="958710" y="53066"/>
                  </a:lnTo>
                  <a:lnTo>
                    <a:pt x="974771" y="53066"/>
                  </a:lnTo>
                  <a:lnTo>
                    <a:pt x="976167" y="51652"/>
                  </a:lnTo>
                  <a:lnTo>
                    <a:pt x="978288" y="46155"/>
                  </a:lnTo>
                  <a:lnTo>
                    <a:pt x="978288" y="32928"/>
                  </a:lnTo>
                  <a:lnTo>
                    <a:pt x="976167" y="27486"/>
                  </a:lnTo>
                  <a:lnTo>
                    <a:pt x="974878" y="26179"/>
                  </a:lnTo>
                  <a:close/>
                </a:path>
                <a:path w="1848485" h="79375">
                  <a:moveTo>
                    <a:pt x="1001892" y="26832"/>
                  </a:moveTo>
                  <a:lnTo>
                    <a:pt x="990309" y="26832"/>
                  </a:lnTo>
                  <a:lnTo>
                    <a:pt x="990309" y="61558"/>
                  </a:lnTo>
                  <a:lnTo>
                    <a:pt x="1001892" y="61558"/>
                  </a:lnTo>
                  <a:lnTo>
                    <a:pt x="1001892" y="26832"/>
                  </a:lnTo>
                  <a:close/>
                </a:path>
                <a:path w="1848485" h="79375">
                  <a:moveTo>
                    <a:pt x="1010540" y="17688"/>
                  </a:moveTo>
                  <a:lnTo>
                    <a:pt x="983835" y="17688"/>
                  </a:lnTo>
                  <a:lnTo>
                    <a:pt x="983835" y="26832"/>
                  </a:lnTo>
                  <a:lnTo>
                    <a:pt x="1010540" y="26832"/>
                  </a:lnTo>
                  <a:lnTo>
                    <a:pt x="1010540" y="17688"/>
                  </a:lnTo>
                  <a:close/>
                </a:path>
                <a:path w="1848485" h="79375">
                  <a:moveTo>
                    <a:pt x="1007059" y="0"/>
                  </a:moveTo>
                  <a:lnTo>
                    <a:pt x="1000587" y="0"/>
                  </a:lnTo>
                  <a:lnTo>
                    <a:pt x="997922" y="543"/>
                  </a:lnTo>
                  <a:lnTo>
                    <a:pt x="990309" y="17688"/>
                  </a:lnTo>
                  <a:lnTo>
                    <a:pt x="1001892" y="17688"/>
                  </a:lnTo>
                  <a:lnTo>
                    <a:pt x="1001892" y="12354"/>
                  </a:lnTo>
                  <a:lnTo>
                    <a:pt x="1002273" y="10885"/>
                  </a:lnTo>
                  <a:lnTo>
                    <a:pt x="1002981" y="10068"/>
                  </a:lnTo>
                  <a:lnTo>
                    <a:pt x="1003687" y="9306"/>
                  </a:lnTo>
                  <a:lnTo>
                    <a:pt x="1004883" y="8925"/>
                  </a:lnTo>
                  <a:lnTo>
                    <a:pt x="1012027" y="8925"/>
                  </a:lnTo>
                  <a:lnTo>
                    <a:pt x="1013477" y="1469"/>
                  </a:lnTo>
                  <a:lnTo>
                    <a:pt x="1010323" y="488"/>
                  </a:lnTo>
                  <a:lnTo>
                    <a:pt x="1007059" y="0"/>
                  </a:lnTo>
                  <a:close/>
                </a:path>
                <a:path w="1848485" h="79375">
                  <a:moveTo>
                    <a:pt x="1012027" y="8925"/>
                  </a:moveTo>
                  <a:lnTo>
                    <a:pt x="1008310" y="8925"/>
                  </a:lnTo>
                  <a:lnTo>
                    <a:pt x="1010051" y="9143"/>
                  </a:lnTo>
                  <a:lnTo>
                    <a:pt x="1011900" y="9579"/>
                  </a:lnTo>
                  <a:lnTo>
                    <a:pt x="1012027" y="8925"/>
                  </a:lnTo>
                  <a:close/>
                </a:path>
                <a:path w="1848485" h="79375">
                  <a:moveTo>
                    <a:pt x="1054213" y="26941"/>
                  </a:moveTo>
                  <a:lnTo>
                    <a:pt x="1042574" y="26941"/>
                  </a:lnTo>
                  <a:lnTo>
                    <a:pt x="1042617" y="50890"/>
                  </a:lnTo>
                  <a:lnTo>
                    <a:pt x="1051873" y="62538"/>
                  </a:lnTo>
                  <a:lnTo>
                    <a:pt x="1057367" y="62538"/>
                  </a:lnTo>
                  <a:lnTo>
                    <a:pt x="1060413" y="61939"/>
                  </a:lnTo>
                  <a:lnTo>
                    <a:pt x="1063077" y="60796"/>
                  </a:lnTo>
                  <a:lnTo>
                    <a:pt x="1062217" y="52904"/>
                  </a:lnTo>
                  <a:lnTo>
                    <a:pt x="1056660" y="52904"/>
                  </a:lnTo>
                  <a:lnTo>
                    <a:pt x="1056007" y="52740"/>
                  </a:lnTo>
                  <a:lnTo>
                    <a:pt x="1055518" y="52359"/>
                  </a:lnTo>
                  <a:lnTo>
                    <a:pt x="1054973" y="51978"/>
                  </a:lnTo>
                  <a:lnTo>
                    <a:pt x="1054594" y="51489"/>
                  </a:lnTo>
                  <a:lnTo>
                    <a:pt x="1054484" y="50890"/>
                  </a:lnTo>
                  <a:lnTo>
                    <a:pt x="1054322" y="50291"/>
                  </a:lnTo>
                  <a:lnTo>
                    <a:pt x="1054213" y="26941"/>
                  </a:lnTo>
                  <a:close/>
                </a:path>
                <a:path w="1848485" h="79375">
                  <a:moveTo>
                    <a:pt x="1062098" y="51815"/>
                  </a:moveTo>
                  <a:lnTo>
                    <a:pt x="1060086" y="52523"/>
                  </a:lnTo>
                  <a:lnTo>
                    <a:pt x="1058509" y="52904"/>
                  </a:lnTo>
                  <a:lnTo>
                    <a:pt x="1062217" y="52904"/>
                  </a:lnTo>
                  <a:lnTo>
                    <a:pt x="1062098" y="51815"/>
                  </a:lnTo>
                  <a:close/>
                </a:path>
                <a:path w="1848485" h="79375">
                  <a:moveTo>
                    <a:pt x="1062153" y="17688"/>
                  </a:moveTo>
                  <a:lnTo>
                    <a:pt x="1037299" y="17688"/>
                  </a:lnTo>
                  <a:lnTo>
                    <a:pt x="1037299" y="26941"/>
                  </a:lnTo>
                  <a:lnTo>
                    <a:pt x="1062153" y="26941"/>
                  </a:lnTo>
                  <a:lnTo>
                    <a:pt x="1062153" y="17688"/>
                  </a:lnTo>
                  <a:close/>
                </a:path>
                <a:path w="1848485" h="79375">
                  <a:moveTo>
                    <a:pt x="1054213" y="2231"/>
                  </a:moveTo>
                  <a:lnTo>
                    <a:pt x="1042574" y="8980"/>
                  </a:lnTo>
                  <a:lnTo>
                    <a:pt x="1042574" y="17688"/>
                  </a:lnTo>
                  <a:lnTo>
                    <a:pt x="1054213" y="17688"/>
                  </a:lnTo>
                  <a:lnTo>
                    <a:pt x="1054213" y="2231"/>
                  </a:lnTo>
                  <a:close/>
                </a:path>
                <a:path w="1848485" h="79375">
                  <a:moveTo>
                    <a:pt x="1082548" y="1033"/>
                  </a:moveTo>
                  <a:lnTo>
                    <a:pt x="1070964" y="1033"/>
                  </a:lnTo>
                  <a:lnTo>
                    <a:pt x="1070964" y="61558"/>
                  </a:lnTo>
                  <a:lnTo>
                    <a:pt x="1082548" y="61558"/>
                  </a:lnTo>
                  <a:lnTo>
                    <a:pt x="1082548" y="35921"/>
                  </a:lnTo>
                  <a:lnTo>
                    <a:pt x="1082929" y="33092"/>
                  </a:lnTo>
                  <a:lnTo>
                    <a:pt x="1084342" y="29337"/>
                  </a:lnTo>
                  <a:lnTo>
                    <a:pt x="1085430" y="27920"/>
                  </a:lnTo>
                  <a:lnTo>
                    <a:pt x="1088476" y="26070"/>
                  </a:lnTo>
                  <a:lnTo>
                    <a:pt x="1090162" y="25581"/>
                  </a:lnTo>
                  <a:lnTo>
                    <a:pt x="1109927" y="25581"/>
                  </a:lnTo>
                  <a:lnTo>
                    <a:pt x="1109850" y="25253"/>
                  </a:lnTo>
                  <a:lnTo>
                    <a:pt x="1109143" y="23512"/>
                  </a:lnTo>
                  <a:lnTo>
                    <a:pt x="1108988" y="23295"/>
                  </a:lnTo>
                  <a:lnTo>
                    <a:pt x="1082548" y="23295"/>
                  </a:lnTo>
                  <a:lnTo>
                    <a:pt x="1082548" y="1033"/>
                  </a:lnTo>
                  <a:close/>
                </a:path>
                <a:path w="1848485" h="79375">
                  <a:moveTo>
                    <a:pt x="1109927" y="25581"/>
                  </a:moveTo>
                  <a:lnTo>
                    <a:pt x="1093806" y="25581"/>
                  </a:lnTo>
                  <a:lnTo>
                    <a:pt x="1095165" y="25962"/>
                  </a:lnTo>
                  <a:lnTo>
                    <a:pt x="1096308" y="26669"/>
                  </a:lnTo>
                  <a:lnTo>
                    <a:pt x="1099299" y="61558"/>
                  </a:lnTo>
                  <a:lnTo>
                    <a:pt x="1110884" y="61558"/>
                  </a:lnTo>
                  <a:lnTo>
                    <a:pt x="1110805" y="30861"/>
                  </a:lnTo>
                  <a:lnTo>
                    <a:pt x="1110665" y="29010"/>
                  </a:lnTo>
                  <a:lnTo>
                    <a:pt x="1110183" y="26669"/>
                  </a:lnTo>
                  <a:lnTo>
                    <a:pt x="1109927" y="25581"/>
                  </a:lnTo>
                  <a:close/>
                </a:path>
                <a:path w="1848485" h="79375">
                  <a:moveTo>
                    <a:pt x="1098646" y="16709"/>
                  </a:moveTo>
                  <a:lnTo>
                    <a:pt x="1090761" y="16709"/>
                  </a:lnTo>
                  <a:lnTo>
                    <a:pt x="1086300" y="18886"/>
                  </a:lnTo>
                  <a:lnTo>
                    <a:pt x="1082548" y="23295"/>
                  </a:lnTo>
                  <a:lnTo>
                    <a:pt x="1108988" y="23295"/>
                  </a:lnTo>
                  <a:lnTo>
                    <a:pt x="1098646" y="16709"/>
                  </a:lnTo>
                  <a:close/>
                </a:path>
                <a:path w="1848485" h="79375">
                  <a:moveTo>
                    <a:pt x="1147431" y="16709"/>
                  </a:moveTo>
                  <a:lnTo>
                    <a:pt x="1135085" y="16709"/>
                  </a:lnTo>
                  <a:lnTo>
                    <a:pt x="1130300" y="18776"/>
                  </a:lnTo>
                  <a:lnTo>
                    <a:pt x="1126492" y="22859"/>
                  </a:lnTo>
                  <a:lnTo>
                    <a:pt x="1122685" y="26996"/>
                  </a:lnTo>
                  <a:lnTo>
                    <a:pt x="1120906" y="32492"/>
                  </a:lnTo>
                  <a:lnTo>
                    <a:pt x="1120943" y="46427"/>
                  </a:lnTo>
                  <a:lnTo>
                    <a:pt x="1122250" y="51053"/>
                  </a:lnTo>
                  <a:lnTo>
                    <a:pt x="1125132" y="55081"/>
                  </a:lnTo>
                  <a:lnTo>
                    <a:pt x="1128777" y="60034"/>
                  </a:lnTo>
                  <a:lnTo>
                    <a:pt x="1134432" y="62538"/>
                  </a:lnTo>
                  <a:lnTo>
                    <a:pt x="1146887" y="62538"/>
                  </a:lnTo>
                  <a:lnTo>
                    <a:pt x="1150857" y="61448"/>
                  </a:lnTo>
                  <a:lnTo>
                    <a:pt x="1157276" y="56986"/>
                  </a:lnTo>
                  <a:lnTo>
                    <a:pt x="1159535" y="53883"/>
                  </a:lnTo>
                  <a:lnTo>
                    <a:pt x="1139490" y="53883"/>
                  </a:lnTo>
                  <a:lnTo>
                    <a:pt x="1137260" y="52904"/>
                  </a:lnTo>
                  <a:lnTo>
                    <a:pt x="1135520" y="50999"/>
                  </a:lnTo>
                  <a:lnTo>
                    <a:pt x="1133726" y="49094"/>
                  </a:lnTo>
                  <a:lnTo>
                    <a:pt x="1132801" y="46427"/>
                  </a:lnTo>
                  <a:lnTo>
                    <a:pt x="1132692" y="42943"/>
                  </a:lnTo>
                  <a:lnTo>
                    <a:pt x="1161735" y="42943"/>
                  </a:lnTo>
                  <a:lnTo>
                    <a:pt x="1161865" y="35868"/>
                  </a:lnTo>
                  <a:lnTo>
                    <a:pt x="1132909" y="35868"/>
                  </a:lnTo>
                  <a:lnTo>
                    <a:pt x="1132927" y="32492"/>
                  </a:lnTo>
                  <a:lnTo>
                    <a:pt x="1133671" y="30206"/>
                  </a:lnTo>
                  <a:lnTo>
                    <a:pt x="1135357" y="28356"/>
                  </a:lnTo>
                  <a:lnTo>
                    <a:pt x="1136989" y="26506"/>
                  </a:lnTo>
                  <a:lnTo>
                    <a:pt x="1139055" y="25581"/>
                  </a:lnTo>
                  <a:lnTo>
                    <a:pt x="1158441" y="25581"/>
                  </a:lnTo>
                  <a:lnTo>
                    <a:pt x="1156351" y="23186"/>
                  </a:lnTo>
                  <a:lnTo>
                    <a:pt x="1152544" y="18886"/>
                  </a:lnTo>
                  <a:lnTo>
                    <a:pt x="1147431" y="16709"/>
                  </a:lnTo>
                  <a:close/>
                </a:path>
                <a:path w="1848485" h="79375">
                  <a:moveTo>
                    <a:pt x="1149551" y="47570"/>
                  </a:moveTo>
                  <a:lnTo>
                    <a:pt x="1148953" y="49801"/>
                  </a:lnTo>
                  <a:lnTo>
                    <a:pt x="1147975" y="51380"/>
                  </a:lnTo>
                  <a:lnTo>
                    <a:pt x="1145528" y="53394"/>
                  </a:lnTo>
                  <a:lnTo>
                    <a:pt x="1144004" y="53883"/>
                  </a:lnTo>
                  <a:lnTo>
                    <a:pt x="1159535" y="53883"/>
                  </a:lnTo>
                  <a:lnTo>
                    <a:pt x="1161136" y="49530"/>
                  </a:lnTo>
                  <a:lnTo>
                    <a:pt x="1149551" y="47570"/>
                  </a:lnTo>
                  <a:close/>
                </a:path>
                <a:path w="1848485" h="79375">
                  <a:moveTo>
                    <a:pt x="1158441" y="25581"/>
                  </a:moveTo>
                  <a:lnTo>
                    <a:pt x="1143951" y="25581"/>
                  </a:lnTo>
                  <a:lnTo>
                    <a:pt x="1145962" y="26451"/>
                  </a:lnTo>
                  <a:lnTo>
                    <a:pt x="1147649" y="28193"/>
                  </a:lnTo>
                  <a:lnTo>
                    <a:pt x="1149280" y="29935"/>
                  </a:lnTo>
                  <a:lnTo>
                    <a:pt x="1150151" y="32492"/>
                  </a:lnTo>
                  <a:lnTo>
                    <a:pt x="1150204" y="35868"/>
                  </a:lnTo>
                  <a:lnTo>
                    <a:pt x="1161865" y="35868"/>
                  </a:lnTo>
                  <a:lnTo>
                    <a:pt x="1161898" y="34071"/>
                  </a:lnTo>
                  <a:lnTo>
                    <a:pt x="1160103" y="27486"/>
                  </a:lnTo>
                  <a:lnTo>
                    <a:pt x="1158441" y="25581"/>
                  </a:lnTo>
                  <a:close/>
                </a:path>
                <a:path w="1848485" h="79375">
                  <a:moveTo>
                    <a:pt x="1208942" y="26941"/>
                  </a:moveTo>
                  <a:lnTo>
                    <a:pt x="1197303" y="26941"/>
                  </a:lnTo>
                  <a:lnTo>
                    <a:pt x="1197413" y="52904"/>
                  </a:lnTo>
                  <a:lnTo>
                    <a:pt x="1197684" y="54264"/>
                  </a:lnTo>
                  <a:lnTo>
                    <a:pt x="1197956" y="56114"/>
                  </a:lnTo>
                  <a:lnTo>
                    <a:pt x="1206549" y="62538"/>
                  </a:lnTo>
                  <a:lnTo>
                    <a:pt x="1212042" y="62538"/>
                  </a:lnTo>
                  <a:lnTo>
                    <a:pt x="1215089" y="61939"/>
                  </a:lnTo>
                  <a:lnTo>
                    <a:pt x="1217808" y="60796"/>
                  </a:lnTo>
                  <a:lnTo>
                    <a:pt x="1216947" y="52904"/>
                  </a:lnTo>
                  <a:lnTo>
                    <a:pt x="1211389" y="52904"/>
                  </a:lnTo>
                  <a:lnTo>
                    <a:pt x="1210737" y="52740"/>
                  </a:lnTo>
                  <a:lnTo>
                    <a:pt x="1209649" y="51978"/>
                  </a:lnTo>
                  <a:lnTo>
                    <a:pt x="1209323" y="51489"/>
                  </a:lnTo>
                  <a:lnTo>
                    <a:pt x="1208996" y="50291"/>
                  </a:lnTo>
                  <a:lnTo>
                    <a:pt x="1208942" y="26941"/>
                  </a:lnTo>
                  <a:close/>
                </a:path>
                <a:path w="1848485" h="79375">
                  <a:moveTo>
                    <a:pt x="1216828" y="51815"/>
                  </a:moveTo>
                  <a:lnTo>
                    <a:pt x="1214762" y="52523"/>
                  </a:lnTo>
                  <a:lnTo>
                    <a:pt x="1213239" y="52904"/>
                  </a:lnTo>
                  <a:lnTo>
                    <a:pt x="1216947" y="52904"/>
                  </a:lnTo>
                  <a:lnTo>
                    <a:pt x="1216828" y="51815"/>
                  </a:lnTo>
                  <a:close/>
                </a:path>
                <a:path w="1848485" h="79375">
                  <a:moveTo>
                    <a:pt x="1216828" y="17688"/>
                  </a:moveTo>
                  <a:lnTo>
                    <a:pt x="1191973" y="17688"/>
                  </a:lnTo>
                  <a:lnTo>
                    <a:pt x="1191973" y="26941"/>
                  </a:lnTo>
                  <a:lnTo>
                    <a:pt x="1216828" y="26941"/>
                  </a:lnTo>
                  <a:lnTo>
                    <a:pt x="1216828" y="17688"/>
                  </a:lnTo>
                  <a:close/>
                </a:path>
                <a:path w="1848485" h="79375">
                  <a:moveTo>
                    <a:pt x="1208942" y="2231"/>
                  </a:moveTo>
                  <a:lnTo>
                    <a:pt x="1197303" y="8980"/>
                  </a:lnTo>
                  <a:lnTo>
                    <a:pt x="1197303" y="17688"/>
                  </a:lnTo>
                  <a:lnTo>
                    <a:pt x="1208942" y="17688"/>
                  </a:lnTo>
                  <a:lnTo>
                    <a:pt x="1208942" y="2231"/>
                  </a:lnTo>
                  <a:close/>
                </a:path>
                <a:path w="1848485" h="79375">
                  <a:moveTo>
                    <a:pt x="1231295" y="17688"/>
                  </a:moveTo>
                  <a:lnTo>
                    <a:pt x="1220038" y="17688"/>
                  </a:lnTo>
                  <a:lnTo>
                    <a:pt x="1233906" y="61558"/>
                  </a:lnTo>
                  <a:lnTo>
                    <a:pt x="1245163" y="61558"/>
                  </a:lnTo>
                  <a:lnTo>
                    <a:pt x="1249133" y="46427"/>
                  </a:lnTo>
                  <a:lnTo>
                    <a:pt x="1239508" y="46427"/>
                  </a:lnTo>
                  <a:lnTo>
                    <a:pt x="1231295" y="17688"/>
                  </a:lnTo>
                  <a:close/>
                </a:path>
                <a:path w="1848485" h="79375">
                  <a:moveTo>
                    <a:pt x="1262191" y="33364"/>
                  </a:moveTo>
                  <a:lnTo>
                    <a:pt x="1252560" y="33364"/>
                  </a:lnTo>
                  <a:lnTo>
                    <a:pt x="1260120" y="61558"/>
                  </a:lnTo>
                  <a:lnTo>
                    <a:pt x="1271270" y="61558"/>
                  </a:lnTo>
                  <a:lnTo>
                    <a:pt x="1276109" y="46427"/>
                  </a:lnTo>
                  <a:lnTo>
                    <a:pt x="1265504" y="46427"/>
                  </a:lnTo>
                  <a:lnTo>
                    <a:pt x="1262191" y="33364"/>
                  </a:lnTo>
                  <a:close/>
                </a:path>
                <a:path w="1848485" h="79375">
                  <a:moveTo>
                    <a:pt x="1258216" y="17688"/>
                  </a:moveTo>
                  <a:lnTo>
                    <a:pt x="1247067" y="17688"/>
                  </a:lnTo>
                  <a:lnTo>
                    <a:pt x="1239508" y="46427"/>
                  </a:lnTo>
                  <a:lnTo>
                    <a:pt x="1249133" y="46427"/>
                  </a:lnTo>
                  <a:lnTo>
                    <a:pt x="1252560" y="33364"/>
                  </a:lnTo>
                  <a:lnTo>
                    <a:pt x="1262191" y="33364"/>
                  </a:lnTo>
                  <a:lnTo>
                    <a:pt x="1258216" y="17688"/>
                  </a:lnTo>
                  <a:close/>
                </a:path>
                <a:path w="1848485" h="79375">
                  <a:moveTo>
                    <a:pt x="1285300" y="17688"/>
                  </a:moveTo>
                  <a:lnTo>
                    <a:pt x="1273879" y="17688"/>
                  </a:lnTo>
                  <a:lnTo>
                    <a:pt x="1265504" y="46427"/>
                  </a:lnTo>
                  <a:lnTo>
                    <a:pt x="1276109" y="46427"/>
                  </a:lnTo>
                  <a:lnTo>
                    <a:pt x="1285300" y="17688"/>
                  </a:lnTo>
                  <a:close/>
                </a:path>
                <a:path w="1848485" h="79375">
                  <a:moveTo>
                    <a:pt x="1319945" y="16709"/>
                  </a:moveTo>
                  <a:lnTo>
                    <a:pt x="1309014" y="16709"/>
                  </a:lnTo>
                  <a:lnTo>
                    <a:pt x="1305097" y="17688"/>
                  </a:lnTo>
                  <a:lnTo>
                    <a:pt x="1290740" y="35159"/>
                  </a:lnTo>
                  <a:lnTo>
                    <a:pt x="1290740" y="44032"/>
                  </a:lnTo>
                  <a:lnTo>
                    <a:pt x="1309340" y="62538"/>
                  </a:lnTo>
                  <a:lnTo>
                    <a:pt x="1319891" y="62538"/>
                  </a:lnTo>
                  <a:lnTo>
                    <a:pt x="1325275" y="60360"/>
                  </a:lnTo>
                  <a:lnTo>
                    <a:pt x="1329517" y="56006"/>
                  </a:lnTo>
                  <a:lnTo>
                    <a:pt x="1332418" y="53066"/>
                  </a:lnTo>
                  <a:lnTo>
                    <a:pt x="1310319" y="53066"/>
                  </a:lnTo>
                  <a:lnTo>
                    <a:pt x="1307763" y="51923"/>
                  </a:lnTo>
                  <a:lnTo>
                    <a:pt x="1305695" y="49637"/>
                  </a:lnTo>
                  <a:lnTo>
                    <a:pt x="1303629" y="47298"/>
                  </a:lnTo>
                  <a:lnTo>
                    <a:pt x="1302612" y="44032"/>
                  </a:lnTo>
                  <a:lnTo>
                    <a:pt x="1302629" y="35159"/>
                  </a:lnTo>
                  <a:lnTo>
                    <a:pt x="1303629" y="31949"/>
                  </a:lnTo>
                  <a:lnTo>
                    <a:pt x="1305695" y="29608"/>
                  </a:lnTo>
                  <a:lnTo>
                    <a:pt x="1307763" y="27322"/>
                  </a:lnTo>
                  <a:lnTo>
                    <a:pt x="1310319" y="26179"/>
                  </a:lnTo>
                  <a:lnTo>
                    <a:pt x="1332525" y="26179"/>
                  </a:lnTo>
                  <a:lnTo>
                    <a:pt x="1325330" y="18886"/>
                  </a:lnTo>
                  <a:lnTo>
                    <a:pt x="1319945" y="16709"/>
                  </a:lnTo>
                  <a:close/>
                </a:path>
                <a:path w="1848485" h="79375">
                  <a:moveTo>
                    <a:pt x="1332525" y="26179"/>
                  </a:moveTo>
                  <a:lnTo>
                    <a:pt x="1316356" y="26179"/>
                  </a:lnTo>
                  <a:lnTo>
                    <a:pt x="1318912" y="27322"/>
                  </a:lnTo>
                  <a:lnTo>
                    <a:pt x="1322992" y="31949"/>
                  </a:lnTo>
                  <a:lnTo>
                    <a:pt x="1323990" y="35159"/>
                  </a:lnTo>
                  <a:lnTo>
                    <a:pt x="1323991" y="44032"/>
                  </a:lnTo>
                  <a:lnTo>
                    <a:pt x="1322992" y="47298"/>
                  </a:lnTo>
                  <a:lnTo>
                    <a:pt x="1318912" y="51923"/>
                  </a:lnTo>
                  <a:lnTo>
                    <a:pt x="1316356" y="53066"/>
                  </a:lnTo>
                  <a:lnTo>
                    <a:pt x="1332418" y="53066"/>
                  </a:lnTo>
                  <a:lnTo>
                    <a:pt x="1333814" y="51652"/>
                  </a:lnTo>
                  <a:lnTo>
                    <a:pt x="1335935" y="46155"/>
                  </a:lnTo>
                  <a:lnTo>
                    <a:pt x="1335935" y="32928"/>
                  </a:lnTo>
                  <a:lnTo>
                    <a:pt x="1333814" y="27486"/>
                  </a:lnTo>
                  <a:lnTo>
                    <a:pt x="1332525" y="26179"/>
                  </a:lnTo>
                  <a:close/>
                </a:path>
                <a:path w="1848485" h="79375">
                  <a:moveTo>
                    <a:pt x="1378303" y="47243"/>
                  </a:moveTo>
                  <a:lnTo>
                    <a:pt x="1366663" y="49039"/>
                  </a:lnTo>
                  <a:lnTo>
                    <a:pt x="1367751" y="53176"/>
                  </a:lnTo>
                  <a:lnTo>
                    <a:pt x="1370035" y="56495"/>
                  </a:lnTo>
                  <a:lnTo>
                    <a:pt x="1373516" y="58891"/>
                  </a:lnTo>
                  <a:lnTo>
                    <a:pt x="1376997" y="61340"/>
                  </a:lnTo>
                  <a:lnTo>
                    <a:pt x="1381729" y="62538"/>
                  </a:lnTo>
                  <a:lnTo>
                    <a:pt x="1394237" y="62538"/>
                  </a:lnTo>
                  <a:lnTo>
                    <a:pt x="1399186" y="61067"/>
                  </a:lnTo>
                  <a:lnTo>
                    <a:pt x="1405930" y="55299"/>
                  </a:lnTo>
                  <a:lnTo>
                    <a:pt x="1406492" y="54156"/>
                  </a:lnTo>
                  <a:lnTo>
                    <a:pt x="1384937" y="54156"/>
                  </a:lnTo>
                  <a:lnTo>
                    <a:pt x="1382816" y="53557"/>
                  </a:lnTo>
                  <a:lnTo>
                    <a:pt x="1381293" y="52414"/>
                  </a:lnTo>
                  <a:lnTo>
                    <a:pt x="1379825" y="51216"/>
                  </a:lnTo>
                  <a:lnTo>
                    <a:pt x="1378792" y="49530"/>
                  </a:lnTo>
                  <a:lnTo>
                    <a:pt x="1378303" y="47243"/>
                  </a:lnTo>
                  <a:close/>
                </a:path>
                <a:path w="1848485" h="79375">
                  <a:moveTo>
                    <a:pt x="1392715" y="16709"/>
                  </a:moveTo>
                  <a:lnTo>
                    <a:pt x="1380423" y="16709"/>
                  </a:lnTo>
                  <a:lnTo>
                    <a:pt x="1375801" y="18014"/>
                  </a:lnTo>
                  <a:lnTo>
                    <a:pt x="1372755" y="20574"/>
                  </a:lnTo>
                  <a:lnTo>
                    <a:pt x="1369763" y="23186"/>
                  </a:lnTo>
                  <a:lnTo>
                    <a:pt x="1368295" y="26396"/>
                  </a:lnTo>
                  <a:lnTo>
                    <a:pt x="1368295" y="34397"/>
                  </a:lnTo>
                  <a:lnTo>
                    <a:pt x="1393258" y="46155"/>
                  </a:lnTo>
                  <a:lnTo>
                    <a:pt x="1394564" y="46644"/>
                  </a:lnTo>
                  <a:lnTo>
                    <a:pt x="1395705" y="47787"/>
                  </a:lnTo>
                  <a:lnTo>
                    <a:pt x="1395977" y="48549"/>
                  </a:lnTo>
                  <a:lnTo>
                    <a:pt x="1395977" y="50727"/>
                  </a:lnTo>
                  <a:lnTo>
                    <a:pt x="1395434" y="51761"/>
                  </a:lnTo>
                  <a:lnTo>
                    <a:pt x="1394454" y="52523"/>
                  </a:lnTo>
                  <a:lnTo>
                    <a:pt x="1392932" y="53611"/>
                  </a:lnTo>
                  <a:lnTo>
                    <a:pt x="1390648" y="54156"/>
                  </a:lnTo>
                  <a:lnTo>
                    <a:pt x="1406492" y="54156"/>
                  </a:lnTo>
                  <a:lnTo>
                    <a:pt x="1407617" y="51870"/>
                  </a:lnTo>
                  <a:lnTo>
                    <a:pt x="1407617" y="44141"/>
                  </a:lnTo>
                  <a:lnTo>
                    <a:pt x="1391028" y="34071"/>
                  </a:lnTo>
                  <a:lnTo>
                    <a:pt x="1384882" y="32656"/>
                  </a:lnTo>
                  <a:lnTo>
                    <a:pt x="1381239" y="31568"/>
                  </a:lnTo>
                  <a:lnTo>
                    <a:pt x="1380205" y="30806"/>
                  </a:lnTo>
                  <a:lnTo>
                    <a:pt x="1379444" y="30206"/>
                  </a:lnTo>
                  <a:lnTo>
                    <a:pt x="1379063" y="29499"/>
                  </a:lnTo>
                  <a:lnTo>
                    <a:pt x="1379063" y="27703"/>
                  </a:lnTo>
                  <a:lnTo>
                    <a:pt x="1379499" y="26941"/>
                  </a:lnTo>
                  <a:lnTo>
                    <a:pt x="1381674" y="25472"/>
                  </a:lnTo>
                  <a:lnTo>
                    <a:pt x="1383905" y="25036"/>
                  </a:lnTo>
                  <a:lnTo>
                    <a:pt x="1405161" y="25036"/>
                  </a:lnTo>
                  <a:lnTo>
                    <a:pt x="1405006" y="24491"/>
                  </a:lnTo>
                  <a:lnTo>
                    <a:pt x="1402994" y="21607"/>
                  </a:lnTo>
                  <a:lnTo>
                    <a:pt x="1400111" y="19648"/>
                  </a:lnTo>
                  <a:lnTo>
                    <a:pt x="1397175" y="17688"/>
                  </a:lnTo>
                  <a:lnTo>
                    <a:pt x="1392715" y="16709"/>
                  </a:lnTo>
                  <a:close/>
                </a:path>
                <a:path w="1848485" h="79375">
                  <a:moveTo>
                    <a:pt x="1405161" y="25036"/>
                  </a:moveTo>
                  <a:lnTo>
                    <a:pt x="1389343" y="25036"/>
                  </a:lnTo>
                  <a:lnTo>
                    <a:pt x="1391192" y="25526"/>
                  </a:lnTo>
                  <a:lnTo>
                    <a:pt x="1392497" y="26396"/>
                  </a:lnTo>
                  <a:lnTo>
                    <a:pt x="1393802" y="27322"/>
                  </a:lnTo>
                  <a:lnTo>
                    <a:pt x="1394727" y="28629"/>
                  </a:lnTo>
                  <a:lnTo>
                    <a:pt x="1395162" y="30316"/>
                  </a:lnTo>
                  <a:lnTo>
                    <a:pt x="1406094" y="28301"/>
                  </a:lnTo>
                  <a:lnTo>
                    <a:pt x="1405161" y="25036"/>
                  </a:lnTo>
                  <a:close/>
                </a:path>
                <a:path w="1848485" h="79375">
                  <a:moveTo>
                    <a:pt x="1430731" y="1033"/>
                  </a:moveTo>
                  <a:lnTo>
                    <a:pt x="1419147" y="1033"/>
                  </a:lnTo>
                  <a:lnTo>
                    <a:pt x="1419147" y="11756"/>
                  </a:lnTo>
                  <a:lnTo>
                    <a:pt x="1430731" y="11756"/>
                  </a:lnTo>
                  <a:lnTo>
                    <a:pt x="1430731" y="1033"/>
                  </a:lnTo>
                  <a:close/>
                </a:path>
                <a:path w="1848485" h="79375">
                  <a:moveTo>
                    <a:pt x="1430731" y="17688"/>
                  </a:moveTo>
                  <a:lnTo>
                    <a:pt x="1419147" y="17688"/>
                  </a:lnTo>
                  <a:lnTo>
                    <a:pt x="1419147" y="61558"/>
                  </a:lnTo>
                  <a:lnTo>
                    <a:pt x="1430731" y="61558"/>
                  </a:lnTo>
                  <a:lnTo>
                    <a:pt x="1430731" y="17688"/>
                  </a:lnTo>
                  <a:close/>
                </a:path>
                <a:path w="1848485" h="79375">
                  <a:moveTo>
                    <a:pt x="1454009" y="17688"/>
                  </a:moveTo>
                  <a:lnTo>
                    <a:pt x="1443240" y="17688"/>
                  </a:lnTo>
                  <a:lnTo>
                    <a:pt x="1443240" y="61558"/>
                  </a:lnTo>
                  <a:lnTo>
                    <a:pt x="1454824" y="61558"/>
                  </a:lnTo>
                  <a:lnTo>
                    <a:pt x="1454824" y="36793"/>
                  </a:lnTo>
                  <a:lnTo>
                    <a:pt x="1455150" y="33418"/>
                  </a:lnTo>
                  <a:lnTo>
                    <a:pt x="1455785" y="31349"/>
                  </a:lnTo>
                  <a:lnTo>
                    <a:pt x="1456292" y="29825"/>
                  </a:lnTo>
                  <a:lnTo>
                    <a:pt x="1457380" y="28356"/>
                  </a:lnTo>
                  <a:lnTo>
                    <a:pt x="1459012" y="27268"/>
                  </a:lnTo>
                  <a:lnTo>
                    <a:pt x="1460588" y="26125"/>
                  </a:lnTo>
                  <a:lnTo>
                    <a:pt x="1462384" y="25581"/>
                  </a:lnTo>
                  <a:lnTo>
                    <a:pt x="1482317" y="25581"/>
                  </a:lnTo>
                  <a:lnTo>
                    <a:pt x="1482126" y="24655"/>
                  </a:lnTo>
                  <a:lnTo>
                    <a:pt x="1481890" y="24165"/>
                  </a:lnTo>
                  <a:lnTo>
                    <a:pt x="1454009" y="24165"/>
                  </a:lnTo>
                  <a:lnTo>
                    <a:pt x="1454009" y="17688"/>
                  </a:lnTo>
                  <a:close/>
                </a:path>
                <a:path w="1848485" h="79375">
                  <a:moveTo>
                    <a:pt x="1482317" y="25581"/>
                  </a:moveTo>
                  <a:lnTo>
                    <a:pt x="1465973" y="25581"/>
                  </a:lnTo>
                  <a:lnTo>
                    <a:pt x="1467333" y="25962"/>
                  </a:lnTo>
                  <a:lnTo>
                    <a:pt x="1469562" y="27539"/>
                  </a:lnTo>
                  <a:lnTo>
                    <a:pt x="1470324" y="28575"/>
                  </a:lnTo>
                  <a:lnTo>
                    <a:pt x="1470813" y="29989"/>
                  </a:lnTo>
                  <a:lnTo>
                    <a:pt x="1471358" y="31349"/>
                  </a:lnTo>
                  <a:lnTo>
                    <a:pt x="1471503" y="33418"/>
                  </a:lnTo>
                  <a:lnTo>
                    <a:pt x="1471575" y="61558"/>
                  </a:lnTo>
                  <a:lnTo>
                    <a:pt x="1483159" y="61558"/>
                  </a:lnTo>
                  <a:lnTo>
                    <a:pt x="1483068" y="29825"/>
                  </a:lnTo>
                  <a:lnTo>
                    <a:pt x="1482942" y="28301"/>
                  </a:lnTo>
                  <a:lnTo>
                    <a:pt x="1482507" y="26506"/>
                  </a:lnTo>
                  <a:lnTo>
                    <a:pt x="1482317" y="25581"/>
                  </a:lnTo>
                  <a:close/>
                </a:path>
                <a:path w="1848485" h="79375">
                  <a:moveTo>
                    <a:pt x="1470977" y="16709"/>
                  </a:moveTo>
                  <a:lnTo>
                    <a:pt x="1462656" y="16709"/>
                  </a:lnTo>
                  <a:lnTo>
                    <a:pt x="1457815" y="19212"/>
                  </a:lnTo>
                  <a:lnTo>
                    <a:pt x="1454009" y="24165"/>
                  </a:lnTo>
                  <a:lnTo>
                    <a:pt x="1481890" y="24165"/>
                  </a:lnTo>
                  <a:lnTo>
                    <a:pt x="1470977" y="16709"/>
                  </a:lnTo>
                  <a:close/>
                </a:path>
                <a:path w="1848485" h="79375">
                  <a:moveTo>
                    <a:pt x="1519707" y="16709"/>
                  </a:moveTo>
                  <a:lnTo>
                    <a:pt x="1507416" y="16709"/>
                  </a:lnTo>
                  <a:lnTo>
                    <a:pt x="1502576" y="18776"/>
                  </a:lnTo>
                  <a:lnTo>
                    <a:pt x="1495016" y="26996"/>
                  </a:lnTo>
                  <a:lnTo>
                    <a:pt x="1493185" y="32492"/>
                  </a:lnTo>
                  <a:lnTo>
                    <a:pt x="1493224" y="46427"/>
                  </a:lnTo>
                  <a:lnTo>
                    <a:pt x="1494581" y="51053"/>
                  </a:lnTo>
                  <a:lnTo>
                    <a:pt x="1497463" y="55081"/>
                  </a:lnTo>
                  <a:lnTo>
                    <a:pt x="1501106" y="60034"/>
                  </a:lnTo>
                  <a:lnTo>
                    <a:pt x="1506763" y="62538"/>
                  </a:lnTo>
                  <a:lnTo>
                    <a:pt x="1519163" y="62538"/>
                  </a:lnTo>
                  <a:lnTo>
                    <a:pt x="1523188" y="61448"/>
                  </a:lnTo>
                  <a:lnTo>
                    <a:pt x="1529605" y="56986"/>
                  </a:lnTo>
                  <a:lnTo>
                    <a:pt x="1531866" y="53883"/>
                  </a:lnTo>
                  <a:lnTo>
                    <a:pt x="1511821" y="53883"/>
                  </a:lnTo>
                  <a:lnTo>
                    <a:pt x="1509591" y="52904"/>
                  </a:lnTo>
                  <a:lnTo>
                    <a:pt x="1506002" y="49094"/>
                  </a:lnTo>
                  <a:lnTo>
                    <a:pt x="1505078" y="46427"/>
                  </a:lnTo>
                  <a:lnTo>
                    <a:pt x="1504969" y="42943"/>
                  </a:lnTo>
                  <a:lnTo>
                    <a:pt x="1534011" y="42943"/>
                  </a:lnTo>
                  <a:lnTo>
                    <a:pt x="1534141" y="35868"/>
                  </a:lnTo>
                  <a:lnTo>
                    <a:pt x="1505186" y="35868"/>
                  </a:lnTo>
                  <a:lnTo>
                    <a:pt x="1505257" y="32492"/>
                  </a:lnTo>
                  <a:lnTo>
                    <a:pt x="1506002" y="30206"/>
                  </a:lnTo>
                  <a:lnTo>
                    <a:pt x="1509265" y="26506"/>
                  </a:lnTo>
                  <a:lnTo>
                    <a:pt x="1511386" y="25581"/>
                  </a:lnTo>
                  <a:lnTo>
                    <a:pt x="1530717" y="25581"/>
                  </a:lnTo>
                  <a:lnTo>
                    <a:pt x="1524875" y="18886"/>
                  </a:lnTo>
                  <a:lnTo>
                    <a:pt x="1519707" y="16709"/>
                  </a:lnTo>
                  <a:close/>
                </a:path>
                <a:path w="1848485" h="79375">
                  <a:moveTo>
                    <a:pt x="1521882" y="47570"/>
                  </a:moveTo>
                  <a:lnTo>
                    <a:pt x="1521230" y="49801"/>
                  </a:lnTo>
                  <a:lnTo>
                    <a:pt x="1520305" y="51380"/>
                  </a:lnTo>
                  <a:lnTo>
                    <a:pt x="1519054" y="52359"/>
                  </a:lnTo>
                  <a:lnTo>
                    <a:pt x="1517803" y="53394"/>
                  </a:lnTo>
                  <a:lnTo>
                    <a:pt x="1516280" y="53883"/>
                  </a:lnTo>
                  <a:lnTo>
                    <a:pt x="1531866" y="53883"/>
                  </a:lnTo>
                  <a:lnTo>
                    <a:pt x="1533413" y="49530"/>
                  </a:lnTo>
                  <a:lnTo>
                    <a:pt x="1521882" y="47570"/>
                  </a:lnTo>
                  <a:close/>
                </a:path>
                <a:path w="1848485" h="79375">
                  <a:moveTo>
                    <a:pt x="1530717" y="25581"/>
                  </a:moveTo>
                  <a:lnTo>
                    <a:pt x="1516280" y="25581"/>
                  </a:lnTo>
                  <a:lnTo>
                    <a:pt x="1518293" y="26451"/>
                  </a:lnTo>
                  <a:lnTo>
                    <a:pt x="1521556" y="29935"/>
                  </a:lnTo>
                  <a:lnTo>
                    <a:pt x="1522426" y="32492"/>
                  </a:lnTo>
                  <a:lnTo>
                    <a:pt x="1522535" y="35868"/>
                  </a:lnTo>
                  <a:lnTo>
                    <a:pt x="1534141" y="35868"/>
                  </a:lnTo>
                  <a:lnTo>
                    <a:pt x="1534173" y="34071"/>
                  </a:lnTo>
                  <a:lnTo>
                    <a:pt x="1532379" y="27486"/>
                  </a:lnTo>
                  <a:lnTo>
                    <a:pt x="1530717" y="25581"/>
                  </a:lnTo>
                  <a:close/>
                </a:path>
                <a:path w="1848485" h="79375">
                  <a:moveTo>
                    <a:pt x="1574638" y="17688"/>
                  </a:moveTo>
                  <a:lnTo>
                    <a:pt x="1563380" y="17688"/>
                  </a:lnTo>
                  <a:lnTo>
                    <a:pt x="1577248" y="61558"/>
                  </a:lnTo>
                  <a:lnTo>
                    <a:pt x="1588507" y="61558"/>
                  </a:lnTo>
                  <a:lnTo>
                    <a:pt x="1592476" y="46427"/>
                  </a:lnTo>
                  <a:lnTo>
                    <a:pt x="1582850" y="46427"/>
                  </a:lnTo>
                  <a:lnTo>
                    <a:pt x="1574638" y="17688"/>
                  </a:lnTo>
                  <a:close/>
                </a:path>
                <a:path w="1848485" h="79375">
                  <a:moveTo>
                    <a:pt x="1605535" y="33364"/>
                  </a:moveTo>
                  <a:lnTo>
                    <a:pt x="1595903" y="33364"/>
                  </a:lnTo>
                  <a:lnTo>
                    <a:pt x="1603462" y="61558"/>
                  </a:lnTo>
                  <a:lnTo>
                    <a:pt x="1614611" y="61558"/>
                  </a:lnTo>
                  <a:lnTo>
                    <a:pt x="1619451" y="46427"/>
                  </a:lnTo>
                  <a:lnTo>
                    <a:pt x="1608847" y="46427"/>
                  </a:lnTo>
                  <a:lnTo>
                    <a:pt x="1605535" y="33364"/>
                  </a:lnTo>
                  <a:close/>
                </a:path>
                <a:path w="1848485" h="79375">
                  <a:moveTo>
                    <a:pt x="1601560" y="17688"/>
                  </a:moveTo>
                  <a:lnTo>
                    <a:pt x="1590410" y="17688"/>
                  </a:lnTo>
                  <a:lnTo>
                    <a:pt x="1582850" y="46427"/>
                  </a:lnTo>
                  <a:lnTo>
                    <a:pt x="1592476" y="46427"/>
                  </a:lnTo>
                  <a:lnTo>
                    <a:pt x="1595903" y="33364"/>
                  </a:lnTo>
                  <a:lnTo>
                    <a:pt x="1605535" y="33364"/>
                  </a:lnTo>
                  <a:lnTo>
                    <a:pt x="1601560" y="17688"/>
                  </a:lnTo>
                  <a:close/>
                </a:path>
                <a:path w="1848485" h="79375">
                  <a:moveTo>
                    <a:pt x="1628644" y="17688"/>
                  </a:moveTo>
                  <a:lnTo>
                    <a:pt x="1617223" y="17688"/>
                  </a:lnTo>
                  <a:lnTo>
                    <a:pt x="1608847" y="46427"/>
                  </a:lnTo>
                  <a:lnTo>
                    <a:pt x="1619451" y="46427"/>
                  </a:lnTo>
                  <a:lnTo>
                    <a:pt x="1628644" y="17688"/>
                  </a:lnTo>
                  <a:close/>
                </a:path>
                <a:path w="1848485" h="79375">
                  <a:moveTo>
                    <a:pt x="1671848" y="25581"/>
                  </a:moveTo>
                  <a:lnTo>
                    <a:pt x="1656109" y="25581"/>
                  </a:lnTo>
                  <a:lnTo>
                    <a:pt x="1658175" y="26070"/>
                  </a:lnTo>
                  <a:lnTo>
                    <a:pt x="1659263" y="26996"/>
                  </a:lnTo>
                  <a:lnTo>
                    <a:pt x="1660351" y="27975"/>
                  </a:lnTo>
                  <a:lnTo>
                    <a:pt x="1660949" y="29554"/>
                  </a:lnTo>
                  <a:lnTo>
                    <a:pt x="1660949" y="32928"/>
                  </a:lnTo>
                  <a:lnTo>
                    <a:pt x="1658828" y="33799"/>
                  </a:lnTo>
                  <a:lnTo>
                    <a:pt x="1655075" y="34778"/>
                  </a:lnTo>
                  <a:lnTo>
                    <a:pt x="1645667" y="36575"/>
                  </a:lnTo>
                  <a:lnTo>
                    <a:pt x="1642567" y="37445"/>
                  </a:lnTo>
                  <a:lnTo>
                    <a:pt x="1638325" y="39514"/>
                  </a:lnTo>
                  <a:lnTo>
                    <a:pt x="1636638" y="40984"/>
                  </a:lnTo>
                  <a:lnTo>
                    <a:pt x="1635497" y="42943"/>
                  </a:lnTo>
                  <a:lnTo>
                    <a:pt x="1634300" y="44903"/>
                  </a:lnTo>
                  <a:lnTo>
                    <a:pt x="1633792" y="46753"/>
                  </a:lnTo>
                  <a:lnTo>
                    <a:pt x="1633702" y="53339"/>
                  </a:lnTo>
                  <a:lnTo>
                    <a:pt x="1635006" y="56442"/>
                  </a:lnTo>
                  <a:lnTo>
                    <a:pt x="1637618" y="58891"/>
                  </a:lnTo>
                  <a:lnTo>
                    <a:pt x="1640174" y="61340"/>
                  </a:lnTo>
                  <a:lnTo>
                    <a:pt x="1643763" y="62538"/>
                  </a:lnTo>
                  <a:lnTo>
                    <a:pt x="1650833" y="62538"/>
                  </a:lnTo>
                  <a:lnTo>
                    <a:pt x="1653226" y="62048"/>
                  </a:lnTo>
                  <a:lnTo>
                    <a:pt x="1655456" y="61067"/>
                  </a:lnTo>
                  <a:lnTo>
                    <a:pt x="1657741" y="60143"/>
                  </a:lnTo>
                  <a:lnTo>
                    <a:pt x="1659862" y="58674"/>
                  </a:lnTo>
                  <a:lnTo>
                    <a:pt x="1661820" y="56768"/>
                  </a:lnTo>
                  <a:lnTo>
                    <a:pt x="1672984" y="56768"/>
                  </a:lnTo>
                  <a:lnTo>
                    <a:pt x="1672484" y="54373"/>
                  </a:lnTo>
                  <a:lnTo>
                    <a:pt x="1649854" y="54373"/>
                  </a:lnTo>
                  <a:lnTo>
                    <a:pt x="1648331" y="53775"/>
                  </a:lnTo>
                  <a:lnTo>
                    <a:pt x="1647080" y="52577"/>
                  </a:lnTo>
                  <a:lnTo>
                    <a:pt x="1645884" y="51380"/>
                  </a:lnTo>
                  <a:lnTo>
                    <a:pt x="1645286" y="50018"/>
                  </a:lnTo>
                  <a:lnTo>
                    <a:pt x="1645286" y="46753"/>
                  </a:lnTo>
                  <a:lnTo>
                    <a:pt x="1646048" y="45338"/>
                  </a:lnTo>
                  <a:lnTo>
                    <a:pt x="1648550" y="43651"/>
                  </a:lnTo>
                  <a:lnTo>
                    <a:pt x="1650671" y="42943"/>
                  </a:lnTo>
                  <a:lnTo>
                    <a:pt x="1653879" y="42290"/>
                  </a:lnTo>
                  <a:lnTo>
                    <a:pt x="1657088" y="41583"/>
                  </a:lnTo>
                  <a:lnTo>
                    <a:pt x="1659426" y="40984"/>
                  </a:lnTo>
                  <a:lnTo>
                    <a:pt x="1660949" y="40493"/>
                  </a:lnTo>
                  <a:lnTo>
                    <a:pt x="1672261" y="40493"/>
                  </a:lnTo>
                  <a:lnTo>
                    <a:pt x="1672163" y="27594"/>
                  </a:lnTo>
                  <a:lnTo>
                    <a:pt x="1671848" y="25581"/>
                  </a:lnTo>
                  <a:close/>
                </a:path>
                <a:path w="1848485" h="79375">
                  <a:moveTo>
                    <a:pt x="1672984" y="56768"/>
                  </a:moveTo>
                  <a:lnTo>
                    <a:pt x="1661820" y="56768"/>
                  </a:lnTo>
                  <a:lnTo>
                    <a:pt x="1661928" y="56986"/>
                  </a:lnTo>
                  <a:lnTo>
                    <a:pt x="1662690" y="59653"/>
                  </a:lnTo>
                  <a:lnTo>
                    <a:pt x="1663343" y="61558"/>
                  </a:lnTo>
                  <a:lnTo>
                    <a:pt x="1674818" y="61558"/>
                  </a:lnTo>
                  <a:lnTo>
                    <a:pt x="1673785" y="59436"/>
                  </a:lnTo>
                  <a:lnTo>
                    <a:pt x="1673132" y="57476"/>
                  </a:lnTo>
                  <a:lnTo>
                    <a:pt x="1672984" y="56768"/>
                  </a:lnTo>
                  <a:close/>
                </a:path>
                <a:path w="1848485" h="79375">
                  <a:moveTo>
                    <a:pt x="1672261" y="40493"/>
                  </a:moveTo>
                  <a:lnTo>
                    <a:pt x="1660949" y="40493"/>
                  </a:lnTo>
                  <a:lnTo>
                    <a:pt x="1660848" y="46753"/>
                  </a:lnTo>
                  <a:lnTo>
                    <a:pt x="1660786" y="47461"/>
                  </a:lnTo>
                  <a:lnTo>
                    <a:pt x="1660460" y="48441"/>
                  </a:lnTo>
                  <a:lnTo>
                    <a:pt x="1660024" y="49965"/>
                  </a:lnTo>
                  <a:lnTo>
                    <a:pt x="1659100" y="51271"/>
                  </a:lnTo>
                  <a:lnTo>
                    <a:pt x="1655837" y="53666"/>
                  </a:lnTo>
                  <a:lnTo>
                    <a:pt x="1653824" y="54373"/>
                  </a:lnTo>
                  <a:lnTo>
                    <a:pt x="1672484" y="54373"/>
                  </a:lnTo>
                  <a:lnTo>
                    <a:pt x="1672360" y="53666"/>
                  </a:lnTo>
                  <a:lnTo>
                    <a:pt x="1672298" y="52577"/>
                  </a:lnTo>
                  <a:lnTo>
                    <a:pt x="1672261" y="40493"/>
                  </a:lnTo>
                  <a:close/>
                </a:path>
                <a:path w="1848485" h="79375">
                  <a:moveTo>
                    <a:pt x="1659046" y="16709"/>
                  </a:moveTo>
                  <a:lnTo>
                    <a:pt x="1648169" y="16709"/>
                  </a:lnTo>
                  <a:lnTo>
                    <a:pt x="1643872" y="17743"/>
                  </a:lnTo>
                  <a:lnTo>
                    <a:pt x="1640989" y="19757"/>
                  </a:lnTo>
                  <a:lnTo>
                    <a:pt x="1638106" y="21824"/>
                  </a:lnTo>
                  <a:lnTo>
                    <a:pt x="1636095" y="24927"/>
                  </a:lnTo>
                  <a:lnTo>
                    <a:pt x="1634898" y="29173"/>
                  </a:lnTo>
                  <a:lnTo>
                    <a:pt x="1645395" y="31078"/>
                  </a:lnTo>
                  <a:lnTo>
                    <a:pt x="1646156" y="29063"/>
                  </a:lnTo>
                  <a:lnTo>
                    <a:pt x="1647080" y="27594"/>
                  </a:lnTo>
                  <a:lnTo>
                    <a:pt x="1648223" y="26832"/>
                  </a:lnTo>
                  <a:lnTo>
                    <a:pt x="1649365" y="26015"/>
                  </a:lnTo>
                  <a:lnTo>
                    <a:pt x="1650997" y="25581"/>
                  </a:lnTo>
                  <a:lnTo>
                    <a:pt x="1671848" y="25581"/>
                  </a:lnTo>
                  <a:lnTo>
                    <a:pt x="1671772" y="25091"/>
                  </a:lnTo>
                  <a:lnTo>
                    <a:pt x="1670739" y="23240"/>
                  </a:lnTo>
                  <a:lnTo>
                    <a:pt x="1669760" y="21336"/>
                  </a:lnTo>
                  <a:lnTo>
                    <a:pt x="1667965" y="19757"/>
                  </a:lnTo>
                  <a:lnTo>
                    <a:pt x="1665409" y="18559"/>
                  </a:lnTo>
                  <a:lnTo>
                    <a:pt x="1662907" y="17307"/>
                  </a:lnTo>
                  <a:lnTo>
                    <a:pt x="1659046" y="16709"/>
                  </a:lnTo>
                  <a:close/>
                </a:path>
                <a:path w="1848485" h="79375">
                  <a:moveTo>
                    <a:pt x="1691678" y="17688"/>
                  </a:moveTo>
                  <a:lnTo>
                    <a:pt x="1679549" y="17688"/>
                  </a:lnTo>
                  <a:lnTo>
                    <a:pt x="1697170" y="61558"/>
                  </a:lnTo>
                  <a:lnTo>
                    <a:pt x="1707612" y="61558"/>
                  </a:lnTo>
                  <a:lnTo>
                    <a:pt x="1713162" y="47570"/>
                  </a:lnTo>
                  <a:lnTo>
                    <a:pt x="1702338" y="47570"/>
                  </a:lnTo>
                  <a:lnTo>
                    <a:pt x="1699944" y="40059"/>
                  </a:lnTo>
                  <a:lnTo>
                    <a:pt x="1691678" y="17688"/>
                  </a:lnTo>
                  <a:close/>
                </a:path>
                <a:path w="1848485" h="79375">
                  <a:moveTo>
                    <a:pt x="1725016" y="17688"/>
                  </a:moveTo>
                  <a:lnTo>
                    <a:pt x="1713106" y="17688"/>
                  </a:lnTo>
                  <a:lnTo>
                    <a:pt x="1704785" y="40059"/>
                  </a:lnTo>
                  <a:lnTo>
                    <a:pt x="1703914" y="42562"/>
                  </a:lnTo>
                  <a:lnTo>
                    <a:pt x="1702989" y="45665"/>
                  </a:lnTo>
                  <a:lnTo>
                    <a:pt x="1702338" y="47570"/>
                  </a:lnTo>
                  <a:lnTo>
                    <a:pt x="1713162" y="47570"/>
                  </a:lnTo>
                  <a:lnTo>
                    <a:pt x="1725016" y="17688"/>
                  </a:lnTo>
                  <a:close/>
                </a:path>
                <a:path w="1848485" h="79375">
                  <a:moveTo>
                    <a:pt x="1756778" y="16709"/>
                  </a:moveTo>
                  <a:lnTo>
                    <a:pt x="1744432" y="16709"/>
                  </a:lnTo>
                  <a:lnTo>
                    <a:pt x="1739647" y="18776"/>
                  </a:lnTo>
                  <a:lnTo>
                    <a:pt x="1735839" y="22859"/>
                  </a:lnTo>
                  <a:lnTo>
                    <a:pt x="1732033" y="26996"/>
                  </a:lnTo>
                  <a:lnTo>
                    <a:pt x="1730202" y="32492"/>
                  </a:lnTo>
                  <a:lnTo>
                    <a:pt x="1730241" y="46427"/>
                  </a:lnTo>
                  <a:lnTo>
                    <a:pt x="1731598" y="51053"/>
                  </a:lnTo>
                  <a:lnTo>
                    <a:pt x="1734480" y="55081"/>
                  </a:lnTo>
                  <a:lnTo>
                    <a:pt x="1738124" y="60034"/>
                  </a:lnTo>
                  <a:lnTo>
                    <a:pt x="1743781" y="62538"/>
                  </a:lnTo>
                  <a:lnTo>
                    <a:pt x="1756180" y="62538"/>
                  </a:lnTo>
                  <a:lnTo>
                    <a:pt x="1760204" y="61448"/>
                  </a:lnTo>
                  <a:lnTo>
                    <a:pt x="1766623" y="56986"/>
                  </a:lnTo>
                  <a:lnTo>
                    <a:pt x="1768882" y="53883"/>
                  </a:lnTo>
                  <a:lnTo>
                    <a:pt x="1748838" y="53883"/>
                  </a:lnTo>
                  <a:lnTo>
                    <a:pt x="1746608" y="52904"/>
                  </a:lnTo>
                  <a:lnTo>
                    <a:pt x="1743019" y="49094"/>
                  </a:lnTo>
                  <a:lnTo>
                    <a:pt x="1742094" y="46427"/>
                  </a:lnTo>
                  <a:lnTo>
                    <a:pt x="1742039" y="42943"/>
                  </a:lnTo>
                  <a:lnTo>
                    <a:pt x="1771082" y="42943"/>
                  </a:lnTo>
                  <a:lnTo>
                    <a:pt x="1771212" y="35868"/>
                  </a:lnTo>
                  <a:lnTo>
                    <a:pt x="1742257" y="35868"/>
                  </a:lnTo>
                  <a:lnTo>
                    <a:pt x="1742274" y="32492"/>
                  </a:lnTo>
                  <a:lnTo>
                    <a:pt x="1743019" y="30206"/>
                  </a:lnTo>
                  <a:lnTo>
                    <a:pt x="1744651" y="28356"/>
                  </a:lnTo>
                  <a:lnTo>
                    <a:pt x="1746336" y="26506"/>
                  </a:lnTo>
                  <a:lnTo>
                    <a:pt x="1748403" y="25581"/>
                  </a:lnTo>
                  <a:lnTo>
                    <a:pt x="1767764" y="25581"/>
                  </a:lnTo>
                  <a:lnTo>
                    <a:pt x="1765644" y="23186"/>
                  </a:lnTo>
                  <a:lnTo>
                    <a:pt x="1761891" y="18886"/>
                  </a:lnTo>
                  <a:lnTo>
                    <a:pt x="1756778" y="16709"/>
                  </a:lnTo>
                  <a:close/>
                </a:path>
                <a:path w="1848485" h="79375">
                  <a:moveTo>
                    <a:pt x="1758900" y="47570"/>
                  </a:moveTo>
                  <a:lnTo>
                    <a:pt x="1758247" y="49801"/>
                  </a:lnTo>
                  <a:lnTo>
                    <a:pt x="1757323" y="51380"/>
                  </a:lnTo>
                  <a:lnTo>
                    <a:pt x="1756072" y="52359"/>
                  </a:lnTo>
                  <a:lnTo>
                    <a:pt x="1754875" y="53394"/>
                  </a:lnTo>
                  <a:lnTo>
                    <a:pt x="1753353" y="53883"/>
                  </a:lnTo>
                  <a:lnTo>
                    <a:pt x="1768882" y="53883"/>
                  </a:lnTo>
                  <a:lnTo>
                    <a:pt x="1770429" y="49530"/>
                  </a:lnTo>
                  <a:lnTo>
                    <a:pt x="1758900" y="47570"/>
                  </a:lnTo>
                  <a:close/>
                </a:path>
                <a:path w="1848485" h="79375">
                  <a:moveTo>
                    <a:pt x="1767764" y="25581"/>
                  </a:moveTo>
                  <a:lnTo>
                    <a:pt x="1753298" y="25581"/>
                  </a:lnTo>
                  <a:lnTo>
                    <a:pt x="1755310" y="26451"/>
                  </a:lnTo>
                  <a:lnTo>
                    <a:pt x="1756942" y="28193"/>
                  </a:lnTo>
                  <a:lnTo>
                    <a:pt x="1758627" y="29935"/>
                  </a:lnTo>
                  <a:lnTo>
                    <a:pt x="1759498" y="32492"/>
                  </a:lnTo>
                  <a:lnTo>
                    <a:pt x="1759553" y="35868"/>
                  </a:lnTo>
                  <a:lnTo>
                    <a:pt x="1771212" y="35868"/>
                  </a:lnTo>
                  <a:lnTo>
                    <a:pt x="1771246" y="34071"/>
                  </a:lnTo>
                  <a:lnTo>
                    <a:pt x="1769450" y="27486"/>
                  </a:lnTo>
                  <a:lnTo>
                    <a:pt x="1767764" y="25581"/>
                  </a:lnTo>
                  <a:close/>
                </a:path>
                <a:path w="1848485" h="79375">
                  <a:moveTo>
                    <a:pt x="1789465" y="47243"/>
                  </a:moveTo>
                  <a:lnTo>
                    <a:pt x="1777826" y="49039"/>
                  </a:lnTo>
                  <a:lnTo>
                    <a:pt x="1778914" y="53176"/>
                  </a:lnTo>
                  <a:lnTo>
                    <a:pt x="1781197" y="56495"/>
                  </a:lnTo>
                  <a:lnTo>
                    <a:pt x="1784678" y="58891"/>
                  </a:lnTo>
                  <a:lnTo>
                    <a:pt x="1788160" y="61340"/>
                  </a:lnTo>
                  <a:lnTo>
                    <a:pt x="1792837" y="62538"/>
                  </a:lnTo>
                  <a:lnTo>
                    <a:pt x="1805400" y="62538"/>
                  </a:lnTo>
                  <a:lnTo>
                    <a:pt x="1810349" y="61067"/>
                  </a:lnTo>
                  <a:lnTo>
                    <a:pt x="1817093" y="55299"/>
                  </a:lnTo>
                  <a:lnTo>
                    <a:pt x="1817655" y="54156"/>
                  </a:lnTo>
                  <a:lnTo>
                    <a:pt x="1796100" y="54156"/>
                  </a:lnTo>
                  <a:lnTo>
                    <a:pt x="1793979" y="53557"/>
                  </a:lnTo>
                  <a:lnTo>
                    <a:pt x="1792456" y="52414"/>
                  </a:lnTo>
                  <a:lnTo>
                    <a:pt x="1790988" y="51216"/>
                  </a:lnTo>
                  <a:lnTo>
                    <a:pt x="1789954" y="49530"/>
                  </a:lnTo>
                  <a:lnTo>
                    <a:pt x="1789465" y="47243"/>
                  </a:lnTo>
                  <a:close/>
                </a:path>
                <a:path w="1848485" h="79375">
                  <a:moveTo>
                    <a:pt x="1803877" y="16709"/>
                  </a:moveTo>
                  <a:lnTo>
                    <a:pt x="1791586" y="16709"/>
                  </a:lnTo>
                  <a:lnTo>
                    <a:pt x="1786963" y="18014"/>
                  </a:lnTo>
                  <a:lnTo>
                    <a:pt x="1783918" y="20574"/>
                  </a:lnTo>
                  <a:lnTo>
                    <a:pt x="1780926" y="23186"/>
                  </a:lnTo>
                  <a:lnTo>
                    <a:pt x="1779457" y="26396"/>
                  </a:lnTo>
                  <a:lnTo>
                    <a:pt x="1779457" y="34397"/>
                  </a:lnTo>
                  <a:lnTo>
                    <a:pt x="1804421" y="46155"/>
                  </a:lnTo>
                  <a:lnTo>
                    <a:pt x="1805726" y="46644"/>
                  </a:lnTo>
                  <a:lnTo>
                    <a:pt x="1806868" y="47787"/>
                  </a:lnTo>
                  <a:lnTo>
                    <a:pt x="1807141" y="48549"/>
                  </a:lnTo>
                  <a:lnTo>
                    <a:pt x="1807141" y="50727"/>
                  </a:lnTo>
                  <a:lnTo>
                    <a:pt x="1806596" y="51761"/>
                  </a:lnTo>
                  <a:lnTo>
                    <a:pt x="1805618" y="52523"/>
                  </a:lnTo>
                  <a:lnTo>
                    <a:pt x="1804094" y="53611"/>
                  </a:lnTo>
                  <a:lnTo>
                    <a:pt x="1801811" y="54156"/>
                  </a:lnTo>
                  <a:lnTo>
                    <a:pt x="1817655" y="54156"/>
                  </a:lnTo>
                  <a:lnTo>
                    <a:pt x="1818779" y="51870"/>
                  </a:lnTo>
                  <a:lnTo>
                    <a:pt x="1818779" y="44141"/>
                  </a:lnTo>
                  <a:lnTo>
                    <a:pt x="1802192" y="34071"/>
                  </a:lnTo>
                  <a:lnTo>
                    <a:pt x="1796045" y="32656"/>
                  </a:lnTo>
                  <a:lnTo>
                    <a:pt x="1792401" y="31568"/>
                  </a:lnTo>
                  <a:lnTo>
                    <a:pt x="1791369" y="30806"/>
                  </a:lnTo>
                  <a:lnTo>
                    <a:pt x="1790607" y="30206"/>
                  </a:lnTo>
                  <a:lnTo>
                    <a:pt x="1790226" y="29499"/>
                  </a:lnTo>
                  <a:lnTo>
                    <a:pt x="1790226" y="27703"/>
                  </a:lnTo>
                  <a:lnTo>
                    <a:pt x="1790661" y="26941"/>
                  </a:lnTo>
                  <a:lnTo>
                    <a:pt x="1792837" y="25472"/>
                  </a:lnTo>
                  <a:lnTo>
                    <a:pt x="1795012" y="25036"/>
                  </a:lnTo>
                  <a:lnTo>
                    <a:pt x="1816324" y="25036"/>
                  </a:lnTo>
                  <a:lnTo>
                    <a:pt x="1816168" y="24491"/>
                  </a:lnTo>
                  <a:lnTo>
                    <a:pt x="1814156" y="21607"/>
                  </a:lnTo>
                  <a:lnTo>
                    <a:pt x="1811274" y="19648"/>
                  </a:lnTo>
                  <a:lnTo>
                    <a:pt x="1808337" y="17688"/>
                  </a:lnTo>
                  <a:lnTo>
                    <a:pt x="1803877" y="16709"/>
                  </a:lnTo>
                  <a:close/>
                </a:path>
                <a:path w="1848485" h="79375">
                  <a:moveTo>
                    <a:pt x="1816324" y="25036"/>
                  </a:moveTo>
                  <a:lnTo>
                    <a:pt x="1800505" y="25036"/>
                  </a:lnTo>
                  <a:lnTo>
                    <a:pt x="1802354" y="25526"/>
                  </a:lnTo>
                  <a:lnTo>
                    <a:pt x="1803660" y="26396"/>
                  </a:lnTo>
                  <a:lnTo>
                    <a:pt x="1804965" y="27322"/>
                  </a:lnTo>
                  <a:lnTo>
                    <a:pt x="1805890" y="28629"/>
                  </a:lnTo>
                  <a:lnTo>
                    <a:pt x="1806324" y="30316"/>
                  </a:lnTo>
                  <a:lnTo>
                    <a:pt x="1817256" y="28301"/>
                  </a:lnTo>
                  <a:lnTo>
                    <a:pt x="1816324" y="25036"/>
                  </a:lnTo>
                  <a:close/>
                </a:path>
                <a:path w="1848485" h="79375">
                  <a:moveTo>
                    <a:pt x="1834878" y="0"/>
                  </a:moveTo>
                  <a:lnTo>
                    <a:pt x="1826991" y="0"/>
                  </a:lnTo>
                  <a:lnTo>
                    <a:pt x="1830798" y="8327"/>
                  </a:lnTo>
                  <a:lnTo>
                    <a:pt x="1833355" y="15402"/>
                  </a:lnTo>
                  <a:lnTo>
                    <a:pt x="1836183" y="27105"/>
                  </a:lnTo>
                  <a:lnTo>
                    <a:pt x="1836759" y="32166"/>
                  </a:lnTo>
                  <a:lnTo>
                    <a:pt x="1836777" y="44739"/>
                  </a:lnTo>
                  <a:lnTo>
                    <a:pt x="1836672" y="46263"/>
                  </a:lnTo>
                  <a:lnTo>
                    <a:pt x="1835912" y="52359"/>
                  </a:lnTo>
                  <a:lnTo>
                    <a:pt x="1835312" y="55625"/>
                  </a:lnTo>
                  <a:lnTo>
                    <a:pt x="1834497" y="59055"/>
                  </a:lnTo>
                  <a:lnTo>
                    <a:pt x="1833736" y="62429"/>
                  </a:lnTo>
                  <a:lnTo>
                    <a:pt x="1827100" y="79355"/>
                  </a:lnTo>
                  <a:lnTo>
                    <a:pt x="1835095" y="79355"/>
                  </a:lnTo>
                  <a:lnTo>
                    <a:pt x="1839827" y="72171"/>
                  </a:lnTo>
                  <a:lnTo>
                    <a:pt x="1843199" y="64877"/>
                  </a:lnTo>
                  <a:lnTo>
                    <a:pt x="1845265" y="57476"/>
                  </a:lnTo>
                  <a:lnTo>
                    <a:pt x="1847114" y="50944"/>
                  </a:lnTo>
                  <a:lnTo>
                    <a:pt x="1847984" y="44739"/>
                  </a:lnTo>
                  <a:lnTo>
                    <a:pt x="1847984" y="32166"/>
                  </a:lnTo>
                  <a:lnTo>
                    <a:pt x="1846842" y="25472"/>
                  </a:lnTo>
                  <a:lnTo>
                    <a:pt x="1842274" y="12191"/>
                  </a:lnTo>
                  <a:lnTo>
                    <a:pt x="1839065" y="5932"/>
                  </a:lnTo>
                  <a:lnTo>
                    <a:pt x="1834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700" y="4619180"/>
              <a:ext cx="1769110" cy="889635"/>
            </a:xfrm>
            <a:custGeom>
              <a:avLst/>
              <a:gdLst/>
              <a:ahLst/>
              <a:cxnLst/>
              <a:rect l="l" t="t" r="r" b="b"/>
              <a:pathLst>
                <a:path w="1769110" h="889635">
                  <a:moveTo>
                    <a:pt x="0" y="444735"/>
                  </a:moveTo>
                  <a:lnTo>
                    <a:pt x="3540" y="400811"/>
                  </a:lnTo>
                  <a:lnTo>
                    <a:pt x="7075" y="357269"/>
                  </a:lnTo>
                  <a:lnTo>
                    <a:pt x="10621" y="314651"/>
                  </a:lnTo>
                  <a:lnTo>
                    <a:pt x="14156" y="273285"/>
                  </a:lnTo>
                  <a:lnTo>
                    <a:pt x="17702" y="233607"/>
                  </a:lnTo>
                  <a:lnTo>
                    <a:pt x="23010" y="178199"/>
                  </a:lnTo>
                  <a:lnTo>
                    <a:pt x="28324" y="128669"/>
                  </a:lnTo>
                  <a:lnTo>
                    <a:pt x="33632" y="86105"/>
                  </a:lnTo>
                  <a:lnTo>
                    <a:pt x="40713" y="41746"/>
                  </a:lnTo>
                  <a:lnTo>
                    <a:pt x="51335" y="4626"/>
                  </a:lnTo>
                  <a:lnTo>
                    <a:pt x="56649" y="0"/>
                  </a:lnTo>
                  <a:lnTo>
                    <a:pt x="58416" y="544"/>
                  </a:lnTo>
                  <a:lnTo>
                    <a:pt x="72578" y="40712"/>
                  </a:lnTo>
                  <a:lnTo>
                    <a:pt x="79660" y="82622"/>
                  </a:lnTo>
                  <a:lnTo>
                    <a:pt x="84973" y="121974"/>
                  </a:lnTo>
                  <a:lnTo>
                    <a:pt x="90281" y="167041"/>
                  </a:lnTo>
                  <a:lnTo>
                    <a:pt x="95595" y="216571"/>
                  </a:lnTo>
                  <a:lnTo>
                    <a:pt x="100903" y="269366"/>
                  </a:lnTo>
                  <a:lnTo>
                    <a:pt x="106217" y="324067"/>
                  </a:lnTo>
                  <a:lnTo>
                    <a:pt x="107984" y="342518"/>
                  </a:lnTo>
                  <a:lnTo>
                    <a:pt x="109757" y="360970"/>
                  </a:lnTo>
                  <a:lnTo>
                    <a:pt x="115065" y="415997"/>
                  </a:lnTo>
                  <a:lnTo>
                    <a:pt x="120379" y="469446"/>
                  </a:lnTo>
                  <a:lnTo>
                    <a:pt x="125687" y="520173"/>
                  </a:lnTo>
                  <a:lnTo>
                    <a:pt x="131000" y="567036"/>
                  </a:lnTo>
                  <a:lnTo>
                    <a:pt x="136309" y="609164"/>
                  </a:lnTo>
                  <a:lnTo>
                    <a:pt x="143390" y="656462"/>
                  </a:lnTo>
                  <a:lnTo>
                    <a:pt x="152244" y="699461"/>
                  </a:lnTo>
                  <a:lnTo>
                    <a:pt x="168174" y="728526"/>
                  </a:lnTo>
                  <a:lnTo>
                    <a:pt x="169947" y="727927"/>
                  </a:lnTo>
                  <a:lnTo>
                    <a:pt x="185877" y="693256"/>
                  </a:lnTo>
                  <a:lnTo>
                    <a:pt x="194731" y="655537"/>
                  </a:lnTo>
                  <a:lnTo>
                    <a:pt x="203579" y="609708"/>
                  </a:lnTo>
                  <a:lnTo>
                    <a:pt x="210661" y="570302"/>
                  </a:lnTo>
                  <a:lnTo>
                    <a:pt x="212434" y="560396"/>
                  </a:lnTo>
                  <a:lnTo>
                    <a:pt x="219515" y="521371"/>
                  </a:lnTo>
                  <a:lnTo>
                    <a:pt x="223055" y="502756"/>
                  </a:lnTo>
                  <a:lnTo>
                    <a:pt x="224823" y="493775"/>
                  </a:lnTo>
                </a:path>
                <a:path w="1769110" h="889635">
                  <a:moveTo>
                    <a:pt x="224823" y="493775"/>
                  </a:moveTo>
                  <a:lnTo>
                    <a:pt x="233677" y="453226"/>
                  </a:lnTo>
                  <a:lnTo>
                    <a:pt x="246066" y="412405"/>
                  </a:lnTo>
                  <a:lnTo>
                    <a:pt x="262001" y="392647"/>
                  </a:lnTo>
                  <a:lnTo>
                    <a:pt x="263796" y="392756"/>
                  </a:lnTo>
                  <a:lnTo>
                    <a:pt x="285007" y="421385"/>
                  </a:lnTo>
                  <a:lnTo>
                    <a:pt x="286802" y="425413"/>
                  </a:lnTo>
                  <a:lnTo>
                    <a:pt x="288542" y="429550"/>
                  </a:lnTo>
                  <a:lnTo>
                    <a:pt x="290337" y="433850"/>
                  </a:lnTo>
                  <a:lnTo>
                    <a:pt x="292077" y="438149"/>
                  </a:lnTo>
                  <a:lnTo>
                    <a:pt x="293872" y="442558"/>
                  </a:lnTo>
                  <a:lnTo>
                    <a:pt x="295612" y="446967"/>
                  </a:lnTo>
                  <a:lnTo>
                    <a:pt x="297407" y="451376"/>
                  </a:lnTo>
                  <a:lnTo>
                    <a:pt x="299148" y="455675"/>
                  </a:lnTo>
                  <a:lnTo>
                    <a:pt x="300942" y="459975"/>
                  </a:lnTo>
                  <a:lnTo>
                    <a:pt x="302737" y="464112"/>
                  </a:lnTo>
                  <a:lnTo>
                    <a:pt x="304477" y="468140"/>
                  </a:lnTo>
                  <a:lnTo>
                    <a:pt x="327483" y="496878"/>
                  </a:lnTo>
                  <a:lnTo>
                    <a:pt x="329278" y="496497"/>
                  </a:lnTo>
                  <a:lnTo>
                    <a:pt x="348748" y="462207"/>
                  </a:lnTo>
                  <a:lnTo>
                    <a:pt x="359353" y="421059"/>
                  </a:lnTo>
                  <a:lnTo>
                    <a:pt x="366424" y="386769"/>
                  </a:lnTo>
                  <a:lnTo>
                    <a:pt x="368218" y="377570"/>
                  </a:lnTo>
                  <a:lnTo>
                    <a:pt x="369959" y="368154"/>
                  </a:lnTo>
                  <a:lnTo>
                    <a:pt x="371754" y="358575"/>
                  </a:lnTo>
                  <a:lnTo>
                    <a:pt x="373548" y="348887"/>
                  </a:lnTo>
                  <a:lnTo>
                    <a:pt x="375289" y="339035"/>
                  </a:lnTo>
                  <a:lnTo>
                    <a:pt x="377084" y="329129"/>
                  </a:lnTo>
                  <a:lnTo>
                    <a:pt x="378824" y="319223"/>
                  </a:lnTo>
                  <a:lnTo>
                    <a:pt x="380619" y="309263"/>
                  </a:lnTo>
                  <a:lnTo>
                    <a:pt x="382359" y="299357"/>
                  </a:lnTo>
                  <a:lnTo>
                    <a:pt x="384154" y="289559"/>
                  </a:lnTo>
                  <a:lnTo>
                    <a:pt x="385894" y="279817"/>
                  </a:lnTo>
                  <a:lnTo>
                    <a:pt x="387689" y="270237"/>
                  </a:lnTo>
                  <a:lnTo>
                    <a:pt x="389484" y="260821"/>
                  </a:lnTo>
                  <a:lnTo>
                    <a:pt x="391224" y="251623"/>
                  </a:lnTo>
                  <a:lnTo>
                    <a:pt x="400089" y="210094"/>
                  </a:lnTo>
                  <a:lnTo>
                    <a:pt x="412489" y="170796"/>
                  </a:lnTo>
                  <a:lnTo>
                    <a:pt x="421300" y="160999"/>
                  </a:lnTo>
                  <a:lnTo>
                    <a:pt x="423095" y="161217"/>
                  </a:lnTo>
                  <a:lnTo>
                    <a:pt x="439030" y="197140"/>
                  </a:lnTo>
                  <a:lnTo>
                    <a:pt x="447895" y="243894"/>
                  </a:lnTo>
                  <a:lnTo>
                    <a:pt x="449635" y="255378"/>
                  </a:lnTo>
                </a:path>
                <a:path w="1769110" h="889635">
                  <a:moveTo>
                    <a:pt x="449635" y="255378"/>
                  </a:moveTo>
                  <a:lnTo>
                    <a:pt x="454965" y="293805"/>
                  </a:lnTo>
                  <a:lnTo>
                    <a:pt x="460295" y="337620"/>
                  </a:lnTo>
                  <a:lnTo>
                    <a:pt x="465570" y="385898"/>
                  </a:lnTo>
                  <a:lnTo>
                    <a:pt x="467365" y="402825"/>
                  </a:lnTo>
                  <a:lnTo>
                    <a:pt x="469106" y="420079"/>
                  </a:lnTo>
                  <a:lnTo>
                    <a:pt x="470900" y="437660"/>
                  </a:lnTo>
                  <a:lnTo>
                    <a:pt x="472641" y="455512"/>
                  </a:lnTo>
                  <a:lnTo>
                    <a:pt x="474436" y="473528"/>
                  </a:lnTo>
                  <a:lnTo>
                    <a:pt x="476176" y="491762"/>
                  </a:lnTo>
                  <a:lnTo>
                    <a:pt x="477971" y="510104"/>
                  </a:lnTo>
                  <a:lnTo>
                    <a:pt x="479765" y="528555"/>
                  </a:lnTo>
                  <a:lnTo>
                    <a:pt x="481506" y="547007"/>
                  </a:lnTo>
                  <a:lnTo>
                    <a:pt x="483301" y="565458"/>
                  </a:lnTo>
                  <a:lnTo>
                    <a:pt x="485041" y="583800"/>
                  </a:lnTo>
                  <a:lnTo>
                    <a:pt x="486836" y="602034"/>
                  </a:lnTo>
                  <a:lnTo>
                    <a:pt x="488576" y="620159"/>
                  </a:lnTo>
                  <a:lnTo>
                    <a:pt x="490371" y="638011"/>
                  </a:lnTo>
                  <a:lnTo>
                    <a:pt x="492111" y="655646"/>
                  </a:lnTo>
                  <a:lnTo>
                    <a:pt x="493906" y="672954"/>
                  </a:lnTo>
                  <a:lnTo>
                    <a:pt x="495701" y="689882"/>
                  </a:lnTo>
                  <a:lnTo>
                    <a:pt x="497441" y="706373"/>
                  </a:lnTo>
                  <a:lnTo>
                    <a:pt x="499236" y="722484"/>
                  </a:lnTo>
                  <a:lnTo>
                    <a:pt x="504511" y="767551"/>
                  </a:lnTo>
                  <a:lnTo>
                    <a:pt x="509841" y="806914"/>
                  </a:lnTo>
                  <a:lnTo>
                    <a:pt x="516911" y="848808"/>
                  </a:lnTo>
                  <a:lnTo>
                    <a:pt x="529312" y="887441"/>
                  </a:lnTo>
                  <a:lnTo>
                    <a:pt x="532847" y="889542"/>
                  </a:lnTo>
                  <a:lnTo>
                    <a:pt x="534641" y="889041"/>
                  </a:lnTo>
                  <a:lnTo>
                    <a:pt x="548782" y="847795"/>
                  </a:lnTo>
                  <a:lnTo>
                    <a:pt x="555852" y="803430"/>
                  </a:lnTo>
                  <a:lnTo>
                    <a:pt x="561182" y="760856"/>
                  </a:lnTo>
                  <a:lnTo>
                    <a:pt x="566512" y="711326"/>
                  </a:lnTo>
                  <a:lnTo>
                    <a:pt x="571788" y="655918"/>
                  </a:lnTo>
                  <a:lnTo>
                    <a:pt x="573582" y="636324"/>
                  </a:lnTo>
                  <a:lnTo>
                    <a:pt x="575323" y="616240"/>
                  </a:lnTo>
                  <a:lnTo>
                    <a:pt x="577117" y="595775"/>
                  </a:lnTo>
                  <a:lnTo>
                    <a:pt x="578858" y="574874"/>
                  </a:lnTo>
                  <a:lnTo>
                    <a:pt x="580653" y="553701"/>
                  </a:lnTo>
                  <a:lnTo>
                    <a:pt x="582447" y="532256"/>
                  </a:lnTo>
                  <a:lnTo>
                    <a:pt x="584188" y="510539"/>
                  </a:lnTo>
                  <a:lnTo>
                    <a:pt x="585982" y="488714"/>
                  </a:lnTo>
                  <a:lnTo>
                    <a:pt x="587723" y="466779"/>
                  </a:lnTo>
                  <a:lnTo>
                    <a:pt x="589518" y="444735"/>
                  </a:lnTo>
                  <a:lnTo>
                    <a:pt x="591258" y="422746"/>
                  </a:lnTo>
                  <a:lnTo>
                    <a:pt x="593053" y="400811"/>
                  </a:lnTo>
                  <a:lnTo>
                    <a:pt x="594793" y="378986"/>
                  </a:lnTo>
                  <a:lnTo>
                    <a:pt x="596588" y="357269"/>
                  </a:lnTo>
                  <a:lnTo>
                    <a:pt x="598328" y="335824"/>
                  </a:lnTo>
                  <a:lnTo>
                    <a:pt x="600123" y="314651"/>
                  </a:lnTo>
                  <a:lnTo>
                    <a:pt x="601918" y="293750"/>
                  </a:lnTo>
                  <a:lnTo>
                    <a:pt x="603658" y="273285"/>
                  </a:lnTo>
                  <a:lnTo>
                    <a:pt x="605453" y="253201"/>
                  </a:lnTo>
                  <a:lnTo>
                    <a:pt x="607193" y="233607"/>
                  </a:lnTo>
                  <a:lnTo>
                    <a:pt x="608988" y="214557"/>
                  </a:lnTo>
                  <a:lnTo>
                    <a:pt x="614263" y="160945"/>
                  </a:lnTo>
                  <a:lnTo>
                    <a:pt x="619593" y="113646"/>
                  </a:lnTo>
                  <a:lnTo>
                    <a:pt x="624923" y="73641"/>
                  </a:lnTo>
                  <a:lnTo>
                    <a:pt x="631993" y="33038"/>
                  </a:lnTo>
                  <a:lnTo>
                    <a:pt x="646134" y="0"/>
                  </a:lnTo>
                  <a:lnTo>
                    <a:pt x="647929" y="544"/>
                  </a:lnTo>
                  <a:lnTo>
                    <a:pt x="662069" y="40712"/>
                  </a:lnTo>
                  <a:lnTo>
                    <a:pt x="669140" y="82622"/>
                  </a:lnTo>
                  <a:lnTo>
                    <a:pt x="672729" y="108203"/>
                  </a:lnTo>
                  <a:lnTo>
                    <a:pt x="674469" y="121974"/>
                  </a:lnTo>
                </a:path>
                <a:path w="1769110" h="889635">
                  <a:moveTo>
                    <a:pt x="674469" y="121974"/>
                  </a:moveTo>
                  <a:lnTo>
                    <a:pt x="676264" y="136452"/>
                  </a:lnTo>
                  <a:lnTo>
                    <a:pt x="678005" y="151474"/>
                  </a:lnTo>
                  <a:lnTo>
                    <a:pt x="679799" y="167041"/>
                  </a:lnTo>
                  <a:lnTo>
                    <a:pt x="681540" y="183152"/>
                  </a:lnTo>
                  <a:lnTo>
                    <a:pt x="683334" y="199643"/>
                  </a:lnTo>
                  <a:lnTo>
                    <a:pt x="685075" y="216571"/>
                  </a:lnTo>
                  <a:lnTo>
                    <a:pt x="686870" y="233879"/>
                  </a:lnTo>
                  <a:lnTo>
                    <a:pt x="688610" y="251514"/>
                  </a:lnTo>
                  <a:lnTo>
                    <a:pt x="690405" y="269366"/>
                  </a:lnTo>
                  <a:lnTo>
                    <a:pt x="692199" y="287491"/>
                  </a:lnTo>
                  <a:lnTo>
                    <a:pt x="693940" y="305725"/>
                  </a:lnTo>
                  <a:lnTo>
                    <a:pt x="695735" y="324067"/>
                  </a:lnTo>
                  <a:lnTo>
                    <a:pt x="697475" y="342518"/>
                  </a:lnTo>
                  <a:lnTo>
                    <a:pt x="699270" y="360970"/>
                  </a:lnTo>
                  <a:lnTo>
                    <a:pt x="701010" y="379421"/>
                  </a:lnTo>
                  <a:lnTo>
                    <a:pt x="702805" y="397763"/>
                  </a:lnTo>
                  <a:lnTo>
                    <a:pt x="704545" y="415997"/>
                  </a:lnTo>
                  <a:lnTo>
                    <a:pt x="706340" y="434013"/>
                  </a:lnTo>
                  <a:lnTo>
                    <a:pt x="708135" y="451865"/>
                  </a:lnTo>
                  <a:lnTo>
                    <a:pt x="709875" y="469446"/>
                  </a:lnTo>
                  <a:lnTo>
                    <a:pt x="711670" y="486700"/>
                  </a:lnTo>
                  <a:lnTo>
                    <a:pt x="713410" y="503627"/>
                  </a:lnTo>
                  <a:lnTo>
                    <a:pt x="715205" y="520173"/>
                  </a:lnTo>
                  <a:lnTo>
                    <a:pt x="716945" y="536284"/>
                  </a:lnTo>
                  <a:lnTo>
                    <a:pt x="722275" y="581678"/>
                  </a:lnTo>
                  <a:lnTo>
                    <a:pt x="727605" y="621955"/>
                  </a:lnTo>
                  <a:lnTo>
                    <a:pt x="734675" y="666532"/>
                  </a:lnTo>
                  <a:lnTo>
                    <a:pt x="743540" y="705775"/>
                  </a:lnTo>
                  <a:lnTo>
                    <a:pt x="757681" y="728526"/>
                  </a:lnTo>
                  <a:lnTo>
                    <a:pt x="759476" y="727927"/>
                  </a:lnTo>
                  <a:lnTo>
                    <a:pt x="775357" y="693256"/>
                  </a:lnTo>
                  <a:lnTo>
                    <a:pt x="784222" y="655537"/>
                  </a:lnTo>
                  <a:lnTo>
                    <a:pt x="787757" y="637902"/>
                  </a:lnTo>
                  <a:lnTo>
                    <a:pt x="789551" y="628704"/>
                  </a:lnTo>
                  <a:lnTo>
                    <a:pt x="791292" y="619288"/>
                  </a:lnTo>
                  <a:lnTo>
                    <a:pt x="793087" y="609708"/>
                  </a:lnTo>
                  <a:lnTo>
                    <a:pt x="794827" y="599966"/>
                  </a:lnTo>
                  <a:lnTo>
                    <a:pt x="796622" y="590168"/>
                  </a:lnTo>
                  <a:lnTo>
                    <a:pt x="798416" y="580262"/>
                  </a:lnTo>
                  <a:lnTo>
                    <a:pt x="800157" y="570302"/>
                  </a:lnTo>
                  <a:lnTo>
                    <a:pt x="801952" y="560396"/>
                  </a:lnTo>
                  <a:lnTo>
                    <a:pt x="803692" y="550490"/>
                  </a:lnTo>
                  <a:lnTo>
                    <a:pt x="805487" y="540638"/>
                  </a:lnTo>
                  <a:lnTo>
                    <a:pt x="807227" y="530950"/>
                  </a:lnTo>
                  <a:lnTo>
                    <a:pt x="809022" y="521371"/>
                  </a:lnTo>
                  <a:lnTo>
                    <a:pt x="810762" y="511955"/>
                  </a:lnTo>
                  <a:lnTo>
                    <a:pt x="812557" y="502756"/>
                  </a:lnTo>
                  <a:lnTo>
                    <a:pt x="814352" y="493775"/>
                  </a:lnTo>
                  <a:lnTo>
                    <a:pt x="816092" y="485012"/>
                  </a:lnTo>
                  <a:lnTo>
                    <a:pt x="817887" y="476576"/>
                  </a:lnTo>
                  <a:lnTo>
                    <a:pt x="826697" y="439456"/>
                  </a:lnTo>
                  <a:lnTo>
                    <a:pt x="840892" y="401628"/>
                  </a:lnTo>
                  <a:lnTo>
                    <a:pt x="851498" y="392647"/>
                  </a:lnTo>
                  <a:lnTo>
                    <a:pt x="853293" y="392756"/>
                  </a:lnTo>
                  <a:lnTo>
                    <a:pt x="874503" y="421385"/>
                  </a:lnTo>
                  <a:lnTo>
                    <a:pt x="876298" y="425413"/>
                  </a:lnTo>
                  <a:lnTo>
                    <a:pt x="878038" y="429550"/>
                  </a:lnTo>
                  <a:lnTo>
                    <a:pt x="879833" y="433850"/>
                  </a:lnTo>
                  <a:lnTo>
                    <a:pt x="881574" y="438149"/>
                  </a:lnTo>
                  <a:lnTo>
                    <a:pt x="883368" y="442558"/>
                  </a:lnTo>
                  <a:lnTo>
                    <a:pt x="885163" y="446967"/>
                  </a:lnTo>
                  <a:lnTo>
                    <a:pt x="886903" y="451376"/>
                  </a:lnTo>
                  <a:lnTo>
                    <a:pt x="888698" y="455675"/>
                  </a:lnTo>
                  <a:lnTo>
                    <a:pt x="890439" y="459975"/>
                  </a:lnTo>
                  <a:lnTo>
                    <a:pt x="892233" y="464112"/>
                  </a:lnTo>
                  <a:lnTo>
                    <a:pt x="893974" y="468140"/>
                  </a:lnTo>
                  <a:lnTo>
                    <a:pt x="895768" y="472058"/>
                  </a:lnTo>
                  <a:lnTo>
                    <a:pt x="897509" y="475705"/>
                  </a:lnTo>
                  <a:lnTo>
                    <a:pt x="899304" y="479189"/>
                  </a:lnTo>
                </a:path>
                <a:path w="1769110" h="889635">
                  <a:moveTo>
                    <a:pt x="899304" y="479189"/>
                  </a:moveTo>
                  <a:lnTo>
                    <a:pt x="916979" y="496878"/>
                  </a:lnTo>
                  <a:lnTo>
                    <a:pt x="918774" y="496497"/>
                  </a:lnTo>
                  <a:lnTo>
                    <a:pt x="938244" y="462207"/>
                  </a:lnTo>
                  <a:lnTo>
                    <a:pt x="948850" y="421059"/>
                  </a:lnTo>
                  <a:lnTo>
                    <a:pt x="957715" y="377570"/>
                  </a:lnTo>
                  <a:lnTo>
                    <a:pt x="959510" y="368154"/>
                  </a:lnTo>
                  <a:lnTo>
                    <a:pt x="961250" y="358575"/>
                  </a:lnTo>
                  <a:lnTo>
                    <a:pt x="963045" y="348887"/>
                  </a:lnTo>
                  <a:lnTo>
                    <a:pt x="964785" y="339035"/>
                  </a:lnTo>
                  <a:lnTo>
                    <a:pt x="966580" y="329129"/>
                  </a:lnTo>
                  <a:lnTo>
                    <a:pt x="968320" y="319223"/>
                  </a:lnTo>
                  <a:lnTo>
                    <a:pt x="970115" y="309263"/>
                  </a:lnTo>
                  <a:lnTo>
                    <a:pt x="971910" y="299357"/>
                  </a:lnTo>
                  <a:lnTo>
                    <a:pt x="973650" y="289559"/>
                  </a:lnTo>
                  <a:lnTo>
                    <a:pt x="975445" y="279817"/>
                  </a:lnTo>
                  <a:lnTo>
                    <a:pt x="977185" y="270237"/>
                  </a:lnTo>
                  <a:lnTo>
                    <a:pt x="978980" y="260821"/>
                  </a:lnTo>
                  <a:lnTo>
                    <a:pt x="980720" y="251623"/>
                  </a:lnTo>
                  <a:lnTo>
                    <a:pt x="989585" y="210094"/>
                  </a:lnTo>
                  <a:lnTo>
                    <a:pt x="1001985" y="170796"/>
                  </a:lnTo>
                  <a:lnTo>
                    <a:pt x="1010850" y="160999"/>
                  </a:lnTo>
                  <a:lnTo>
                    <a:pt x="1012591" y="161217"/>
                  </a:lnTo>
                  <a:lnTo>
                    <a:pt x="1028526" y="197140"/>
                  </a:lnTo>
                  <a:lnTo>
                    <a:pt x="1037391" y="243894"/>
                  </a:lnTo>
                  <a:lnTo>
                    <a:pt x="1044461" y="293805"/>
                  </a:lnTo>
                  <a:lnTo>
                    <a:pt x="1049791" y="337620"/>
                  </a:lnTo>
                  <a:lnTo>
                    <a:pt x="1055067" y="385898"/>
                  </a:lnTo>
                  <a:lnTo>
                    <a:pt x="1056862" y="402825"/>
                  </a:lnTo>
                  <a:lnTo>
                    <a:pt x="1058602" y="420079"/>
                  </a:lnTo>
                  <a:lnTo>
                    <a:pt x="1060397" y="437660"/>
                  </a:lnTo>
                  <a:lnTo>
                    <a:pt x="1062191" y="455512"/>
                  </a:lnTo>
                  <a:lnTo>
                    <a:pt x="1063932" y="473528"/>
                  </a:lnTo>
                  <a:lnTo>
                    <a:pt x="1065727" y="491762"/>
                  </a:lnTo>
                  <a:lnTo>
                    <a:pt x="1067467" y="510104"/>
                  </a:lnTo>
                  <a:lnTo>
                    <a:pt x="1069262" y="528555"/>
                  </a:lnTo>
                  <a:lnTo>
                    <a:pt x="1071002" y="547007"/>
                  </a:lnTo>
                  <a:lnTo>
                    <a:pt x="1072797" y="565458"/>
                  </a:lnTo>
                  <a:lnTo>
                    <a:pt x="1074537" y="583800"/>
                  </a:lnTo>
                  <a:lnTo>
                    <a:pt x="1076332" y="602034"/>
                  </a:lnTo>
                  <a:lnTo>
                    <a:pt x="1078072" y="620159"/>
                  </a:lnTo>
                  <a:lnTo>
                    <a:pt x="1079867" y="638011"/>
                  </a:lnTo>
                  <a:lnTo>
                    <a:pt x="1081662" y="655646"/>
                  </a:lnTo>
                  <a:lnTo>
                    <a:pt x="1083402" y="672954"/>
                  </a:lnTo>
                  <a:lnTo>
                    <a:pt x="1085197" y="689882"/>
                  </a:lnTo>
                  <a:lnTo>
                    <a:pt x="1086937" y="706373"/>
                  </a:lnTo>
                  <a:lnTo>
                    <a:pt x="1088732" y="722484"/>
                  </a:lnTo>
                  <a:lnTo>
                    <a:pt x="1094008" y="767551"/>
                  </a:lnTo>
                  <a:lnTo>
                    <a:pt x="1099337" y="806914"/>
                  </a:lnTo>
                  <a:lnTo>
                    <a:pt x="1106408" y="848808"/>
                  </a:lnTo>
                  <a:lnTo>
                    <a:pt x="1118808" y="887441"/>
                  </a:lnTo>
                  <a:lnTo>
                    <a:pt x="1122343" y="889542"/>
                  </a:lnTo>
                  <a:lnTo>
                    <a:pt x="1124138" y="889041"/>
                  </a:lnTo>
                </a:path>
                <a:path w="1769110" h="889635">
                  <a:moveTo>
                    <a:pt x="1124138" y="889041"/>
                  </a:moveTo>
                  <a:lnTo>
                    <a:pt x="1138278" y="847795"/>
                  </a:lnTo>
                  <a:lnTo>
                    <a:pt x="1145349" y="803430"/>
                  </a:lnTo>
                  <a:lnTo>
                    <a:pt x="1150678" y="760856"/>
                  </a:lnTo>
                  <a:lnTo>
                    <a:pt x="1156008" y="711326"/>
                  </a:lnTo>
                  <a:lnTo>
                    <a:pt x="1161284" y="655918"/>
                  </a:lnTo>
                  <a:lnTo>
                    <a:pt x="1163079" y="636324"/>
                  </a:lnTo>
                  <a:lnTo>
                    <a:pt x="1164819" y="616240"/>
                  </a:lnTo>
                  <a:lnTo>
                    <a:pt x="1166614" y="595775"/>
                  </a:lnTo>
                  <a:lnTo>
                    <a:pt x="1168408" y="574874"/>
                  </a:lnTo>
                  <a:lnTo>
                    <a:pt x="1170149" y="553701"/>
                  </a:lnTo>
                  <a:lnTo>
                    <a:pt x="1171944" y="532256"/>
                  </a:lnTo>
                  <a:lnTo>
                    <a:pt x="1173684" y="510539"/>
                  </a:lnTo>
                  <a:lnTo>
                    <a:pt x="1175479" y="488714"/>
                  </a:lnTo>
                  <a:lnTo>
                    <a:pt x="1177219" y="466779"/>
                  </a:lnTo>
                  <a:lnTo>
                    <a:pt x="1179014" y="444735"/>
                  </a:lnTo>
                  <a:lnTo>
                    <a:pt x="1180754" y="422746"/>
                  </a:lnTo>
                  <a:lnTo>
                    <a:pt x="1182549" y="400811"/>
                  </a:lnTo>
                  <a:lnTo>
                    <a:pt x="1184289" y="378986"/>
                  </a:lnTo>
                  <a:lnTo>
                    <a:pt x="1186084" y="357269"/>
                  </a:lnTo>
                  <a:lnTo>
                    <a:pt x="1187879" y="335824"/>
                  </a:lnTo>
                  <a:lnTo>
                    <a:pt x="1189619" y="314651"/>
                  </a:lnTo>
                  <a:lnTo>
                    <a:pt x="1191414" y="293750"/>
                  </a:lnTo>
                  <a:lnTo>
                    <a:pt x="1193154" y="273285"/>
                  </a:lnTo>
                  <a:lnTo>
                    <a:pt x="1194949" y="253201"/>
                  </a:lnTo>
                  <a:lnTo>
                    <a:pt x="1196689" y="233607"/>
                  </a:lnTo>
                  <a:lnTo>
                    <a:pt x="1198484" y="214557"/>
                  </a:lnTo>
                  <a:lnTo>
                    <a:pt x="1200225" y="196051"/>
                  </a:lnTo>
                  <a:lnTo>
                    <a:pt x="1205554" y="144453"/>
                  </a:lnTo>
                  <a:lnTo>
                    <a:pt x="1210884" y="99440"/>
                  </a:lnTo>
                  <a:lnTo>
                    <a:pt x="1217955" y="51434"/>
                  </a:lnTo>
                  <a:lnTo>
                    <a:pt x="1226820" y="12899"/>
                  </a:lnTo>
                  <a:lnTo>
                    <a:pt x="1235630" y="0"/>
                  </a:lnTo>
                  <a:lnTo>
                    <a:pt x="1237425" y="544"/>
                  </a:lnTo>
                  <a:lnTo>
                    <a:pt x="1251566" y="40712"/>
                  </a:lnTo>
                  <a:lnTo>
                    <a:pt x="1258690" y="82622"/>
                  </a:lnTo>
                  <a:lnTo>
                    <a:pt x="1263966" y="121974"/>
                  </a:lnTo>
                  <a:lnTo>
                    <a:pt x="1269296" y="167041"/>
                  </a:lnTo>
                  <a:lnTo>
                    <a:pt x="1271036" y="183152"/>
                  </a:lnTo>
                  <a:lnTo>
                    <a:pt x="1272831" y="199643"/>
                  </a:lnTo>
                  <a:lnTo>
                    <a:pt x="1274625" y="216571"/>
                  </a:lnTo>
                  <a:lnTo>
                    <a:pt x="1276366" y="233879"/>
                  </a:lnTo>
                  <a:lnTo>
                    <a:pt x="1278161" y="251514"/>
                  </a:lnTo>
                  <a:lnTo>
                    <a:pt x="1279901" y="269366"/>
                  </a:lnTo>
                  <a:lnTo>
                    <a:pt x="1281696" y="287491"/>
                  </a:lnTo>
                  <a:lnTo>
                    <a:pt x="1283436" y="305725"/>
                  </a:lnTo>
                  <a:lnTo>
                    <a:pt x="1285231" y="324067"/>
                  </a:lnTo>
                  <a:lnTo>
                    <a:pt x="1286971" y="342518"/>
                  </a:lnTo>
                  <a:lnTo>
                    <a:pt x="1288766" y="360970"/>
                  </a:lnTo>
                  <a:lnTo>
                    <a:pt x="1290506" y="379421"/>
                  </a:lnTo>
                  <a:lnTo>
                    <a:pt x="1292301" y="397763"/>
                  </a:lnTo>
                  <a:lnTo>
                    <a:pt x="1294096" y="415997"/>
                  </a:lnTo>
                  <a:lnTo>
                    <a:pt x="1295836" y="434013"/>
                  </a:lnTo>
                  <a:lnTo>
                    <a:pt x="1297631" y="451865"/>
                  </a:lnTo>
                  <a:lnTo>
                    <a:pt x="1299371" y="469446"/>
                  </a:lnTo>
                  <a:lnTo>
                    <a:pt x="1301166" y="486700"/>
                  </a:lnTo>
                  <a:lnTo>
                    <a:pt x="1302906" y="503627"/>
                  </a:lnTo>
                  <a:lnTo>
                    <a:pt x="1304701" y="520173"/>
                  </a:lnTo>
                  <a:lnTo>
                    <a:pt x="1306442" y="536284"/>
                  </a:lnTo>
                  <a:lnTo>
                    <a:pt x="1311772" y="581678"/>
                  </a:lnTo>
                  <a:lnTo>
                    <a:pt x="1317101" y="621955"/>
                  </a:lnTo>
                  <a:lnTo>
                    <a:pt x="1324172" y="666532"/>
                  </a:lnTo>
                  <a:lnTo>
                    <a:pt x="1333037" y="705775"/>
                  </a:lnTo>
                  <a:lnTo>
                    <a:pt x="1347177" y="728526"/>
                  </a:lnTo>
                  <a:lnTo>
                    <a:pt x="1348972" y="727927"/>
                  </a:lnTo>
                </a:path>
                <a:path w="1769110" h="889635">
                  <a:moveTo>
                    <a:pt x="1348972" y="727927"/>
                  </a:moveTo>
                  <a:lnTo>
                    <a:pt x="1364907" y="693256"/>
                  </a:lnTo>
                  <a:lnTo>
                    <a:pt x="1373718" y="655537"/>
                  </a:lnTo>
                  <a:lnTo>
                    <a:pt x="1377253" y="637902"/>
                  </a:lnTo>
                  <a:lnTo>
                    <a:pt x="1379048" y="628704"/>
                  </a:lnTo>
                  <a:lnTo>
                    <a:pt x="1380842" y="619288"/>
                  </a:lnTo>
                  <a:lnTo>
                    <a:pt x="1382583" y="609708"/>
                  </a:lnTo>
                  <a:lnTo>
                    <a:pt x="1384378" y="599966"/>
                  </a:lnTo>
                  <a:lnTo>
                    <a:pt x="1386118" y="590168"/>
                  </a:lnTo>
                  <a:lnTo>
                    <a:pt x="1387913" y="580262"/>
                  </a:lnTo>
                  <a:lnTo>
                    <a:pt x="1389653" y="570302"/>
                  </a:lnTo>
                  <a:lnTo>
                    <a:pt x="1391448" y="560396"/>
                  </a:lnTo>
                  <a:lnTo>
                    <a:pt x="1393188" y="550490"/>
                  </a:lnTo>
                  <a:lnTo>
                    <a:pt x="1394983" y="540638"/>
                  </a:lnTo>
                  <a:lnTo>
                    <a:pt x="1396723" y="530950"/>
                  </a:lnTo>
                  <a:lnTo>
                    <a:pt x="1398518" y="521371"/>
                  </a:lnTo>
                  <a:lnTo>
                    <a:pt x="1400313" y="511955"/>
                  </a:lnTo>
                  <a:lnTo>
                    <a:pt x="1402053" y="502756"/>
                  </a:lnTo>
                  <a:lnTo>
                    <a:pt x="1403848" y="493775"/>
                  </a:lnTo>
                  <a:lnTo>
                    <a:pt x="1405588" y="485012"/>
                  </a:lnTo>
                  <a:lnTo>
                    <a:pt x="1407383" y="476576"/>
                  </a:lnTo>
                  <a:lnTo>
                    <a:pt x="1416248" y="439456"/>
                  </a:lnTo>
                  <a:lnTo>
                    <a:pt x="1430389" y="401628"/>
                  </a:lnTo>
                  <a:lnTo>
                    <a:pt x="1440994" y="392647"/>
                  </a:lnTo>
                  <a:lnTo>
                    <a:pt x="1442789" y="392756"/>
                  </a:lnTo>
                  <a:lnTo>
                    <a:pt x="1464000" y="421385"/>
                  </a:lnTo>
                  <a:lnTo>
                    <a:pt x="1465794" y="425413"/>
                  </a:lnTo>
                  <a:lnTo>
                    <a:pt x="1467589" y="429550"/>
                  </a:lnTo>
                  <a:lnTo>
                    <a:pt x="1469329" y="433850"/>
                  </a:lnTo>
                  <a:lnTo>
                    <a:pt x="1471124" y="438149"/>
                  </a:lnTo>
                  <a:lnTo>
                    <a:pt x="1472865" y="442558"/>
                  </a:lnTo>
                  <a:lnTo>
                    <a:pt x="1474659" y="446967"/>
                  </a:lnTo>
                  <a:lnTo>
                    <a:pt x="1476400" y="451376"/>
                  </a:lnTo>
                  <a:lnTo>
                    <a:pt x="1478194" y="455675"/>
                  </a:lnTo>
                  <a:lnTo>
                    <a:pt x="1479935" y="459975"/>
                  </a:lnTo>
                  <a:lnTo>
                    <a:pt x="1481730" y="464112"/>
                  </a:lnTo>
                  <a:lnTo>
                    <a:pt x="1502940" y="496279"/>
                  </a:lnTo>
                  <a:lnTo>
                    <a:pt x="1506530" y="496878"/>
                  </a:lnTo>
                  <a:lnTo>
                    <a:pt x="1508270" y="496497"/>
                  </a:lnTo>
                  <a:lnTo>
                    <a:pt x="1527741" y="462207"/>
                  </a:lnTo>
                  <a:lnTo>
                    <a:pt x="1538400" y="421059"/>
                  </a:lnTo>
                  <a:lnTo>
                    <a:pt x="1543676" y="395750"/>
                  </a:lnTo>
                  <a:lnTo>
                    <a:pt x="1545471" y="386769"/>
                  </a:lnTo>
                  <a:lnTo>
                    <a:pt x="1547211" y="377570"/>
                  </a:lnTo>
                  <a:lnTo>
                    <a:pt x="1549006" y="368154"/>
                  </a:lnTo>
                  <a:lnTo>
                    <a:pt x="1550746" y="358575"/>
                  </a:lnTo>
                  <a:lnTo>
                    <a:pt x="1552541" y="348887"/>
                  </a:lnTo>
                  <a:lnTo>
                    <a:pt x="1554281" y="339035"/>
                  </a:lnTo>
                  <a:lnTo>
                    <a:pt x="1556076" y="329129"/>
                  </a:lnTo>
                  <a:lnTo>
                    <a:pt x="1557871" y="319223"/>
                  </a:lnTo>
                  <a:lnTo>
                    <a:pt x="1559611" y="309263"/>
                  </a:lnTo>
                  <a:lnTo>
                    <a:pt x="1561406" y="299357"/>
                  </a:lnTo>
                  <a:lnTo>
                    <a:pt x="1563146" y="289559"/>
                  </a:lnTo>
                  <a:lnTo>
                    <a:pt x="1564941" y="279817"/>
                  </a:lnTo>
                  <a:lnTo>
                    <a:pt x="1566681" y="270237"/>
                  </a:lnTo>
                  <a:lnTo>
                    <a:pt x="1568476" y="260821"/>
                  </a:lnTo>
                  <a:lnTo>
                    <a:pt x="1570217" y="251623"/>
                  </a:lnTo>
                  <a:lnTo>
                    <a:pt x="1572011" y="242642"/>
                  </a:lnTo>
                  <a:lnTo>
                    <a:pt x="1573806" y="233988"/>
                  </a:lnTo>
                </a:path>
                <a:path w="1769110" h="889635">
                  <a:moveTo>
                    <a:pt x="1573806" y="233988"/>
                  </a:moveTo>
                  <a:lnTo>
                    <a:pt x="1582617" y="196269"/>
                  </a:lnTo>
                  <a:lnTo>
                    <a:pt x="1598552" y="161598"/>
                  </a:lnTo>
                  <a:lnTo>
                    <a:pt x="1600347" y="160999"/>
                  </a:lnTo>
                  <a:lnTo>
                    <a:pt x="1602087" y="161217"/>
                  </a:lnTo>
                  <a:lnTo>
                    <a:pt x="1618022" y="197140"/>
                  </a:lnTo>
                  <a:lnTo>
                    <a:pt x="1626887" y="243894"/>
                  </a:lnTo>
                  <a:lnTo>
                    <a:pt x="1633958" y="293805"/>
                  </a:lnTo>
                  <a:lnTo>
                    <a:pt x="1639288" y="337620"/>
                  </a:lnTo>
                  <a:lnTo>
                    <a:pt x="1644617" y="385898"/>
                  </a:lnTo>
                  <a:lnTo>
                    <a:pt x="1646358" y="402825"/>
                  </a:lnTo>
                  <a:lnTo>
                    <a:pt x="1648153" y="420079"/>
                  </a:lnTo>
                  <a:lnTo>
                    <a:pt x="1649893" y="437660"/>
                  </a:lnTo>
                  <a:lnTo>
                    <a:pt x="1651688" y="455512"/>
                  </a:lnTo>
                  <a:lnTo>
                    <a:pt x="1653428" y="473528"/>
                  </a:lnTo>
                  <a:lnTo>
                    <a:pt x="1655223" y="491762"/>
                  </a:lnTo>
                  <a:lnTo>
                    <a:pt x="1656963" y="510104"/>
                  </a:lnTo>
                  <a:lnTo>
                    <a:pt x="1658758" y="528555"/>
                  </a:lnTo>
                  <a:lnTo>
                    <a:pt x="1660498" y="547007"/>
                  </a:lnTo>
                  <a:lnTo>
                    <a:pt x="1662293" y="565458"/>
                  </a:lnTo>
                  <a:lnTo>
                    <a:pt x="1664088" y="583800"/>
                  </a:lnTo>
                  <a:lnTo>
                    <a:pt x="1665828" y="602034"/>
                  </a:lnTo>
                  <a:lnTo>
                    <a:pt x="1667623" y="620159"/>
                  </a:lnTo>
                  <a:lnTo>
                    <a:pt x="1669363" y="638011"/>
                  </a:lnTo>
                  <a:lnTo>
                    <a:pt x="1671158" y="655646"/>
                  </a:lnTo>
                  <a:lnTo>
                    <a:pt x="1672898" y="672954"/>
                  </a:lnTo>
                  <a:lnTo>
                    <a:pt x="1674693" y="689882"/>
                  </a:lnTo>
                  <a:lnTo>
                    <a:pt x="1676434" y="706373"/>
                  </a:lnTo>
                  <a:lnTo>
                    <a:pt x="1681764" y="753073"/>
                  </a:lnTo>
                  <a:lnTo>
                    <a:pt x="1687093" y="794482"/>
                  </a:lnTo>
                  <a:lnTo>
                    <a:pt x="1694164" y="839576"/>
                  </a:lnTo>
                  <a:lnTo>
                    <a:pt x="1703029" y="876675"/>
                  </a:lnTo>
                  <a:lnTo>
                    <a:pt x="1711839" y="889542"/>
                  </a:lnTo>
                  <a:lnTo>
                    <a:pt x="1713634" y="889041"/>
                  </a:lnTo>
                  <a:lnTo>
                    <a:pt x="1727775" y="847795"/>
                  </a:lnTo>
                  <a:lnTo>
                    <a:pt x="1734899" y="803430"/>
                  </a:lnTo>
                  <a:lnTo>
                    <a:pt x="1740175" y="760856"/>
                  </a:lnTo>
                  <a:lnTo>
                    <a:pt x="1745505" y="711326"/>
                  </a:lnTo>
                  <a:lnTo>
                    <a:pt x="1750834" y="655918"/>
                  </a:lnTo>
                  <a:lnTo>
                    <a:pt x="1752575" y="636324"/>
                  </a:lnTo>
                  <a:lnTo>
                    <a:pt x="1754370" y="616240"/>
                  </a:lnTo>
                  <a:lnTo>
                    <a:pt x="1756110" y="595775"/>
                  </a:lnTo>
                  <a:lnTo>
                    <a:pt x="1757905" y="574874"/>
                  </a:lnTo>
                  <a:lnTo>
                    <a:pt x="1759645" y="553701"/>
                  </a:lnTo>
                  <a:lnTo>
                    <a:pt x="1761440" y="532256"/>
                  </a:lnTo>
                  <a:lnTo>
                    <a:pt x="1763180" y="510539"/>
                  </a:lnTo>
                  <a:lnTo>
                    <a:pt x="1764975" y="488714"/>
                  </a:lnTo>
                  <a:lnTo>
                    <a:pt x="1766715" y="466779"/>
                  </a:lnTo>
                  <a:lnTo>
                    <a:pt x="1768510" y="444735"/>
                  </a:lnTo>
                </a:path>
              </a:pathLst>
            </a:custGeom>
            <a:ln w="108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E13417C9-D6AF-ECA2-E83C-27EA102972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OUTLIERS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3105" y="2116835"/>
            <a:ext cx="6833870" cy="24269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18770" marR="5080" indent="-306070">
              <a:lnSpc>
                <a:spcPts val="1610"/>
              </a:lnSpc>
              <a:spcBef>
                <a:spcPts val="2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770" algn="l"/>
              </a:tabLst>
            </a:pPr>
            <a:r>
              <a:rPr sz="1400" b="1" i="1" spc="-185" dirty="0">
                <a:solidFill>
                  <a:srgbClr val="CC6600"/>
                </a:solidFill>
                <a:latin typeface="Verdana"/>
                <a:cs typeface="Verdana"/>
              </a:rPr>
              <a:t>Outliers</a:t>
            </a:r>
            <a:r>
              <a:rPr sz="1400" b="1" i="1" spc="-85" dirty="0">
                <a:solidFill>
                  <a:srgbClr val="CC6600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characteristics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considerably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than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endParaRPr sz="1400">
              <a:latin typeface="Verdana"/>
              <a:cs typeface="Verdana"/>
            </a:endParaRPr>
          </a:p>
          <a:p>
            <a:pPr marL="641985" marR="4874895" lvl="1" indent="-306070">
              <a:lnSpc>
                <a:spcPct val="100800"/>
              </a:lnSpc>
              <a:spcBef>
                <a:spcPts val="86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b="1" dirty="0">
                <a:solidFill>
                  <a:srgbClr val="212745"/>
                </a:solidFill>
                <a:latin typeface="Trebuchet MS"/>
                <a:cs typeface="Trebuchet MS"/>
              </a:rPr>
              <a:t>Case</a:t>
            </a:r>
            <a:r>
              <a:rPr sz="1200" b="1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b="1" spc="-90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r>
              <a:rPr sz="1200" b="1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Outliers</a:t>
            </a:r>
            <a:r>
              <a:rPr sz="12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Arial MT"/>
                <a:cs typeface="Arial MT"/>
              </a:rPr>
              <a:t>are </a:t>
            </a:r>
            <a:r>
              <a:rPr sz="1200" spc="-60" dirty="0">
                <a:solidFill>
                  <a:srgbClr val="212745"/>
                </a:solidFill>
                <a:latin typeface="Arial MT"/>
                <a:cs typeface="Arial MT"/>
              </a:rPr>
              <a:t>noise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2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interferes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Font typeface="Cambria"/>
              <a:buChar char="◾"/>
            </a:pPr>
            <a:endParaRPr sz="1200">
              <a:latin typeface="Arial MT"/>
              <a:cs typeface="Arial MT"/>
            </a:endParaRPr>
          </a:p>
          <a:p>
            <a:pPr marL="641985" marR="4766310" lvl="1" indent="-306070">
              <a:lnSpc>
                <a:spcPts val="1390"/>
              </a:lnSpc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b="1" dirty="0">
                <a:solidFill>
                  <a:srgbClr val="212745"/>
                </a:solidFill>
                <a:latin typeface="Trebuchet MS"/>
                <a:cs typeface="Trebuchet MS"/>
              </a:rPr>
              <a:t>Case</a:t>
            </a:r>
            <a:r>
              <a:rPr sz="1200" b="1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b="1" spc="-90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r>
              <a:rPr sz="1200" b="1" spc="-1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Outliers</a:t>
            </a:r>
            <a:r>
              <a:rPr sz="1200" spc="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are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2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Arial MT"/>
                <a:cs typeface="Arial MT"/>
              </a:rPr>
              <a:t>goal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of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our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  <a:p>
            <a:pPr marL="911860" lvl="2" indent="-26987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11860" algn="l"/>
              </a:tabLst>
            </a:pP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card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fraud</a:t>
            </a:r>
            <a:endParaRPr sz="15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11860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Intrusion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detection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8010" y="2901510"/>
            <a:ext cx="2595880" cy="1864360"/>
            <a:chOff x="5378010" y="2901510"/>
            <a:chExt cx="2595880" cy="1864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836" y="2901510"/>
              <a:ext cx="2485284" cy="18639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010" y="3239662"/>
              <a:ext cx="133743" cy="1244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918" y="4380966"/>
              <a:ext cx="133743" cy="125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5516" y="4463741"/>
              <a:ext cx="133743" cy="1244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50240" y="3448601"/>
              <a:ext cx="256540" cy="301625"/>
            </a:xfrm>
            <a:custGeom>
              <a:avLst/>
              <a:gdLst/>
              <a:ahLst/>
              <a:cxnLst/>
              <a:rect l="l" t="t" r="r" b="b"/>
              <a:pathLst>
                <a:path w="256539" h="301625">
                  <a:moveTo>
                    <a:pt x="256059" y="0"/>
                  </a:moveTo>
                  <a:lnTo>
                    <a:pt x="0" y="0"/>
                  </a:lnTo>
                  <a:lnTo>
                    <a:pt x="0" y="301002"/>
                  </a:lnTo>
                  <a:lnTo>
                    <a:pt x="256059" y="301002"/>
                  </a:lnTo>
                  <a:lnTo>
                    <a:pt x="25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406295B-A8C2-8546-98FA-30F4E627EF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MISSING</a:t>
                      </a:r>
                      <a:r>
                        <a:rPr sz="2800" spc="-4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284307"/>
            <a:ext cx="3663315" cy="31635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Reasons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missing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ts val="1370"/>
              </a:lnSpc>
              <a:spcBef>
                <a:spcPts val="82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Information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not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collected</a:t>
            </a:r>
            <a:endParaRPr sz="1200">
              <a:latin typeface="Arial MT"/>
              <a:cs typeface="Arial MT"/>
            </a:endParaRPr>
          </a:p>
          <a:p>
            <a:pPr marL="641985">
              <a:lnSpc>
                <a:spcPts val="1370"/>
              </a:lnSpc>
            </a:pPr>
            <a:r>
              <a:rPr sz="1200" spc="-90" dirty="0">
                <a:solidFill>
                  <a:srgbClr val="212745"/>
                </a:solidFill>
                <a:latin typeface="Arial MT"/>
                <a:cs typeface="Arial MT"/>
              </a:rPr>
              <a:t>(e.g.,</a:t>
            </a:r>
            <a:r>
              <a:rPr sz="1200" spc="-1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Arial MT"/>
                <a:cs typeface="Arial MT"/>
              </a:rPr>
              <a:t>people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Arial MT"/>
                <a:cs typeface="Arial MT"/>
              </a:rPr>
              <a:t>decline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Arial MT"/>
                <a:cs typeface="Arial MT"/>
              </a:rPr>
              <a:t>give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their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212745"/>
                </a:solidFill>
                <a:latin typeface="Arial MT"/>
                <a:cs typeface="Arial MT"/>
              </a:rPr>
              <a:t>age</a:t>
            </a:r>
            <a:r>
              <a:rPr sz="12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weight)</a:t>
            </a:r>
            <a:endParaRPr sz="1200">
              <a:latin typeface="Arial MT"/>
              <a:cs typeface="Arial MT"/>
            </a:endParaRPr>
          </a:p>
          <a:p>
            <a:pPr marL="641985" marR="17780" lvl="1" indent="-306070">
              <a:lnSpc>
                <a:spcPts val="1300"/>
              </a:lnSpc>
              <a:spcBef>
                <a:spcPts val="80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r>
              <a:rPr sz="12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30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not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2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Arial MT"/>
                <a:cs typeface="Arial MT"/>
              </a:rPr>
              <a:t>applicable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2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cases </a:t>
            </a:r>
            <a:r>
              <a:rPr sz="1200" spc="-90" dirty="0">
                <a:solidFill>
                  <a:srgbClr val="212745"/>
                </a:solidFill>
                <a:latin typeface="Arial MT"/>
                <a:cs typeface="Arial MT"/>
              </a:rPr>
              <a:t>(e.g.,</a:t>
            </a:r>
            <a:r>
              <a:rPr sz="1200" spc="-11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212745"/>
                </a:solidFill>
                <a:latin typeface="Arial MT"/>
                <a:cs typeface="Arial MT"/>
              </a:rPr>
              <a:t>annual</a:t>
            </a:r>
            <a:r>
              <a:rPr sz="12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Arial MT"/>
                <a:cs typeface="Arial MT"/>
              </a:rPr>
              <a:t>income</a:t>
            </a:r>
            <a:r>
              <a:rPr sz="12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2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not</a:t>
            </a:r>
            <a:r>
              <a:rPr sz="12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Arial MT"/>
                <a:cs typeface="Arial MT"/>
              </a:rPr>
              <a:t>applicable</a:t>
            </a:r>
            <a:r>
              <a:rPr sz="12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2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children)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85"/>
              </a:spcBef>
              <a:buClr>
                <a:srgbClr val="5ECCF3"/>
              </a:buClr>
              <a:buFont typeface="Cambria"/>
              <a:buChar char="◾"/>
            </a:pPr>
            <a:endParaRPr sz="12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Handling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missing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60" dirty="0">
                <a:solidFill>
                  <a:srgbClr val="212745"/>
                </a:solidFill>
                <a:latin typeface="Arial MT"/>
                <a:cs typeface="Arial MT"/>
              </a:rPr>
              <a:t>Eliminate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2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2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2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endParaRPr sz="12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Estimate</a:t>
            </a:r>
            <a:r>
              <a:rPr sz="12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Arial MT"/>
                <a:cs typeface="Arial MT"/>
              </a:rPr>
              <a:t>missing</a:t>
            </a:r>
            <a:r>
              <a:rPr sz="1200" spc="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endParaRPr sz="1200">
              <a:latin typeface="Arial MT"/>
              <a:cs typeface="Arial MT"/>
            </a:endParaRPr>
          </a:p>
          <a:p>
            <a:pPr marL="874394" lvl="2" indent="-176530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874394" algn="l"/>
              </a:tabLst>
            </a:pP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212745"/>
                </a:solidFill>
                <a:latin typeface="Trebuchet MS"/>
                <a:cs typeface="Trebuchet MS"/>
              </a:rPr>
              <a:t>time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series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temperature</a:t>
            </a:r>
            <a:endParaRPr sz="1100">
              <a:latin typeface="Trebuchet MS"/>
              <a:cs typeface="Trebuchet MS"/>
            </a:endParaRPr>
          </a:p>
          <a:p>
            <a:pPr marL="874394" lvl="2" indent="-17653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874394" algn="l"/>
              </a:tabLst>
            </a:pP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census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endParaRPr sz="11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45" dirty="0">
                <a:solidFill>
                  <a:srgbClr val="212745"/>
                </a:solidFill>
                <a:latin typeface="Arial MT"/>
                <a:cs typeface="Arial MT"/>
              </a:rPr>
              <a:t>Ignore</a:t>
            </a:r>
            <a:r>
              <a:rPr sz="12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0" dirty="0">
                <a:solidFill>
                  <a:srgbClr val="212745"/>
                </a:solidFill>
                <a:latin typeface="Arial MT"/>
                <a:cs typeface="Arial MT"/>
              </a:rPr>
              <a:t>missing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212745"/>
                </a:solidFill>
                <a:latin typeface="Arial MT"/>
                <a:cs typeface="Arial MT"/>
              </a:rPr>
              <a:t>during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EA3ADB9-D7F4-802F-1908-33F2B8A574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DUPLICATE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51403"/>
            <a:ext cx="656272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may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include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duplicates,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almost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duplicates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another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2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25" dirty="0">
                <a:solidFill>
                  <a:srgbClr val="212745"/>
                </a:solidFill>
                <a:latin typeface="Arial MT"/>
                <a:cs typeface="Arial MT"/>
              </a:rPr>
              <a:t>Major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212745"/>
                </a:solidFill>
                <a:latin typeface="Arial MT"/>
                <a:cs typeface="Arial MT"/>
              </a:rPr>
              <a:t>issue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merging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Arial MT"/>
                <a:cs typeface="Arial MT"/>
              </a:rPr>
              <a:t>heterogeneous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sources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5ECCF3"/>
              </a:buClr>
              <a:buFont typeface="Cambria"/>
              <a:buChar char="◾"/>
            </a:pPr>
            <a:endParaRPr sz="1200" dirty="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Examples: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155" dirty="0">
                <a:solidFill>
                  <a:srgbClr val="212745"/>
                </a:solidFill>
                <a:latin typeface="Arial MT"/>
                <a:cs typeface="Arial MT"/>
              </a:rPr>
              <a:t>Same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Arial MT"/>
                <a:cs typeface="Arial MT"/>
              </a:rPr>
              <a:t>person</a:t>
            </a:r>
            <a:r>
              <a:rPr sz="12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212745"/>
                </a:solidFill>
                <a:latin typeface="Arial MT"/>
                <a:cs typeface="Arial MT"/>
              </a:rPr>
              <a:t>multiple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Arial MT"/>
                <a:cs typeface="Arial MT"/>
              </a:rPr>
              <a:t>email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 addresses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5ECCF3"/>
              </a:buClr>
              <a:buFont typeface="Cambria"/>
              <a:buChar char="◾"/>
            </a:pPr>
            <a:r>
              <a:rPr lang="en-US" sz="1200" dirty="0">
                <a:latin typeface="Arial MT"/>
                <a:cs typeface="Arial MT"/>
              </a:rPr>
              <a:t>Some duplicates are legitimate: twins identical info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5ECCF3"/>
              </a:buClr>
            </a:pPr>
            <a:endParaRPr sz="1200" dirty="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cleaning</a:t>
            </a:r>
            <a:r>
              <a:rPr lang="en-US" sz="1400" spc="-75" dirty="0">
                <a:solidFill>
                  <a:srgbClr val="212745"/>
                </a:solidFill>
                <a:latin typeface="Verdana"/>
                <a:cs typeface="Verdana"/>
              </a:rPr>
              <a:t>/deduplication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sz="1200" spc="-95" dirty="0">
                <a:solidFill>
                  <a:srgbClr val="212745"/>
                </a:solidFill>
                <a:latin typeface="Arial MT"/>
                <a:cs typeface="Arial MT"/>
              </a:rPr>
              <a:t>Process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of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Arial MT"/>
                <a:cs typeface="Arial MT"/>
              </a:rPr>
              <a:t>dealing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with </a:t>
            </a:r>
            <a:r>
              <a:rPr sz="1200" spc="-50" dirty="0">
                <a:solidFill>
                  <a:srgbClr val="212745"/>
                </a:solidFill>
                <a:latin typeface="Arial MT"/>
                <a:cs typeface="Arial MT"/>
              </a:rPr>
              <a:t>duplicate</a:t>
            </a:r>
            <a:r>
              <a:rPr sz="12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2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745"/>
                </a:solidFill>
                <a:latin typeface="Arial MT"/>
                <a:cs typeface="Arial MT"/>
              </a:rPr>
              <a:t>issues</a:t>
            </a:r>
            <a:endParaRPr lang="en-US" sz="1200" spc="-10" dirty="0">
              <a:solidFill>
                <a:srgbClr val="212745"/>
              </a:solidFill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</a:tabLst>
            </a:pPr>
            <a:r>
              <a:rPr lang="en-US" sz="1200" spc="-10" dirty="0">
                <a:solidFill>
                  <a:srgbClr val="212745"/>
                </a:solidFill>
                <a:latin typeface="Arial MT"/>
                <a:cs typeface="Arial MT"/>
              </a:rPr>
              <a:t>Values for 2 duplicate objects would differ so first remove inconsistency and then merge into one object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80CF74F-DCFD-4BA2-AB06-F44CEFD0FFB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lang="en-US" spc="25" dirty="0"/>
              <a:t>SPRING</a:t>
            </a:r>
            <a:r>
              <a:rPr spc="25" dirty="0"/>
              <a:t> </a:t>
            </a:r>
            <a:r>
              <a:rPr spc="-20" dirty="0"/>
              <a:t>202</a:t>
            </a:r>
            <a:r>
              <a:rPr lang="en-US" spc="-20" dirty="0"/>
              <a:t>4</a:t>
            </a:r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2896</Words>
  <Application>Microsoft Office PowerPoint</Application>
  <PresentationFormat>On-screen Show (4:3)</PresentationFormat>
  <Paragraphs>457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Arial MT</vt:lpstr>
      <vt:lpstr>Calibri</vt:lpstr>
      <vt:lpstr>Cambria</vt:lpstr>
      <vt:lpstr>Cambria Math</vt:lpstr>
      <vt:lpstr>Corbel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     CS4038</vt:lpstr>
      <vt:lpstr>PowerPoint Presentation</vt:lpstr>
      <vt:lpstr>DATA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LANDSCAPES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2</cp:revision>
  <dcterms:created xsi:type="dcterms:W3CDTF">2024-01-29T11:26:36Z</dcterms:created>
  <dcterms:modified xsi:type="dcterms:W3CDTF">2024-02-01T03:57:37Z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LastSaved">
    <vt:filetime>2024-01-29T00:00:00Z</vt:filetime>
  </property>
  <property fmtid="{D5CDD505-2E9C-101B-9397-08002B2CF9AE}" pid="4" name="Producer">
    <vt:lpwstr>macOS Version 11.6.5 (Build 20G527) Quartz PDFContext</vt:lpwstr>
  </property>
</Properties>
</file>