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E2D-783D-4A44-A09D-B8954B25798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590E7-E553-488F-BBEC-2ACEF4B0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learners: </a:t>
            </a:r>
          </a:p>
          <a:p>
            <a:r>
              <a:rPr lang="en-US" dirty="0"/>
              <a:t>1)No model building needed. Only distances are computed but it may be quite expensive O(n)</a:t>
            </a:r>
          </a:p>
          <a:p>
            <a:r>
              <a:rPr lang="en-US" dirty="0"/>
              <a:t>2)Decisions based on local information</a:t>
            </a:r>
            <a:br>
              <a:rPr lang="en-US" dirty="0"/>
            </a:br>
            <a:r>
              <a:rPr lang="en-US" dirty="0"/>
              <a:t>3)require efficient storage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590E7-E553-488F-BBEC-2ACEF4B0FB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instance, if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set to the total number of training examples, the majority class in the entire dataset may dominate the classification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590E7-E553-488F-BBEC-2ACEF4B0FB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7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good for: high dimensional data, imbalanced data, large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590E7-E553-488F-BBEC-2ACEF4B0FB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0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899664"/>
            <a:ext cx="5755640" cy="102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2032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svidhya.com/blog/2018/03/introduction-k-neighbours-algorithm-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6" name="object 6"/>
            <p:cNvSpPr/>
            <p:nvPr/>
          </p:nvSpPr>
          <p:spPr>
            <a:xfrm>
              <a:off x="448091" y="3085764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07" y="0"/>
                  </a:moveTo>
                  <a:lnTo>
                    <a:pt x="0" y="0"/>
                  </a:lnTo>
                  <a:lnTo>
                    <a:pt x="0" y="3304800"/>
                  </a:lnTo>
                  <a:lnTo>
                    <a:pt x="8240107" y="3304800"/>
                  </a:lnTo>
                  <a:lnTo>
                    <a:pt x="8240107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      </a:t>
            </a:r>
            <a:r>
              <a:rPr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DATA</a:t>
            </a:r>
            <a:r>
              <a:rPr sz="3600" spc="-3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4E67C8"/>
                </a:solidFill>
                <a:latin typeface="Trebuchet MS"/>
                <a:cs typeface="Trebuchet MS"/>
              </a:rPr>
              <a:t>MINING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LECTURE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459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85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-7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85" dirty="0">
                <a:solidFill>
                  <a:srgbClr val="FFFFFF"/>
                </a:solidFill>
                <a:latin typeface="Verdana"/>
                <a:cs typeface="Verdana"/>
              </a:rPr>
              <a:t>202</a:t>
            </a:r>
            <a:r>
              <a:rPr lang="en-US" sz="1600" b="1" spc="-28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34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NUCES,</a:t>
            </a:r>
            <a:r>
              <a:rPr sz="1600" b="1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Verdana"/>
                <a:cs typeface="Verdana"/>
              </a:rPr>
              <a:t>CFD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Verdana"/>
                <a:cs typeface="Verdana"/>
              </a:rPr>
              <a:t>CAMPUS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15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CLASSIFICATION…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64540" y="2123186"/>
            <a:ext cx="6984365" cy="119380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Choosing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k:</a:t>
            </a:r>
            <a:endParaRPr sz="15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11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too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small,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sensitive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noise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too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large,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neighborhood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include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classes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8189" y="3995349"/>
            <a:ext cx="1879600" cy="1937385"/>
          </a:xfrm>
          <a:custGeom>
            <a:avLst/>
            <a:gdLst/>
            <a:ahLst/>
            <a:cxnLst/>
            <a:rect l="l" t="t" r="r" b="b"/>
            <a:pathLst>
              <a:path w="1879600" h="1937385">
                <a:moveTo>
                  <a:pt x="0" y="968679"/>
                </a:moveTo>
                <a:lnTo>
                  <a:pt x="1149" y="920332"/>
                </a:lnTo>
                <a:lnTo>
                  <a:pt x="4563" y="872599"/>
                </a:lnTo>
                <a:lnTo>
                  <a:pt x="10187" y="825535"/>
                </a:lnTo>
                <a:lnTo>
                  <a:pt x="17967" y="779196"/>
                </a:lnTo>
                <a:lnTo>
                  <a:pt x="27849" y="733636"/>
                </a:lnTo>
                <a:lnTo>
                  <a:pt x="39780" y="688912"/>
                </a:lnTo>
                <a:lnTo>
                  <a:pt x="53705" y="645080"/>
                </a:lnTo>
                <a:lnTo>
                  <a:pt x="69571" y="602193"/>
                </a:lnTo>
                <a:lnTo>
                  <a:pt x="87325" y="560309"/>
                </a:lnTo>
                <a:lnTo>
                  <a:pt x="106911" y="519483"/>
                </a:lnTo>
                <a:lnTo>
                  <a:pt x="128277" y="479769"/>
                </a:lnTo>
                <a:lnTo>
                  <a:pt x="151369" y="441224"/>
                </a:lnTo>
                <a:lnTo>
                  <a:pt x="176132" y="403903"/>
                </a:lnTo>
                <a:lnTo>
                  <a:pt x="202514" y="367861"/>
                </a:lnTo>
                <a:lnTo>
                  <a:pt x="230459" y="333155"/>
                </a:lnTo>
                <a:lnTo>
                  <a:pt x="259914" y="299839"/>
                </a:lnTo>
                <a:lnTo>
                  <a:pt x="290827" y="267969"/>
                </a:lnTo>
                <a:lnTo>
                  <a:pt x="323141" y="237601"/>
                </a:lnTo>
                <a:lnTo>
                  <a:pt x="356805" y="208790"/>
                </a:lnTo>
                <a:lnTo>
                  <a:pt x="391763" y="181591"/>
                </a:lnTo>
                <a:lnTo>
                  <a:pt x="427963" y="156060"/>
                </a:lnTo>
                <a:lnTo>
                  <a:pt x="465350" y="132253"/>
                </a:lnTo>
                <a:lnTo>
                  <a:pt x="503870" y="110225"/>
                </a:lnTo>
                <a:lnTo>
                  <a:pt x="543470" y="90031"/>
                </a:lnTo>
                <a:lnTo>
                  <a:pt x="584096" y="71728"/>
                </a:lnTo>
                <a:lnTo>
                  <a:pt x="625694" y="55370"/>
                </a:lnTo>
                <a:lnTo>
                  <a:pt x="668210" y="41013"/>
                </a:lnTo>
                <a:lnTo>
                  <a:pt x="711591" y="28712"/>
                </a:lnTo>
                <a:lnTo>
                  <a:pt x="755782" y="18524"/>
                </a:lnTo>
                <a:lnTo>
                  <a:pt x="800730" y="10503"/>
                </a:lnTo>
                <a:lnTo>
                  <a:pt x="846380" y="4705"/>
                </a:lnTo>
                <a:lnTo>
                  <a:pt x="892680" y="1185"/>
                </a:lnTo>
                <a:lnTo>
                  <a:pt x="939575" y="0"/>
                </a:lnTo>
                <a:lnTo>
                  <a:pt x="986470" y="1185"/>
                </a:lnTo>
                <a:lnTo>
                  <a:pt x="1032770" y="4705"/>
                </a:lnTo>
                <a:lnTo>
                  <a:pt x="1078421" y="10503"/>
                </a:lnTo>
                <a:lnTo>
                  <a:pt x="1123369" y="18524"/>
                </a:lnTo>
                <a:lnTo>
                  <a:pt x="1167560" y="28712"/>
                </a:lnTo>
                <a:lnTo>
                  <a:pt x="1210941" y="41013"/>
                </a:lnTo>
                <a:lnTo>
                  <a:pt x="1253458" y="55370"/>
                </a:lnTo>
                <a:lnTo>
                  <a:pt x="1295056" y="71728"/>
                </a:lnTo>
                <a:lnTo>
                  <a:pt x="1335683" y="90031"/>
                </a:lnTo>
                <a:lnTo>
                  <a:pt x="1375284" y="110225"/>
                </a:lnTo>
                <a:lnTo>
                  <a:pt x="1413805" y="132253"/>
                </a:lnTo>
                <a:lnTo>
                  <a:pt x="1451192" y="156060"/>
                </a:lnTo>
                <a:lnTo>
                  <a:pt x="1487393" y="181591"/>
                </a:lnTo>
                <a:lnTo>
                  <a:pt x="1522352" y="208790"/>
                </a:lnTo>
                <a:lnTo>
                  <a:pt x="1556016" y="237601"/>
                </a:lnTo>
                <a:lnTo>
                  <a:pt x="1588331" y="267969"/>
                </a:lnTo>
                <a:lnTo>
                  <a:pt x="1619244" y="299839"/>
                </a:lnTo>
                <a:lnTo>
                  <a:pt x="1648701" y="333155"/>
                </a:lnTo>
                <a:lnTo>
                  <a:pt x="1676647" y="367861"/>
                </a:lnTo>
                <a:lnTo>
                  <a:pt x="1703029" y="403903"/>
                </a:lnTo>
                <a:lnTo>
                  <a:pt x="1727793" y="441224"/>
                </a:lnTo>
                <a:lnTo>
                  <a:pt x="1750885" y="479769"/>
                </a:lnTo>
                <a:lnTo>
                  <a:pt x="1772252" y="519483"/>
                </a:lnTo>
                <a:lnTo>
                  <a:pt x="1791839" y="560309"/>
                </a:lnTo>
                <a:lnTo>
                  <a:pt x="1809593" y="602193"/>
                </a:lnTo>
                <a:lnTo>
                  <a:pt x="1825460" y="645080"/>
                </a:lnTo>
                <a:lnTo>
                  <a:pt x="1839385" y="688912"/>
                </a:lnTo>
                <a:lnTo>
                  <a:pt x="1851317" y="733636"/>
                </a:lnTo>
                <a:lnTo>
                  <a:pt x="1861199" y="779196"/>
                </a:lnTo>
                <a:lnTo>
                  <a:pt x="1868979" y="825535"/>
                </a:lnTo>
                <a:lnTo>
                  <a:pt x="1874603" y="872599"/>
                </a:lnTo>
                <a:lnTo>
                  <a:pt x="1878017" y="920332"/>
                </a:lnTo>
                <a:lnTo>
                  <a:pt x="1879167" y="968679"/>
                </a:lnTo>
                <a:lnTo>
                  <a:pt x="1878017" y="1017026"/>
                </a:lnTo>
                <a:lnTo>
                  <a:pt x="1874603" y="1064759"/>
                </a:lnTo>
                <a:lnTo>
                  <a:pt x="1868979" y="1111823"/>
                </a:lnTo>
                <a:lnTo>
                  <a:pt x="1861199" y="1158163"/>
                </a:lnTo>
                <a:lnTo>
                  <a:pt x="1851317" y="1203722"/>
                </a:lnTo>
                <a:lnTo>
                  <a:pt x="1839385" y="1248446"/>
                </a:lnTo>
                <a:lnTo>
                  <a:pt x="1825460" y="1292279"/>
                </a:lnTo>
                <a:lnTo>
                  <a:pt x="1809593" y="1335165"/>
                </a:lnTo>
                <a:lnTo>
                  <a:pt x="1791839" y="1377050"/>
                </a:lnTo>
                <a:lnTo>
                  <a:pt x="1772252" y="1417877"/>
                </a:lnTo>
                <a:lnTo>
                  <a:pt x="1750885" y="1457590"/>
                </a:lnTo>
                <a:lnTo>
                  <a:pt x="1727793" y="1496136"/>
                </a:lnTo>
                <a:lnTo>
                  <a:pt x="1703029" y="1533457"/>
                </a:lnTo>
                <a:lnTo>
                  <a:pt x="1676647" y="1569499"/>
                </a:lnTo>
                <a:lnTo>
                  <a:pt x="1648701" y="1604205"/>
                </a:lnTo>
                <a:lnTo>
                  <a:pt x="1619244" y="1637522"/>
                </a:lnTo>
                <a:lnTo>
                  <a:pt x="1588331" y="1669392"/>
                </a:lnTo>
                <a:lnTo>
                  <a:pt x="1556016" y="1699760"/>
                </a:lnTo>
                <a:lnTo>
                  <a:pt x="1522352" y="1728572"/>
                </a:lnTo>
                <a:lnTo>
                  <a:pt x="1487393" y="1755771"/>
                </a:lnTo>
                <a:lnTo>
                  <a:pt x="1451192" y="1781302"/>
                </a:lnTo>
                <a:lnTo>
                  <a:pt x="1413805" y="1805109"/>
                </a:lnTo>
                <a:lnTo>
                  <a:pt x="1375284" y="1827137"/>
                </a:lnTo>
                <a:lnTo>
                  <a:pt x="1335683" y="1847331"/>
                </a:lnTo>
                <a:lnTo>
                  <a:pt x="1295056" y="1865635"/>
                </a:lnTo>
                <a:lnTo>
                  <a:pt x="1253458" y="1881993"/>
                </a:lnTo>
                <a:lnTo>
                  <a:pt x="1210941" y="1896351"/>
                </a:lnTo>
                <a:lnTo>
                  <a:pt x="1167560" y="1908651"/>
                </a:lnTo>
                <a:lnTo>
                  <a:pt x="1123369" y="1918840"/>
                </a:lnTo>
                <a:lnTo>
                  <a:pt x="1078421" y="1926861"/>
                </a:lnTo>
                <a:lnTo>
                  <a:pt x="1032770" y="1932659"/>
                </a:lnTo>
                <a:lnTo>
                  <a:pt x="986470" y="1936179"/>
                </a:lnTo>
                <a:lnTo>
                  <a:pt x="939575" y="1937364"/>
                </a:lnTo>
                <a:lnTo>
                  <a:pt x="892680" y="1936179"/>
                </a:lnTo>
                <a:lnTo>
                  <a:pt x="846380" y="1932659"/>
                </a:lnTo>
                <a:lnTo>
                  <a:pt x="800730" y="1926861"/>
                </a:lnTo>
                <a:lnTo>
                  <a:pt x="755782" y="1918840"/>
                </a:lnTo>
                <a:lnTo>
                  <a:pt x="711591" y="1908651"/>
                </a:lnTo>
                <a:lnTo>
                  <a:pt x="668210" y="1896351"/>
                </a:lnTo>
                <a:lnTo>
                  <a:pt x="625694" y="1881993"/>
                </a:lnTo>
                <a:lnTo>
                  <a:pt x="584096" y="1865635"/>
                </a:lnTo>
                <a:lnTo>
                  <a:pt x="543470" y="1847331"/>
                </a:lnTo>
                <a:lnTo>
                  <a:pt x="503870" y="1827137"/>
                </a:lnTo>
                <a:lnTo>
                  <a:pt x="465350" y="1805109"/>
                </a:lnTo>
                <a:lnTo>
                  <a:pt x="427963" y="1781302"/>
                </a:lnTo>
                <a:lnTo>
                  <a:pt x="391763" y="1755771"/>
                </a:lnTo>
                <a:lnTo>
                  <a:pt x="356805" y="1728572"/>
                </a:lnTo>
                <a:lnTo>
                  <a:pt x="323141" y="1699760"/>
                </a:lnTo>
                <a:lnTo>
                  <a:pt x="290827" y="1669392"/>
                </a:lnTo>
                <a:lnTo>
                  <a:pt x="259914" y="1637522"/>
                </a:lnTo>
                <a:lnTo>
                  <a:pt x="230459" y="1604205"/>
                </a:lnTo>
                <a:lnTo>
                  <a:pt x="202514" y="1569499"/>
                </a:lnTo>
                <a:lnTo>
                  <a:pt x="176132" y="1533457"/>
                </a:lnTo>
                <a:lnTo>
                  <a:pt x="151369" y="1496136"/>
                </a:lnTo>
                <a:lnTo>
                  <a:pt x="128277" y="1457590"/>
                </a:lnTo>
                <a:lnTo>
                  <a:pt x="106911" y="1417877"/>
                </a:lnTo>
                <a:lnTo>
                  <a:pt x="87325" y="1377050"/>
                </a:lnTo>
                <a:lnTo>
                  <a:pt x="69571" y="1335165"/>
                </a:lnTo>
                <a:lnTo>
                  <a:pt x="53705" y="1292279"/>
                </a:lnTo>
                <a:lnTo>
                  <a:pt x="39780" y="1248446"/>
                </a:lnTo>
                <a:lnTo>
                  <a:pt x="27849" y="1203722"/>
                </a:lnTo>
                <a:lnTo>
                  <a:pt x="17967" y="1158163"/>
                </a:lnTo>
                <a:lnTo>
                  <a:pt x="10187" y="1111823"/>
                </a:lnTo>
                <a:lnTo>
                  <a:pt x="4563" y="1064759"/>
                </a:lnTo>
                <a:lnTo>
                  <a:pt x="1149" y="1017026"/>
                </a:lnTo>
                <a:lnTo>
                  <a:pt x="0" y="968679"/>
                </a:lnTo>
              </a:path>
            </a:pathLst>
          </a:custGeom>
          <a:ln w="22129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83815" y="3786899"/>
            <a:ext cx="2759710" cy="22567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600">
              <a:latin typeface="Times New Roman"/>
              <a:cs typeface="Times New Roman"/>
            </a:endParaRPr>
          </a:p>
          <a:p>
            <a:pPr marR="63500" algn="ctr">
              <a:lnSpc>
                <a:spcPct val="100000"/>
              </a:lnSpc>
            </a:pPr>
            <a:r>
              <a:rPr sz="600" b="1" spc="-50" dirty="0">
                <a:latin typeface="Arial"/>
                <a:cs typeface="Arial"/>
              </a:rPr>
              <a:t>X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0077" y="5454515"/>
            <a:ext cx="95250" cy="98425"/>
          </a:xfrm>
          <a:custGeom>
            <a:avLst/>
            <a:gdLst/>
            <a:ahLst/>
            <a:cxnLst/>
            <a:rect l="l" t="t" r="r" b="b"/>
            <a:pathLst>
              <a:path w="95250" h="98425">
                <a:moveTo>
                  <a:pt x="95147" y="49009"/>
                </a:moveTo>
                <a:lnTo>
                  <a:pt x="0" y="49009"/>
                </a:lnTo>
              </a:path>
              <a:path w="95250" h="98425">
                <a:moveTo>
                  <a:pt x="47573" y="98074"/>
                </a:moveTo>
                <a:lnTo>
                  <a:pt x="47573" y="0"/>
                </a:lnTo>
              </a:path>
            </a:pathLst>
          </a:custGeom>
          <a:ln w="22147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0915" y="4571673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1882" y="0"/>
                </a:moveTo>
                <a:lnTo>
                  <a:pt x="0" y="0"/>
                </a:lnTo>
              </a:path>
            </a:pathLst>
          </a:custGeom>
          <a:ln w="2272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60915" y="4032120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1882" y="0"/>
                </a:moveTo>
                <a:lnTo>
                  <a:pt x="0" y="0"/>
                </a:lnTo>
              </a:path>
            </a:pathLst>
          </a:custGeom>
          <a:ln w="2272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378960" y="3860447"/>
            <a:ext cx="2093595" cy="2096135"/>
            <a:chOff x="3378960" y="3860447"/>
            <a:chExt cx="2093595" cy="2096135"/>
          </a:xfrm>
        </p:grpSpPr>
        <p:sp>
          <p:nvSpPr>
            <p:cNvPr id="10" name="object 10"/>
            <p:cNvSpPr/>
            <p:nvPr/>
          </p:nvSpPr>
          <p:spPr>
            <a:xfrm>
              <a:off x="4461283" y="4780117"/>
              <a:ext cx="297815" cy="331470"/>
            </a:xfrm>
            <a:custGeom>
              <a:avLst/>
              <a:gdLst/>
              <a:ahLst/>
              <a:cxnLst/>
              <a:rect l="l" t="t" r="r" b="b"/>
              <a:pathLst>
                <a:path w="297814" h="331470">
                  <a:moveTo>
                    <a:pt x="95147" y="281986"/>
                  </a:moveTo>
                  <a:lnTo>
                    <a:pt x="0" y="281986"/>
                  </a:lnTo>
                </a:path>
                <a:path w="297814" h="331470">
                  <a:moveTo>
                    <a:pt x="47573" y="331051"/>
                  </a:moveTo>
                  <a:lnTo>
                    <a:pt x="47573" y="232977"/>
                  </a:lnTo>
                </a:path>
                <a:path w="297814" h="331470">
                  <a:moveTo>
                    <a:pt x="107027" y="85836"/>
                  </a:moveTo>
                  <a:lnTo>
                    <a:pt x="11880" y="85836"/>
                  </a:lnTo>
                </a:path>
                <a:path w="297814" h="331470">
                  <a:moveTo>
                    <a:pt x="59453" y="134845"/>
                  </a:moveTo>
                  <a:lnTo>
                    <a:pt x="59453" y="36771"/>
                  </a:lnTo>
                </a:path>
                <a:path w="297814" h="331470">
                  <a:moveTo>
                    <a:pt x="297321" y="281986"/>
                  </a:moveTo>
                  <a:lnTo>
                    <a:pt x="202174" y="281986"/>
                  </a:lnTo>
                </a:path>
                <a:path w="297814" h="331470">
                  <a:moveTo>
                    <a:pt x="249747" y="331051"/>
                  </a:moveTo>
                  <a:lnTo>
                    <a:pt x="249747" y="232977"/>
                  </a:lnTo>
                </a:path>
                <a:path w="297814" h="331470">
                  <a:moveTo>
                    <a:pt x="285441" y="49009"/>
                  </a:moveTo>
                  <a:lnTo>
                    <a:pt x="190294" y="49009"/>
                  </a:lnTo>
                </a:path>
                <a:path w="297814" h="331470">
                  <a:moveTo>
                    <a:pt x="237867" y="98074"/>
                  </a:moveTo>
                  <a:lnTo>
                    <a:pt x="237867" y="0"/>
                  </a:lnTo>
                </a:path>
              </a:pathLst>
            </a:custGeom>
            <a:ln w="2214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48266" y="4216088"/>
              <a:ext cx="1115060" cy="1385570"/>
            </a:xfrm>
            <a:custGeom>
              <a:avLst/>
              <a:gdLst/>
              <a:ahLst/>
              <a:cxnLst/>
              <a:rect l="l" t="t" r="r" b="b"/>
              <a:pathLst>
                <a:path w="1115060" h="1385570">
                  <a:moveTo>
                    <a:pt x="1114688" y="98074"/>
                  </a:moveTo>
                  <a:lnTo>
                    <a:pt x="1022805" y="98074"/>
                  </a:lnTo>
                </a:path>
                <a:path w="1115060" h="1385570">
                  <a:moveTo>
                    <a:pt x="377324" y="208444"/>
                  </a:moveTo>
                  <a:lnTo>
                    <a:pt x="285441" y="208444"/>
                  </a:lnTo>
                </a:path>
                <a:path w="1115060" h="1385570">
                  <a:moveTo>
                    <a:pt x="187030" y="1078992"/>
                  </a:moveTo>
                  <a:lnTo>
                    <a:pt x="95147" y="1078992"/>
                  </a:lnTo>
                </a:path>
                <a:path w="1115060" h="1385570">
                  <a:moveTo>
                    <a:pt x="91882" y="453659"/>
                  </a:moveTo>
                  <a:lnTo>
                    <a:pt x="0" y="453659"/>
                  </a:lnTo>
                </a:path>
                <a:path w="1115060" h="1385570">
                  <a:moveTo>
                    <a:pt x="139456" y="1385556"/>
                  </a:moveTo>
                  <a:lnTo>
                    <a:pt x="47573" y="1385556"/>
                  </a:lnTo>
                </a:path>
                <a:path w="1115060" h="1385570">
                  <a:moveTo>
                    <a:pt x="115642" y="0"/>
                  </a:moveTo>
                  <a:lnTo>
                    <a:pt x="23760" y="0"/>
                  </a:lnTo>
                </a:path>
              </a:pathLst>
            </a:custGeom>
            <a:ln w="2214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8605" y="4890487"/>
              <a:ext cx="95250" cy="98425"/>
            </a:xfrm>
            <a:custGeom>
              <a:avLst/>
              <a:gdLst/>
              <a:ahLst/>
              <a:cxnLst/>
              <a:rect l="l" t="t" r="r" b="b"/>
              <a:pathLst>
                <a:path w="95250" h="98425">
                  <a:moveTo>
                    <a:pt x="95147" y="49009"/>
                  </a:moveTo>
                  <a:lnTo>
                    <a:pt x="0" y="49009"/>
                  </a:lnTo>
                </a:path>
                <a:path w="95250" h="98425">
                  <a:moveTo>
                    <a:pt x="47573" y="98074"/>
                  </a:moveTo>
                  <a:lnTo>
                    <a:pt x="47573" y="0"/>
                  </a:lnTo>
                </a:path>
              </a:pathLst>
            </a:custGeom>
            <a:ln w="2214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86611" y="4265097"/>
              <a:ext cx="984250" cy="1091565"/>
            </a:xfrm>
            <a:custGeom>
              <a:avLst/>
              <a:gdLst/>
              <a:ahLst/>
              <a:cxnLst/>
              <a:rect l="l" t="t" r="r" b="b"/>
              <a:pathLst>
                <a:path w="984250" h="1091564">
                  <a:moveTo>
                    <a:pt x="91856" y="625389"/>
                  </a:moveTo>
                  <a:lnTo>
                    <a:pt x="0" y="625389"/>
                  </a:lnTo>
                </a:path>
                <a:path w="984250" h="1091564">
                  <a:moveTo>
                    <a:pt x="983874" y="0"/>
                  </a:moveTo>
                  <a:lnTo>
                    <a:pt x="891991" y="0"/>
                  </a:lnTo>
                </a:path>
                <a:path w="984250" h="1091564">
                  <a:moveTo>
                    <a:pt x="115669" y="1091287"/>
                  </a:moveTo>
                  <a:lnTo>
                    <a:pt x="23786" y="1091287"/>
                  </a:lnTo>
                </a:path>
              </a:pathLst>
            </a:custGeom>
            <a:ln w="2214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78960" y="4081186"/>
              <a:ext cx="2093595" cy="1324610"/>
            </a:xfrm>
            <a:custGeom>
              <a:avLst/>
              <a:gdLst/>
              <a:ahLst/>
              <a:cxnLst/>
              <a:rect l="l" t="t" r="r" b="b"/>
              <a:pathLst>
                <a:path w="2093595" h="1324610">
                  <a:moveTo>
                    <a:pt x="2093248" y="49065"/>
                  </a:moveTo>
                  <a:lnTo>
                    <a:pt x="1998101" y="49065"/>
                  </a:lnTo>
                </a:path>
                <a:path w="2093595" h="1324610">
                  <a:moveTo>
                    <a:pt x="2045674" y="98074"/>
                  </a:moveTo>
                  <a:lnTo>
                    <a:pt x="2045674" y="0"/>
                  </a:lnTo>
                </a:path>
                <a:path w="2093595" h="1324610">
                  <a:moveTo>
                    <a:pt x="285441" y="147140"/>
                  </a:moveTo>
                  <a:lnTo>
                    <a:pt x="190294" y="147140"/>
                  </a:lnTo>
                </a:path>
                <a:path w="2093595" h="1324610">
                  <a:moveTo>
                    <a:pt x="237867" y="196206"/>
                  </a:moveTo>
                  <a:lnTo>
                    <a:pt x="237867" y="98074"/>
                  </a:lnTo>
                </a:path>
                <a:path w="2093595" h="1324610">
                  <a:moveTo>
                    <a:pt x="190294" y="1275198"/>
                  </a:moveTo>
                  <a:lnTo>
                    <a:pt x="95147" y="1275198"/>
                  </a:lnTo>
                </a:path>
                <a:path w="2093595" h="1324610">
                  <a:moveTo>
                    <a:pt x="142720" y="1324264"/>
                  </a:moveTo>
                  <a:lnTo>
                    <a:pt x="142720" y="1226189"/>
                  </a:lnTo>
                </a:path>
                <a:path w="2093595" h="1324610">
                  <a:moveTo>
                    <a:pt x="95147" y="735702"/>
                  </a:moveTo>
                  <a:lnTo>
                    <a:pt x="0" y="735702"/>
                  </a:lnTo>
                </a:path>
                <a:path w="2093595" h="1324610">
                  <a:moveTo>
                    <a:pt x="47573" y="784768"/>
                  </a:moveTo>
                  <a:lnTo>
                    <a:pt x="47573" y="686636"/>
                  </a:lnTo>
                </a:path>
              </a:pathLst>
            </a:custGeom>
            <a:ln w="2214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67677" y="3934045"/>
              <a:ext cx="1801495" cy="2011045"/>
            </a:xfrm>
            <a:custGeom>
              <a:avLst/>
              <a:gdLst/>
              <a:ahLst/>
              <a:cxnLst/>
              <a:rect l="l" t="t" r="r" b="b"/>
              <a:pathLst>
                <a:path w="1801495" h="2011045">
                  <a:moveTo>
                    <a:pt x="662765" y="1005450"/>
                  </a:moveTo>
                  <a:lnTo>
                    <a:pt x="570883" y="1005450"/>
                  </a:lnTo>
                </a:path>
                <a:path w="1801495" h="2011045">
                  <a:moveTo>
                    <a:pt x="1328796" y="637627"/>
                  </a:moveTo>
                  <a:lnTo>
                    <a:pt x="1236913" y="637627"/>
                  </a:lnTo>
                </a:path>
                <a:path w="1801495" h="2011045">
                  <a:moveTo>
                    <a:pt x="971967" y="196206"/>
                  </a:moveTo>
                  <a:lnTo>
                    <a:pt x="880084" y="196206"/>
                  </a:lnTo>
                </a:path>
                <a:path w="1801495" h="2011045">
                  <a:moveTo>
                    <a:pt x="853060" y="1618545"/>
                  </a:moveTo>
                  <a:lnTo>
                    <a:pt x="761177" y="1618545"/>
                  </a:lnTo>
                </a:path>
                <a:path w="1801495" h="2011045">
                  <a:moveTo>
                    <a:pt x="1447703" y="1446871"/>
                  </a:moveTo>
                  <a:lnTo>
                    <a:pt x="1355820" y="1446871"/>
                  </a:lnTo>
                </a:path>
                <a:path w="1801495" h="2011045">
                  <a:moveTo>
                    <a:pt x="1614237" y="1079048"/>
                  </a:moveTo>
                  <a:lnTo>
                    <a:pt x="1522354" y="1079048"/>
                  </a:lnTo>
                </a:path>
                <a:path w="1801495" h="2011045">
                  <a:moveTo>
                    <a:pt x="1186075" y="1790218"/>
                  </a:moveTo>
                  <a:lnTo>
                    <a:pt x="1094192" y="1790218"/>
                  </a:lnTo>
                </a:path>
                <a:path w="1801495" h="2011045">
                  <a:moveTo>
                    <a:pt x="91872" y="1777957"/>
                  </a:moveTo>
                  <a:lnTo>
                    <a:pt x="0" y="1777957"/>
                  </a:lnTo>
                </a:path>
                <a:path w="1801495" h="2011045">
                  <a:moveTo>
                    <a:pt x="520045" y="0"/>
                  </a:moveTo>
                  <a:lnTo>
                    <a:pt x="428162" y="0"/>
                  </a:lnTo>
                </a:path>
                <a:path w="1801495" h="2011045">
                  <a:moveTo>
                    <a:pt x="1801267" y="1839267"/>
                  </a:moveTo>
                  <a:lnTo>
                    <a:pt x="1709384" y="1839267"/>
                  </a:lnTo>
                </a:path>
                <a:path w="1801495" h="2011045">
                  <a:moveTo>
                    <a:pt x="424897" y="1974146"/>
                  </a:moveTo>
                  <a:lnTo>
                    <a:pt x="333015" y="1974146"/>
                  </a:lnTo>
                </a:path>
                <a:path w="1801495" h="2011045">
                  <a:moveTo>
                    <a:pt x="1471516" y="2010934"/>
                  </a:moveTo>
                  <a:lnTo>
                    <a:pt x="1379634" y="2010934"/>
                  </a:lnTo>
                </a:path>
              </a:pathLst>
            </a:custGeom>
            <a:ln w="2214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1620" y="3860447"/>
              <a:ext cx="95250" cy="98425"/>
            </a:xfrm>
            <a:custGeom>
              <a:avLst/>
              <a:gdLst/>
              <a:ahLst/>
              <a:cxnLst/>
              <a:rect l="l" t="t" r="r" b="b"/>
              <a:pathLst>
                <a:path w="95250" h="98425">
                  <a:moveTo>
                    <a:pt x="95147" y="49065"/>
                  </a:moveTo>
                  <a:lnTo>
                    <a:pt x="0" y="49065"/>
                  </a:lnTo>
                </a:path>
                <a:path w="95250" h="98425">
                  <a:moveTo>
                    <a:pt x="47573" y="98131"/>
                  </a:moveTo>
                  <a:lnTo>
                    <a:pt x="47573" y="0"/>
                  </a:lnTo>
                </a:path>
              </a:pathLst>
            </a:custGeom>
            <a:ln w="2214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12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CLASSIFICATION…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772562"/>
            <a:ext cx="7807325" cy="236601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Scaling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issues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scaled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to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prevent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measures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being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dominated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one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Example:</a:t>
            </a:r>
            <a:endParaRPr sz="1500">
              <a:latin typeface="Trebuchet MS"/>
              <a:cs typeface="Trebuchet MS"/>
            </a:endParaRPr>
          </a:p>
          <a:p>
            <a:pPr marL="959485" lvl="2" indent="-31750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9485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height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person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vary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1.5m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1.8m</a:t>
            </a:r>
            <a:endParaRPr sz="1400">
              <a:latin typeface="Trebuchet MS"/>
              <a:cs typeface="Trebuchet MS"/>
            </a:endParaRPr>
          </a:p>
          <a:p>
            <a:pPr marL="959485" lvl="2" indent="-31750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9485" algn="l"/>
              </a:tabLst>
            </a:pP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weight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person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vary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90lb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300lb</a:t>
            </a:r>
            <a:endParaRPr sz="1400">
              <a:latin typeface="Trebuchet MS"/>
              <a:cs typeface="Trebuchet MS"/>
            </a:endParaRPr>
          </a:p>
          <a:p>
            <a:pPr marL="959485" lvl="2" indent="-31750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9485" algn="l"/>
              </a:tabLst>
            </a:pP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income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person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vary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$10K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$1M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CLASSIFICATION…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93585" y="2135530"/>
            <a:ext cx="3539490" cy="149415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Problem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Euclidean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measure: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High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dimensional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500" dirty="0">
              <a:latin typeface="Trebuchet MS"/>
              <a:cs typeface="Trebuchet MS"/>
            </a:endParaRPr>
          </a:p>
          <a:p>
            <a:pPr marL="959485" lvl="2" indent="-317500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9485" algn="l"/>
              </a:tabLst>
            </a:pPr>
            <a:r>
              <a:rPr sz="1400" spc="-75" dirty="0">
                <a:solidFill>
                  <a:srgbClr val="FF0000"/>
                </a:solidFill>
                <a:latin typeface="Trebuchet MS"/>
                <a:cs typeface="Trebuchet MS"/>
              </a:rPr>
              <a:t>curse</a:t>
            </a:r>
            <a:r>
              <a:rPr sz="1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4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0000"/>
                </a:solidFill>
                <a:latin typeface="Trebuchet MS"/>
                <a:cs typeface="Trebuchet MS"/>
              </a:rPr>
              <a:t>dimensionality</a:t>
            </a:r>
            <a:endParaRPr sz="14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Can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produce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counter-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intuitive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results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994" y="3686291"/>
            <a:ext cx="2400300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0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1994" y="4200641"/>
            <a:ext cx="2400300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6694" y="3695816"/>
            <a:ext cx="2400300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6694" y="4210165"/>
            <a:ext cx="2400300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9634" y="3943604"/>
            <a:ext cx="213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vs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8668" y="4560062"/>
            <a:ext cx="4754245" cy="8051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090"/>
              </a:spcBef>
              <a:tabLst>
                <a:tab pos="3910329" algn="l"/>
              </a:tabLst>
            </a:pPr>
            <a:r>
              <a:rPr sz="2250" spc="-120" baseline="1851" dirty="0">
                <a:latin typeface="Trebuchet MS"/>
                <a:cs typeface="Trebuchet MS"/>
              </a:rPr>
              <a:t>d</a:t>
            </a:r>
            <a:r>
              <a:rPr sz="2250" spc="-67" baseline="1851" dirty="0">
                <a:latin typeface="Trebuchet MS"/>
                <a:cs typeface="Trebuchet MS"/>
              </a:rPr>
              <a:t> </a:t>
            </a:r>
            <a:r>
              <a:rPr sz="2250" spc="127" baseline="1851" dirty="0">
                <a:latin typeface="Trebuchet MS"/>
                <a:cs typeface="Trebuchet MS"/>
              </a:rPr>
              <a:t>=</a:t>
            </a:r>
            <a:r>
              <a:rPr sz="2250" spc="-60" baseline="1851" dirty="0">
                <a:latin typeface="Trebuchet MS"/>
                <a:cs typeface="Trebuchet MS"/>
              </a:rPr>
              <a:t> </a:t>
            </a:r>
            <a:r>
              <a:rPr sz="2250" spc="-15" baseline="1851" dirty="0">
                <a:latin typeface="Trebuchet MS"/>
                <a:cs typeface="Trebuchet MS"/>
              </a:rPr>
              <a:t>1.4142</a:t>
            </a:r>
            <a:r>
              <a:rPr sz="2250" baseline="1851" dirty="0">
                <a:latin typeface="Trebuchet MS"/>
                <a:cs typeface="Trebuchet MS"/>
              </a:rPr>
              <a:t>	</a:t>
            </a:r>
            <a:r>
              <a:rPr sz="1500" spc="-80" dirty="0">
                <a:latin typeface="Trebuchet MS"/>
                <a:cs typeface="Trebuchet MS"/>
              </a:rPr>
              <a:t>d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=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65" dirty="0">
                <a:latin typeface="Trebuchet MS"/>
                <a:cs typeface="Trebuchet MS"/>
              </a:rPr>
              <a:t>1.4142</a:t>
            </a:r>
            <a:endParaRPr sz="1500" dirty="0">
              <a:latin typeface="Trebuchet MS"/>
              <a:cs typeface="Trebuchet MS"/>
            </a:endParaRPr>
          </a:p>
          <a:p>
            <a:pPr marL="269240" indent="-256540">
              <a:lnSpc>
                <a:spcPct val="100000"/>
              </a:lnSpc>
              <a:spcBef>
                <a:spcPts val="1185"/>
              </a:spcBef>
              <a:buClr>
                <a:srgbClr val="0C7B9C"/>
              </a:buClr>
              <a:buSzPct val="72222"/>
              <a:buFont typeface="Arial MT"/>
              <a:buChar char="•"/>
              <a:tabLst>
                <a:tab pos="269240" algn="l"/>
              </a:tabLst>
            </a:pPr>
            <a:r>
              <a:rPr sz="1800" spc="-100" dirty="0">
                <a:latin typeface="Trebuchet MS"/>
                <a:cs typeface="Trebuchet MS"/>
              </a:rPr>
              <a:t>Solution: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Normalize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vectors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unit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length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CLASSIFICATION…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479954"/>
            <a:ext cx="5190490" cy="295148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k-</a:t>
            </a:r>
            <a:r>
              <a:rPr sz="1800" spc="245" dirty="0">
                <a:solidFill>
                  <a:srgbClr val="212745"/>
                </a:solidFill>
                <a:latin typeface="Trebuchet MS"/>
                <a:cs typeface="Trebuchet MS"/>
              </a:rPr>
              <a:t>NN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classifiers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FF0000"/>
                </a:solidFill>
                <a:latin typeface="Trebuchet MS"/>
                <a:cs typeface="Trebuchet MS"/>
              </a:rPr>
              <a:t>lazy</a:t>
            </a: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learners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does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build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models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explicitly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Unlike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0070C0"/>
                </a:solidFill>
                <a:latin typeface="Trebuchet MS"/>
                <a:cs typeface="Trebuchet MS"/>
              </a:rPr>
              <a:t>eager</a:t>
            </a:r>
            <a:r>
              <a:rPr sz="1500" spc="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0070C0"/>
                </a:solidFill>
                <a:latin typeface="Trebuchet MS"/>
                <a:cs typeface="Trebuchet MS"/>
              </a:rPr>
              <a:t>learners</a:t>
            </a:r>
            <a:r>
              <a:rPr sz="1500" spc="-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trees</a:t>
            </a: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20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Classifying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unknown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records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relatively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expensive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Naïve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algorithm: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O(n)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Need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structures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retrieve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nearest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neighbors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fast.</a:t>
            </a:r>
            <a:endParaRPr sz="15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0000"/>
                </a:solidFill>
                <a:latin typeface="Trebuchet MS"/>
                <a:cs typeface="Trebuchet MS"/>
              </a:rPr>
              <a:t>Nearest</a:t>
            </a:r>
            <a:r>
              <a:rPr sz="14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0000"/>
                </a:solidFill>
                <a:latin typeface="Trebuchet MS"/>
                <a:cs typeface="Trebuchet MS"/>
              </a:rPr>
              <a:t>Neighbor</a:t>
            </a:r>
            <a:r>
              <a:rPr sz="14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0000"/>
                </a:solidFill>
                <a:latin typeface="Trebuchet MS"/>
                <a:cs typeface="Trebuchet MS"/>
              </a:rPr>
              <a:t>Search</a:t>
            </a:r>
            <a:r>
              <a:rPr sz="1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problem.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380490" marR="5080" indent="-1367155">
              <a:lnSpc>
                <a:spcPts val="3910"/>
              </a:lnSpc>
              <a:spcBef>
                <a:spcPts val="250"/>
              </a:spcBef>
            </a:pPr>
            <a:r>
              <a:rPr spc="165" dirty="0"/>
              <a:t>FINDING</a:t>
            </a:r>
            <a:r>
              <a:rPr spc="-70" dirty="0"/>
              <a:t> </a:t>
            </a:r>
            <a:r>
              <a:rPr spc="65" dirty="0"/>
              <a:t>NEAREST</a:t>
            </a:r>
            <a:r>
              <a:rPr spc="-70" dirty="0"/>
              <a:t> </a:t>
            </a:r>
            <a:r>
              <a:rPr spc="135" dirty="0"/>
              <a:t>NEIGHBOR </a:t>
            </a:r>
            <a:r>
              <a:rPr spc="130" dirty="0"/>
              <a:t>USING</a:t>
            </a:r>
            <a:r>
              <a:rPr spc="-60" dirty="0"/>
              <a:t> </a:t>
            </a:r>
            <a:r>
              <a:rPr spc="175" dirty="0"/>
              <a:t>KD-</a:t>
            </a:r>
            <a:r>
              <a:rPr spc="-20"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4532" y="2467762"/>
            <a:ext cx="5454015" cy="820419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</a:tabLst>
            </a:pPr>
            <a:r>
              <a:rPr sz="1800" b="1" spc="-250" dirty="0">
                <a:solidFill>
                  <a:srgbClr val="FF0000"/>
                </a:solidFill>
                <a:latin typeface="Verdana"/>
                <a:cs typeface="Verdana"/>
              </a:rPr>
              <a:t>kd-</a:t>
            </a:r>
            <a:r>
              <a:rPr sz="1800" b="1" spc="-170" dirty="0">
                <a:solidFill>
                  <a:srgbClr val="FF0000"/>
                </a:solidFill>
                <a:latin typeface="Verdana"/>
                <a:cs typeface="Verdana"/>
              </a:rPr>
              <a:t>tree</a:t>
            </a:r>
            <a:r>
              <a:rPr sz="1800" b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0000"/>
                </a:solidFill>
                <a:latin typeface="Trebuchet MS"/>
                <a:cs typeface="Trebuchet MS"/>
              </a:rPr>
              <a:t>(k-</a:t>
            </a:r>
            <a:r>
              <a:rPr sz="1800" spc="-110" dirty="0">
                <a:solidFill>
                  <a:srgbClr val="FF0000"/>
                </a:solidFill>
                <a:latin typeface="Trebuchet MS"/>
                <a:cs typeface="Trebuchet MS"/>
              </a:rPr>
              <a:t>dimensional</a:t>
            </a:r>
            <a:r>
              <a:rPr sz="18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tree)</a:t>
            </a:r>
            <a:endParaRPr sz="1800" dirty="0">
              <a:latin typeface="Trebuchet MS"/>
              <a:cs typeface="Trebuchet MS"/>
            </a:endParaRPr>
          </a:p>
          <a:p>
            <a:pPr marL="667385" lvl="1" indent="-30543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67385" algn="l"/>
              </a:tabLst>
            </a:pPr>
            <a:r>
              <a:rPr sz="15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structure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answering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nearest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neighbor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queries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0070C0"/>
                </a:solidFill>
                <a:latin typeface="Trebuchet MS"/>
                <a:cs typeface="Trebuchet MS"/>
              </a:rPr>
              <a:t>R</a:t>
            </a:r>
            <a:r>
              <a:rPr sz="1500" spc="-37" baseline="22222" dirty="0">
                <a:solidFill>
                  <a:srgbClr val="0070C0"/>
                </a:solidFill>
                <a:latin typeface="Trebuchet MS"/>
                <a:cs typeface="Trebuchet MS"/>
              </a:rPr>
              <a:t>2</a:t>
            </a:r>
            <a:endParaRPr sz="1500" baseline="22222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3942384"/>
            <a:ext cx="6393815" cy="15036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250" dirty="0">
                <a:solidFill>
                  <a:srgbClr val="212745"/>
                </a:solidFill>
                <a:latin typeface="Verdana"/>
                <a:cs typeface="Verdana"/>
              </a:rPr>
              <a:t>kd-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tree</a:t>
            </a:r>
            <a:r>
              <a:rPr sz="1800" b="1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construction</a:t>
            </a:r>
            <a:r>
              <a:rPr sz="1800" b="1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212745"/>
                </a:solidFill>
                <a:latin typeface="Verdana"/>
                <a:cs typeface="Verdana"/>
              </a:rPr>
              <a:t>algorithm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Select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0070C0"/>
                </a:solidFill>
                <a:latin typeface="Trebuchet MS"/>
                <a:cs typeface="Trebuchet MS"/>
              </a:rPr>
              <a:t>x</a:t>
            </a:r>
            <a:r>
              <a:rPr sz="1500" spc="-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0070C0"/>
                </a:solidFill>
                <a:latin typeface="Trebuchet MS"/>
                <a:cs typeface="Trebuchet MS"/>
              </a:rPr>
              <a:t>y</a:t>
            </a:r>
            <a:r>
              <a:rPr sz="1500" spc="-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dimension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(alternating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two)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Partition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space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line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passing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median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point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Repeat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recursively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partitions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long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there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enough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69900" y="5153659"/>
            <a:ext cx="215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kd-trees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343150"/>
            <a:ext cx="37719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4650" y="2125266"/>
            <a:ext cx="3486150" cy="31325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69900" y="5153659"/>
            <a:ext cx="215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kd-trees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0" y="2114551"/>
            <a:ext cx="3514725" cy="32325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69900" y="5153659"/>
            <a:ext cx="215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kd-trees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1" y="2171700"/>
            <a:ext cx="3636168" cy="3228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69900" y="5153659"/>
            <a:ext cx="215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kd-trees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TODAY’S</a:t>
                      </a:r>
                      <a:r>
                        <a:rPr sz="3200" spc="-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907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367532"/>
            <a:ext cx="2799080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Nearest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neighbor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classifier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Kd-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2171700"/>
            <a:ext cx="3429000" cy="3314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69900" y="5153659"/>
            <a:ext cx="215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kd-trees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6338" y="2282669"/>
            <a:ext cx="3369240" cy="27274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8421" y="2263619"/>
            <a:ext cx="2993528" cy="27084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69900" y="5153659"/>
            <a:ext cx="215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dimensional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kd-trees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READING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443988"/>
            <a:ext cx="7553959" cy="26390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5:Tan,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Steinbach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Kumar</a:t>
            </a:r>
            <a:endParaRPr sz="18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lang="en-US" spc="-170" dirty="0">
                <a:solidFill>
                  <a:srgbClr val="212745"/>
                </a:solidFill>
                <a:latin typeface="Trebuchet MS"/>
                <a:cs typeface="Trebuchet MS"/>
              </a:rPr>
              <a:t>9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Han,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Kamber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Pei</a:t>
            </a:r>
            <a:endParaRPr sz="18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10: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D.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Larose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C.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Larose</a:t>
            </a:r>
            <a:endParaRPr sz="18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Articles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KNN: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u="sng" spc="-204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https://towardsdatascience.com/k-</a:t>
            </a:r>
            <a:r>
              <a:rPr sz="1600" u="sng" spc="-20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nearest-neighbor-</a:t>
            </a:r>
            <a:r>
              <a:rPr sz="1600" u="sng" spc="-12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85bd50ea3e4d</a:t>
            </a:r>
            <a:endParaRPr sz="1600" dirty="0">
              <a:latin typeface="Verdana"/>
              <a:cs typeface="Verdana"/>
            </a:endParaRPr>
          </a:p>
          <a:p>
            <a:pPr marL="641985" marR="5080" lvl="1" indent="-306070">
              <a:lnSpc>
                <a:spcPts val="1900"/>
              </a:lnSpc>
              <a:spcBef>
                <a:spcPts val="106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u="sng" spc="-204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https://</a:t>
            </a:r>
            <a:r>
              <a:rPr sz="1600" u="sng" spc="-204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  <a:hlinkClick r:id="rId2"/>
              </a:rPr>
              <a:t>www.analyticsvidhya.com/blog/2018/03/introduction-</a:t>
            </a:r>
            <a:r>
              <a:rPr sz="1600" u="sng" spc="-21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  <a:hlinkClick r:id="rId2"/>
              </a:rPr>
              <a:t>k-</a:t>
            </a:r>
            <a:r>
              <a:rPr sz="1600" u="sng" spc="-19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  <a:hlinkClick r:id="rId2"/>
              </a:rPr>
              <a:t>neighbours-</a:t>
            </a:r>
            <a:r>
              <a:rPr sz="1600" u="sng" spc="-14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  <a:hlinkClick r:id="rId2"/>
              </a:rPr>
              <a:t>algorithm-</a:t>
            </a:r>
            <a:r>
              <a:rPr sz="1600" spc="-140" dirty="0">
                <a:solidFill>
                  <a:srgbClr val="56C7AA"/>
                </a:solidFill>
                <a:latin typeface="Verdana"/>
                <a:cs typeface="Verdana"/>
              </a:rPr>
              <a:t> </a:t>
            </a:r>
            <a:r>
              <a:rPr sz="1600" u="sng" spc="-9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clustering/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ILLUSTRATING</a:t>
                      </a:r>
                      <a:r>
                        <a:rPr sz="2800" spc="2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CLASSIFICATION</a:t>
                      </a:r>
                      <a:r>
                        <a:rPr sz="2800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97059" y="3930408"/>
            <a:ext cx="755650" cy="549275"/>
            <a:chOff x="6697059" y="3930408"/>
            <a:chExt cx="755650" cy="549275"/>
          </a:xfrm>
        </p:grpSpPr>
        <p:sp>
          <p:nvSpPr>
            <p:cNvPr id="4" name="object 4"/>
            <p:cNvSpPr/>
            <p:nvPr/>
          </p:nvSpPr>
          <p:spPr>
            <a:xfrm>
              <a:off x="6834594" y="3931319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409672"/>
                  </a:move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8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6" y="0"/>
                  </a:lnTo>
                  <a:lnTo>
                    <a:pt x="548546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6" y="4096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66281" y="3999598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7" y="0"/>
                  </a:moveTo>
                  <a:lnTo>
                    <a:pt x="548546" y="1061"/>
                  </a:lnTo>
                  <a:lnTo>
                    <a:pt x="70361" y="1061"/>
                  </a:lnTo>
                  <a:lnTo>
                    <a:pt x="68312" y="0"/>
                  </a:lnTo>
                  <a:lnTo>
                    <a:pt x="41723" y="5398"/>
                  </a:lnTo>
                  <a:lnTo>
                    <a:pt x="20009" y="20028"/>
                  </a:lnTo>
                  <a:lnTo>
                    <a:pt x="5368" y="41714"/>
                  </a:lnTo>
                  <a:lnTo>
                    <a:pt x="0" y="68279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7" y="409672"/>
                  </a:ln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9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6282" y="3999598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409672"/>
                  </a:move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8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6" y="0"/>
                  </a:lnTo>
                  <a:lnTo>
                    <a:pt x="548546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6" y="4096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97969" y="4067877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7" y="0"/>
                  </a:moveTo>
                  <a:lnTo>
                    <a:pt x="548546" y="1061"/>
                  </a:lnTo>
                  <a:lnTo>
                    <a:pt x="70361" y="1061"/>
                  </a:lnTo>
                  <a:lnTo>
                    <a:pt x="68312" y="0"/>
                  </a:lnTo>
                  <a:lnTo>
                    <a:pt x="41723" y="5397"/>
                  </a:lnTo>
                  <a:lnTo>
                    <a:pt x="20009" y="20028"/>
                  </a:lnTo>
                  <a:lnTo>
                    <a:pt x="5368" y="41714"/>
                  </a:lnTo>
                  <a:lnTo>
                    <a:pt x="0" y="68279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7" y="409672"/>
                  </a:ln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9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7"/>
                  </a:lnTo>
                  <a:lnTo>
                    <a:pt x="546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7969" y="4067877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409672"/>
                  </a:move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8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6" y="0"/>
                  </a:lnTo>
                  <a:lnTo>
                    <a:pt x="548546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6" y="4096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331728" y="4420066"/>
            <a:ext cx="818515" cy="521970"/>
            <a:chOff x="5331728" y="4420066"/>
            <a:chExt cx="818515" cy="521970"/>
          </a:xfrm>
        </p:grpSpPr>
        <p:sp>
          <p:nvSpPr>
            <p:cNvPr id="10" name="object 10"/>
            <p:cNvSpPr/>
            <p:nvPr/>
          </p:nvSpPr>
          <p:spPr>
            <a:xfrm>
              <a:off x="5331728" y="4420066"/>
              <a:ext cx="818515" cy="521970"/>
            </a:xfrm>
            <a:custGeom>
              <a:avLst/>
              <a:gdLst/>
              <a:ahLst/>
              <a:cxnLst/>
              <a:rect l="l" t="t" r="r" b="b"/>
              <a:pathLst>
                <a:path w="818514" h="521970">
                  <a:moveTo>
                    <a:pt x="818044" y="0"/>
                  </a:moveTo>
                  <a:lnTo>
                    <a:pt x="0" y="0"/>
                  </a:lnTo>
                  <a:lnTo>
                    <a:pt x="0" y="521734"/>
                  </a:lnTo>
                  <a:lnTo>
                    <a:pt x="818044" y="521734"/>
                  </a:lnTo>
                  <a:lnTo>
                    <a:pt x="8180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1728" y="4420067"/>
              <a:ext cx="818515" cy="65405"/>
            </a:xfrm>
            <a:custGeom>
              <a:avLst/>
              <a:gdLst/>
              <a:ahLst/>
              <a:cxnLst/>
              <a:rect l="l" t="t" r="r" b="b"/>
              <a:pathLst>
                <a:path w="818514" h="65404">
                  <a:moveTo>
                    <a:pt x="818043" y="0"/>
                  </a:moveTo>
                  <a:lnTo>
                    <a:pt x="0" y="0"/>
                  </a:lnTo>
                  <a:lnTo>
                    <a:pt x="69880" y="65176"/>
                  </a:lnTo>
                  <a:lnTo>
                    <a:pt x="748177" y="65176"/>
                  </a:lnTo>
                  <a:lnTo>
                    <a:pt x="81804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1728" y="4420067"/>
              <a:ext cx="70485" cy="521970"/>
            </a:xfrm>
            <a:custGeom>
              <a:avLst/>
              <a:gdLst/>
              <a:ahLst/>
              <a:cxnLst/>
              <a:rect l="l" t="t" r="r" b="b"/>
              <a:pathLst>
                <a:path w="70485" h="521970">
                  <a:moveTo>
                    <a:pt x="0" y="0"/>
                  </a:moveTo>
                  <a:lnTo>
                    <a:pt x="0" y="521733"/>
                  </a:lnTo>
                  <a:lnTo>
                    <a:pt x="69880" y="456558"/>
                  </a:lnTo>
                  <a:lnTo>
                    <a:pt x="69880" y="65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1728" y="4876626"/>
              <a:ext cx="818515" cy="65405"/>
            </a:xfrm>
            <a:custGeom>
              <a:avLst/>
              <a:gdLst/>
              <a:ahLst/>
              <a:cxnLst/>
              <a:rect l="l" t="t" r="r" b="b"/>
              <a:pathLst>
                <a:path w="818514" h="65404">
                  <a:moveTo>
                    <a:pt x="748177" y="0"/>
                  </a:moveTo>
                  <a:lnTo>
                    <a:pt x="69880" y="0"/>
                  </a:lnTo>
                  <a:lnTo>
                    <a:pt x="0" y="65175"/>
                  </a:lnTo>
                  <a:lnTo>
                    <a:pt x="818043" y="65175"/>
                  </a:lnTo>
                  <a:lnTo>
                    <a:pt x="74817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79905" y="4420067"/>
              <a:ext cx="70485" cy="521970"/>
            </a:xfrm>
            <a:custGeom>
              <a:avLst/>
              <a:gdLst/>
              <a:ahLst/>
              <a:cxnLst/>
              <a:rect l="l" t="t" r="r" b="b"/>
              <a:pathLst>
                <a:path w="70485" h="521970">
                  <a:moveTo>
                    <a:pt x="69866" y="0"/>
                  </a:moveTo>
                  <a:lnTo>
                    <a:pt x="0" y="65176"/>
                  </a:lnTo>
                  <a:lnTo>
                    <a:pt x="0" y="456558"/>
                  </a:lnTo>
                  <a:lnTo>
                    <a:pt x="69866" y="521733"/>
                  </a:lnTo>
                  <a:lnTo>
                    <a:pt x="6986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31728" y="4420066"/>
            <a:ext cx="818515" cy="5219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09550" marR="182880" indent="-10795">
              <a:lnSpc>
                <a:spcPct val="113700"/>
              </a:lnSpc>
              <a:spcBef>
                <a:spcPts val="260"/>
              </a:spcBef>
            </a:pPr>
            <a:r>
              <a:rPr sz="1100" b="1" spc="-10" dirty="0">
                <a:latin typeface="Arial"/>
                <a:cs typeface="Arial"/>
              </a:rPr>
              <a:t>Apply Model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99267" y="3157644"/>
            <a:ext cx="833119" cy="434340"/>
            <a:chOff x="4399267" y="3157644"/>
            <a:chExt cx="833119" cy="434340"/>
          </a:xfrm>
        </p:grpSpPr>
        <p:sp>
          <p:nvSpPr>
            <p:cNvPr id="17" name="object 17"/>
            <p:cNvSpPr/>
            <p:nvPr/>
          </p:nvSpPr>
          <p:spPr>
            <a:xfrm>
              <a:off x="4400177" y="3158556"/>
              <a:ext cx="831215" cy="432434"/>
            </a:xfrm>
            <a:custGeom>
              <a:avLst/>
              <a:gdLst/>
              <a:ahLst/>
              <a:cxnLst/>
              <a:rect l="l" t="t" r="r" b="b"/>
              <a:pathLst>
                <a:path w="831214" h="432435">
                  <a:moveTo>
                    <a:pt x="22771" y="0"/>
                  </a:moveTo>
                  <a:lnTo>
                    <a:pt x="0" y="45518"/>
                  </a:lnTo>
                  <a:lnTo>
                    <a:pt x="751433" y="386913"/>
                  </a:lnTo>
                  <a:lnTo>
                    <a:pt x="728662" y="432431"/>
                  </a:lnTo>
                  <a:lnTo>
                    <a:pt x="831131" y="398292"/>
                  </a:lnTo>
                  <a:lnTo>
                    <a:pt x="791282" y="295874"/>
                  </a:lnTo>
                  <a:lnTo>
                    <a:pt x="768511" y="341393"/>
                  </a:lnTo>
                  <a:lnTo>
                    <a:pt x="2277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0177" y="3158555"/>
              <a:ext cx="831215" cy="432434"/>
            </a:xfrm>
            <a:custGeom>
              <a:avLst/>
              <a:gdLst/>
              <a:ahLst/>
              <a:cxnLst/>
              <a:rect l="l" t="t" r="r" b="b"/>
              <a:pathLst>
                <a:path w="831214" h="432435">
                  <a:moveTo>
                    <a:pt x="831130" y="398292"/>
                  </a:moveTo>
                  <a:lnTo>
                    <a:pt x="791282" y="295874"/>
                  </a:lnTo>
                  <a:lnTo>
                    <a:pt x="768511" y="341393"/>
                  </a:lnTo>
                  <a:lnTo>
                    <a:pt x="22770" y="0"/>
                  </a:lnTo>
                  <a:lnTo>
                    <a:pt x="0" y="45519"/>
                  </a:lnTo>
                  <a:lnTo>
                    <a:pt x="751433" y="386913"/>
                  </a:lnTo>
                  <a:lnTo>
                    <a:pt x="728662" y="432432"/>
                  </a:lnTo>
                  <a:lnTo>
                    <a:pt x="831130" y="3982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60841" y="5143918"/>
            <a:ext cx="663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Calibri"/>
                <a:cs typeface="Calibri"/>
              </a:rPr>
              <a:t>Deduction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31728" y="3453419"/>
            <a:ext cx="818515" cy="521334"/>
            <a:chOff x="5331728" y="3453419"/>
            <a:chExt cx="818515" cy="521334"/>
          </a:xfrm>
        </p:grpSpPr>
        <p:sp>
          <p:nvSpPr>
            <p:cNvPr id="21" name="object 21"/>
            <p:cNvSpPr/>
            <p:nvPr/>
          </p:nvSpPr>
          <p:spPr>
            <a:xfrm>
              <a:off x="5331728" y="3453419"/>
              <a:ext cx="818515" cy="521334"/>
            </a:xfrm>
            <a:custGeom>
              <a:avLst/>
              <a:gdLst/>
              <a:ahLst/>
              <a:cxnLst/>
              <a:rect l="l" t="t" r="r" b="b"/>
              <a:pathLst>
                <a:path w="818514" h="521335">
                  <a:moveTo>
                    <a:pt x="0" y="521222"/>
                  </a:moveTo>
                  <a:lnTo>
                    <a:pt x="818044" y="521222"/>
                  </a:lnTo>
                  <a:lnTo>
                    <a:pt x="818044" y="0"/>
                  </a:lnTo>
                  <a:lnTo>
                    <a:pt x="0" y="0"/>
                  </a:lnTo>
                  <a:lnTo>
                    <a:pt x="0" y="52122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6692" y="3453419"/>
              <a:ext cx="808355" cy="65405"/>
            </a:xfrm>
            <a:custGeom>
              <a:avLst/>
              <a:gdLst/>
              <a:ahLst/>
              <a:cxnLst/>
              <a:rect l="l" t="t" r="r" b="b"/>
              <a:pathLst>
                <a:path w="808354" h="65404">
                  <a:moveTo>
                    <a:pt x="808116" y="0"/>
                  </a:moveTo>
                  <a:lnTo>
                    <a:pt x="0" y="0"/>
                  </a:lnTo>
                  <a:lnTo>
                    <a:pt x="64916" y="65112"/>
                  </a:lnTo>
                  <a:lnTo>
                    <a:pt x="743213" y="65112"/>
                  </a:lnTo>
                  <a:lnTo>
                    <a:pt x="80811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1728" y="3453419"/>
              <a:ext cx="70485" cy="521334"/>
            </a:xfrm>
            <a:custGeom>
              <a:avLst/>
              <a:gdLst/>
              <a:ahLst/>
              <a:cxnLst/>
              <a:rect l="l" t="t" r="r" b="b"/>
              <a:pathLst>
                <a:path w="70485" h="521335">
                  <a:moveTo>
                    <a:pt x="4964" y="0"/>
                  </a:moveTo>
                  <a:lnTo>
                    <a:pt x="0" y="0"/>
                  </a:lnTo>
                  <a:lnTo>
                    <a:pt x="0" y="521222"/>
                  </a:lnTo>
                  <a:lnTo>
                    <a:pt x="69880" y="455940"/>
                  </a:lnTo>
                  <a:lnTo>
                    <a:pt x="69880" y="65112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1728" y="3909359"/>
              <a:ext cx="818515" cy="65405"/>
            </a:xfrm>
            <a:custGeom>
              <a:avLst/>
              <a:gdLst/>
              <a:ahLst/>
              <a:cxnLst/>
              <a:rect l="l" t="t" r="r" b="b"/>
              <a:pathLst>
                <a:path w="818514" h="65404">
                  <a:moveTo>
                    <a:pt x="748177" y="0"/>
                  </a:moveTo>
                  <a:lnTo>
                    <a:pt x="69880" y="0"/>
                  </a:lnTo>
                  <a:lnTo>
                    <a:pt x="0" y="65281"/>
                  </a:lnTo>
                  <a:lnTo>
                    <a:pt x="818043" y="65281"/>
                  </a:lnTo>
                  <a:lnTo>
                    <a:pt x="74817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79905" y="3453419"/>
              <a:ext cx="70485" cy="521334"/>
            </a:xfrm>
            <a:custGeom>
              <a:avLst/>
              <a:gdLst/>
              <a:ahLst/>
              <a:cxnLst/>
              <a:rect l="l" t="t" r="r" b="b"/>
              <a:pathLst>
                <a:path w="70485" h="521335">
                  <a:moveTo>
                    <a:pt x="69866" y="0"/>
                  </a:moveTo>
                  <a:lnTo>
                    <a:pt x="64903" y="0"/>
                  </a:lnTo>
                  <a:lnTo>
                    <a:pt x="0" y="65112"/>
                  </a:lnTo>
                  <a:lnTo>
                    <a:pt x="0" y="455940"/>
                  </a:lnTo>
                  <a:lnTo>
                    <a:pt x="69866" y="521222"/>
                  </a:lnTo>
                  <a:lnTo>
                    <a:pt x="6986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31728" y="3453419"/>
            <a:ext cx="818515" cy="52133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09550" marR="182880" indent="-5715">
              <a:lnSpc>
                <a:spcPct val="116599"/>
              </a:lnSpc>
              <a:spcBef>
                <a:spcPts val="180"/>
              </a:spcBef>
            </a:pPr>
            <a:r>
              <a:rPr sz="1100" b="1" spc="-10" dirty="0">
                <a:latin typeface="Arial"/>
                <a:cs typeface="Arial"/>
              </a:rPr>
              <a:t>Learn Model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09538" y="3840432"/>
            <a:ext cx="423545" cy="264160"/>
            <a:chOff x="6209538" y="3840432"/>
            <a:chExt cx="423545" cy="264160"/>
          </a:xfrm>
        </p:grpSpPr>
        <p:sp>
          <p:nvSpPr>
            <p:cNvPr id="28" name="object 28"/>
            <p:cNvSpPr/>
            <p:nvPr/>
          </p:nvSpPr>
          <p:spPr>
            <a:xfrm>
              <a:off x="6210448" y="3841343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40" h="262254">
                  <a:moveTo>
                    <a:pt x="22771" y="0"/>
                  </a:moveTo>
                  <a:lnTo>
                    <a:pt x="0" y="45519"/>
                  </a:lnTo>
                  <a:lnTo>
                    <a:pt x="341561" y="216216"/>
                  </a:lnTo>
                  <a:lnTo>
                    <a:pt x="318790" y="261734"/>
                  </a:lnTo>
                  <a:lnTo>
                    <a:pt x="421258" y="227595"/>
                  </a:lnTo>
                  <a:lnTo>
                    <a:pt x="387102" y="125177"/>
                  </a:lnTo>
                  <a:lnTo>
                    <a:pt x="364331" y="170696"/>
                  </a:lnTo>
                  <a:lnTo>
                    <a:pt x="2277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10449" y="3841343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40" h="262254">
                  <a:moveTo>
                    <a:pt x="421258" y="227595"/>
                  </a:moveTo>
                  <a:lnTo>
                    <a:pt x="387101" y="125177"/>
                  </a:lnTo>
                  <a:lnTo>
                    <a:pt x="364331" y="170696"/>
                  </a:lnTo>
                  <a:lnTo>
                    <a:pt x="22770" y="0"/>
                  </a:lnTo>
                  <a:lnTo>
                    <a:pt x="0" y="45519"/>
                  </a:lnTo>
                  <a:lnTo>
                    <a:pt x="341560" y="216216"/>
                  </a:lnTo>
                  <a:lnTo>
                    <a:pt x="318789" y="261735"/>
                  </a:lnTo>
                  <a:lnTo>
                    <a:pt x="421258" y="2275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220924" y="4318384"/>
            <a:ext cx="423545" cy="264160"/>
            <a:chOff x="6220924" y="4318384"/>
            <a:chExt cx="423545" cy="264160"/>
          </a:xfrm>
        </p:grpSpPr>
        <p:sp>
          <p:nvSpPr>
            <p:cNvPr id="31" name="object 31"/>
            <p:cNvSpPr/>
            <p:nvPr/>
          </p:nvSpPr>
          <p:spPr>
            <a:xfrm>
              <a:off x="6221834" y="4319294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40" h="262254">
                  <a:moveTo>
                    <a:pt x="398487" y="0"/>
                  </a:moveTo>
                  <a:lnTo>
                    <a:pt x="56926" y="170696"/>
                  </a:lnTo>
                  <a:lnTo>
                    <a:pt x="34156" y="125178"/>
                  </a:lnTo>
                  <a:lnTo>
                    <a:pt x="0" y="227596"/>
                  </a:lnTo>
                  <a:lnTo>
                    <a:pt x="102468" y="261735"/>
                  </a:lnTo>
                  <a:lnTo>
                    <a:pt x="79697" y="216216"/>
                  </a:lnTo>
                  <a:lnTo>
                    <a:pt x="421257" y="45519"/>
                  </a:lnTo>
                  <a:lnTo>
                    <a:pt x="398487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21834" y="4319294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40" h="262254">
                  <a:moveTo>
                    <a:pt x="0" y="227595"/>
                  </a:moveTo>
                  <a:lnTo>
                    <a:pt x="102468" y="261735"/>
                  </a:lnTo>
                  <a:lnTo>
                    <a:pt x="79697" y="216216"/>
                  </a:lnTo>
                  <a:lnTo>
                    <a:pt x="421258" y="45519"/>
                  </a:lnTo>
                  <a:lnTo>
                    <a:pt x="398487" y="0"/>
                  </a:lnTo>
                  <a:lnTo>
                    <a:pt x="56926" y="170696"/>
                  </a:lnTo>
                  <a:lnTo>
                    <a:pt x="34156" y="125177"/>
                  </a:lnTo>
                  <a:lnTo>
                    <a:pt x="0" y="2275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410652" y="4830474"/>
            <a:ext cx="827405" cy="406400"/>
            <a:chOff x="4410652" y="4830474"/>
            <a:chExt cx="827405" cy="406400"/>
          </a:xfrm>
        </p:grpSpPr>
        <p:sp>
          <p:nvSpPr>
            <p:cNvPr id="34" name="object 34"/>
            <p:cNvSpPr/>
            <p:nvPr/>
          </p:nvSpPr>
          <p:spPr>
            <a:xfrm>
              <a:off x="4411563" y="4831384"/>
              <a:ext cx="825500" cy="404495"/>
            </a:xfrm>
            <a:custGeom>
              <a:avLst/>
              <a:gdLst/>
              <a:ahLst/>
              <a:cxnLst/>
              <a:rect l="l" t="t" r="r" b="b"/>
              <a:pathLst>
                <a:path w="825500" h="404495">
                  <a:moveTo>
                    <a:pt x="808360" y="0"/>
                  </a:moveTo>
                  <a:lnTo>
                    <a:pt x="56926" y="307254"/>
                  </a:lnTo>
                  <a:lnTo>
                    <a:pt x="39848" y="261735"/>
                  </a:lnTo>
                  <a:lnTo>
                    <a:pt x="0" y="364153"/>
                  </a:lnTo>
                  <a:lnTo>
                    <a:pt x="96775" y="403983"/>
                  </a:lnTo>
                  <a:lnTo>
                    <a:pt x="79697" y="358463"/>
                  </a:lnTo>
                  <a:lnTo>
                    <a:pt x="825437" y="45519"/>
                  </a:lnTo>
                  <a:lnTo>
                    <a:pt x="808360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11563" y="4831385"/>
              <a:ext cx="825500" cy="404495"/>
            </a:xfrm>
            <a:custGeom>
              <a:avLst/>
              <a:gdLst/>
              <a:ahLst/>
              <a:cxnLst/>
              <a:rect l="l" t="t" r="r" b="b"/>
              <a:pathLst>
                <a:path w="825500" h="404495">
                  <a:moveTo>
                    <a:pt x="0" y="364153"/>
                  </a:moveTo>
                  <a:lnTo>
                    <a:pt x="96775" y="403982"/>
                  </a:lnTo>
                  <a:lnTo>
                    <a:pt x="79697" y="358463"/>
                  </a:lnTo>
                  <a:lnTo>
                    <a:pt x="825438" y="45519"/>
                  </a:lnTo>
                  <a:lnTo>
                    <a:pt x="808360" y="0"/>
                  </a:lnTo>
                  <a:lnTo>
                    <a:pt x="56926" y="307254"/>
                  </a:lnTo>
                  <a:lnTo>
                    <a:pt x="39848" y="261735"/>
                  </a:lnTo>
                  <a:lnTo>
                    <a:pt x="0" y="3641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22425" y="4157812"/>
            <a:ext cx="419734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b="1" spc="-1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430744" y="2402597"/>
          <a:ext cx="1828798" cy="1795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650" b="1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6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220K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2407157" y="4193633"/>
            <a:ext cx="33020" cy="3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" spc="-2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431320" y="4723094"/>
          <a:ext cx="1828163" cy="98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650" b="1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6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110K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67K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2407157" y="5697893"/>
            <a:ext cx="33020" cy="3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" spc="-2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06472" y="5758389"/>
            <a:ext cx="515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Calibri"/>
                <a:cs typeface="Calibri"/>
              </a:rPr>
              <a:t>Test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Set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279540" y="2257536"/>
            <a:ext cx="857885" cy="685800"/>
            <a:chOff x="5279540" y="2257536"/>
            <a:chExt cx="857885" cy="685800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0493" y="2258489"/>
              <a:ext cx="855950" cy="6838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80493" y="2258489"/>
              <a:ext cx="855980" cy="683895"/>
            </a:xfrm>
            <a:custGeom>
              <a:avLst/>
              <a:gdLst/>
              <a:ahLst/>
              <a:cxnLst/>
              <a:rect l="l" t="t" r="r" b="b"/>
              <a:pathLst>
                <a:path w="855979" h="683894">
                  <a:moveTo>
                    <a:pt x="785589" y="682787"/>
                  </a:moveTo>
                  <a:lnTo>
                    <a:pt x="812177" y="677433"/>
                  </a:lnTo>
                  <a:lnTo>
                    <a:pt x="833891" y="662825"/>
                  </a:lnTo>
                  <a:lnTo>
                    <a:pt x="848532" y="641148"/>
                  </a:lnTo>
                  <a:lnTo>
                    <a:pt x="853901" y="614584"/>
                  </a:lnTo>
                  <a:lnTo>
                    <a:pt x="855950" y="615571"/>
                  </a:lnTo>
                  <a:lnTo>
                    <a:pt x="855950" y="69340"/>
                  </a:lnTo>
                  <a:lnTo>
                    <a:pt x="853901" y="68278"/>
                  </a:lnTo>
                  <a:lnTo>
                    <a:pt x="848532" y="41714"/>
                  </a:lnTo>
                  <a:lnTo>
                    <a:pt x="833891" y="20028"/>
                  </a:lnTo>
                  <a:lnTo>
                    <a:pt x="812177" y="5398"/>
                  </a:lnTo>
                  <a:lnTo>
                    <a:pt x="785589" y="0"/>
                  </a:lnTo>
                  <a:lnTo>
                    <a:pt x="787638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615571"/>
                  </a:lnTo>
                  <a:lnTo>
                    <a:pt x="20009" y="662816"/>
                  </a:lnTo>
                  <a:lnTo>
                    <a:pt x="68312" y="682787"/>
                  </a:lnTo>
                  <a:lnTo>
                    <a:pt x="70361" y="683849"/>
                  </a:lnTo>
                  <a:lnTo>
                    <a:pt x="787638" y="683849"/>
                  </a:lnTo>
                  <a:lnTo>
                    <a:pt x="785589" y="68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86269" y="2390007"/>
            <a:ext cx="123380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 marR="5080" indent="3365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Calibri"/>
                <a:cs typeface="Calibri"/>
              </a:rPr>
              <a:t>Learning algorithm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Induction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628885" y="2941428"/>
            <a:ext cx="155575" cy="514350"/>
            <a:chOff x="5628885" y="2941428"/>
            <a:chExt cx="155575" cy="514350"/>
          </a:xfrm>
        </p:grpSpPr>
        <p:sp>
          <p:nvSpPr>
            <p:cNvPr id="47" name="object 47"/>
            <p:cNvSpPr/>
            <p:nvPr/>
          </p:nvSpPr>
          <p:spPr>
            <a:xfrm>
              <a:off x="5629795" y="2942339"/>
              <a:ext cx="154305" cy="512445"/>
            </a:xfrm>
            <a:custGeom>
              <a:avLst/>
              <a:gdLst/>
              <a:ahLst/>
              <a:cxnLst/>
              <a:rect l="l" t="t" r="r" b="b"/>
              <a:pathLst>
                <a:path w="154304" h="512445">
                  <a:moveTo>
                    <a:pt x="102468" y="0"/>
                  </a:moveTo>
                  <a:lnTo>
                    <a:pt x="51234" y="0"/>
                  </a:lnTo>
                  <a:lnTo>
                    <a:pt x="51234" y="432431"/>
                  </a:lnTo>
                  <a:lnTo>
                    <a:pt x="0" y="432431"/>
                  </a:lnTo>
                  <a:lnTo>
                    <a:pt x="79697" y="512090"/>
                  </a:lnTo>
                  <a:lnTo>
                    <a:pt x="153703" y="432431"/>
                  </a:lnTo>
                  <a:lnTo>
                    <a:pt x="102468" y="432431"/>
                  </a:lnTo>
                  <a:lnTo>
                    <a:pt x="102468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29796" y="2942339"/>
              <a:ext cx="154305" cy="512445"/>
            </a:xfrm>
            <a:custGeom>
              <a:avLst/>
              <a:gdLst/>
              <a:ahLst/>
              <a:cxnLst/>
              <a:rect l="l" t="t" r="r" b="b"/>
              <a:pathLst>
                <a:path w="154304" h="512445">
                  <a:moveTo>
                    <a:pt x="79697" y="512090"/>
                  </a:moveTo>
                  <a:lnTo>
                    <a:pt x="153702" y="432432"/>
                  </a:lnTo>
                  <a:lnTo>
                    <a:pt x="102468" y="432432"/>
                  </a:lnTo>
                  <a:lnTo>
                    <a:pt x="102468" y="0"/>
                  </a:lnTo>
                  <a:lnTo>
                    <a:pt x="51234" y="0"/>
                  </a:lnTo>
                  <a:lnTo>
                    <a:pt x="51234" y="432432"/>
                  </a:lnTo>
                  <a:lnTo>
                    <a:pt x="0" y="432432"/>
                  </a:lnTo>
                  <a:lnTo>
                    <a:pt x="79697" y="5120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14896" y="4227617"/>
            <a:ext cx="756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Calibri"/>
                <a:cs typeface="Calibri"/>
              </a:rPr>
              <a:t>Training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INSTANCE-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CLASSIFIERS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4975" y="2419806"/>
          <a:ext cx="2839085" cy="297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50" spc="-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Atr1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64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150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……...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50" spc="-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AtrN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64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5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64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35"/>
                        </a:lnSpc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45"/>
                        </a:lnSpc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25"/>
                        </a:lnSpc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20"/>
                        </a:lnSpc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20"/>
                        </a:lnSpc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25"/>
                        </a:lnSpc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30"/>
                        </a:lnSpc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6896" y="2014729"/>
            <a:ext cx="225552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dirty="0">
                <a:latin typeface="Times New Roman"/>
                <a:cs typeface="Times New Roman"/>
              </a:rPr>
              <a:t>Set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3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Stored</a:t>
            </a:r>
            <a:r>
              <a:rPr sz="2100" spc="215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Cases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63583" y="3287836"/>
            <a:ext cx="1597660" cy="1743075"/>
            <a:chOff x="4063583" y="3287836"/>
            <a:chExt cx="1597660" cy="1743075"/>
          </a:xfrm>
        </p:grpSpPr>
        <p:sp>
          <p:nvSpPr>
            <p:cNvPr id="6" name="object 6"/>
            <p:cNvSpPr/>
            <p:nvPr/>
          </p:nvSpPr>
          <p:spPr>
            <a:xfrm>
              <a:off x="4064663" y="3288889"/>
              <a:ext cx="1595755" cy="1007110"/>
            </a:xfrm>
            <a:custGeom>
              <a:avLst/>
              <a:gdLst/>
              <a:ahLst/>
              <a:cxnLst/>
              <a:rect l="l" t="t" r="r" b="b"/>
              <a:pathLst>
                <a:path w="1595754" h="1007110">
                  <a:moveTo>
                    <a:pt x="92001" y="0"/>
                  </a:moveTo>
                  <a:lnTo>
                    <a:pt x="0" y="34855"/>
                  </a:lnTo>
                  <a:lnTo>
                    <a:pt x="29231" y="141171"/>
                  </a:lnTo>
                  <a:lnTo>
                    <a:pt x="50214" y="94844"/>
                  </a:lnTo>
                  <a:lnTo>
                    <a:pt x="1573245" y="1006820"/>
                  </a:lnTo>
                  <a:lnTo>
                    <a:pt x="1595135" y="959433"/>
                  </a:lnTo>
                  <a:lnTo>
                    <a:pt x="71017" y="46327"/>
                  </a:lnTo>
                  <a:lnTo>
                    <a:pt x="920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64663" y="3288889"/>
              <a:ext cx="1595755" cy="1007110"/>
            </a:xfrm>
            <a:custGeom>
              <a:avLst/>
              <a:gdLst/>
              <a:ahLst/>
              <a:cxnLst/>
              <a:rect l="l" t="t" r="r" b="b"/>
              <a:pathLst>
                <a:path w="1595754" h="1007110">
                  <a:moveTo>
                    <a:pt x="0" y="34855"/>
                  </a:moveTo>
                  <a:lnTo>
                    <a:pt x="29231" y="141171"/>
                  </a:lnTo>
                  <a:lnTo>
                    <a:pt x="50214" y="94844"/>
                  </a:lnTo>
                  <a:lnTo>
                    <a:pt x="1573245" y="1006820"/>
                  </a:lnTo>
                  <a:lnTo>
                    <a:pt x="1595135" y="959433"/>
                  </a:lnTo>
                  <a:lnTo>
                    <a:pt x="71017" y="46327"/>
                  </a:lnTo>
                  <a:lnTo>
                    <a:pt x="92001" y="0"/>
                  </a:lnTo>
                  <a:lnTo>
                    <a:pt x="0" y="348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4663" y="3892897"/>
              <a:ext cx="1569085" cy="424180"/>
            </a:xfrm>
            <a:custGeom>
              <a:avLst/>
              <a:gdLst/>
              <a:ahLst/>
              <a:cxnLst/>
              <a:rect l="l" t="t" r="r" b="b"/>
              <a:pathLst>
                <a:path w="1569085" h="424179">
                  <a:moveTo>
                    <a:pt x="79260" y="0"/>
                  </a:moveTo>
                  <a:lnTo>
                    <a:pt x="0" y="63229"/>
                  </a:lnTo>
                  <a:lnTo>
                    <a:pt x="54713" y="155008"/>
                  </a:lnTo>
                  <a:lnTo>
                    <a:pt x="62956" y="103251"/>
                  </a:lnTo>
                  <a:lnTo>
                    <a:pt x="1560488" y="423900"/>
                  </a:lnTo>
                  <a:lnTo>
                    <a:pt x="1568716" y="371074"/>
                  </a:lnTo>
                  <a:lnTo>
                    <a:pt x="71017" y="50618"/>
                  </a:lnTo>
                  <a:lnTo>
                    <a:pt x="792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4663" y="3892897"/>
              <a:ext cx="1569085" cy="424180"/>
            </a:xfrm>
            <a:custGeom>
              <a:avLst/>
              <a:gdLst/>
              <a:ahLst/>
              <a:cxnLst/>
              <a:rect l="l" t="t" r="r" b="b"/>
              <a:pathLst>
                <a:path w="1569085" h="424179">
                  <a:moveTo>
                    <a:pt x="0" y="63229"/>
                  </a:moveTo>
                  <a:lnTo>
                    <a:pt x="54713" y="155008"/>
                  </a:lnTo>
                  <a:lnTo>
                    <a:pt x="62956" y="103251"/>
                  </a:lnTo>
                  <a:lnTo>
                    <a:pt x="1560488" y="423900"/>
                  </a:lnTo>
                  <a:lnTo>
                    <a:pt x="1568716" y="371074"/>
                  </a:lnTo>
                  <a:lnTo>
                    <a:pt x="71017" y="50618"/>
                  </a:lnTo>
                  <a:lnTo>
                    <a:pt x="79260" y="0"/>
                  </a:lnTo>
                  <a:lnTo>
                    <a:pt x="0" y="632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4663" y="4271363"/>
              <a:ext cx="1571625" cy="758190"/>
            </a:xfrm>
            <a:custGeom>
              <a:avLst/>
              <a:gdLst/>
              <a:ahLst/>
              <a:cxnLst/>
              <a:rect l="l" t="t" r="r" b="b"/>
              <a:pathLst>
                <a:path w="1571625" h="758189">
                  <a:moveTo>
                    <a:pt x="1555054" y="0"/>
                  </a:moveTo>
                  <a:lnTo>
                    <a:pt x="55649" y="658944"/>
                  </a:lnTo>
                  <a:lnTo>
                    <a:pt x="39164" y="610462"/>
                  </a:lnTo>
                  <a:lnTo>
                    <a:pt x="0" y="712643"/>
                  </a:lnTo>
                  <a:lnTo>
                    <a:pt x="88446" y="758080"/>
                  </a:lnTo>
                  <a:lnTo>
                    <a:pt x="71953" y="709599"/>
                  </a:lnTo>
                  <a:lnTo>
                    <a:pt x="1571358" y="50653"/>
                  </a:lnTo>
                  <a:lnTo>
                    <a:pt x="15550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4663" y="4271363"/>
              <a:ext cx="1571625" cy="758190"/>
            </a:xfrm>
            <a:custGeom>
              <a:avLst/>
              <a:gdLst/>
              <a:ahLst/>
              <a:cxnLst/>
              <a:rect l="l" t="t" r="r" b="b"/>
              <a:pathLst>
                <a:path w="1571625" h="758189">
                  <a:moveTo>
                    <a:pt x="0" y="712643"/>
                  </a:moveTo>
                  <a:lnTo>
                    <a:pt x="88446" y="758080"/>
                  </a:lnTo>
                  <a:lnTo>
                    <a:pt x="71953" y="709599"/>
                  </a:lnTo>
                  <a:lnTo>
                    <a:pt x="1571358" y="50653"/>
                  </a:lnTo>
                  <a:lnTo>
                    <a:pt x="1555054" y="0"/>
                  </a:lnTo>
                  <a:lnTo>
                    <a:pt x="55649" y="658944"/>
                  </a:lnTo>
                  <a:lnTo>
                    <a:pt x="39164" y="610462"/>
                  </a:lnTo>
                  <a:lnTo>
                    <a:pt x="0" y="7126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14741" y="3964132"/>
          <a:ext cx="197993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500" spc="-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Atr1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spc="4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……...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500" spc="-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AtrN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5222240" y="2348483"/>
            <a:ext cx="2087880" cy="15430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0650" indent="-107950">
              <a:lnSpc>
                <a:spcPct val="100000"/>
              </a:lnSpc>
              <a:spcBef>
                <a:spcPts val="819"/>
              </a:spcBef>
              <a:buChar char="•"/>
              <a:tabLst>
                <a:tab pos="120650" algn="l"/>
              </a:tabLst>
            </a:pPr>
            <a:r>
              <a:rPr sz="1400" spc="-75" dirty="0">
                <a:latin typeface="Trebuchet MS"/>
                <a:cs typeface="Trebuchet MS"/>
              </a:rPr>
              <a:t>Store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training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records</a:t>
            </a:r>
            <a:endParaRPr sz="1400">
              <a:latin typeface="Trebuchet MS"/>
              <a:cs typeface="Trebuchet MS"/>
            </a:endParaRPr>
          </a:p>
          <a:p>
            <a:pPr marL="120650" marR="241935" indent="-107950">
              <a:lnSpc>
                <a:spcPct val="97900"/>
              </a:lnSpc>
              <a:spcBef>
                <a:spcPts val="755"/>
              </a:spcBef>
              <a:buChar char="•"/>
              <a:tabLst>
                <a:tab pos="155575" algn="l"/>
              </a:tabLst>
            </a:pPr>
            <a:r>
              <a:rPr sz="1400" spc="-45" dirty="0">
                <a:latin typeface="Trebuchet MS"/>
                <a:cs typeface="Trebuchet MS"/>
              </a:rPr>
              <a:t>Use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training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records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	</a:t>
            </a:r>
            <a:r>
              <a:rPr sz="1400" spc="-105" dirty="0">
                <a:latin typeface="Trebuchet MS"/>
                <a:cs typeface="Trebuchet MS"/>
              </a:rPr>
              <a:t>predict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class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label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of 	</a:t>
            </a:r>
            <a:r>
              <a:rPr sz="1400" spc="-95" dirty="0">
                <a:latin typeface="Trebuchet MS"/>
                <a:cs typeface="Trebuchet MS"/>
              </a:rPr>
              <a:t>unseen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cases</a:t>
            </a:r>
            <a:endParaRPr sz="1400">
              <a:latin typeface="Trebuchet MS"/>
              <a:cs typeface="Trebuchet MS"/>
            </a:endParaRPr>
          </a:p>
          <a:p>
            <a:pPr marL="686435">
              <a:lnSpc>
                <a:spcPct val="100000"/>
              </a:lnSpc>
              <a:spcBef>
                <a:spcPts val="1460"/>
              </a:spcBef>
            </a:pPr>
            <a:r>
              <a:rPr sz="2000" dirty="0">
                <a:latin typeface="Times New Roman"/>
                <a:cs typeface="Times New Roman"/>
              </a:rPr>
              <a:t>Unseen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Case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INSTANCE-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CLASSIFIERS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2031288"/>
            <a:ext cx="6856730" cy="26866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Examples: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55" dirty="0">
                <a:solidFill>
                  <a:srgbClr val="C3260C"/>
                </a:solidFill>
                <a:latin typeface="Trebuchet MS"/>
                <a:cs typeface="Trebuchet MS"/>
              </a:rPr>
              <a:t>Rote-</a:t>
            </a:r>
            <a:r>
              <a:rPr sz="1500" spc="-10" dirty="0">
                <a:solidFill>
                  <a:srgbClr val="C3260C"/>
                </a:solidFill>
                <a:latin typeface="Trebuchet MS"/>
                <a:cs typeface="Trebuchet MS"/>
              </a:rPr>
              <a:t>learner</a:t>
            </a:r>
            <a:endParaRPr sz="1500">
              <a:latin typeface="Trebuchet MS"/>
              <a:cs typeface="Trebuchet MS"/>
            </a:endParaRPr>
          </a:p>
          <a:p>
            <a:pPr marL="912494" marR="17780" lvl="2" indent="-269875">
              <a:lnSpc>
                <a:spcPts val="1390"/>
              </a:lnSpc>
              <a:spcBef>
                <a:spcPts val="99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2494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Memorizes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entire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training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performs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record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match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training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examples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exactly</a:t>
            </a:r>
            <a:endParaRPr sz="14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4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180"/>
              </a:spcBef>
              <a:buClr>
                <a:srgbClr val="5ECCF3"/>
              </a:buClr>
              <a:buFont typeface="Cambria"/>
              <a:buChar char="◾"/>
            </a:pP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45" dirty="0">
                <a:solidFill>
                  <a:srgbClr val="0070C0"/>
                </a:solidFill>
                <a:latin typeface="Trebuchet MS"/>
                <a:cs typeface="Trebuchet MS"/>
              </a:rPr>
              <a:t>Nearest</a:t>
            </a:r>
            <a:r>
              <a:rPr sz="1500" spc="-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0070C0"/>
                </a:solidFill>
                <a:latin typeface="Trebuchet MS"/>
                <a:cs typeface="Trebuchet MS"/>
              </a:rPr>
              <a:t>neighbor</a:t>
            </a:r>
            <a:r>
              <a:rPr sz="15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Trebuchet MS"/>
                <a:cs typeface="Trebuchet MS"/>
              </a:rPr>
              <a:t>classifier</a:t>
            </a:r>
            <a:endParaRPr sz="1500">
              <a:latin typeface="Trebuchet MS"/>
              <a:cs typeface="Trebuchet MS"/>
            </a:endParaRPr>
          </a:p>
          <a:p>
            <a:pPr marL="911860" lvl="2" indent="-269240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</a:tabLst>
            </a:pP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Uses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“closest”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(nearest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neighbors)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performing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endParaRPr sz="1400">
              <a:latin typeface="Trebuchet MS"/>
              <a:cs typeface="Trebuchet MS"/>
            </a:endParaRPr>
          </a:p>
          <a:p>
            <a:pPr marL="912494" marR="5080" lvl="2" indent="-269875">
              <a:lnSpc>
                <a:spcPts val="1390"/>
              </a:lnSpc>
              <a:spcBef>
                <a:spcPts val="100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2494" algn="l"/>
              </a:tabLst>
            </a:pP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b="1" spc="-215" dirty="0">
                <a:solidFill>
                  <a:srgbClr val="212745"/>
                </a:solidFill>
                <a:latin typeface="Verdana"/>
                <a:cs typeface="Verdana"/>
              </a:rPr>
              <a:t>used</a:t>
            </a:r>
            <a:r>
              <a:rPr sz="14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55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65" dirty="0">
                <a:solidFill>
                  <a:srgbClr val="212745"/>
                </a:solidFill>
                <a:latin typeface="Verdana"/>
                <a:cs typeface="Verdana"/>
              </a:rPr>
              <a:t>both</a:t>
            </a:r>
            <a:r>
              <a:rPr sz="14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80" dirty="0">
                <a:solidFill>
                  <a:srgbClr val="212745"/>
                </a:solidFill>
                <a:latin typeface="Verdana"/>
                <a:cs typeface="Verdana"/>
              </a:rPr>
              <a:t>classification</a:t>
            </a:r>
            <a:r>
              <a:rPr sz="14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21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4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212745"/>
                </a:solidFill>
                <a:latin typeface="Verdana"/>
                <a:cs typeface="Verdana"/>
              </a:rPr>
              <a:t>regression</a:t>
            </a:r>
            <a:r>
              <a:rPr sz="14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(supervised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machine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learning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problems)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CLASSIFIER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35199" y="1876450"/>
            <a:ext cx="5543550" cy="820419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Basic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idea:</a:t>
            </a:r>
            <a:endParaRPr sz="1800">
              <a:latin typeface="Trebuchet MS"/>
              <a:cs typeface="Trebuchet MS"/>
            </a:endParaRPr>
          </a:p>
          <a:p>
            <a:pPr marL="641985" lvl="1" indent="-306070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“</a:t>
            </a:r>
            <a:r>
              <a:rPr sz="1500" i="1" spc="-14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i="1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200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500" i="1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40" dirty="0">
                <a:solidFill>
                  <a:srgbClr val="212745"/>
                </a:solidFill>
                <a:latin typeface="Trebuchet MS"/>
                <a:cs typeface="Trebuchet MS"/>
              </a:rPr>
              <a:t>walks</a:t>
            </a:r>
            <a:r>
              <a:rPr sz="15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75" dirty="0">
                <a:solidFill>
                  <a:srgbClr val="212745"/>
                </a:solidFill>
                <a:latin typeface="Trebuchet MS"/>
                <a:cs typeface="Trebuchet MS"/>
              </a:rPr>
              <a:t>like</a:t>
            </a:r>
            <a:r>
              <a:rPr sz="1500" i="1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45" dirty="0">
                <a:solidFill>
                  <a:srgbClr val="212745"/>
                </a:solidFill>
                <a:latin typeface="Trebuchet MS"/>
                <a:cs typeface="Trebuchet MS"/>
              </a:rPr>
              <a:t>duck,</a:t>
            </a:r>
            <a:r>
              <a:rPr sz="1500" i="1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10" dirty="0">
                <a:solidFill>
                  <a:srgbClr val="212745"/>
                </a:solidFill>
                <a:latin typeface="Trebuchet MS"/>
                <a:cs typeface="Trebuchet MS"/>
              </a:rPr>
              <a:t>quacks</a:t>
            </a:r>
            <a:r>
              <a:rPr sz="15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75" dirty="0">
                <a:solidFill>
                  <a:srgbClr val="212745"/>
                </a:solidFill>
                <a:latin typeface="Trebuchet MS"/>
                <a:cs typeface="Trebuchet MS"/>
              </a:rPr>
              <a:t>like</a:t>
            </a:r>
            <a:r>
              <a:rPr sz="1500" i="1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45" dirty="0">
                <a:solidFill>
                  <a:srgbClr val="212745"/>
                </a:solidFill>
                <a:latin typeface="Trebuchet MS"/>
                <a:cs typeface="Trebuchet MS"/>
              </a:rPr>
              <a:t>duck,</a:t>
            </a:r>
            <a:r>
              <a:rPr sz="1500" i="1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60" dirty="0">
                <a:solidFill>
                  <a:srgbClr val="212745"/>
                </a:solidFill>
                <a:latin typeface="Trebuchet MS"/>
                <a:cs typeface="Trebuchet MS"/>
              </a:rPr>
              <a:t>then</a:t>
            </a:r>
            <a:r>
              <a:rPr sz="15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200" dirty="0">
                <a:solidFill>
                  <a:srgbClr val="212745"/>
                </a:solidFill>
                <a:latin typeface="Trebuchet MS"/>
                <a:cs typeface="Trebuchet MS"/>
              </a:rPr>
              <a:t>it’s</a:t>
            </a:r>
            <a:r>
              <a:rPr sz="15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45" dirty="0">
                <a:solidFill>
                  <a:srgbClr val="212745"/>
                </a:solidFill>
                <a:latin typeface="Trebuchet MS"/>
                <a:cs typeface="Trebuchet MS"/>
              </a:rPr>
              <a:t>probably</a:t>
            </a:r>
            <a:r>
              <a:rPr sz="1500" i="1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65" dirty="0">
                <a:solidFill>
                  <a:srgbClr val="212745"/>
                </a:solidFill>
                <a:latin typeface="Trebuchet MS"/>
                <a:cs typeface="Trebuchet MS"/>
              </a:rPr>
              <a:t>duck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”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91851" y="3874555"/>
            <a:ext cx="852169" cy="558165"/>
            <a:chOff x="6691851" y="3874555"/>
            <a:chExt cx="852169" cy="558165"/>
          </a:xfrm>
        </p:grpSpPr>
        <p:sp>
          <p:nvSpPr>
            <p:cNvPr id="5" name="object 5"/>
            <p:cNvSpPr/>
            <p:nvPr/>
          </p:nvSpPr>
          <p:spPr>
            <a:xfrm>
              <a:off x="6740525" y="3874566"/>
              <a:ext cx="675640" cy="439420"/>
            </a:xfrm>
            <a:custGeom>
              <a:avLst/>
              <a:gdLst/>
              <a:ahLst/>
              <a:cxnLst/>
              <a:rect l="l" t="t" r="r" b="b"/>
              <a:pathLst>
                <a:path w="675640" h="439420">
                  <a:moveTo>
                    <a:pt x="208216" y="128854"/>
                  </a:moveTo>
                  <a:lnTo>
                    <a:pt x="207733" y="124180"/>
                  </a:lnTo>
                  <a:lnTo>
                    <a:pt x="206286" y="119519"/>
                  </a:lnTo>
                  <a:lnTo>
                    <a:pt x="203555" y="115671"/>
                  </a:lnTo>
                  <a:lnTo>
                    <a:pt x="199694" y="112445"/>
                  </a:lnTo>
                  <a:lnTo>
                    <a:pt x="201142" y="106654"/>
                  </a:lnTo>
                  <a:lnTo>
                    <a:pt x="202107" y="100545"/>
                  </a:lnTo>
                  <a:lnTo>
                    <a:pt x="202107" y="94437"/>
                  </a:lnTo>
                  <a:lnTo>
                    <a:pt x="202590" y="88328"/>
                  </a:lnTo>
                  <a:lnTo>
                    <a:pt x="200177" y="83654"/>
                  </a:lnTo>
                  <a:lnTo>
                    <a:pt x="197929" y="78828"/>
                  </a:lnTo>
                  <a:lnTo>
                    <a:pt x="195033" y="74650"/>
                  </a:lnTo>
                  <a:lnTo>
                    <a:pt x="191338" y="70789"/>
                  </a:lnTo>
                  <a:lnTo>
                    <a:pt x="187972" y="69024"/>
                  </a:lnTo>
                  <a:lnTo>
                    <a:pt x="186207" y="68541"/>
                  </a:lnTo>
                  <a:lnTo>
                    <a:pt x="184759" y="67576"/>
                  </a:lnTo>
                  <a:lnTo>
                    <a:pt x="182829" y="67576"/>
                  </a:lnTo>
                  <a:lnTo>
                    <a:pt x="181063" y="67094"/>
                  </a:lnTo>
                  <a:lnTo>
                    <a:pt x="178650" y="67094"/>
                  </a:lnTo>
                  <a:lnTo>
                    <a:pt x="159854" y="101511"/>
                  </a:lnTo>
                  <a:lnTo>
                    <a:pt x="157607" y="103441"/>
                  </a:lnTo>
                  <a:lnTo>
                    <a:pt x="156641" y="105854"/>
                  </a:lnTo>
                  <a:lnTo>
                    <a:pt x="156641" y="110515"/>
                  </a:lnTo>
                  <a:lnTo>
                    <a:pt x="168859" y="110515"/>
                  </a:lnTo>
                  <a:lnTo>
                    <a:pt x="174472" y="110998"/>
                  </a:lnTo>
                  <a:lnTo>
                    <a:pt x="204038" y="125145"/>
                  </a:lnTo>
                  <a:lnTo>
                    <a:pt x="208216" y="128854"/>
                  </a:lnTo>
                  <a:close/>
                </a:path>
                <a:path w="675640" h="439420">
                  <a:moveTo>
                    <a:pt x="298183" y="45720"/>
                  </a:moveTo>
                  <a:lnTo>
                    <a:pt x="296900" y="43180"/>
                  </a:lnTo>
                  <a:lnTo>
                    <a:pt x="291592" y="35560"/>
                  </a:lnTo>
                  <a:lnTo>
                    <a:pt x="285648" y="30480"/>
                  </a:lnTo>
                  <a:lnTo>
                    <a:pt x="270065" y="30480"/>
                  </a:lnTo>
                  <a:lnTo>
                    <a:pt x="247573" y="30480"/>
                  </a:lnTo>
                  <a:lnTo>
                    <a:pt x="243395" y="30480"/>
                  </a:lnTo>
                  <a:lnTo>
                    <a:pt x="243395" y="31750"/>
                  </a:lnTo>
                  <a:lnTo>
                    <a:pt x="248539" y="33020"/>
                  </a:lnTo>
                  <a:lnTo>
                    <a:pt x="258813" y="34290"/>
                  </a:lnTo>
                  <a:lnTo>
                    <a:pt x="264439" y="35560"/>
                  </a:lnTo>
                  <a:lnTo>
                    <a:pt x="269582" y="35560"/>
                  </a:lnTo>
                  <a:lnTo>
                    <a:pt x="275209" y="36830"/>
                  </a:lnTo>
                  <a:lnTo>
                    <a:pt x="280022" y="38100"/>
                  </a:lnTo>
                  <a:lnTo>
                    <a:pt x="284683" y="41910"/>
                  </a:lnTo>
                  <a:lnTo>
                    <a:pt x="285165" y="41910"/>
                  </a:lnTo>
                  <a:lnTo>
                    <a:pt x="285165" y="43180"/>
                  </a:lnTo>
                  <a:lnTo>
                    <a:pt x="283718" y="44450"/>
                  </a:lnTo>
                  <a:lnTo>
                    <a:pt x="279057" y="44450"/>
                  </a:lnTo>
                  <a:lnTo>
                    <a:pt x="269582" y="45720"/>
                  </a:lnTo>
                  <a:lnTo>
                    <a:pt x="298183" y="45720"/>
                  </a:lnTo>
                  <a:close/>
                </a:path>
                <a:path w="675640" h="439420">
                  <a:moveTo>
                    <a:pt x="312801" y="88900"/>
                  </a:moveTo>
                  <a:lnTo>
                    <a:pt x="311772" y="82550"/>
                  </a:lnTo>
                  <a:lnTo>
                    <a:pt x="311353" y="80010"/>
                  </a:lnTo>
                  <a:lnTo>
                    <a:pt x="308952" y="72390"/>
                  </a:lnTo>
                  <a:lnTo>
                    <a:pt x="307174" y="63500"/>
                  </a:lnTo>
                  <a:lnTo>
                    <a:pt x="303809" y="57150"/>
                  </a:lnTo>
                  <a:lnTo>
                    <a:pt x="300113" y="49530"/>
                  </a:lnTo>
                  <a:lnTo>
                    <a:pt x="298818" y="46990"/>
                  </a:lnTo>
                  <a:lnTo>
                    <a:pt x="265404" y="46990"/>
                  </a:lnTo>
                  <a:lnTo>
                    <a:pt x="251269" y="46990"/>
                  </a:lnTo>
                  <a:lnTo>
                    <a:pt x="245643" y="46990"/>
                  </a:lnTo>
                  <a:lnTo>
                    <a:pt x="250952" y="48260"/>
                  </a:lnTo>
                  <a:lnTo>
                    <a:pt x="262191" y="50800"/>
                  </a:lnTo>
                  <a:lnTo>
                    <a:pt x="267817" y="50800"/>
                  </a:lnTo>
                  <a:lnTo>
                    <a:pt x="273926" y="52070"/>
                  </a:lnTo>
                  <a:lnTo>
                    <a:pt x="285648" y="52070"/>
                  </a:lnTo>
                  <a:lnTo>
                    <a:pt x="291274" y="53340"/>
                  </a:lnTo>
                  <a:lnTo>
                    <a:pt x="292557" y="54610"/>
                  </a:lnTo>
                  <a:lnTo>
                    <a:pt x="293039" y="55880"/>
                  </a:lnTo>
                  <a:lnTo>
                    <a:pt x="293522" y="55880"/>
                  </a:lnTo>
                  <a:lnTo>
                    <a:pt x="293039" y="57150"/>
                  </a:lnTo>
                  <a:lnTo>
                    <a:pt x="292557" y="57150"/>
                  </a:lnTo>
                  <a:lnTo>
                    <a:pt x="257378" y="63500"/>
                  </a:lnTo>
                  <a:lnTo>
                    <a:pt x="243395" y="63500"/>
                  </a:lnTo>
                  <a:lnTo>
                    <a:pt x="236804" y="62230"/>
                  </a:lnTo>
                  <a:lnTo>
                    <a:pt x="236334" y="63500"/>
                  </a:lnTo>
                  <a:lnTo>
                    <a:pt x="237769" y="63500"/>
                  </a:lnTo>
                  <a:lnTo>
                    <a:pt x="238252" y="64770"/>
                  </a:lnTo>
                  <a:lnTo>
                    <a:pt x="245643" y="64770"/>
                  </a:lnTo>
                  <a:lnTo>
                    <a:pt x="253682" y="66040"/>
                  </a:lnTo>
                  <a:lnTo>
                    <a:pt x="268617" y="68580"/>
                  </a:lnTo>
                  <a:lnTo>
                    <a:pt x="299148" y="68580"/>
                  </a:lnTo>
                  <a:lnTo>
                    <a:pt x="299631" y="71120"/>
                  </a:lnTo>
                  <a:lnTo>
                    <a:pt x="292557" y="74930"/>
                  </a:lnTo>
                  <a:lnTo>
                    <a:pt x="285648" y="76200"/>
                  </a:lnTo>
                  <a:lnTo>
                    <a:pt x="278104" y="78740"/>
                  </a:lnTo>
                  <a:lnTo>
                    <a:pt x="270548" y="80010"/>
                  </a:lnTo>
                  <a:lnTo>
                    <a:pt x="237769" y="80010"/>
                  </a:lnTo>
                  <a:lnTo>
                    <a:pt x="237299" y="81280"/>
                  </a:lnTo>
                  <a:lnTo>
                    <a:pt x="241465" y="82550"/>
                  </a:lnTo>
                  <a:lnTo>
                    <a:pt x="246126" y="83820"/>
                  </a:lnTo>
                  <a:lnTo>
                    <a:pt x="250952" y="83820"/>
                  </a:lnTo>
                  <a:lnTo>
                    <a:pt x="256082" y="85090"/>
                  </a:lnTo>
                  <a:lnTo>
                    <a:pt x="270065" y="85090"/>
                  </a:lnTo>
                  <a:lnTo>
                    <a:pt x="274243" y="83820"/>
                  </a:lnTo>
                  <a:lnTo>
                    <a:pt x="277622" y="85090"/>
                  </a:lnTo>
                  <a:lnTo>
                    <a:pt x="287413" y="85090"/>
                  </a:lnTo>
                  <a:lnTo>
                    <a:pt x="294005" y="83820"/>
                  </a:lnTo>
                  <a:lnTo>
                    <a:pt x="296900" y="83820"/>
                  </a:lnTo>
                  <a:lnTo>
                    <a:pt x="300113" y="82550"/>
                  </a:lnTo>
                  <a:lnTo>
                    <a:pt x="301078" y="83820"/>
                  </a:lnTo>
                  <a:lnTo>
                    <a:pt x="302031" y="83820"/>
                  </a:lnTo>
                  <a:lnTo>
                    <a:pt x="302526" y="85090"/>
                  </a:lnTo>
                  <a:lnTo>
                    <a:pt x="302526" y="86360"/>
                  </a:lnTo>
                  <a:lnTo>
                    <a:pt x="274243" y="96520"/>
                  </a:lnTo>
                  <a:lnTo>
                    <a:pt x="270065" y="99060"/>
                  </a:lnTo>
                  <a:lnTo>
                    <a:pt x="251752" y="99060"/>
                  </a:lnTo>
                  <a:lnTo>
                    <a:pt x="242430" y="97790"/>
                  </a:lnTo>
                  <a:lnTo>
                    <a:pt x="237769" y="97790"/>
                  </a:lnTo>
                  <a:lnTo>
                    <a:pt x="242430" y="100330"/>
                  </a:lnTo>
                  <a:lnTo>
                    <a:pt x="248056" y="101600"/>
                  </a:lnTo>
                  <a:lnTo>
                    <a:pt x="253199" y="102870"/>
                  </a:lnTo>
                  <a:lnTo>
                    <a:pt x="258813" y="102870"/>
                  </a:lnTo>
                  <a:lnTo>
                    <a:pt x="264439" y="101600"/>
                  </a:lnTo>
                  <a:lnTo>
                    <a:pt x="270065" y="101600"/>
                  </a:lnTo>
                  <a:lnTo>
                    <a:pt x="275691" y="102870"/>
                  </a:lnTo>
                  <a:lnTo>
                    <a:pt x="280835" y="104140"/>
                  </a:lnTo>
                  <a:lnTo>
                    <a:pt x="283248" y="104140"/>
                  </a:lnTo>
                  <a:lnTo>
                    <a:pt x="285648" y="102870"/>
                  </a:lnTo>
                  <a:lnTo>
                    <a:pt x="289826" y="102870"/>
                  </a:lnTo>
                  <a:lnTo>
                    <a:pt x="292074" y="101600"/>
                  </a:lnTo>
                  <a:lnTo>
                    <a:pt x="298183" y="101600"/>
                  </a:lnTo>
                  <a:lnTo>
                    <a:pt x="292074" y="106680"/>
                  </a:lnTo>
                  <a:lnTo>
                    <a:pt x="285165" y="111760"/>
                  </a:lnTo>
                  <a:lnTo>
                    <a:pt x="277622" y="114300"/>
                  </a:lnTo>
                  <a:lnTo>
                    <a:pt x="261239" y="116840"/>
                  </a:lnTo>
                  <a:lnTo>
                    <a:pt x="243878" y="116840"/>
                  </a:lnTo>
                  <a:lnTo>
                    <a:pt x="235369" y="115570"/>
                  </a:lnTo>
                  <a:lnTo>
                    <a:pt x="243878" y="118110"/>
                  </a:lnTo>
                  <a:lnTo>
                    <a:pt x="250469" y="120650"/>
                  </a:lnTo>
                  <a:lnTo>
                    <a:pt x="256578" y="121920"/>
                  </a:lnTo>
                  <a:lnTo>
                    <a:pt x="263004" y="121920"/>
                  </a:lnTo>
                  <a:lnTo>
                    <a:pt x="269582" y="120650"/>
                  </a:lnTo>
                  <a:lnTo>
                    <a:pt x="282282" y="120650"/>
                  </a:lnTo>
                  <a:lnTo>
                    <a:pt x="288378" y="119380"/>
                  </a:lnTo>
                  <a:lnTo>
                    <a:pt x="294970" y="119380"/>
                  </a:lnTo>
                  <a:lnTo>
                    <a:pt x="293039" y="120650"/>
                  </a:lnTo>
                  <a:lnTo>
                    <a:pt x="290791" y="121920"/>
                  </a:lnTo>
                  <a:lnTo>
                    <a:pt x="285978" y="125730"/>
                  </a:lnTo>
                  <a:lnTo>
                    <a:pt x="283718" y="127000"/>
                  </a:lnTo>
                  <a:lnTo>
                    <a:pt x="281317" y="128270"/>
                  </a:lnTo>
                  <a:lnTo>
                    <a:pt x="278587" y="129540"/>
                  </a:lnTo>
                  <a:lnTo>
                    <a:pt x="276174" y="129540"/>
                  </a:lnTo>
                  <a:lnTo>
                    <a:pt x="271030" y="130810"/>
                  </a:lnTo>
                  <a:lnTo>
                    <a:pt x="260743" y="132080"/>
                  </a:lnTo>
                  <a:lnTo>
                    <a:pt x="255117" y="133350"/>
                  </a:lnTo>
                  <a:lnTo>
                    <a:pt x="244360" y="133350"/>
                  </a:lnTo>
                  <a:lnTo>
                    <a:pt x="238734" y="134620"/>
                  </a:lnTo>
                  <a:lnTo>
                    <a:pt x="233108" y="133350"/>
                  </a:lnTo>
                  <a:lnTo>
                    <a:pt x="235839" y="134620"/>
                  </a:lnTo>
                  <a:lnTo>
                    <a:pt x="238252" y="134620"/>
                  </a:lnTo>
                  <a:lnTo>
                    <a:pt x="240995" y="135890"/>
                  </a:lnTo>
                  <a:lnTo>
                    <a:pt x="246126" y="135890"/>
                  </a:lnTo>
                  <a:lnTo>
                    <a:pt x="250952" y="137160"/>
                  </a:lnTo>
                  <a:lnTo>
                    <a:pt x="253199" y="138430"/>
                  </a:lnTo>
                  <a:lnTo>
                    <a:pt x="266852" y="138430"/>
                  </a:lnTo>
                  <a:lnTo>
                    <a:pt x="276174" y="137160"/>
                  </a:lnTo>
                  <a:lnTo>
                    <a:pt x="289826" y="137160"/>
                  </a:lnTo>
                  <a:lnTo>
                    <a:pt x="285648" y="139700"/>
                  </a:lnTo>
                  <a:lnTo>
                    <a:pt x="281317" y="142240"/>
                  </a:lnTo>
                  <a:lnTo>
                    <a:pt x="277139" y="143510"/>
                  </a:lnTo>
                  <a:lnTo>
                    <a:pt x="272961" y="146050"/>
                  </a:lnTo>
                  <a:lnTo>
                    <a:pt x="263474" y="148590"/>
                  </a:lnTo>
                  <a:lnTo>
                    <a:pt x="254165" y="149860"/>
                  </a:lnTo>
                  <a:lnTo>
                    <a:pt x="249504" y="149860"/>
                  </a:lnTo>
                  <a:lnTo>
                    <a:pt x="244843" y="151130"/>
                  </a:lnTo>
                  <a:lnTo>
                    <a:pt x="224599" y="151130"/>
                  </a:lnTo>
                  <a:lnTo>
                    <a:pt x="219938" y="149860"/>
                  </a:lnTo>
                  <a:lnTo>
                    <a:pt x="214795" y="149860"/>
                  </a:lnTo>
                  <a:lnTo>
                    <a:pt x="222351" y="152400"/>
                  </a:lnTo>
                  <a:lnTo>
                    <a:pt x="229260" y="153670"/>
                  </a:lnTo>
                  <a:lnTo>
                    <a:pt x="236804" y="154940"/>
                  </a:lnTo>
                  <a:lnTo>
                    <a:pt x="252234" y="156210"/>
                  </a:lnTo>
                  <a:lnTo>
                    <a:pt x="276174" y="156210"/>
                  </a:lnTo>
                  <a:lnTo>
                    <a:pt x="277622" y="157480"/>
                  </a:lnTo>
                  <a:lnTo>
                    <a:pt x="274243" y="158750"/>
                  </a:lnTo>
                  <a:lnTo>
                    <a:pt x="271030" y="161290"/>
                  </a:lnTo>
                  <a:lnTo>
                    <a:pt x="267335" y="162560"/>
                  </a:lnTo>
                  <a:lnTo>
                    <a:pt x="263969" y="163830"/>
                  </a:lnTo>
                  <a:lnTo>
                    <a:pt x="260273" y="165100"/>
                  </a:lnTo>
                  <a:lnTo>
                    <a:pt x="256578" y="165100"/>
                  </a:lnTo>
                  <a:lnTo>
                    <a:pt x="252717" y="166370"/>
                  </a:lnTo>
                  <a:lnTo>
                    <a:pt x="249021" y="167640"/>
                  </a:lnTo>
                  <a:lnTo>
                    <a:pt x="224599" y="167640"/>
                  </a:lnTo>
                  <a:lnTo>
                    <a:pt x="218008" y="168910"/>
                  </a:lnTo>
                  <a:lnTo>
                    <a:pt x="206768" y="167640"/>
                  </a:lnTo>
                  <a:lnTo>
                    <a:pt x="201142" y="166370"/>
                  </a:lnTo>
                  <a:lnTo>
                    <a:pt x="201142" y="167640"/>
                  </a:lnTo>
                  <a:lnTo>
                    <a:pt x="207733" y="168910"/>
                  </a:lnTo>
                  <a:lnTo>
                    <a:pt x="227495" y="171450"/>
                  </a:lnTo>
                  <a:lnTo>
                    <a:pt x="234073" y="171450"/>
                  </a:lnTo>
                  <a:lnTo>
                    <a:pt x="253682" y="173990"/>
                  </a:lnTo>
                  <a:lnTo>
                    <a:pt x="256578" y="172720"/>
                  </a:lnTo>
                  <a:lnTo>
                    <a:pt x="259308" y="172720"/>
                  </a:lnTo>
                  <a:lnTo>
                    <a:pt x="262191" y="173990"/>
                  </a:lnTo>
                  <a:lnTo>
                    <a:pt x="264922" y="173990"/>
                  </a:lnTo>
                  <a:lnTo>
                    <a:pt x="257378" y="177800"/>
                  </a:lnTo>
                  <a:lnTo>
                    <a:pt x="249021" y="180340"/>
                  </a:lnTo>
                  <a:lnTo>
                    <a:pt x="231673" y="182880"/>
                  </a:lnTo>
                  <a:lnTo>
                    <a:pt x="214325" y="182880"/>
                  </a:lnTo>
                  <a:lnTo>
                    <a:pt x="205320" y="181610"/>
                  </a:lnTo>
                  <a:lnTo>
                    <a:pt x="197446" y="180340"/>
                  </a:lnTo>
                  <a:lnTo>
                    <a:pt x="235369" y="189230"/>
                  </a:lnTo>
                  <a:lnTo>
                    <a:pt x="238252" y="190500"/>
                  </a:lnTo>
                  <a:lnTo>
                    <a:pt x="243395" y="190500"/>
                  </a:lnTo>
                  <a:lnTo>
                    <a:pt x="246126" y="189230"/>
                  </a:lnTo>
                  <a:lnTo>
                    <a:pt x="254165" y="189230"/>
                  </a:lnTo>
                  <a:lnTo>
                    <a:pt x="257048" y="190500"/>
                  </a:lnTo>
                  <a:lnTo>
                    <a:pt x="249021" y="194310"/>
                  </a:lnTo>
                  <a:lnTo>
                    <a:pt x="240499" y="195580"/>
                  </a:lnTo>
                  <a:lnTo>
                    <a:pt x="236321" y="196850"/>
                  </a:lnTo>
                  <a:lnTo>
                    <a:pt x="266852" y="196850"/>
                  </a:lnTo>
                  <a:lnTo>
                    <a:pt x="268300" y="193040"/>
                  </a:lnTo>
                  <a:lnTo>
                    <a:pt x="270383" y="189230"/>
                  </a:lnTo>
                  <a:lnTo>
                    <a:pt x="283248" y="170180"/>
                  </a:lnTo>
                  <a:lnTo>
                    <a:pt x="284175" y="168910"/>
                  </a:lnTo>
                  <a:lnTo>
                    <a:pt x="288861" y="162560"/>
                  </a:lnTo>
                  <a:lnTo>
                    <a:pt x="296570" y="151130"/>
                  </a:lnTo>
                  <a:lnTo>
                    <a:pt x="299148" y="147320"/>
                  </a:lnTo>
                  <a:lnTo>
                    <a:pt x="302996" y="138430"/>
                  </a:lnTo>
                  <a:lnTo>
                    <a:pt x="303301" y="137160"/>
                  </a:lnTo>
                  <a:lnTo>
                    <a:pt x="304774" y="130810"/>
                  </a:lnTo>
                  <a:lnTo>
                    <a:pt x="307174" y="123190"/>
                  </a:lnTo>
                  <a:lnTo>
                    <a:pt x="308140" y="119380"/>
                  </a:lnTo>
                  <a:lnTo>
                    <a:pt x="308787" y="116840"/>
                  </a:lnTo>
                  <a:lnTo>
                    <a:pt x="309422" y="114300"/>
                  </a:lnTo>
                  <a:lnTo>
                    <a:pt x="311353" y="105410"/>
                  </a:lnTo>
                  <a:lnTo>
                    <a:pt x="311835" y="101600"/>
                  </a:lnTo>
                  <a:lnTo>
                    <a:pt x="312166" y="99060"/>
                  </a:lnTo>
                  <a:lnTo>
                    <a:pt x="312318" y="97790"/>
                  </a:lnTo>
                  <a:lnTo>
                    <a:pt x="312801" y="88900"/>
                  </a:lnTo>
                  <a:close/>
                </a:path>
                <a:path w="675640" h="439420">
                  <a:moveTo>
                    <a:pt x="533069" y="210820"/>
                  </a:moveTo>
                  <a:lnTo>
                    <a:pt x="498525" y="190500"/>
                  </a:lnTo>
                  <a:lnTo>
                    <a:pt x="459003" y="180340"/>
                  </a:lnTo>
                  <a:lnTo>
                    <a:pt x="459003" y="181610"/>
                  </a:lnTo>
                  <a:lnTo>
                    <a:pt x="484860" y="189230"/>
                  </a:lnTo>
                  <a:lnTo>
                    <a:pt x="490004" y="193040"/>
                  </a:lnTo>
                  <a:lnTo>
                    <a:pt x="500291" y="198120"/>
                  </a:lnTo>
                  <a:lnTo>
                    <a:pt x="505917" y="200660"/>
                  </a:lnTo>
                  <a:lnTo>
                    <a:pt x="511060" y="204470"/>
                  </a:lnTo>
                  <a:lnTo>
                    <a:pt x="515721" y="208280"/>
                  </a:lnTo>
                  <a:lnTo>
                    <a:pt x="520052" y="212090"/>
                  </a:lnTo>
                  <a:lnTo>
                    <a:pt x="523748" y="217170"/>
                  </a:lnTo>
                  <a:lnTo>
                    <a:pt x="523748" y="219710"/>
                  </a:lnTo>
                  <a:lnTo>
                    <a:pt x="523265" y="220980"/>
                  </a:lnTo>
                  <a:lnTo>
                    <a:pt x="522300" y="220980"/>
                  </a:lnTo>
                  <a:lnTo>
                    <a:pt x="518121" y="217170"/>
                  </a:lnTo>
                  <a:lnTo>
                    <a:pt x="513943" y="212090"/>
                  </a:lnTo>
                  <a:lnTo>
                    <a:pt x="509295" y="208280"/>
                  </a:lnTo>
                  <a:lnTo>
                    <a:pt x="504469" y="205740"/>
                  </a:lnTo>
                  <a:lnTo>
                    <a:pt x="499808" y="203200"/>
                  </a:lnTo>
                  <a:lnTo>
                    <a:pt x="489521" y="198120"/>
                  </a:lnTo>
                  <a:lnTo>
                    <a:pt x="483895" y="195580"/>
                  </a:lnTo>
                  <a:lnTo>
                    <a:pt x="478764" y="194310"/>
                  </a:lnTo>
                  <a:lnTo>
                    <a:pt x="467512" y="191770"/>
                  </a:lnTo>
                  <a:lnTo>
                    <a:pt x="461416" y="190500"/>
                  </a:lnTo>
                  <a:lnTo>
                    <a:pt x="455790" y="189230"/>
                  </a:lnTo>
                  <a:lnTo>
                    <a:pt x="449681" y="187960"/>
                  </a:lnTo>
                  <a:lnTo>
                    <a:pt x="437959" y="187960"/>
                  </a:lnTo>
                  <a:lnTo>
                    <a:pt x="437476" y="189230"/>
                  </a:lnTo>
                  <a:lnTo>
                    <a:pt x="470242" y="198120"/>
                  </a:lnTo>
                  <a:lnTo>
                    <a:pt x="475068" y="200660"/>
                  </a:lnTo>
                  <a:lnTo>
                    <a:pt x="479234" y="204470"/>
                  </a:lnTo>
                  <a:lnTo>
                    <a:pt x="483895" y="207010"/>
                  </a:lnTo>
                  <a:lnTo>
                    <a:pt x="494182" y="212090"/>
                  </a:lnTo>
                  <a:lnTo>
                    <a:pt x="498843" y="214630"/>
                  </a:lnTo>
                  <a:lnTo>
                    <a:pt x="503669" y="217170"/>
                  </a:lnTo>
                  <a:lnTo>
                    <a:pt x="507834" y="222250"/>
                  </a:lnTo>
                  <a:lnTo>
                    <a:pt x="511060" y="227330"/>
                  </a:lnTo>
                  <a:lnTo>
                    <a:pt x="510095" y="227330"/>
                  </a:lnTo>
                  <a:lnTo>
                    <a:pt x="506399" y="223520"/>
                  </a:lnTo>
                  <a:lnTo>
                    <a:pt x="501738" y="219710"/>
                  </a:lnTo>
                  <a:lnTo>
                    <a:pt x="497560" y="217170"/>
                  </a:lnTo>
                  <a:lnTo>
                    <a:pt x="487591" y="213360"/>
                  </a:lnTo>
                  <a:lnTo>
                    <a:pt x="477316" y="209550"/>
                  </a:lnTo>
                  <a:lnTo>
                    <a:pt x="472655" y="207010"/>
                  </a:lnTo>
                  <a:lnTo>
                    <a:pt x="466547" y="205740"/>
                  </a:lnTo>
                  <a:lnTo>
                    <a:pt x="460921" y="204470"/>
                  </a:lnTo>
                  <a:lnTo>
                    <a:pt x="454825" y="203200"/>
                  </a:lnTo>
                  <a:lnTo>
                    <a:pt x="448716" y="203200"/>
                  </a:lnTo>
                  <a:lnTo>
                    <a:pt x="442607" y="200660"/>
                  </a:lnTo>
                  <a:lnTo>
                    <a:pt x="424294" y="200660"/>
                  </a:lnTo>
                  <a:lnTo>
                    <a:pt x="423494" y="201930"/>
                  </a:lnTo>
                  <a:lnTo>
                    <a:pt x="437476" y="205740"/>
                  </a:lnTo>
                  <a:lnTo>
                    <a:pt x="442607" y="207010"/>
                  </a:lnTo>
                  <a:lnTo>
                    <a:pt x="447268" y="207010"/>
                  </a:lnTo>
                  <a:lnTo>
                    <a:pt x="452094" y="208280"/>
                  </a:lnTo>
                  <a:lnTo>
                    <a:pt x="456755" y="210820"/>
                  </a:lnTo>
                  <a:lnTo>
                    <a:pt x="461416" y="212090"/>
                  </a:lnTo>
                  <a:lnTo>
                    <a:pt x="461886" y="213360"/>
                  </a:lnTo>
                  <a:lnTo>
                    <a:pt x="460921" y="214630"/>
                  </a:lnTo>
                  <a:lnTo>
                    <a:pt x="459486" y="214630"/>
                  </a:lnTo>
                  <a:lnTo>
                    <a:pt x="458520" y="215900"/>
                  </a:lnTo>
                  <a:lnTo>
                    <a:pt x="445985" y="212090"/>
                  </a:lnTo>
                  <a:lnTo>
                    <a:pt x="432816" y="210820"/>
                  </a:lnTo>
                  <a:lnTo>
                    <a:pt x="425742" y="209550"/>
                  </a:lnTo>
                  <a:lnTo>
                    <a:pt x="419150" y="208280"/>
                  </a:lnTo>
                  <a:lnTo>
                    <a:pt x="378358" y="208280"/>
                  </a:lnTo>
                  <a:lnTo>
                    <a:pt x="352158" y="213360"/>
                  </a:lnTo>
                  <a:lnTo>
                    <a:pt x="342836" y="215900"/>
                  </a:lnTo>
                  <a:lnTo>
                    <a:pt x="333362" y="217170"/>
                  </a:lnTo>
                  <a:lnTo>
                    <a:pt x="324053" y="219710"/>
                  </a:lnTo>
                  <a:lnTo>
                    <a:pt x="315048" y="223520"/>
                  </a:lnTo>
                  <a:lnTo>
                    <a:pt x="306209" y="226060"/>
                  </a:lnTo>
                  <a:lnTo>
                    <a:pt x="297218" y="229870"/>
                  </a:lnTo>
                  <a:lnTo>
                    <a:pt x="288861" y="233680"/>
                  </a:lnTo>
                  <a:lnTo>
                    <a:pt x="280352" y="238760"/>
                  </a:lnTo>
                  <a:lnTo>
                    <a:pt x="280352" y="240030"/>
                  </a:lnTo>
                  <a:lnTo>
                    <a:pt x="280835" y="241300"/>
                  </a:lnTo>
                  <a:lnTo>
                    <a:pt x="282282" y="243840"/>
                  </a:lnTo>
                  <a:lnTo>
                    <a:pt x="283718" y="243840"/>
                  </a:lnTo>
                  <a:lnTo>
                    <a:pt x="292074" y="241300"/>
                  </a:lnTo>
                  <a:lnTo>
                    <a:pt x="296418" y="238760"/>
                  </a:lnTo>
                  <a:lnTo>
                    <a:pt x="300113" y="237490"/>
                  </a:lnTo>
                  <a:lnTo>
                    <a:pt x="313283" y="233680"/>
                  </a:lnTo>
                  <a:lnTo>
                    <a:pt x="317944" y="232410"/>
                  </a:lnTo>
                  <a:lnTo>
                    <a:pt x="320675" y="231140"/>
                  </a:lnTo>
                  <a:lnTo>
                    <a:pt x="323570" y="229870"/>
                  </a:lnTo>
                  <a:lnTo>
                    <a:pt x="326301" y="228600"/>
                  </a:lnTo>
                  <a:lnTo>
                    <a:pt x="329184" y="228600"/>
                  </a:lnTo>
                  <a:lnTo>
                    <a:pt x="332397" y="227330"/>
                  </a:lnTo>
                  <a:lnTo>
                    <a:pt x="335292" y="227330"/>
                  </a:lnTo>
                  <a:lnTo>
                    <a:pt x="338505" y="226060"/>
                  </a:lnTo>
                  <a:lnTo>
                    <a:pt x="341401" y="224790"/>
                  </a:lnTo>
                  <a:lnTo>
                    <a:pt x="343331" y="223520"/>
                  </a:lnTo>
                  <a:lnTo>
                    <a:pt x="345567" y="222250"/>
                  </a:lnTo>
                  <a:lnTo>
                    <a:pt x="348462" y="222250"/>
                  </a:lnTo>
                  <a:lnTo>
                    <a:pt x="350723" y="220980"/>
                  </a:lnTo>
                  <a:lnTo>
                    <a:pt x="359232" y="219710"/>
                  </a:lnTo>
                  <a:lnTo>
                    <a:pt x="361480" y="218440"/>
                  </a:lnTo>
                  <a:lnTo>
                    <a:pt x="367106" y="217170"/>
                  </a:lnTo>
                  <a:lnTo>
                    <a:pt x="384454" y="217170"/>
                  </a:lnTo>
                  <a:lnTo>
                    <a:pt x="389597" y="215900"/>
                  </a:lnTo>
                  <a:lnTo>
                    <a:pt x="400837" y="215900"/>
                  </a:lnTo>
                  <a:lnTo>
                    <a:pt x="406463" y="217170"/>
                  </a:lnTo>
                  <a:lnTo>
                    <a:pt x="416915" y="217170"/>
                  </a:lnTo>
                  <a:lnTo>
                    <a:pt x="422529" y="218440"/>
                  </a:lnTo>
                  <a:lnTo>
                    <a:pt x="437959" y="222250"/>
                  </a:lnTo>
                  <a:lnTo>
                    <a:pt x="448233" y="226060"/>
                  </a:lnTo>
                  <a:lnTo>
                    <a:pt x="450646" y="228600"/>
                  </a:lnTo>
                  <a:lnTo>
                    <a:pt x="453377" y="229870"/>
                  </a:lnTo>
                  <a:lnTo>
                    <a:pt x="456272" y="229870"/>
                  </a:lnTo>
                  <a:lnTo>
                    <a:pt x="459003" y="231140"/>
                  </a:lnTo>
                  <a:lnTo>
                    <a:pt x="462381" y="231140"/>
                  </a:lnTo>
                  <a:lnTo>
                    <a:pt x="465112" y="232410"/>
                  </a:lnTo>
                  <a:lnTo>
                    <a:pt x="467512" y="233680"/>
                  </a:lnTo>
                  <a:lnTo>
                    <a:pt x="469760" y="236220"/>
                  </a:lnTo>
                  <a:lnTo>
                    <a:pt x="464146" y="236220"/>
                  </a:lnTo>
                  <a:lnTo>
                    <a:pt x="461416" y="234950"/>
                  </a:lnTo>
                  <a:lnTo>
                    <a:pt x="458520" y="234950"/>
                  </a:lnTo>
                  <a:lnTo>
                    <a:pt x="452094" y="232410"/>
                  </a:lnTo>
                  <a:lnTo>
                    <a:pt x="445020" y="229870"/>
                  </a:lnTo>
                  <a:lnTo>
                    <a:pt x="438442" y="229870"/>
                  </a:lnTo>
                  <a:lnTo>
                    <a:pt x="431368" y="228600"/>
                  </a:lnTo>
                  <a:lnTo>
                    <a:pt x="402767" y="228600"/>
                  </a:lnTo>
                  <a:lnTo>
                    <a:pt x="400837" y="231140"/>
                  </a:lnTo>
                  <a:lnTo>
                    <a:pt x="404698" y="232410"/>
                  </a:lnTo>
                  <a:lnTo>
                    <a:pt x="416420" y="232410"/>
                  </a:lnTo>
                  <a:lnTo>
                    <a:pt x="420116" y="233680"/>
                  </a:lnTo>
                  <a:lnTo>
                    <a:pt x="428155" y="233680"/>
                  </a:lnTo>
                  <a:lnTo>
                    <a:pt x="431850" y="234950"/>
                  </a:lnTo>
                  <a:lnTo>
                    <a:pt x="436029" y="236220"/>
                  </a:lnTo>
                  <a:lnTo>
                    <a:pt x="440359" y="236220"/>
                  </a:lnTo>
                  <a:lnTo>
                    <a:pt x="448716" y="238760"/>
                  </a:lnTo>
                  <a:lnTo>
                    <a:pt x="452577" y="241300"/>
                  </a:lnTo>
                  <a:lnTo>
                    <a:pt x="456755" y="242570"/>
                  </a:lnTo>
                  <a:lnTo>
                    <a:pt x="459968" y="245110"/>
                  </a:lnTo>
                  <a:lnTo>
                    <a:pt x="463334" y="247650"/>
                  </a:lnTo>
                  <a:lnTo>
                    <a:pt x="461416" y="248920"/>
                  </a:lnTo>
                  <a:lnTo>
                    <a:pt x="458520" y="246380"/>
                  </a:lnTo>
                  <a:lnTo>
                    <a:pt x="456755" y="245110"/>
                  </a:lnTo>
                  <a:lnTo>
                    <a:pt x="449199" y="243840"/>
                  </a:lnTo>
                  <a:lnTo>
                    <a:pt x="434746" y="241300"/>
                  </a:lnTo>
                  <a:lnTo>
                    <a:pt x="426707" y="241300"/>
                  </a:lnTo>
                  <a:lnTo>
                    <a:pt x="411772" y="240030"/>
                  </a:lnTo>
                  <a:lnTo>
                    <a:pt x="396176" y="240030"/>
                  </a:lnTo>
                  <a:lnTo>
                    <a:pt x="390080" y="241300"/>
                  </a:lnTo>
                  <a:lnTo>
                    <a:pt x="383971" y="241300"/>
                  </a:lnTo>
                  <a:lnTo>
                    <a:pt x="377863" y="242570"/>
                  </a:lnTo>
                  <a:lnTo>
                    <a:pt x="371932" y="242570"/>
                  </a:lnTo>
                  <a:lnTo>
                    <a:pt x="365810" y="243840"/>
                  </a:lnTo>
                  <a:lnTo>
                    <a:pt x="359714" y="243840"/>
                  </a:lnTo>
                  <a:lnTo>
                    <a:pt x="312801" y="255270"/>
                  </a:lnTo>
                  <a:lnTo>
                    <a:pt x="302031" y="260350"/>
                  </a:lnTo>
                  <a:lnTo>
                    <a:pt x="297218" y="259080"/>
                  </a:lnTo>
                  <a:lnTo>
                    <a:pt x="293039" y="257810"/>
                  </a:lnTo>
                  <a:lnTo>
                    <a:pt x="285648" y="252730"/>
                  </a:lnTo>
                  <a:lnTo>
                    <a:pt x="281787" y="248920"/>
                  </a:lnTo>
                  <a:lnTo>
                    <a:pt x="278587" y="245110"/>
                  </a:lnTo>
                  <a:lnTo>
                    <a:pt x="275209" y="241300"/>
                  </a:lnTo>
                  <a:lnTo>
                    <a:pt x="263004" y="210820"/>
                  </a:lnTo>
                  <a:lnTo>
                    <a:pt x="265404" y="200660"/>
                  </a:lnTo>
                  <a:lnTo>
                    <a:pt x="266369" y="198120"/>
                  </a:lnTo>
                  <a:lnTo>
                    <a:pt x="232143" y="198120"/>
                  </a:lnTo>
                  <a:lnTo>
                    <a:pt x="214325" y="198120"/>
                  </a:lnTo>
                  <a:lnTo>
                    <a:pt x="195516" y="198120"/>
                  </a:lnTo>
                  <a:lnTo>
                    <a:pt x="203555" y="199390"/>
                  </a:lnTo>
                  <a:lnTo>
                    <a:pt x="210947" y="201930"/>
                  </a:lnTo>
                  <a:lnTo>
                    <a:pt x="234403" y="205740"/>
                  </a:lnTo>
                  <a:lnTo>
                    <a:pt x="249986" y="205740"/>
                  </a:lnTo>
                  <a:lnTo>
                    <a:pt x="249504" y="207010"/>
                  </a:lnTo>
                  <a:lnTo>
                    <a:pt x="241947" y="208280"/>
                  </a:lnTo>
                  <a:lnTo>
                    <a:pt x="234073" y="210820"/>
                  </a:lnTo>
                  <a:lnTo>
                    <a:pt x="226047" y="212090"/>
                  </a:lnTo>
                  <a:lnTo>
                    <a:pt x="218008" y="212090"/>
                  </a:lnTo>
                  <a:lnTo>
                    <a:pt x="210134" y="213360"/>
                  </a:lnTo>
                  <a:lnTo>
                    <a:pt x="202107" y="213360"/>
                  </a:lnTo>
                  <a:lnTo>
                    <a:pt x="185724" y="210820"/>
                  </a:lnTo>
                  <a:lnTo>
                    <a:pt x="187172" y="212090"/>
                  </a:lnTo>
                  <a:lnTo>
                    <a:pt x="188937" y="213360"/>
                  </a:lnTo>
                  <a:lnTo>
                    <a:pt x="190868" y="214630"/>
                  </a:lnTo>
                  <a:lnTo>
                    <a:pt x="201142" y="214630"/>
                  </a:lnTo>
                  <a:lnTo>
                    <a:pt x="206286" y="215900"/>
                  </a:lnTo>
                  <a:lnTo>
                    <a:pt x="217525" y="218440"/>
                  </a:lnTo>
                  <a:lnTo>
                    <a:pt x="228777" y="218440"/>
                  </a:lnTo>
                  <a:lnTo>
                    <a:pt x="234403" y="219710"/>
                  </a:lnTo>
                  <a:lnTo>
                    <a:pt x="245643" y="219710"/>
                  </a:lnTo>
                  <a:lnTo>
                    <a:pt x="247573" y="220980"/>
                  </a:lnTo>
                  <a:lnTo>
                    <a:pt x="247091" y="222250"/>
                  </a:lnTo>
                  <a:lnTo>
                    <a:pt x="240499" y="224790"/>
                  </a:lnTo>
                  <a:lnTo>
                    <a:pt x="227495" y="227330"/>
                  </a:lnTo>
                  <a:lnTo>
                    <a:pt x="213360" y="229870"/>
                  </a:lnTo>
                  <a:lnTo>
                    <a:pt x="192786" y="229870"/>
                  </a:lnTo>
                  <a:lnTo>
                    <a:pt x="199694" y="231140"/>
                  </a:lnTo>
                  <a:lnTo>
                    <a:pt x="223634" y="234950"/>
                  </a:lnTo>
                  <a:lnTo>
                    <a:pt x="240030" y="234950"/>
                  </a:lnTo>
                  <a:lnTo>
                    <a:pt x="248056" y="233680"/>
                  </a:lnTo>
                  <a:lnTo>
                    <a:pt x="256082" y="233680"/>
                  </a:lnTo>
                  <a:lnTo>
                    <a:pt x="218973" y="245110"/>
                  </a:lnTo>
                  <a:lnTo>
                    <a:pt x="213360" y="245110"/>
                  </a:lnTo>
                  <a:lnTo>
                    <a:pt x="215277" y="246380"/>
                  </a:lnTo>
                  <a:lnTo>
                    <a:pt x="217055" y="247650"/>
                  </a:lnTo>
                  <a:lnTo>
                    <a:pt x="264922" y="247650"/>
                  </a:lnTo>
                  <a:lnTo>
                    <a:pt x="266369" y="248920"/>
                  </a:lnTo>
                  <a:lnTo>
                    <a:pt x="266852" y="250190"/>
                  </a:lnTo>
                  <a:lnTo>
                    <a:pt x="266852" y="251460"/>
                  </a:lnTo>
                  <a:lnTo>
                    <a:pt x="264922" y="252730"/>
                  </a:lnTo>
                  <a:lnTo>
                    <a:pt x="263004" y="252730"/>
                  </a:lnTo>
                  <a:lnTo>
                    <a:pt x="260743" y="254000"/>
                  </a:lnTo>
                  <a:lnTo>
                    <a:pt x="258343" y="254000"/>
                  </a:lnTo>
                  <a:lnTo>
                    <a:pt x="256578" y="255270"/>
                  </a:lnTo>
                  <a:lnTo>
                    <a:pt x="254647" y="256540"/>
                  </a:lnTo>
                  <a:lnTo>
                    <a:pt x="242912" y="256540"/>
                  </a:lnTo>
                  <a:lnTo>
                    <a:pt x="240499" y="257810"/>
                  </a:lnTo>
                  <a:lnTo>
                    <a:pt x="247091" y="257810"/>
                  </a:lnTo>
                  <a:lnTo>
                    <a:pt x="261239" y="259080"/>
                  </a:lnTo>
                  <a:lnTo>
                    <a:pt x="268300" y="259080"/>
                  </a:lnTo>
                  <a:lnTo>
                    <a:pt x="274726" y="260350"/>
                  </a:lnTo>
                  <a:lnTo>
                    <a:pt x="281787" y="261620"/>
                  </a:lnTo>
                  <a:lnTo>
                    <a:pt x="294005" y="266700"/>
                  </a:lnTo>
                  <a:lnTo>
                    <a:pt x="307174" y="271780"/>
                  </a:lnTo>
                  <a:lnTo>
                    <a:pt x="313766" y="273050"/>
                  </a:lnTo>
                  <a:lnTo>
                    <a:pt x="320192" y="275590"/>
                  </a:lnTo>
                  <a:lnTo>
                    <a:pt x="334327" y="278130"/>
                  </a:lnTo>
                  <a:lnTo>
                    <a:pt x="408393" y="278130"/>
                  </a:lnTo>
                  <a:lnTo>
                    <a:pt x="416915" y="276860"/>
                  </a:lnTo>
                  <a:lnTo>
                    <a:pt x="428155" y="274320"/>
                  </a:lnTo>
                  <a:lnTo>
                    <a:pt x="434263" y="273050"/>
                  </a:lnTo>
                  <a:lnTo>
                    <a:pt x="439877" y="273050"/>
                  </a:lnTo>
                  <a:lnTo>
                    <a:pt x="445503" y="271780"/>
                  </a:lnTo>
                  <a:lnTo>
                    <a:pt x="451612" y="270510"/>
                  </a:lnTo>
                  <a:lnTo>
                    <a:pt x="462851" y="269240"/>
                  </a:lnTo>
                  <a:lnTo>
                    <a:pt x="468477" y="266700"/>
                  </a:lnTo>
                  <a:lnTo>
                    <a:pt x="474103" y="266700"/>
                  </a:lnTo>
                  <a:lnTo>
                    <a:pt x="479729" y="265430"/>
                  </a:lnTo>
                  <a:lnTo>
                    <a:pt x="490969" y="261620"/>
                  </a:lnTo>
                  <a:lnTo>
                    <a:pt x="493547" y="260350"/>
                  </a:lnTo>
                  <a:lnTo>
                    <a:pt x="496112" y="259080"/>
                  </a:lnTo>
                  <a:lnTo>
                    <a:pt x="501738" y="256540"/>
                  </a:lnTo>
                  <a:lnTo>
                    <a:pt x="506869" y="254000"/>
                  </a:lnTo>
                  <a:lnTo>
                    <a:pt x="511060" y="250190"/>
                  </a:lnTo>
                  <a:lnTo>
                    <a:pt x="512216" y="248920"/>
                  </a:lnTo>
                  <a:lnTo>
                    <a:pt x="515721" y="245110"/>
                  </a:lnTo>
                  <a:lnTo>
                    <a:pt x="533069" y="217170"/>
                  </a:lnTo>
                  <a:lnTo>
                    <a:pt x="533069" y="210820"/>
                  </a:lnTo>
                  <a:close/>
                </a:path>
                <a:path w="675640" h="439420">
                  <a:moveTo>
                    <a:pt x="675259" y="273050"/>
                  </a:moveTo>
                  <a:lnTo>
                    <a:pt x="663549" y="220980"/>
                  </a:lnTo>
                  <a:lnTo>
                    <a:pt x="661111" y="214630"/>
                  </a:lnTo>
                  <a:lnTo>
                    <a:pt x="659663" y="210820"/>
                  </a:lnTo>
                  <a:lnTo>
                    <a:pt x="655967" y="204470"/>
                  </a:lnTo>
                  <a:lnTo>
                    <a:pt x="652284" y="199390"/>
                  </a:lnTo>
                  <a:lnTo>
                    <a:pt x="650113" y="196850"/>
                  </a:lnTo>
                  <a:lnTo>
                    <a:pt x="647941" y="194310"/>
                  </a:lnTo>
                  <a:lnTo>
                    <a:pt x="638632" y="185420"/>
                  </a:lnTo>
                  <a:lnTo>
                    <a:pt x="634746" y="181610"/>
                  </a:lnTo>
                  <a:lnTo>
                    <a:pt x="633450" y="180340"/>
                  </a:lnTo>
                  <a:lnTo>
                    <a:pt x="628332" y="176530"/>
                  </a:lnTo>
                  <a:lnTo>
                    <a:pt x="611441" y="165100"/>
                  </a:lnTo>
                  <a:lnTo>
                    <a:pt x="605358" y="162560"/>
                  </a:lnTo>
                  <a:lnTo>
                    <a:pt x="599274" y="158750"/>
                  </a:lnTo>
                  <a:lnTo>
                    <a:pt x="593648" y="156210"/>
                  </a:lnTo>
                  <a:lnTo>
                    <a:pt x="575322" y="148590"/>
                  </a:lnTo>
                  <a:lnTo>
                    <a:pt x="567448" y="143510"/>
                  </a:lnTo>
                  <a:lnTo>
                    <a:pt x="558927" y="139700"/>
                  </a:lnTo>
                  <a:lnTo>
                    <a:pt x="550087" y="137160"/>
                  </a:lnTo>
                  <a:lnTo>
                    <a:pt x="541578" y="134620"/>
                  </a:lnTo>
                  <a:lnTo>
                    <a:pt x="523265" y="129540"/>
                  </a:lnTo>
                  <a:lnTo>
                    <a:pt x="514426" y="128270"/>
                  </a:lnTo>
                  <a:lnTo>
                    <a:pt x="509689" y="127000"/>
                  </a:lnTo>
                  <a:lnTo>
                    <a:pt x="504952" y="125730"/>
                  </a:lnTo>
                  <a:lnTo>
                    <a:pt x="500773" y="124460"/>
                  </a:lnTo>
                  <a:lnTo>
                    <a:pt x="500291" y="120650"/>
                  </a:lnTo>
                  <a:lnTo>
                    <a:pt x="501256" y="115570"/>
                  </a:lnTo>
                  <a:lnTo>
                    <a:pt x="500773" y="111760"/>
                  </a:lnTo>
                  <a:lnTo>
                    <a:pt x="498525" y="109220"/>
                  </a:lnTo>
                  <a:lnTo>
                    <a:pt x="495630" y="107950"/>
                  </a:lnTo>
                  <a:lnTo>
                    <a:pt x="492417" y="106680"/>
                  </a:lnTo>
                  <a:lnTo>
                    <a:pt x="489051" y="105410"/>
                  </a:lnTo>
                  <a:lnTo>
                    <a:pt x="486791" y="109220"/>
                  </a:lnTo>
                  <a:lnTo>
                    <a:pt x="484390" y="113030"/>
                  </a:lnTo>
                  <a:lnTo>
                    <a:pt x="482460" y="118110"/>
                  </a:lnTo>
                  <a:lnTo>
                    <a:pt x="480695" y="121920"/>
                  </a:lnTo>
                  <a:lnTo>
                    <a:pt x="469760" y="121920"/>
                  </a:lnTo>
                  <a:lnTo>
                    <a:pt x="464616" y="120650"/>
                  </a:lnTo>
                  <a:lnTo>
                    <a:pt x="444538" y="120650"/>
                  </a:lnTo>
                  <a:lnTo>
                    <a:pt x="439394" y="119380"/>
                  </a:lnTo>
                  <a:lnTo>
                    <a:pt x="403733" y="119380"/>
                  </a:lnTo>
                  <a:lnTo>
                    <a:pt x="398602" y="120650"/>
                  </a:lnTo>
                  <a:lnTo>
                    <a:pt x="376097" y="120650"/>
                  </a:lnTo>
                  <a:lnTo>
                    <a:pt x="370471" y="121920"/>
                  </a:lnTo>
                  <a:lnTo>
                    <a:pt x="364858" y="121920"/>
                  </a:lnTo>
                  <a:lnTo>
                    <a:pt x="353606" y="123190"/>
                  </a:lnTo>
                  <a:lnTo>
                    <a:pt x="347992" y="124460"/>
                  </a:lnTo>
                  <a:lnTo>
                    <a:pt x="342836" y="125730"/>
                  </a:lnTo>
                  <a:lnTo>
                    <a:pt x="337223" y="125730"/>
                  </a:lnTo>
                  <a:lnTo>
                    <a:pt x="331914" y="128270"/>
                  </a:lnTo>
                  <a:lnTo>
                    <a:pt x="311353" y="133350"/>
                  </a:lnTo>
                  <a:lnTo>
                    <a:pt x="309422" y="138430"/>
                  </a:lnTo>
                  <a:lnTo>
                    <a:pt x="308952" y="140970"/>
                  </a:lnTo>
                  <a:lnTo>
                    <a:pt x="308952" y="143510"/>
                  </a:lnTo>
                  <a:lnTo>
                    <a:pt x="315531" y="142240"/>
                  </a:lnTo>
                  <a:lnTo>
                    <a:pt x="321640" y="140970"/>
                  </a:lnTo>
                  <a:lnTo>
                    <a:pt x="328218" y="138430"/>
                  </a:lnTo>
                  <a:lnTo>
                    <a:pt x="340436" y="135890"/>
                  </a:lnTo>
                  <a:lnTo>
                    <a:pt x="347027" y="134620"/>
                  </a:lnTo>
                  <a:lnTo>
                    <a:pt x="353123" y="133350"/>
                  </a:lnTo>
                  <a:lnTo>
                    <a:pt x="359714" y="130810"/>
                  </a:lnTo>
                  <a:lnTo>
                    <a:pt x="365810" y="129540"/>
                  </a:lnTo>
                  <a:lnTo>
                    <a:pt x="372237" y="129540"/>
                  </a:lnTo>
                  <a:lnTo>
                    <a:pt x="378828" y="128270"/>
                  </a:lnTo>
                  <a:lnTo>
                    <a:pt x="392010" y="127000"/>
                  </a:lnTo>
                  <a:lnTo>
                    <a:pt x="399072" y="127000"/>
                  </a:lnTo>
                  <a:lnTo>
                    <a:pt x="405663" y="128270"/>
                  </a:lnTo>
                  <a:lnTo>
                    <a:pt x="423494" y="128270"/>
                  </a:lnTo>
                  <a:lnTo>
                    <a:pt x="429120" y="127000"/>
                  </a:lnTo>
                  <a:lnTo>
                    <a:pt x="445503" y="127000"/>
                  </a:lnTo>
                  <a:lnTo>
                    <a:pt x="456755" y="128270"/>
                  </a:lnTo>
                  <a:lnTo>
                    <a:pt x="462381" y="128270"/>
                  </a:lnTo>
                  <a:lnTo>
                    <a:pt x="467995" y="129540"/>
                  </a:lnTo>
                  <a:lnTo>
                    <a:pt x="473138" y="129540"/>
                  </a:lnTo>
                  <a:lnTo>
                    <a:pt x="478764" y="130810"/>
                  </a:lnTo>
                  <a:lnTo>
                    <a:pt x="494182" y="133350"/>
                  </a:lnTo>
                  <a:lnTo>
                    <a:pt x="499325" y="134620"/>
                  </a:lnTo>
                  <a:lnTo>
                    <a:pt x="511530" y="134620"/>
                  </a:lnTo>
                  <a:lnTo>
                    <a:pt x="514908" y="135890"/>
                  </a:lnTo>
                  <a:lnTo>
                    <a:pt x="517639" y="137160"/>
                  </a:lnTo>
                  <a:lnTo>
                    <a:pt x="521017" y="137160"/>
                  </a:lnTo>
                  <a:lnTo>
                    <a:pt x="523748" y="138430"/>
                  </a:lnTo>
                  <a:lnTo>
                    <a:pt x="528891" y="139700"/>
                  </a:lnTo>
                  <a:lnTo>
                    <a:pt x="533539" y="140970"/>
                  </a:lnTo>
                  <a:lnTo>
                    <a:pt x="538695" y="142240"/>
                  </a:lnTo>
                  <a:lnTo>
                    <a:pt x="543509" y="143510"/>
                  </a:lnTo>
                  <a:lnTo>
                    <a:pt x="548652" y="144780"/>
                  </a:lnTo>
                  <a:lnTo>
                    <a:pt x="553313" y="146050"/>
                  </a:lnTo>
                  <a:lnTo>
                    <a:pt x="557961" y="148590"/>
                  </a:lnTo>
                  <a:lnTo>
                    <a:pt x="562622" y="149860"/>
                  </a:lnTo>
                  <a:lnTo>
                    <a:pt x="567448" y="152400"/>
                  </a:lnTo>
                  <a:lnTo>
                    <a:pt x="576757" y="156210"/>
                  </a:lnTo>
                  <a:lnTo>
                    <a:pt x="581418" y="157480"/>
                  </a:lnTo>
                  <a:lnTo>
                    <a:pt x="599732" y="167640"/>
                  </a:lnTo>
                  <a:lnTo>
                    <a:pt x="603415" y="171450"/>
                  </a:lnTo>
                  <a:lnTo>
                    <a:pt x="606780" y="176530"/>
                  </a:lnTo>
                  <a:lnTo>
                    <a:pt x="609574" y="181610"/>
                  </a:lnTo>
                  <a:lnTo>
                    <a:pt x="611441" y="187960"/>
                  </a:lnTo>
                  <a:lnTo>
                    <a:pt x="613384" y="193040"/>
                  </a:lnTo>
                  <a:lnTo>
                    <a:pt x="614222" y="199390"/>
                  </a:lnTo>
                  <a:lnTo>
                    <a:pt x="614565" y="203200"/>
                  </a:lnTo>
                  <a:lnTo>
                    <a:pt x="614680" y="210820"/>
                  </a:lnTo>
                  <a:lnTo>
                    <a:pt x="617080" y="204470"/>
                  </a:lnTo>
                  <a:lnTo>
                    <a:pt x="617486" y="199390"/>
                  </a:lnTo>
                  <a:lnTo>
                    <a:pt x="617423" y="195580"/>
                  </a:lnTo>
                  <a:lnTo>
                    <a:pt x="616623" y="182880"/>
                  </a:lnTo>
                  <a:lnTo>
                    <a:pt x="618045" y="181610"/>
                  </a:lnTo>
                  <a:lnTo>
                    <a:pt x="627253" y="209550"/>
                  </a:lnTo>
                  <a:lnTo>
                    <a:pt x="626910" y="217170"/>
                  </a:lnTo>
                  <a:lnTo>
                    <a:pt x="624128" y="227330"/>
                  </a:lnTo>
                  <a:lnTo>
                    <a:pt x="618566" y="236220"/>
                  </a:lnTo>
                  <a:lnTo>
                    <a:pt x="618045" y="238760"/>
                  </a:lnTo>
                  <a:lnTo>
                    <a:pt x="615657" y="241300"/>
                  </a:lnTo>
                  <a:lnTo>
                    <a:pt x="613714" y="242570"/>
                  </a:lnTo>
                  <a:lnTo>
                    <a:pt x="613384" y="246380"/>
                  </a:lnTo>
                  <a:lnTo>
                    <a:pt x="616102" y="245110"/>
                  </a:lnTo>
                  <a:lnTo>
                    <a:pt x="618566" y="242570"/>
                  </a:lnTo>
                  <a:lnTo>
                    <a:pt x="620306" y="240030"/>
                  </a:lnTo>
                  <a:lnTo>
                    <a:pt x="622706" y="237490"/>
                  </a:lnTo>
                  <a:lnTo>
                    <a:pt x="625424" y="232410"/>
                  </a:lnTo>
                  <a:lnTo>
                    <a:pt x="627888" y="227330"/>
                  </a:lnTo>
                  <a:lnTo>
                    <a:pt x="630732" y="223520"/>
                  </a:lnTo>
                  <a:lnTo>
                    <a:pt x="632993" y="217170"/>
                  </a:lnTo>
                  <a:lnTo>
                    <a:pt x="634936" y="213360"/>
                  </a:lnTo>
                  <a:lnTo>
                    <a:pt x="636358" y="208280"/>
                  </a:lnTo>
                  <a:lnTo>
                    <a:pt x="636358" y="201930"/>
                  </a:lnTo>
                  <a:lnTo>
                    <a:pt x="635393" y="196850"/>
                  </a:lnTo>
                  <a:lnTo>
                    <a:pt x="640054" y="201930"/>
                  </a:lnTo>
                  <a:lnTo>
                    <a:pt x="641540" y="209550"/>
                  </a:lnTo>
                  <a:lnTo>
                    <a:pt x="640562" y="217170"/>
                  </a:lnTo>
                  <a:lnTo>
                    <a:pt x="639076" y="223520"/>
                  </a:lnTo>
                  <a:lnTo>
                    <a:pt x="637654" y="228600"/>
                  </a:lnTo>
                  <a:lnTo>
                    <a:pt x="635393" y="233680"/>
                  </a:lnTo>
                  <a:lnTo>
                    <a:pt x="632993" y="237490"/>
                  </a:lnTo>
                  <a:lnTo>
                    <a:pt x="630275" y="241300"/>
                  </a:lnTo>
                  <a:lnTo>
                    <a:pt x="627367" y="246380"/>
                  </a:lnTo>
                  <a:lnTo>
                    <a:pt x="624128" y="250190"/>
                  </a:lnTo>
                  <a:lnTo>
                    <a:pt x="620763" y="254000"/>
                  </a:lnTo>
                  <a:lnTo>
                    <a:pt x="617588" y="257810"/>
                  </a:lnTo>
                  <a:lnTo>
                    <a:pt x="614222" y="261620"/>
                  </a:lnTo>
                  <a:lnTo>
                    <a:pt x="610476" y="265430"/>
                  </a:lnTo>
                  <a:lnTo>
                    <a:pt x="606336" y="269240"/>
                  </a:lnTo>
                  <a:lnTo>
                    <a:pt x="601992" y="271780"/>
                  </a:lnTo>
                  <a:lnTo>
                    <a:pt x="597331" y="275590"/>
                  </a:lnTo>
                  <a:lnTo>
                    <a:pt x="592670" y="278130"/>
                  </a:lnTo>
                  <a:lnTo>
                    <a:pt x="588492" y="281940"/>
                  </a:lnTo>
                  <a:lnTo>
                    <a:pt x="583831" y="284480"/>
                  </a:lnTo>
                  <a:lnTo>
                    <a:pt x="583831" y="285750"/>
                  </a:lnTo>
                  <a:lnTo>
                    <a:pt x="591223" y="281940"/>
                  </a:lnTo>
                  <a:lnTo>
                    <a:pt x="598309" y="278130"/>
                  </a:lnTo>
                  <a:lnTo>
                    <a:pt x="605815" y="274320"/>
                  </a:lnTo>
                  <a:lnTo>
                    <a:pt x="638632" y="247650"/>
                  </a:lnTo>
                  <a:lnTo>
                    <a:pt x="640054" y="241300"/>
                  </a:lnTo>
                  <a:lnTo>
                    <a:pt x="642772" y="236220"/>
                  </a:lnTo>
                  <a:lnTo>
                    <a:pt x="645680" y="229870"/>
                  </a:lnTo>
                  <a:lnTo>
                    <a:pt x="648398" y="222250"/>
                  </a:lnTo>
                  <a:lnTo>
                    <a:pt x="648398" y="217170"/>
                  </a:lnTo>
                  <a:lnTo>
                    <a:pt x="650341" y="214630"/>
                  </a:lnTo>
                  <a:lnTo>
                    <a:pt x="653707" y="219710"/>
                  </a:lnTo>
                  <a:lnTo>
                    <a:pt x="653707" y="224790"/>
                  </a:lnTo>
                  <a:lnTo>
                    <a:pt x="652741" y="229870"/>
                  </a:lnTo>
                  <a:lnTo>
                    <a:pt x="651306" y="234950"/>
                  </a:lnTo>
                  <a:lnTo>
                    <a:pt x="649376" y="238760"/>
                  </a:lnTo>
                  <a:lnTo>
                    <a:pt x="647623" y="243840"/>
                  </a:lnTo>
                  <a:lnTo>
                    <a:pt x="645223" y="247650"/>
                  </a:lnTo>
                  <a:lnTo>
                    <a:pt x="641540" y="250190"/>
                  </a:lnTo>
                  <a:lnTo>
                    <a:pt x="637654" y="256540"/>
                  </a:lnTo>
                  <a:lnTo>
                    <a:pt x="610476" y="281940"/>
                  </a:lnTo>
                  <a:lnTo>
                    <a:pt x="604913" y="287020"/>
                  </a:lnTo>
                  <a:lnTo>
                    <a:pt x="598766" y="292100"/>
                  </a:lnTo>
                  <a:lnTo>
                    <a:pt x="591223" y="295910"/>
                  </a:lnTo>
                  <a:lnTo>
                    <a:pt x="583831" y="300990"/>
                  </a:lnTo>
                  <a:lnTo>
                    <a:pt x="575805" y="304800"/>
                  </a:lnTo>
                  <a:lnTo>
                    <a:pt x="568248" y="309880"/>
                  </a:lnTo>
                  <a:lnTo>
                    <a:pt x="560374" y="313690"/>
                  </a:lnTo>
                  <a:lnTo>
                    <a:pt x="552348" y="316230"/>
                  </a:lnTo>
                  <a:lnTo>
                    <a:pt x="544474" y="321310"/>
                  </a:lnTo>
                  <a:lnTo>
                    <a:pt x="536435" y="323850"/>
                  </a:lnTo>
                  <a:lnTo>
                    <a:pt x="539165" y="323850"/>
                  </a:lnTo>
                  <a:lnTo>
                    <a:pt x="542544" y="322580"/>
                  </a:lnTo>
                  <a:lnTo>
                    <a:pt x="545757" y="321310"/>
                  </a:lnTo>
                  <a:lnTo>
                    <a:pt x="549135" y="321310"/>
                  </a:lnTo>
                  <a:lnTo>
                    <a:pt x="551865" y="320040"/>
                  </a:lnTo>
                  <a:lnTo>
                    <a:pt x="555231" y="318770"/>
                  </a:lnTo>
                  <a:lnTo>
                    <a:pt x="558444" y="318770"/>
                  </a:lnTo>
                  <a:lnTo>
                    <a:pt x="580453" y="309880"/>
                  </a:lnTo>
                  <a:lnTo>
                    <a:pt x="589457" y="303530"/>
                  </a:lnTo>
                  <a:lnTo>
                    <a:pt x="616102" y="288290"/>
                  </a:lnTo>
                  <a:lnTo>
                    <a:pt x="624649" y="281940"/>
                  </a:lnTo>
                  <a:lnTo>
                    <a:pt x="633450" y="276860"/>
                  </a:lnTo>
                  <a:lnTo>
                    <a:pt x="634936" y="273050"/>
                  </a:lnTo>
                  <a:lnTo>
                    <a:pt x="637133" y="271780"/>
                  </a:lnTo>
                  <a:lnTo>
                    <a:pt x="639597" y="269240"/>
                  </a:lnTo>
                  <a:lnTo>
                    <a:pt x="641997" y="266700"/>
                  </a:lnTo>
                  <a:lnTo>
                    <a:pt x="644715" y="265430"/>
                  </a:lnTo>
                  <a:lnTo>
                    <a:pt x="646658" y="262890"/>
                  </a:lnTo>
                  <a:lnTo>
                    <a:pt x="647941" y="260350"/>
                  </a:lnTo>
                  <a:lnTo>
                    <a:pt x="648919" y="256540"/>
                  </a:lnTo>
                  <a:lnTo>
                    <a:pt x="653249" y="254000"/>
                  </a:lnTo>
                  <a:lnTo>
                    <a:pt x="655967" y="248920"/>
                  </a:lnTo>
                  <a:lnTo>
                    <a:pt x="657910" y="245110"/>
                  </a:lnTo>
                  <a:lnTo>
                    <a:pt x="660107" y="240030"/>
                  </a:lnTo>
                  <a:lnTo>
                    <a:pt x="661606" y="241300"/>
                  </a:lnTo>
                  <a:lnTo>
                    <a:pt x="638632" y="276860"/>
                  </a:lnTo>
                  <a:lnTo>
                    <a:pt x="633971" y="281940"/>
                  </a:lnTo>
                  <a:lnTo>
                    <a:pt x="628789" y="285750"/>
                  </a:lnTo>
                  <a:lnTo>
                    <a:pt x="624128" y="290830"/>
                  </a:lnTo>
                  <a:lnTo>
                    <a:pt x="619023" y="294640"/>
                  </a:lnTo>
                  <a:lnTo>
                    <a:pt x="603415" y="306070"/>
                  </a:lnTo>
                  <a:lnTo>
                    <a:pt x="598309" y="308610"/>
                  </a:lnTo>
                  <a:lnTo>
                    <a:pt x="592670" y="312420"/>
                  </a:lnTo>
                  <a:lnTo>
                    <a:pt x="584796" y="316230"/>
                  </a:lnTo>
                  <a:lnTo>
                    <a:pt x="576275" y="321310"/>
                  </a:lnTo>
                  <a:lnTo>
                    <a:pt x="567448" y="325120"/>
                  </a:lnTo>
                  <a:lnTo>
                    <a:pt x="558927" y="327660"/>
                  </a:lnTo>
                  <a:lnTo>
                    <a:pt x="549617" y="331470"/>
                  </a:lnTo>
                  <a:lnTo>
                    <a:pt x="531774" y="336550"/>
                  </a:lnTo>
                  <a:lnTo>
                    <a:pt x="522300" y="339090"/>
                  </a:lnTo>
                  <a:lnTo>
                    <a:pt x="518604" y="340360"/>
                  </a:lnTo>
                  <a:lnTo>
                    <a:pt x="515391" y="341630"/>
                  </a:lnTo>
                  <a:lnTo>
                    <a:pt x="511530" y="342900"/>
                  </a:lnTo>
                  <a:lnTo>
                    <a:pt x="507834" y="344170"/>
                  </a:lnTo>
                  <a:lnTo>
                    <a:pt x="503669" y="345440"/>
                  </a:lnTo>
                  <a:lnTo>
                    <a:pt x="499808" y="346710"/>
                  </a:lnTo>
                  <a:lnTo>
                    <a:pt x="496112" y="347980"/>
                  </a:lnTo>
                  <a:lnTo>
                    <a:pt x="491934" y="347980"/>
                  </a:lnTo>
                  <a:lnTo>
                    <a:pt x="490486" y="350520"/>
                  </a:lnTo>
                  <a:lnTo>
                    <a:pt x="488556" y="350520"/>
                  </a:lnTo>
                  <a:lnTo>
                    <a:pt x="486791" y="351790"/>
                  </a:lnTo>
                  <a:lnTo>
                    <a:pt x="478282" y="351790"/>
                  </a:lnTo>
                  <a:lnTo>
                    <a:pt x="475869" y="353060"/>
                  </a:lnTo>
                  <a:lnTo>
                    <a:pt x="490969" y="353060"/>
                  </a:lnTo>
                  <a:lnTo>
                    <a:pt x="495630" y="351790"/>
                  </a:lnTo>
                  <a:lnTo>
                    <a:pt x="500773" y="351790"/>
                  </a:lnTo>
                  <a:lnTo>
                    <a:pt x="510095" y="349250"/>
                  </a:lnTo>
                  <a:lnTo>
                    <a:pt x="515391" y="347980"/>
                  </a:lnTo>
                  <a:lnTo>
                    <a:pt x="524713" y="346710"/>
                  </a:lnTo>
                  <a:lnTo>
                    <a:pt x="529374" y="344170"/>
                  </a:lnTo>
                  <a:lnTo>
                    <a:pt x="534035" y="342900"/>
                  </a:lnTo>
                  <a:lnTo>
                    <a:pt x="539165" y="342900"/>
                  </a:lnTo>
                  <a:lnTo>
                    <a:pt x="543991" y="340360"/>
                  </a:lnTo>
                  <a:lnTo>
                    <a:pt x="548652" y="339090"/>
                  </a:lnTo>
                  <a:lnTo>
                    <a:pt x="553313" y="339090"/>
                  </a:lnTo>
                  <a:lnTo>
                    <a:pt x="570179" y="331470"/>
                  </a:lnTo>
                  <a:lnTo>
                    <a:pt x="576275" y="328930"/>
                  </a:lnTo>
                  <a:lnTo>
                    <a:pt x="587527" y="322580"/>
                  </a:lnTo>
                  <a:lnTo>
                    <a:pt x="592670" y="320040"/>
                  </a:lnTo>
                  <a:lnTo>
                    <a:pt x="598309" y="317500"/>
                  </a:lnTo>
                  <a:lnTo>
                    <a:pt x="614680" y="308610"/>
                  </a:lnTo>
                  <a:lnTo>
                    <a:pt x="619798" y="303530"/>
                  </a:lnTo>
                  <a:lnTo>
                    <a:pt x="624967" y="300990"/>
                  </a:lnTo>
                  <a:lnTo>
                    <a:pt x="630275" y="297180"/>
                  </a:lnTo>
                  <a:lnTo>
                    <a:pt x="635393" y="293370"/>
                  </a:lnTo>
                  <a:lnTo>
                    <a:pt x="640054" y="288290"/>
                  </a:lnTo>
                  <a:lnTo>
                    <a:pt x="641540" y="285750"/>
                  </a:lnTo>
                  <a:lnTo>
                    <a:pt x="643737" y="283210"/>
                  </a:lnTo>
                  <a:lnTo>
                    <a:pt x="646201" y="280670"/>
                  </a:lnTo>
                  <a:lnTo>
                    <a:pt x="648398" y="279400"/>
                  </a:lnTo>
                  <a:lnTo>
                    <a:pt x="651306" y="276860"/>
                  </a:lnTo>
                  <a:lnTo>
                    <a:pt x="654024" y="274320"/>
                  </a:lnTo>
                  <a:lnTo>
                    <a:pt x="656424" y="271780"/>
                  </a:lnTo>
                  <a:lnTo>
                    <a:pt x="658368" y="269240"/>
                  </a:lnTo>
                  <a:lnTo>
                    <a:pt x="655459" y="274320"/>
                  </a:lnTo>
                  <a:lnTo>
                    <a:pt x="652284" y="279400"/>
                  </a:lnTo>
                  <a:lnTo>
                    <a:pt x="647941" y="284480"/>
                  </a:lnTo>
                  <a:lnTo>
                    <a:pt x="643737" y="289560"/>
                  </a:lnTo>
                  <a:lnTo>
                    <a:pt x="639076" y="293370"/>
                  </a:lnTo>
                  <a:lnTo>
                    <a:pt x="629754" y="302260"/>
                  </a:lnTo>
                  <a:lnTo>
                    <a:pt x="624967" y="306070"/>
                  </a:lnTo>
                  <a:lnTo>
                    <a:pt x="619023" y="311150"/>
                  </a:lnTo>
                  <a:lnTo>
                    <a:pt x="599274" y="322580"/>
                  </a:lnTo>
                  <a:lnTo>
                    <a:pt x="592670" y="327660"/>
                  </a:lnTo>
                  <a:lnTo>
                    <a:pt x="586079" y="330200"/>
                  </a:lnTo>
                  <a:lnTo>
                    <a:pt x="579005" y="334010"/>
                  </a:lnTo>
                  <a:lnTo>
                    <a:pt x="572109" y="337820"/>
                  </a:lnTo>
                  <a:lnTo>
                    <a:pt x="550900" y="345440"/>
                  </a:lnTo>
                  <a:lnTo>
                    <a:pt x="543509" y="347980"/>
                  </a:lnTo>
                  <a:lnTo>
                    <a:pt x="536435" y="350520"/>
                  </a:lnTo>
                  <a:lnTo>
                    <a:pt x="521017" y="353060"/>
                  </a:lnTo>
                  <a:lnTo>
                    <a:pt x="513461" y="355600"/>
                  </a:lnTo>
                  <a:lnTo>
                    <a:pt x="512025" y="356870"/>
                  </a:lnTo>
                  <a:lnTo>
                    <a:pt x="506869" y="358140"/>
                  </a:lnTo>
                  <a:lnTo>
                    <a:pt x="501738" y="358140"/>
                  </a:lnTo>
                  <a:lnTo>
                    <a:pt x="496595" y="359410"/>
                  </a:lnTo>
                  <a:lnTo>
                    <a:pt x="481164" y="361950"/>
                  </a:lnTo>
                  <a:lnTo>
                    <a:pt x="475869" y="363220"/>
                  </a:lnTo>
                  <a:lnTo>
                    <a:pt x="471208" y="364490"/>
                  </a:lnTo>
                  <a:lnTo>
                    <a:pt x="455790" y="368300"/>
                  </a:lnTo>
                  <a:lnTo>
                    <a:pt x="451129" y="368300"/>
                  </a:lnTo>
                  <a:lnTo>
                    <a:pt x="435546" y="372110"/>
                  </a:lnTo>
                  <a:lnTo>
                    <a:pt x="423811" y="372110"/>
                  </a:lnTo>
                  <a:lnTo>
                    <a:pt x="416915" y="373380"/>
                  </a:lnTo>
                  <a:lnTo>
                    <a:pt x="410324" y="373380"/>
                  </a:lnTo>
                  <a:lnTo>
                    <a:pt x="377545" y="378460"/>
                  </a:lnTo>
                  <a:lnTo>
                    <a:pt x="370967" y="379730"/>
                  </a:lnTo>
                  <a:lnTo>
                    <a:pt x="364375" y="379730"/>
                  </a:lnTo>
                  <a:lnTo>
                    <a:pt x="357784" y="381000"/>
                  </a:lnTo>
                  <a:lnTo>
                    <a:pt x="318427" y="381000"/>
                  </a:lnTo>
                  <a:lnTo>
                    <a:pt x="311835" y="379730"/>
                  </a:lnTo>
                  <a:lnTo>
                    <a:pt x="305727" y="379730"/>
                  </a:lnTo>
                  <a:lnTo>
                    <a:pt x="299631" y="377190"/>
                  </a:lnTo>
                  <a:lnTo>
                    <a:pt x="293039" y="377190"/>
                  </a:lnTo>
                  <a:lnTo>
                    <a:pt x="287413" y="375920"/>
                  </a:lnTo>
                  <a:lnTo>
                    <a:pt x="281317" y="375920"/>
                  </a:lnTo>
                  <a:lnTo>
                    <a:pt x="275691" y="374650"/>
                  </a:lnTo>
                  <a:lnTo>
                    <a:pt x="271030" y="373380"/>
                  </a:lnTo>
                  <a:lnTo>
                    <a:pt x="261239" y="370840"/>
                  </a:lnTo>
                  <a:lnTo>
                    <a:pt x="256578" y="369570"/>
                  </a:lnTo>
                  <a:lnTo>
                    <a:pt x="251269" y="368300"/>
                  </a:lnTo>
                  <a:lnTo>
                    <a:pt x="246608" y="368300"/>
                  </a:lnTo>
                  <a:lnTo>
                    <a:pt x="241465" y="367030"/>
                  </a:lnTo>
                  <a:lnTo>
                    <a:pt x="236804" y="367030"/>
                  </a:lnTo>
                  <a:lnTo>
                    <a:pt x="231673" y="365760"/>
                  </a:lnTo>
                  <a:lnTo>
                    <a:pt x="227012" y="364490"/>
                  </a:lnTo>
                  <a:lnTo>
                    <a:pt x="221869" y="363220"/>
                  </a:lnTo>
                  <a:lnTo>
                    <a:pt x="212394" y="360680"/>
                  </a:lnTo>
                  <a:lnTo>
                    <a:pt x="208216" y="358140"/>
                  </a:lnTo>
                  <a:lnTo>
                    <a:pt x="203555" y="355600"/>
                  </a:lnTo>
                  <a:lnTo>
                    <a:pt x="199377" y="353060"/>
                  </a:lnTo>
                  <a:lnTo>
                    <a:pt x="192303" y="351790"/>
                  </a:lnTo>
                  <a:lnTo>
                    <a:pt x="184759" y="350520"/>
                  </a:lnTo>
                  <a:lnTo>
                    <a:pt x="177685" y="347980"/>
                  </a:lnTo>
                  <a:lnTo>
                    <a:pt x="171094" y="346710"/>
                  </a:lnTo>
                  <a:lnTo>
                    <a:pt x="164198" y="342900"/>
                  </a:lnTo>
                  <a:lnTo>
                    <a:pt x="151015" y="337820"/>
                  </a:lnTo>
                  <a:lnTo>
                    <a:pt x="144424" y="334010"/>
                  </a:lnTo>
                  <a:lnTo>
                    <a:pt x="138328" y="331470"/>
                  </a:lnTo>
                  <a:lnTo>
                    <a:pt x="131737" y="327660"/>
                  </a:lnTo>
                  <a:lnTo>
                    <a:pt x="125641" y="322580"/>
                  </a:lnTo>
                  <a:lnTo>
                    <a:pt x="113423" y="314960"/>
                  </a:lnTo>
                  <a:lnTo>
                    <a:pt x="107797" y="309880"/>
                  </a:lnTo>
                  <a:lnTo>
                    <a:pt x="101854" y="304800"/>
                  </a:lnTo>
                  <a:lnTo>
                    <a:pt x="96075" y="299720"/>
                  </a:lnTo>
                  <a:lnTo>
                    <a:pt x="93345" y="295910"/>
                  </a:lnTo>
                  <a:lnTo>
                    <a:pt x="90449" y="292100"/>
                  </a:lnTo>
                  <a:lnTo>
                    <a:pt x="87718" y="288290"/>
                  </a:lnTo>
                  <a:lnTo>
                    <a:pt x="84823" y="285750"/>
                  </a:lnTo>
                  <a:lnTo>
                    <a:pt x="82575" y="281940"/>
                  </a:lnTo>
                  <a:lnTo>
                    <a:pt x="80645" y="276860"/>
                  </a:lnTo>
                  <a:lnTo>
                    <a:pt x="79692" y="273050"/>
                  </a:lnTo>
                  <a:lnTo>
                    <a:pt x="79692" y="269240"/>
                  </a:lnTo>
                  <a:lnTo>
                    <a:pt x="86753" y="278130"/>
                  </a:lnTo>
                  <a:lnTo>
                    <a:pt x="94310" y="285750"/>
                  </a:lnTo>
                  <a:lnTo>
                    <a:pt x="130454" y="311150"/>
                  </a:lnTo>
                  <a:lnTo>
                    <a:pt x="140258" y="316230"/>
                  </a:lnTo>
                  <a:lnTo>
                    <a:pt x="149580" y="321310"/>
                  </a:lnTo>
                  <a:lnTo>
                    <a:pt x="152463" y="322580"/>
                  </a:lnTo>
                  <a:lnTo>
                    <a:pt x="155194" y="323850"/>
                  </a:lnTo>
                  <a:lnTo>
                    <a:pt x="157607" y="325120"/>
                  </a:lnTo>
                  <a:lnTo>
                    <a:pt x="160337" y="326390"/>
                  </a:lnTo>
                  <a:lnTo>
                    <a:pt x="162750" y="326390"/>
                  </a:lnTo>
                  <a:lnTo>
                    <a:pt x="164998" y="327660"/>
                  </a:lnTo>
                  <a:lnTo>
                    <a:pt x="167894" y="328930"/>
                  </a:lnTo>
                  <a:lnTo>
                    <a:pt x="170776" y="328930"/>
                  </a:lnTo>
                  <a:lnTo>
                    <a:pt x="170776" y="327660"/>
                  </a:lnTo>
                  <a:lnTo>
                    <a:pt x="170294" y="327660"/>
                  </a:lnTo>
                  <a:lnTo>
                    <a:pt x="162750" y="323850"/>
                  </a:lnTo>
                  <a:lnTo>
                    <a:pt x="155676" y="321310"/>
                  </a:lnTo>
                  <a:lnTo>
                    <a:pt x="148615" y="317500"/>
                  </a:lnTo>
                  <a:lnTo>
                    <a:pt x="142024" y="313690"/>
                  </a:lnTo>
                  <a:lnTo>
                    <a:pt x="135597" y="308610"/>
                  </a:lnTo>
                  <a:lnTo>
                    <a:pt x="122415" y="299720"/>
                  </a:lnTo>
                  <a:lnTo>
                    <a:pt x="115836" y="294640"/>
                  </a:lnTo>
                  <a:lnTo>
                    <a:pt x="107480" y="287020"/>
                  </a:lnTo>
                  <a:lnTo>
                    <a:pt x="103136" y="284480"/>
                  </a:lnTo>
                  <a:lnTo>
                    <a:pt x="95745" y="276860"/>
                  </a:lnTo>
                  <a:lnTo>
                    <a:pt x="92379" y="273050"/>
                  </a:lnTo>
                  <a:lnTo>
                    <a:pt x="90335" y="269240"/>
                  </a:lnTo>
                  <a:lnTo>
                    <a:pt x="89649" y="267970"/>
                  </a:lnTo>
                  <a:lnTo>
                    <a:pt x="87718" y="264160"/>
                  </a:lnTo>
                  <a:lnTo>
                    <a:pt x="86271" y="260350"/>
                  </a:lnTo>
                  <a:lnTo>
                    <a:pt x="84505" y="257810"/>
                  </a:lnTo>
                  <a:lnTo>
                    <a:pt x="83058" y="255270"/>
                  </a:lnTo>
                  <a:lnTo>
                    <a:pt x="82575" y="252730"/>
                  </a:lnTo>
                  <a:lnTo>
                    <a:pt x="84505" y="252730"/>
                  </a:lnTo>
                  <a:lnTo>
                    <a:pt x="86753" y="255270"/>
                  </a:lnTo>
                  <a:lnTo>
                    <a:pt x="89649" y="257810"/>
                  </a:lnTo>
                  <a:lnTo>
                    <a:pt x="92862" y="260350"/>
                  </a:lnTo>
                  <a:lnTo>
                    <a:pt x="95745" y="262890"/>
                  </a:lnTo>
                  <a:lnTo>
                    <a:pt x="98971" y="265430"/>
                  </a:lnTo>
                  <a:lnTo>
                    <a:pt x="102171" y="266700"/>
                  </a:lnTo>
                  <a:lnTo>
                    <a:pt x="105549" y="269240"/>
                  </a:lnTo>
                  <a:lnTo>
                    <a:pt x="108280" y="271780"/>
                  </a:lnTo>
                  <a:lnTo>
                    <a:pt x="112141" y="274320"/>
                  </a:lnTo>
                  <a:lnTo>
                    <a:pt x="115354" y="276860"/>
                  </a:lnTo>
                  <a:lnTo>
                    <a:pt x="119049" y="278130"/>
                  </a:lnTo>
                  <a:lnTo>
                    <a:pt x="122415" y="280670"/>
                  </a:lnTo>
                  <a:lnTo>
                    <a:pt x="126111" y="283210"/>
                  </a:lnTo>
                  <a:lnTo>
                    <a:pt x="129489" y="284480"/>
                  </a:lnTo>
                  <a:lnTo>
                    <a:pt x="133184" y="285750"/>
                  </a:lnTo>
                  <a:lnTo>
                    <a:pt x="136398" y="287020"/>
                  </a:lnTo>
                  <a:lnTo>
                    <a:pt x="125145" y="276860"/>
                  </a:lnTo>
                  <a:lnTo>
                    <a:pt x="119049" y="273050"/>
                  </a:lnTo>
                  <a:lnTo>
                    <a:pt x="113106" y="267970"/>
                  </a:lnTo>
                  <a:lnTo>
                    <a:pt x="106514" y="264160"/>
                  </a:lnTo>
                  <a:lnTo>
                    <a:pt x="100888" y="259080"/>
                  </a:lnTo>
                  <a:lnTo>
                    <a:pt x="94780" y="252730"/>
                  </a:lnTo>
                  <a:lnTo>
                    <a:pt x="89649" y="247650"/>
                  </a:lnTo>
                  <a:lnTo>
                    <a:pt x="89166" y="245110"/>
                  </a:lnTo>
                  <a:lnTo>
                    <a:pt x="89166" y="241300"/>
                  </a:lnTo>
                  <a:lnTo>
                    <a:pt x="90932" y="240030"/>
                  </a:lnTo>
                  <a:lnTo>
                    <a:pt x="94780" y="243840"/>
                  </a:lnTo>
                  <a:lnTo>
                    <a:pt x="108762" y="251460"/>
                  </a:lnTo>
                  <a:lnTo>
                    <a:pt x="113906" y="252730"/>
                  </a:lnTo>
                  <a:lnTo>
                    <a:pt x="118719" y="254000"/>
                  </a:lnTo>
                  <a:lnTo>
                    <a:pt x="128041" y="259080"/>
                  </a:lnTo>
                  <a:lnTo>
                    <a:pt x="128041" y="257810"/>
                  </a:lnTo>
                  <a:lnTo>
                    <a:pt x="124828" y="255270"/>
                  </a:lnTo>
                  <a:lnTo>
                    <a:pt x="121450" y="252730"/>
                  </a:lnTo>
                  <a:lnTo>
                    <a:pt x="118249" y="251460"/>
                  </a:lnTo>
                  <a:lnTo>
                    <a:pt x="115354" y="248920"/>
                  </a:lnTo>
                  <a:lnTo>
                    <a:pt x="112141" y="246380"/>
                  </a:lnTo>
                  <a:lnTo>
                    <a:pt x="108762" y="243840"/>
                  </a:lnTo>
                  <a:lnTo>
                    <a:pt x="105549" y="241300"/>
                  </a:lnTo>
                  <a:lnTo>
                    <a:pt x="102171" y="240030"/>
                  </a:lnTo>
                  <a:lnTo>
                    <a:pt x="99936" y="237490"/>
                  </a:lnTo>
                  <a:lnTo>
                    <a:pt x="97040" y="234950"/>
                  </a:lnTo>
                  <a:lnTo>
                    <a:pt x="95745" y="232410"/>
                  </a:lnTo>
                  <a:lnTo>
                    <a:pt x="98005" y="228600"/>
                  </a:lnTo>
                  <a:lnTo>
                    <a:pt x="99936" y="229870"/>
                  </a:lnTo>
                  <a:lnTo>
                    <a:pt x="103632" y="229870"/>
                  </a:lnTo>
                  <a:lnTo>
                    <a:pt x="105067" y="232410"/>
                  </a:lnTo>
                  <a:lnTo>
                    <a:pt x="110693" y="232410"/>
                  </a:lnTo>
                  <a:lnTo>
                    <a:pt x="113423" y="233680"/>
                  </a:lnTo>
                  <a:lnTo>
                    <a:pt x="116319" y="233680"/>
                  </a:lnTo>
                  <a:lnTo>
                    <a:pt x="118719" y="234950"/>
                  </a:lnTo>
                  <a:lnTo>
                    <a:pt x="121450" y="234950"/>
                  </a:lnTo>
                  <a:lnTo>
                    <a:pt x="123875" y="236220"/>
                  </a:lnTo>
                  <a:lnTo>
                    <a:pt x="126606" y="236220"/>
                  </a:lnTo>
                  <a:lnTo>
                    <a:pt x="124345" y="233680"/>
                  </a:lnTo>
                  <a:lnTo>
                    <a:pt x="121450" y="232410"/>
                  </a:lnTo>
                  <a:lnTo>
                    <a:pt x="118719" y="229870"/>
                  </a:lnTo>
                  <a:lnTo>
                    <a:pt x="115354" y="228600"/>
                  </a:lnTo>
                  <a:lnTo>
                    <a:pt x="112141" y="227330"/>
                  </a:lnTo>
                  <a:lnTo>
                    <a:pt x="109245" y="224790"/>
                  </a:lnTo>
                  <a:lnTo>
                    <a:pt x="106514" y="223520"/>
                  </a:lnTo>
                  <a:lnTo>
                    <a:pt x="103632" y="219710"/>
                  </a:lnTo>
                  <a:lnTo>
                    <a:pt x="103632" y="217170"/>
                  </a:lnTo>
                  <a:lnTo>
                    <a:pt x="105549" y="214630"/>
                  </a:lnTo>
                  <a:lnTo>
                    <a:pt x="107480" y="213360"/>
                  </a:lnTo>
                  <a:lnTo>
                    <a:pt x="110210" y="214630"/>
                  </a:lnTo>
                  <a:lnTo>
                    <a:pt x="113106" y="214630"/>
                  </a:lnTo>
                  <a:lnTo>
                    <a:pt x="115836" y="215900"/>
                  </a:lnTo>
                  <a:lnTo>
                    <a:pt x="119049" y="215900"/>
                  </a:lnTo>
                  <a:lnTo>
                    <a:pt x="121945" y="217170"/>
                  </a:lnTo>
                  <a:lnTo>
                    <a:pt x="124828" y="217170"/>
                  </a:lnTo>
                  <a:lnTo>
                    <a:pt x="127558" y="218440"/>
                  </a:lnTo>
                  <a:lnTo>
                    <a:pt x="130454" y="219710"/>
                  </a:lnTo>
                  <a:lnTo>
                    <a:pt x="129489" y="217170"/>
                  </a:lnTo>
                  <a:lnTo>
                    <a:pt x="127558" y="215900"/>
                  </a:lnTo>
                  <a:lnTo>
                    <a:pt x="124828" y="215900"/>
                  </a:lnTo>
                  <a:lnTo>
                    <a:pt x="122910" y="214630"/>
                  </a:lnTo>
                  <a:lnTo>
                    <a:pt x="120815" y="213360"/>
                  </a:lnTo>
                  <a:lnTo>
                    <a:pt x="118719" y="212090"/>
                  </a:lnTo>
                  <a:lnTo>
                    <a:pt x="114388" y="208280"/>
                  </a:lnTo>
                  <a:lnTo>
                    <a:pt x="111658" y="204470"/>
                  </a:lnTo>
                  <a:lnTo>
                    <a:pt x="111175" y="199390"/>
                  </a:lnTo>
                  <a:lnTo>
                    <a:pt x="119532" y="201930"/>
                  </a:lnTo>
                  <a:lnTo>
                    <a:pt x="123875" y="203200"/>
                  </a:lnTo>
                  <a:lnTo>
                    <a:pt x="136398" y="207010"/>
                  </a:lnTo>
                  <a:lnTo>
                    <a:pt x="140741" y="208280"/>
                  </a:lnTo>
                  <a:lnTo>
                    <a:pt x="144919" y="208280"/>
                  </a:lnTo>
                  <a:lnTo>
                    <a:pt x="142989" y="207010"/>
                  </a:lnTo>
                  <a:lnTo>
                    <a:pt x="141224" y="204470"/>
                  </a:lnTo>
                  <a:lnTo>
                    <a:pt x="138811" y="203200"/>
                  </a:lnTo>
                  <a:lnTo>
                    <a:pt x="136398" y="203200"/>
                  </a:lnTo>
                  <a:lnTo>
                    <a:pt x="133667" y="201930"/>
                  </a:lnTo>
                  <a:lnTo>
                    <a:pt x="131254" y="200660"/>
                  </a:lnTo>
                  <a:lnTo>
                    <a:pt x="129705" y="199390"/>
                  </a:lnTo>
                  <a:lnTo>
                    <a:pt x="126606" y="196850"/>
                  </a:lnTo>
                  <a:lnTo>
                    <a:pt x="124828" y="195580"/>
                  </a:lnTo>
                  <a:lnTo>
                    <a:pt x="120015" y="194310"/>
                  </a:lnTo>
                  <a:lnTo>
                    <a:pt x="117754" y="193040"/>
                  </a:lnTo>
                  <a:lnTo>
                    <a:pt x="115836" y="191770"/>
                  </a:lnTo>
                  <a:lnTo>
                    <a:pt x="114388" y="190500"/>
                  </a:lnTo>
                  <a:lnTo>
                    <a:pt x="113106" y="187960"/>
                  </a:lnTo>
                  <a:lnTo>
                    <a:pt x="112623" y="186690"/>
                  </a:lnTo>
                  <a:lnTo>
                    <a:pt x="119049" y="187960"/>
                  </a:lnTo>
                  <a:lnTo>
                    <a:pt x="125641" y="190500"/>
                  </a:lnTo>
                  <a:lnTo>
                    <a:pt x="132702" y="191770"/>
                  </a:lnTo>
                  <a:lnTo>
                    <a:pt x="139293" y="193040"/>
                  </a:lnTo>
                  <a:lnTo>
                    <a:pt x="153428" y="195580"/>
                  </a:lnTo>
                  <a:lnTo>
                    <a:pt x="159854" y="198120"/>
                  </a:lnTo>
                  <a:lnTo>
                    <a:pt x="166928" y="199390"/>
                  </a:lnTo>
                  <a:lnTo>
                    <a:pt x="166928" y="196850"/>
                  </a:lnTo>
                  <a:lnTo>
                    <a:pt x="165963" y="196850"/>
                  </a:lnTo>
                  <a:lnTo>
                    <a:pt x="164198" y="195580"/>
                  </a:lnTo>
                  <a:lnTo>
                    <a:pt x="163233" y="195580"/>
                  </a:lnTo>
                  <a:lnTo>
                    <a:pt x="153746" y="193040"/>
                  </a:lnTo>
                  <a:lnTo>
                    <a:pt x="149085" y="190500"/>
                  </a:lnTo>
                  <a:lnTo>
                    <a:pt x="144919" y="189230"/>
                  </a:lnTo>
                  <a:lnTo>
                    <a:pt x="140258" y="187960"/>
                  </a:lnTo>
                  <a:lnTo>
                    <a:pt x="137922" y="186690"/>
                  </a:lnTo>
                  <a:lnTo>
                    <a:pt x="135597" y="185420"/>
                  </a:lnTo>
                  <a:lnTo>
                    <a:pt x="126111" y="182880"/>
                  </a:lnTo>
                  <a:lnTo>
                    <a:pt x="125641" y="182880"/>
                  </a:lnTo>
                  <a:lnTo>
                    <a:pt x="124828" y="181610"/>
                  </a:lnTo>
                  <a:lnTo>
                    <a:pt x="124345" y="181610"/>
                  </a:lnTo>
                  <a:lnTo>
                    <a:pt x="124345" y="180340"/>
                  </a:lnTo>
                  <a:lnTo>
                    <a:pt x="131254" y="180340"/>
                  </a:lnTo>
                  <a:lnTo>
                    <a:pt x="138328" y="181610"/>
                  </a:lnTo>
                  <a:lnTo>
                    <a:pt x="144919" y="182880"/>
                  </a:lnTo>
                  <a:lnTo>
                    <a:pt x="173024" y="187960"/>
                  </a:lnTo>
                  <a:lnTo>
                    <a:pt x="180581" y="187960"/>
                  </a:lnTo>
                  <a:lnTo>
                    <a:pt x="180581" y="186690"/>
                  </a:lnTo>
                  <a:lnTo>
                    <a:pt x="175920" y="185420"/>
                  </a:lnTo>
                  <a:lnTo>
                    <a:pt x="171589" y="184150"/>
                  </a:lnTo>
                  <a:lnTo>
                    <a:pt x="167411" y="182880"/>
                  </a:lnTo>
                  <a:lnTo>
                    <a:pt x="162750" y="181610"/>
                  </a:lnTo>
                  <a:lnTo>
                    <a:pt x="158572" y="180340"/>
                  </a:lnTo>
                  <a:lnTo>
                    <a:pt x="154241" y="177800"/>
                  </a:lnTo>
                  <a:lnTo>
                    <a:pt x="150545" y="176530"/>
                  </a:lnTo>
                  <a:lnTo>
                    <a:pt x="146354" y="173990"/>
                  </a:lnTo>
                  <a:lnTo>
                    <a:pt x="147320" y="173990"/>
                  </a:lnTo>
                  <a:lnTo>
                    <a:pt x="183311" y="176530"/>
                  </a:lnTo>
                  <a:lnTo>
                    <a:pt x="184759" y="175260"/>
                  </a:lnTo>
                  <a:lnTo>
                    <a:pt x="183794" y="173990"/>
                  </a:lnTo>
                  <a:lnTo>
                    <a:pt x="182029" y="173990"/>
                  </a:lnTo>
                  <a:lnTo>
                    <a:pt x="179616" y="172720"/>
                  </a:lnTo>
                  <a:lnTo>
                    <a:pt x="177685" y="171450"/>
                  </a:lnTo>
                  <a:lnTo>
                    <a:pt x="175437" y="171450"/>
                  </a:lnTo>
                  <a:lnTo>
                    <a:pt x="173507" y="170180"/>
                  </a:lnTo>
                  <a:lnTo>
                    <a:pt x="171094" y="168910"/>
                  </a:lnTo>
                  <a:lnTo>
                    <a:pt x="169329" y="167640"/>
                  </a:lnTo>
                  <a:lnTo>
                    <a:pt x="166928" y="166370"/>
                  </a:lnTo>
                  <a:lnTo>
                    <a:pt x="164998" y="166370"/>
                  </a:lnTo>
                  <a:lnTo>
                    <a:pt x="166928" y="163830"/>
                  </a:lnTo>
                  <a:lnTo>
                    <a:pt x="169824" y="165100"/>
                  </a:lnTo>
                  <a:lnTo>
                    <a:pt x="190868" y="165100"/>
                  </a:lnTo>
                  <a:lnTo>
                    <a:pt x="191592" y="163830"/>
                  </a:lnTo>
                  <a:lnTo>
                    <a:pt x="192303" y="162560"/>
                  </a:lnTo>
                  <a:lnTo>
                    <a:pt x="184759" y="162560"/>
                  </a:lnTo>
                  <a:lnTo>
                    <a:pt x="181546" y="161290"/>
                  </a:lnTo>
                  <a:lnTo>
                    <a:pt x="177685" y="160020"/>
                  </a:lnTo>
                  <a:lnTo>
                    <a:pt x="174472" y="158750"/>
                  </a:lnTo>
                  <a:lnTo>
                    <a:pt x="171094" y="157480"/>
                  </a:lnTo>
                  <a:lnTo>
                    <a:pt x="164668" y="154940"/>
                  </a:lnTo>
                  <a:lnTo>
                    <a:pt x="161785" y="153670"/>
                  </a:lnTo>
                  <a:lnTo>
                    <a:pt x="159372" y="151130"/>
                  </a:lnTo>
                  <a:lnTo>
                    <a:pt x="157124" y="149860"/>
                  </a:lnTo>
                  <a:lnTo>
                    <a:pt x="154711" y="146050"/>
                  </a:lnTo>
                  <a:lnTo>
                    <a:pt x="152463" y="143510"/>
                  </a:lnTo>
                  <a:lnTo>
                    <a:pt x="151498" y="142240"/>
                  </a:lnTo>
                  <a:lnTo>
                    <a:pt x="148615" y="138430"/>
                  </a:lnTo>
                  <a:lnTo>
                    <a:pt x="146850" y="135890"/>
                  </a:lnTo>
                  <a:lnTo>
                    <a:pt x="143954" y="134620"/>
                  </a:lnTo>
                  <a:lnTo>
                    <a:pt x="142506" y="137160"/>
                  </a:lnTo>
                  <a:lnTo>
                    <a:pt x="141693" y="139700"/>
                  </a:lnTo>
                  <a:lnTo>
                    <a:pt x="141224" y="142240"/>
                  </a:lnTo>
                  <a:lnTo>
                    <a:pt x="129489" y="139700"/>
                  </a:lnTo>
                  <a:lnTo>
                    <a:pt x="125145" y="137160"/>
                  </a:lnTo>
                  <a:lnTo>
                    <a:pt x="121450" y="133350"/>
                  </a:lnTo>
                  <a:lnTo>
                    <a:pt x="117754" y="130810"/>
                  </a:lnTo>
                  <a:lnTo>
                    <a:pt x="114388" y="127000"/>
                  </a:lnTo>
                  <a:lnTo>
                    <a:pt x="111175" y="123190"/>
                  </a:lnTo>
                  <a:lnTo>
                    <a:pt x="108762" y="118110"/>
                  </a:lnTo>
                  <a:lnTo>
                    <a:pt x="106514" y="114300"/>
                  </a:lnTo>
                  <a:lnTo>
                    <a:pt x="105067" y="109220"/>
                  </a:lnTo>
                  <a:lnTo>
                    <a:pt x="104101" y="106680"/>
                  </a:lnTo>
                  <a:lnTo>
                    <a:pt x="103136" y="105410"/>
                  </a:lnTo>
                  <a:lnTo>
                    <a:pt x="101854" y="102870"/>
                  </a:lnTo>
                  <a:lnTo>
                    <a:pt x="99936" y="101600"/>
                  </a:lnTo>
                  <a:lnTo>
                    <a:pt x="97510" y="100330"/>
                  </a:lnTo>
                  <a:lnTo>
                    <a:pt x="95275" y="99060"/>
                  </a:lnTo>
                  <a:lnTo>
                    <a:pt x="90449" y="99060"/>
                  </a:lnTo>
                  <a:lnTo>
                    <a:pt x="92379" y="95250"/>
                  </a:lnTo>
                  <a:lnTo>
                    <a:pt x="94780" y="91440"/>
                  </a:lnTo>
                  <a:lnTo>
                    <a:pt x="97040" y="87630"/>
                  </a:lnTo>
                  <a:lnTo>
                    <a:pt x="98971" y="83820"/>
                  </a:lnTo>
                  <a:lnTo>
                    <a:pt x="101371" y="80010"/>
                  </a:lnTo>
                  <a:lnTo>
                    <a:pt x="103136" y="76200"/>
                  </a:lnTo>
                  <a:lnTo>
                    <a:pt x="106997" y="68580"/>
                  </a:lnTo>
                  <a:lnTo>
                    <a:pt x="111658" y="60960"/>
                  </a:lnTo>
                  <a:lnTo>
                    <a:pt x="116801" y="54610"/>
                  </a:lnTo>
                  <a:lnTo>
                    <a:pt x="122415" y="46990"/>
                  </a:lnTo>
                  <a:lnTo>
                    <a:pt x="155676" y="20320"/>
                  </a:lnTo>
                  <a:lnTo>
                    <a:pt x="163233" y="17780"/>
                  </a:lnTo>
                  <a:lnTo>
                    <a:pt x="171094" y="13970"/>
                  </a:lnTo>
                  <a:lnTo>
                    <a:pt x="179133" y="11430"/>
                  </a:lnTo>
                  <a:lnTo>
                    <a:pt x="205003" y="7620"/>
                  </a:lnTo>
                  <a:lnTo>
                    <a:pt x="213829" y="7620"/>
                  </a:lnTo>
                  <a:lnTo>
                    <a:pt x="222669" y="8890"/>
                  </a:lnTo>
                  <a:lnTo>
                    <a:pt x="225564" y="10160"/>
                  </a:lnTo>
                  <a:lnTo>
                    <a:pt x="228295" y="10160"/>
                  </a:lnTo>
                  <a:lnTo>
                    <a:pt x="231190" y="11430"/>
                  </a:lnTo>
                  <a:lnTo>
                    <a:pt x="237769" y="11430"/>
                  </a:lnTo>
                  <a:lnTo>
                    <a:pt x="240499" y="12700"/>
                  </a:lnTo>
                  <a:lnTo>
                    <a:pt x="245325" y="15240"/>
                  </a:lnTo>
                  <a:lnTo>
                    <a:pt x="214325" y="15240"/>
                  </a:lnTo>
                  <a:lnTo>
                    <a:pt x="221386" y="17780"/>
                  </a:lnTo>
                  <a:lnTo>
                    <a:pt x="228777" y="19050"/>
                  </a:lnTo>
                  <a:lnTo>
                    <a:pt x="251752" y="19050"/>
                  </a:lnTo>
                  <a:lnTo>
                    <a:pt x="258813" y="20320"/>
                  </a:lnTo>
                  <a:lnTo>
                    <a:pt x="264922" y="24130"/>
                  </a:lnTo>
                  <a:lnTo>
                    <a:pt x="269036" y="29210"/>
                  </a:lnTo>
                  <a:lnTo>
                    <a:pt x="284429" y="29210"/>
                  </a:lnTo>
                  <a:lnTo>
                    <a:pt x="279552" y="24130"/>
                  </a:lnTo>
                  <a:lnTo>
                    <a:pt x="272961" y="19050"/>
                  </a:lnTo>
                  <a:lnTo>
                    <a:pt x="265887" y="15240"/>
                  </a:lnTo>
                  <a:lnTo>
                    <a:pt x="258813" y="10160"/>
                  </a:lnTo>
                  <a:lnTo>
                    <a:pt x="251752" y="7620"/>
                  </a:lnTo>
                  <a:lnTo>
                    <a:pt x="236804" y="2540"/>
                  </a:lnTo>
                  <a:lnTo>
                    <a:pt x="229743" y="1270"/>
                  </a:lnTo>
                  <a:lnTo>
                    <a:pt x="214795" y="0"/>
                  </a:lnTo>
                  <a:lnTo>
                    <a:pt x="192303" y="0"/>
                  </a:lnTo>
                  <a:lnTo>
                    <a:pt x="178168" y="2540"/>
                  </a:lnTo>
                  <a:lnTo>
                    <a:pt x="171094" y="5080"/>
                  </a:lnTo>
                  <a:lnTo>
                    <a:pt x="164198" y="6350"/>
                  </a:lnTo>
                  <a:lnTo>
                    <a:pt x="157607" y="8890"/>
                  </a:lnTo>
                  <a:lnTo>
                    <a:pt x="151015" y="12700"/>
                  </a:lnTo>
                  <a:lnTo>
                    <a:pt x="144424" y="15240"/>
                  </a:lnTo>
                  <a:lnTo>
                    <a:pt x="138328" y="20320"/>
                  </a:lnTo>
                  <a:lnTo>
                    <a:pt x="132702" y="25400"/>
                  </a:lnTo>
                  <a:lnTo>
                    <a:pt x="121945" y="34290"/>
                  </a:lnTo>
                  <a:lnTo>
                    <a:pt x="113423" y="43180"/>
                  </a:lnTo>
                  <a:lnTo>
                    <a:pt x="106514" y="54610"/>
                  </a:lnTo>
                  <a:lnTo>
                    <a:pt x="99936" y="64770"/>
                  </a:lnTo>
                  <a:lnTo>
                    <a:pt x="79197" y="99060"/>
                  </a:lnTo>
                  <a:lnTo>
                    <a:pt x="63779" y="113030"/>
                  </a:lnTo>
                  <a:lnTo>
                    <a:pt x="60566" y="115570"/>
                  </a:lnTo>
                  <a:lnTo>
                    <a:pt x="57200" y="116840"/>
                  </a:lnTo>
                  <a:lnTo>
                    <a:pt x="53975" y="119380"/>
                  </a:lnTo>
                  <a:lnTo>
                    <a:pt x="50126" y="121920"/>
                  </a:lnTo>
                  <a:lnTo>
                    <a:pt x="46913" y="123190"/>
                  </a:lnTo>
                  <a:lnTo>
                    <a:pt x="43700" y="125730"/>
                  </a:lnTo>
                  <a:lnTo>
                    <a:pt x="36626" y="129540"/>
                  </a:lnTo>
                  <a:lnTo>
                    <a:pt x="3378" y="157480"/>
                  </a:lnTo>
                  <a:lnTo>
                    <a:pt x="0" y="175260"/>
                  </a:lnTo>
                  <a:lnTo>
                    <a:pt x="2895" y="180340"/>
                  </a:lnTo>
                  <a:lnTo>
                    <a:pt x="7073" y="184150"/>
                  </a:lnTo>
                  <a:lnTo>
                    <a:pt x="11252" y="186690"/>
                  </a:lnTo>
                  <a:lnTo>
                    <a:pt x="16383" y="187960"/>
                  </a:lnTo>
                  <a:lnTo>
                    <a:pt x="33261" y="191770"/>
                  </a:lnTo>
                  <a:lnTo>
                    <a:pt x="38557" y="191770"/>
                  </a:lnTo>
                  <a:lnTo>
                    <a:pt x="61849" y="187960"/>
                  </a:lnTo>
                  <a:lnTo>
                    <a:pt x="77914" y="186690"/>
                  </a:lnTo>
                  <a:lnTo>
                    <a:pt x="101371" y="182880"/>
                  </a:lnTo>
                  <a:lnTo>
                    <a:pt x="103632" y="187960"/>
                  </a:lnTo>
                  <a:lnTo>
                    <a:pt x="103136" y="194310"/>
                  </a:lnTo>
                  <a:lnTo>
                    <a:pt x="101854" y="199390"/>
                  </a:lnTo>
                  <a:lnTo>
                    <a:pt x="100406" y="205740"/>
                  </a:lnTo>
                  <a:lnTo>
                    <a:pt x="95745" y="214630"/>
                  </a:lnTo>
                  <a:lnTo>
                    <a:pt x="90131" y="223520"/>
                  </a:lnTo>
                  <a:lnTo>
                    <a:pt x="77914" y="241300"/>
                  </a:lnTo>
                  <a:lnTo>
                    <a:pt x="72783" y="251460"/>
                  </a:lnTo>
                  <a:lnTo>
                    <a:pt x="67957" y="260350"/>
                  </a:lnTo>
                  <a:lnTo>
                    <a:pt x="65227" y="271780"/>
                  </a:lnTo>
                  <a:lnTo>
                    <a:pt x="64262" y="281940"/>
                  </a:lnTo>
                  <a:lnTo>
                    <a:pt x="63779" y="295910"/>
                  </a:lnTo>
                  <a:lnTo>
                    <a:pt x="65709" y="309880"/>
                  </a:lnTo>
                  <a:lnTo>
                    <a:pt x="83540" y="345440"/>
                  </a:lnTo>
                  <a:lnTo>
                    <a:pt x="113906" y="374650"/>
                  </a:lnTo>
                  <a:lnTo>
                    <a:pt x="116801" y="374650"/>
                  </a:lnTo>
                  <a:lnTo>
                    <a:pt x="122910" y="379730"/>
                  </a:lnTo>
                  <a:lnTo>
                    <a:pt x="129489" y="383540"/>
                  </a:lnTo>
                  <a:lnTo>
                    <a:pt x="142989" y="391160"/>
                  </a:lnTo>
                  <a:lnTo>
                    <a:pt x="150050" y="394970"/>
                  </a:lnTo>
                  <a:lnTo>
                    <a:pt x="157124" y="397510"/>
                  </a:lnTo>
                  <a:lnTo>
                    <a:pt x="163715" y="401320"/>
                  </a:lnTo>
                  <a:lnTo>
                    <a:pt x="170776" y="405130"/>
                  </a:lnTo>
                  <a:lnTo>
                    <a:pt x="178650" y="408940"/>
                  </a:lnTo>
                  <a:lnTo>
                    <a:pt x="186690" y="414020"/>
                  </a:lnTo>
                  <a:lnTo>
                    <a:pt x="195033" y="417830"/>
                  </a:lnTo>
                  <a:lnTo>
                    <a:pt x="203555" y="420370"/>
                  </a:lnTo>
                  <a:lnTo>
                    <a:pt x="230225" y="427990"/>
                  </a:lnTo>
                  <a:lnTo>
                    <a:pt x="249021" y="430530"/>
                  </a:lnTo>
                  <a:lnTo>
                    <a:pt x="258343" y="433070"/>
                  </a:lnTo>
                  <a:lnTo>
                    <a:pt x="267817" y="433070"/>
                  </a:lnTo>
                  <a:lnTo>
                    <a:pt x="314248" y="439420"/>
                  </a:lnTo>
                  <a:lnTo>
                    <a:pt x="343331" y="439420"/>
                  </a:lnTo>
                  <a:lnTo>
                    <a:pt x="350227" y="438150"/>
                  </a:lnTo>
                  <a:lnTo>
                    <a:pt x="357301" y="438150"/>
                  </a:lnTo>
                  <a:lnTo>
                    <a:pt x="364375" y="436880"/>
                  </a:lnTo>
                  <a:lnTo>
                    <a:pt x="378358" y="435610"/>
                  </a:lnTo>
                  <a:lnTo>
                    <a:pt x="399554" y="433070"/>
                  </a:lnTo>
                  <a:lnTo>
                    <a:pt x="413537" y="430530"/>
                  </a:lnTo>
                  <a:lnTo>
                    <a:pt x="427189" y="430530"/>
                  </a:lnTo>
                  <a:lnTo>
                    <a:pt x="434746" y="429260"/>
                  </a:lnTo>
                  <a:lnTo>
                    <a:pt x="441655" y="427990"/>
                  </a:lnTo>
                  <a:lnTo>
                    <a:pt x="456755" y="425450"/>
                  </a:lnTo>
                  <a:lnTo>
                    <a:pt x="463816" y="424180"/>
                  </a:lnTo>
                  <a:lnTo>
                    <a:pt x="478764" y="420370"/>
                  </a:lnTo>
                  <a:lnTo>
                    <a:pt x="493217" y="417830"/>
                  </a:lnTo>
                  <a:lnTo>
                    <a:pt x="500291" y="415290"/>
                  </a:lnTo>
                  <a:lnTo>
                    <a:pt x="507834" y="414020"/>
                  </a:lnTo>
                  <a:lnTo>
                    <a:pt x="514908" y="412750"/>
                  </a:lnTo>
                  <a:lnTo>
                    <a:pt x="522300" y="410210"/>
                  </a:lnTo>
                  <a:lnTo>
                    <a:pt x="529374" y="408940"/>
                  </a:lnTo>
                  <a:lnTo>
                    <a:pt x="536917" y="406400"/>
                  </a:lnTo>
                  <a:lnTo>
                    <a:pt x="543991" y="405130"/>
                  </a:lnTo>
                  <a:lnTo>
                    <a:pt x="545757" y="403860"/>
                  </a:lnTo>
                  <a:lnTo>
                    <a:pt x="549617" y="401320"/>
                  </a:lnTo>
                  <a:lnTo>
                    <a:pt x="551865" y="401320"/>
                  </a:lnTo>
                  <a:lnTo>
                    <a:pt x="554278" y="400050"/>
                  </a:lnTo>
                  <a:lnTo>
                    <a:pt x="556044" y="400050"/>
                  </a:lnTo>
                  <a:lnTo>
                    <a:pt x="596049" y="384810"/>
                  </a:lnTo>
                  <a:lnTo>
                    <a:pt x="628332" y="360680"/>
                  </a:lnTo>
                  <a:lnTo>
                    <a:pt x="635914" y="353060"/>
                  </a:lnTo>
                  <a:lnTo>
                    <a:pt x="642315" y="346710"/>
                  </a:lnTo>
                  <a:lnTo>
                    <a:pt x="648398" y="339090"/>
                  </a:lnTo>
                  <a:lnTo>
                    <a:pt x="654024" y="330200"/>
                  </a:lnTo>
                  <a:lnTo>
                    <a:pt x="659333" y="322580"/>
                  </a:lnTo>
                  <a:lnTo>
                    <a:pt x="663549" y="313690"/>
                  </a:lnTo>
                  <a:lnTo>
                    <a:pt x="667232" y="303530"/>
                  </a:lnTo>
                  <a:lnTo>
                    <a:pt x="670077" y="294640"/>
                  </a:lnTo>
                  <a:lnTo>
                    <a:pt x="673773" y="284480"/>
                  </a:lnTo>
                  <a:lnTo>
                    <a:pt x="675259" y="27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1734" y="3951630"/>
              <a:ext cx="173355" cy="78105"/>
            </a:xfrm>
            <a:custGeom>
              <a:avLst/>
              <a:gdLst/>
              <a:ahLst/>
              <a:cxnLst/>
              <a:rect l="l" t="t" r="r" b="b"/>
              <a:pathLst>
                <a:path w="173354" h="78104">
                  <a:moveTo>
                    <a:pt x="75349" y="39077"/>
                  </a:moveTo>
                  <a:lnTo>
                    <a:pt x="70205" y="38112"/>
                  </a:lnTo>
                  <a:lnTo>
                    <a:pt x="64579" y="38112"/>
                  </a:lnTo>
                  <a:lnTo>
                    <a:pt x="59436" y="38608"/>
                  </a:lnTo>
                  <a:lnTo>
                    <a:pt x="54305" y="39573"/>
                  </a:lnTo>
                  <a:lnTo>
                    <a:pt x="49644" y="41008"/>
                  </a:lnTo>
                  <a:lnTo>
                    <a:pt x="44500" y="43421"/>
                  </a:lnTo>
                  <a:lnTo>
                    <a:pt x="39839" y="45186"/>
                  </a:lnTo>
                  <a:lnTo>
                    <a:pt x="35509" y="47612"/>
                  </a:lnTo>
                  <a:lnTo>
                    <a:pt x="38874" y="47117"/>
                  </a:lnTo>
                  <a:lnTo>
                    <a:pt x="56222" y="44234"/>
                  </a:lnTo>
                  <a:lnTo>
                    <a:pt x="59436" y="44234"/>
                  </a:lnTo>
                  <a:lnTo>
                    <a:pt x="61366" y="42938"/>
                  </a:lnTo>
                  <a:lnTo>
                    <a:pt x="65544" y="41973"/>
                  </a:lnTo>
                  <a:lnTo>
                    <a:pt x="70205" y="41973"/>
                  </a:lnTo>
                  <a:lnTo>
                    <a:pt x="72136" y="41503"/>
                  </a:lnTo>
                  <a:lnTo>
                    <a:pt x="74066" y="40538"/>
                  </a:lnTo>
                  <a:lnTo>
                    <a:pt x="75349" y="39077"/>
                  </a:lnTo>
                  <a:close/>
                </a:path>
                <a:path w="173354" h="78104">
                  <a:moveTo>
                    <a:pt x="80162" y="47612"/>
                  </a:moveTo>
                  <a:lnTo>
                    <a:pt x="72136" y="48577"/>
                  </a:lnTo>
                  <a:lnTo>
                    <a:pt x="64579" y="50012"/>
                  </a:lnTo>
                  <a:lnTo>
                    <a:pt x="56705" y="51308"/>
                  </a:lnTo>
                  <a:lnTo>
                    <a:pt x="49161" y="53238"/>
                  </a:lnTo>
                  <a:lnTo>
                    <a:pt x="41605" y="54686"/>
                  </a:lnTo>
                  <a:lnTo>
                    <a:pt x="33731" y="56616"/>
                  </a:lnTo>
                  <a:lnTo>
                    <a:pt x="26187" y="58064"/>
                  </a:lnTo>
                  <a:lnTo>
                    <a:pt x="18148" y="59347"/>
                  </a:lnTo>
                  <a:lnTo>
                    <a:pt x="5943" y="65455"/>
                  </a:lnTo>
                  <a:lnTo>
                    <a:pt x="13982" y="64173"/>
                  </a:lnTo>
                  <a:lnTo>
                    <a:pt x="45948" y="58381"/>
                  </a:lnTo>
                  <a:lnTo>
                    <a:pt x="53340" y="56616"/>
                  </a:lnTo>
                  <a:lnTo>
                    <a:pt x="69240" y="53721"/>
                  </a:lnTo>
                  <a:lnTo>
                    <a:pt x="72136" y="52273"/>
                  </a:lnTo>
                  <a:lnTo>
                    <a:pt x="78232" y="49542"/>
                  </a:lnTo>
                  <a:lnTo>
                    <a:pt x="80162" y="47612"/>
                  </a:lnTo>
                  <a:close/>
                </a:path>
                <a:path w="173354" h="78104">
                  <a:moveTo>
                    <a:pt x="89966" y="58864"/>
                  </a:moveTo>
                  <a:lnTo>
                    <a:pt x="89001" y="58381"/>
                  </a:lnTo>
                  <a:lnTo>
                    <a:pt x="83375" y="58864"/>
                  </a:lnTo>
                  <a:lnTo>
                    <a:pt x="54787" y="63690"/>
                  </a:lnTo>
                  <a:lnTo>
                    <a:pt x="43535" y="66421"/>
                  </a:lnTo>
                  <a:lnTo>
                    <a:pt x="32766" y="69316"/>
                  </a:lnTo>
                  <a:lnTo>
                    <a:pt x="0" y="77838"/>
                  </a:lnTo>
                  <a:lnTo>
                    <a:pt x="11569" y="77838"/>
                  </a:lnTo>
                  <a:lnTo>
                    <a:pt x="28917" y="76390"/>
                  </a:lnTo>
                  <a:lnTo>
                    <a:pt x="40640" y="74472"/>
                  </a:lnTo>
                  <a:lnTo>
                    <a:pt x="46266" y="73012"/>
                  </a:lnTo>
                  <a:lnTo>
                    <a:pt x="51892" y="72212"/>
                  </a:lnTo>
                  <a:lnTo>
                    <a:pt x="57188" y="70764"/>
                  </a:lnTo>
                  <a:lnTo>
                    <a:pt x="62814" y="68834"/>
                  </a:lnTo>
                  <a:lnTo>
                    <a:pt x="68440" y="67386"/>
                  </a:lnTo>
                  <a:lnTo>
                    <a:pt x="73571" y="65455"/>
                  </a:lnTo>
                  <a:lnTo>
                    <a:pt x="79197" y="64173"/>
                  </a:lnTo>
                  <a:lnTo>
                    <a:pt x="89966" y="60312"/>
                  </a:lnTo>
                  <a:lnTo>
                    <a:pt x="89966" y="58864"/>
                  </a:lnTo>
                  <a:close/>
                </a:path>
                <a:path w="173354" h="78104">
                  <a:moveTo>
                    <a:pt x="172872" y="17373"/>
                  </a:moveTo>
                  <a:lnTo>
                    <a:pt x="172542" y="13182"/>
                  </a:lnTo>
                  <a:lnTo>
                    <a:pt x="171094" y="9817"/>
                  </a:lnTo>
                  <a:lnTo>
                    <a:pt x="166763" y="3695"/>
                  </a:lnTo>
                  <a:lnTo>
                    <a:pt x="164998" y="800"/>
                  </a:lnTo>
                  <a:lnTo>
                    <a:pt x="162585" y="0"/>
                  </a:lnTo>
                  <a:lnTo>
                    <a:pt x="160337" y="0"/>
                  </a:lnTo>
                  <a:lnTo>
                    <a:pt x="157441" y="482"/>
                  </a:lnTo>
                  <a:lnTo>
                    <a:pt x="155194" y="482"/>
                  </a:lnTo>
                  <a:lnTo>
                    <a:pt x="152298" y="2730"/>
                  </a:lnTo>
                  <a:lnTo>
                    <a:pt x="150380" y="5626"/>
                  </a:lnTo>
                  <a:lnTo>
                    <a:pt x="149085" y="8851"/>
                  </a:lnTo>
                  <a:lnTo>
                    <a:pt x="148615" y="12217"/>
                  </a:lnTo>
                  <a:lnTo>
                    <a:pt x="149885" y="11264"/>
                  </a:lnTo>
                  <a:lnTo>
                    <a:pt x="151345" y="10782"/>
                  </a:lnTo>
                  <a:lnTo>
                    <a:pt x="152298" y="10782"/>
                  </a:lnTo>
                  <a:lnTo>
                    <a:pt x="153746" y="11747"/>
                  </a:lnTo>
                  <a:lnTo>
                    <a:pt x="157441" y="14643"/>
                  </a:lnTo>
                  <a:lnTo>
                    <a:pt x="161137" y="18338"/>
                  </a:lnTo>
                  <a:lnTo>
                    <a:pt x="164033" y="22517"/>
                  </a:lnTo>
                  <a:lnTo>
                    <a:pt x="164515" y="27825"/>
                  </a:lnTo>
                  <a:lnTo>
                    <a:pt x="166446" y="28308"/>
                  </a:lnTo>
                  <a:lnTo>
                    <a:pt x="167728" y="29273"/>
                  </a:lnTo>
                  <a:lnTo>
                    <a:pt x="169659" y="29591"/>
                  </a:lnTo>
                  <a:lnTo>
                    <a:pt x="171577" y="29273"/>
                  </a:lnTo>
                  <a:lnTo>
                    <a:pt x="172542" y="25412"/>
                  </a:lnTo>
                  <a:lnTo>
                    <a:pt x="172872" y="21717"/>
                  </a:lnTo>
                  <a:lnTo>
                    <a:pt x="172872" y="173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0161" y="4017567"/>
              <a:ext cx="69215" cy="17780"/>
            </a:xfrm>
            <a:custGeom>
              <a:avLst/>
              <a:gdLst/>
              <a:ahLst/>
              <a:cxnLst/>
              <a:rect l="l" t="t" r="r" b="b"/>
              <a:pathLst>
                <a:path w="69215" h="17779">
                  <a:moveTo>
                    <a:pt x="68917" y="0"/>
                  </a:moveTo>
                  <a:lnTo>
                    <a:pt x="60886" y="0"/>
                  </a:lnTo>
                  <a:lnTo>
                    <a:pt x="37593" y="1445"/>
                  </a:lnTo>
                  <a:lnTo>
                    <a:pt x="963" y="12381"/>
                  </a:lnTo>
                  <a:lnTo>
                    <a:pt x="0" y="14149"/>
                  </a:lnTo>
                  <a:lnTo>
                    <a:pt x="1442" y="15600"/>
                  </a:lnTo>
                  <a:lnTo>
                    <a:pt x="3370" y="17045"/>
                  </a:lnTo>
                  <a:lnTo>
                    <a:pt x="5138" y="17531"/>
                  </a:lnTo>
                  <a:lnTo>
                    <a:pt x="9319" y="17531"/>
                  </a:lnTo>
                  <a:lnTo>
                    <a:pt x="11725" y="17045"/>
                  </a:lnTo>
                  <a:lnTo>
                    <a:pt x="13655" y="17045"/>
                  </a:lnTo>
                  <a:lnTo>
                    <a:pt x="15421" y="16565"/>
                  </a:lnTo>
                  <a:lnTo>
                    <a:pt x="19278" y="14635"/>
                  </a:lnTo>
                  <a:lnTo>
                    <a:pt x="22974" y="13346"/>
                  </a:lnTo>
                  <a:lnTo>
                    <a:pt x="48835" y="7560"/>
                  </a:lnTo>
                  <a:lnTo>
                    <a:pt x="51087" y="6595"/>
                  </a:lnTo>
                  <a:lnTo>
                    <a:pt x="53980" y="5792"/>
                  </a:lnTo>
                  <a:lnTo>
                    <a:pt x="56226" y="5306"/>
                  </a:lnTo>
                  <a:lnTo>
                    <a:pt x="58639" y="4340"/>
                  </a:lnTo>
                  <a:lnTo>
                    <a:pt x="68917" y="2410"/>
                  </a:lnTo>
                  <a:lnTo>
                    <a:pt x="68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55143" y="4021912"/>
              <a:ext cx="138430" cy="34925"/>
            </a:xfrm>
            <a:custGeom>
              <a:avLst/>
              <a:gdLst/>
              <a:ahLst/>
              <a:cxnLst/>
              <a:rect l="l" t="t" r="r" b="b"/>
              <a:pathLst>
                <a:path w="138429" h="34925">
                  <a:moveTo>
                    <a:pt x="108762" y="482"/>
                  </a:moveTo>
                  <a:lnTo>
                    <a:pt x="104101" y="0"/>
                  </a:lnTo>
                  <a:lnTo>
                    <a:pt x="99288" y="482"/>
                  </a:lnTo>
                  <a:lnTo>
                    <a:pt x="90449" y="2260"/>
                  </a:lnTo>
                  <a:lnTo>
                    <a:pt x="81457" y="5143"/>
                  </a:lnTo>
                  <a:lnTo>
                    <a:pt x="72136" y="6108"/>
                  </a:lnTo>
                  <a:lnTo>
                    <a:pt x="62814" y="8039"/>
                  </a:lnTo>
                  <a:lnTo>
                    <a:pt x="53822" y="9334"/>
                  </a:lnTo>
                  <a:lnTo>
                    <a:pt x="44500" y="11264"/>
                  </a:lnTo>
                  <a:lnTo>
                    <a:pt x="35509" y="12712"/>
                  </a:lnTo>
                  <a:lnTo>
                    <a:pt x="8356" y="18338"/>
                  </a:lnTo>
                  <a:lnTo>
                    <a:pt x="0" y="20751"/>
                  </a:lnTo>
                  <a:lnTo>
                    <a:pt x="4178" y="21717"/>
                  </a:lnTo>
                  <a:lnTo>
                    <a:pt x="13500" y="21717"/>
                  </a:lnTo>
                  <a:lnTo>
                    <a:pt x="28600" y="20269"/>
                  </a:lnTo>
                  <a:lnTo>
                    <a:pt x="33261" y="19304"/>
                  </a:lnTo>
                  <a:lnTo>
                    <a:pt x="37922" y="18821"/>
                  </a:lnTo>
                  <a:lnTo>
                    <a:pt x="46913" y="16891"/>
                  </a:lnTo>
                  <a:lnTo>
                    <a:pt x="56235" y="15125"/>
                  </a:lnTo>
                  <a:lnTo>
                    <a:pt x="65074" y="13677"/>
                  </a:lnTo>
                  <a:lnTo>
                    <a:pt x="74066" y="11747"/>
                  </a:lnTo>
                  <a:lnTo>
                    <a:pt x="91897" y="7073"/>
                  </a:lnTo>
                  <a:lnTo>
                    <a:pt x="100253" y="4191"/>
                  </a:lnTo>
                  <a:lnTo>
                    <a:pt x="108762" y="482"/>
                  </a:lnTo>
                  <a:close/>
                </a:path>
                <a:path w="138429" h="34925">
                  <a:moveTo>
                    <a:pt x="137845" y="7556"/>
                  </a:moveTo>
                  <a:lnTo>
                    <a:pt x="136398" y="6108"/>
                  </a:lnTo>
                  <a:lnTo>
                    <a:pt x="123710" y="8039"/>
                  </a:lnTo>
                  <a:lnTo>
                    <a:pt x="117602" y="9334"/>
                  </a:lnTo>
                  <a:lnTo>
                    <a:pt x="111493" y="10299"/>
                  </a:lnTo>
                  <a:lnTo>
                    <a:pt x="55753" y="23164"/>
                  </a:lnTo>
                  <a:lnTo>
                    <a:pt x="49644" y="23964"/>
                  </a:lnTo>
                  <a:lnTo>
                    <a:pt x="43535" y="25412"/>
                  </a:lnTo>
                  <a:lnTo>
                    <a:pt x="37439" y="26377"/>
                  </a:lnTo>
                  <a:lnTo>
                    <a:pt x="32778" y="27343"/>
                  </a:lnTo>
                  <a:lnTo>
                    <a:pt x="22974" y="28308"/>
                  </a:lnTo>
                  <a:lnTo>
                    <a:pt x="18161" y="28308"/>
                  </a:lnTo>
                  <a:lnTo>
                    <a:pt x="4660" y="29756"/>
                  </a:lnTo>
                  <a:lnTo>
                    <a:pt x="0" y="31038"/>
                  </a:lnTo>
                  <a:lnTo>
                    <a:pt x="7874" y="33451"/>
                  </a:lnTo>
                  <a:lnTo>
                    <a:pt x="15913" y="34899"/>
                  </a:lnTo>
                  <a:lnTo>
                    <a:pt x="23939" y="34899"/>
                  </a:lnTo>
                  <a:lnTo>
                    <a:pt x="40805" y="32969"/>
                  </a:lnTo>
                  <a:lnTo>
                    <a:pt x="48679" y="31521"/>
                  </a:lnTo>
                  <a:lnTo>
                    <a:pt x="57200" y="30238"/>
                  </a:lnTo>
                  <a:lnTo>
                    <a:pt x="65074" y="28790"/>
                  </a:lnTo>
                  <a:lnTo>
                    <a:pt x="74549" y="27343"/>
                  </a:lnTo>
                  <a:lnTo>
                    <a:pt x="93179" y="23647"/>
                  </a:lnTo>
                  <a:lnTo>
                    <a:pt x="102666" y="21234"/>
                  </a:lnTo>
                  <a:lnTo>
                    <a:pt x="129336" y="12712"/>
                  </a:lnTo>
                  <a:lnTo>
                    <a:pt x="137845" y="9004"/>
                  </a:lnTo>
                  <a:lnTo>
                    <a:pt x="137845" y="7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28904" y="4035589"/>
              <a:ext cx="250825" cy="44450"/>
            </a:xfrm>
            <a:custGeom>
              <a:avLst/>
              <a:gdLst/>
              <a:ahLst/>
              <a:cxnLst/>
              <a:rect l="l" t="t" r="r" b="b"/>
              <a:pathLst>
                <a:path w="250825" h="44450">
                  <a:moveTo>
                    <a:pt x="71818" y="965"/>
                  </a:moveTo>
                  <a:lnTo>
                    <a:pt x="64744" y="0"/>
                  </a:lnTo>
                  <a:lnTo>
                    <a:pt x="50126" y="0"/>
                  </a:lnTo>
                  <a:lnTo>
                    <a:pt x="11734" y="6591"/>
                  </a:lnTo>
                  <a:lnTo>
                    <a:pt x="4660" y="9486"/>
                  </a:lnTo>
                  <a:lnTo>
                    <a:pt x="965" y="12217"/>
                  </a:lnTo>
                  <a:lnTo>
                    <a:pt x="0" y="14147"/>
                  </a:lnTo>
                  <a:lnTo>
                    <a:pt x="0" y="16560"/>
                  </a:lnTo>
                  <a:lnTo>
                    <a:pt x="44983" y="7556"/>
                  </a:lnTo>
                  <a:lnTo>
                    <a:pt x="62344" y="3695"/>
                  </a:lnTo>
                  <a:lnTo>
                    <a:pt x="71818" y="2413"/>
                  </a:lnTo>
                  <a:lnTo>
                    <a:pt x="71818" y="965"/>
                  </a:lnTo>
                  <a:close/>
                </a:path>
                <a:path w="250825" h="44450">
                  <a:moveTo>
                    <a:pt x="250786" y="44386"/>
                  </a:moveTo>
                  <a:lnTo>
                    <a:pt x="250317" y="42938"/>
                  </a:lnTo>
                  <a:lnTo>
                    <a:pt x="250317" y="41008"/>
                  </a:lnTo>
                  <a:lnTo>
                    <a:pt x="249986" y="39077"/>
                  </a:lnTo>
                  <a:lnTo>
                    <a:pt x="216573" y="18326"/>
                  </a:lnTo>
                  <a:lnTo>
                    <a:pt x="209181" y="16078"/>
                  </a:lnTo>
                  <a:lnTo>
                    <a:pt x="195046" y="11252"/>
                  </a:lnTo>
                  <a:lnTo>
                    <a:pt x="195046" y="12217"/>
                  </a:lnTo>
                  <a:lnTo>
                    <a:pt x="204038" y="15113"/>
                  </a:lnTo>
                  <a:lnTo>
                    <a:pt x="208216" y="17043"/>
                  </a:lnTo>
                  <a:lnTo>
                    <a:pt x="212394" y="19291"/>
                  </a:lnTo>
                  <a:lnTo>
                    <a:pt x="216573" y="21704"/>
                  </a:lnTo>
                  <a:lnTo>
                    <a:pt x="220421" y="24117"/>
                  </a:lnTo>
                  <a:lnTo>
                    <a:pt x="224599" y="26365"/>
                  </a:lnTo>
                  <a:lnTo>
                    <a:pt x="228777" y="28295"/>
                  </a:lnTo>
                  <a:lnTo>
                    <a:pt x="231673" y="30226"/>
                  </a:lnTo>
                  <a:lnTo>
                    <a:pt x="237299" y="34899"/>
                  </a:lnTo>
                  <a:lnTo>
                    <a:pt x="240030" y="36830"/>
                  </a:lnTo>
                  <a:lnTo>
                    <a:pt x="242430" y="39077"/>
                  </a:lnTo>
                  <a:lnTo>
                    <a:pt x="248056" y="42938"/>
                  </a:lnTo>
                  <a:lnTo>
                    <a:pt x="250786" y="443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54242" y="4049734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0" y="965"/>
                  </a:lnTo>
                  <a:lnTo>
                    <a:pt x="516" y="2410"/>
                  </a:lnTo>
                  <a:lnTo>
                    <a:pt x="1423" y="2896"/>
                  </a:lnTo>
                  <a:lnTo>
                    <a:pt x="2912" y="3213"/>
                  </a:lnTo>
                  <a:lnTo>
                    <a:pt x="3364" y="1930"/>
                  </a:lnTo>
                  <a:lnTo>
                    <a:pt x="2393" y="965"/>
                  </a:lnTo>
                  <a:lnTo>
                    <a:pt x="97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11073" y="4050702"/>
              <a:ext cx="267970" cy="52069"/>
            </a:xfrm>
            <a:custGeom>
              <a:avLst/>
              <a:gdLst/>
              <a:ahLst/>
              <a:cxnLst/>
              <a:rect l="l" t="t" r="r" b="b"/>
              <a:pathLst>
                <a:path w="267970" h="52070">
                  <a:moveTo>
                    <a:pt x="79679" y="1447"/>
                  </a:moveTo>
                  <a:lnTo>
                    <a:pt x="78714" y="965"/>
                  </a:lnTo>
                  <a:lnTo>
                    <a:pt x="75984" y="965"/>
                  </a:lnTo>
                  <a:lnTo>
                    <a:pt x="67475" y="2247"/>
                  </a:lnTo>
                  <a:lnTo>
                    <a:pt x="49644" y="3213"/>
                  </a:lnTo>
                  <a:lnTo>
                    <a:pt x="8039" y="13182"/>
                  </a:lnTo>
                  <a:lnTo>
                    <a:pt x="5143" y="16891"/>
                  </a:lnTo>
                  <a:lnTo>
                    <a:pt x="5143" y="19304"/>
                  </a:lnTo>
                  <a:lnTo>
                    <a:pt x="7073" y="20751"/>
                  </a:lnTo>
                  <a:lnTo>
                    <a:pt x="24422" y="16078"/>
                  </a:lnTo>
                  <a:lnTo>
                    <a:pt x="33261" y="13182"/>
                  </a:lnTo>
                  <a:lnTo>
                    <a:pt x="60083" y="6108"/>
                  </a:lnTo>
                  <a:lnTo>
                    <a:pt x="69405" y="4178"/>
                  </a:lnTo>
                  <a:lnTo>
                    <a:pt x="78714" y="2730"/>
                  </a:lnTo>
                  <a:lnTo>
                    <a:pt x="78714" y="2247"/>
                  </a:lnTo>
                  <a:lnTo>
                    <a:pt x="79209" y="2247"/>
                  </a:lnTo>
                  <a:lnTo>
                    <a:pt x="79679" y="1930"/>
                  </a:lnTo>
                  <a:lnTo>
                    <a:pt x="79679" y="1447"/>
                  </a:lnTo>
                  <a:close/>
                </a:path>
                <a:path w="267970" h="52070">
                  <a:moveTo>
                    <a:pt x="80175" y="28790"/>
                  </a:moveTo>
                  <a:lnTo>
                    <a:pt x="72288" y="27825"/>
                  </a:lnTo>
                  <a:lnTo>
                    <a:pt x="66992" y="29273"/>
                  </a:lnTo>
                  <a:lnTo>
                    <a:pt x="61849" y="30238"/>
                  </a:lnTo>
                  <a:lnTo>
                    <a:pt x="56235" y="31038"/>
                  </a:lnTo>
                  <a:lnTo>
                    <a:pt x="35661" y="34899"/>
                  </a:lnTo>
                  <a:lnTo>
                    <a:pt x="30530" y="36347"/>
                  </a:lnTo>
                  <a:lnTo>
                    <a:pt x="26670" y="37795"/>
                  </a:lnTo>
                  <a:lnTo>
                    <a:pt x="15100" y="40525"/>
                  </a:lnTo>
                  <a:lnTo>
                    <a:pt x="11239" y="41973"/>
                  </a:lnTo>
                  <a:lnTo>
                    <a:pt x="8039" y="44386"/>
                  </a:lnTo>
                  <a:lnTo>
                    <a:pt x="5626" y="47117"/>
                  </a:lnTo>
                  <a:lnTo>
                    <a:pt x="3695" y="50977"/>
                  </a:lnTo>
                  <a:lnTo>
                    <a:pt x="7073" y="51943"/>
                  </a:lnTo>
                  <a:lnTo>
                    <a:pt x="9804" y="51473"/>
                  </a:lnTo>
                  <a:lnTo>
                    <a:pt x="13169" y="50507"/>
                  </a:lnTo>
                  <a:lnTo>
                    <a:pt x="16865" y="50507"/>
                  </a:lnTo>
                  <a:lnTo>
                    <a:pt x="19761" y="49047"/>
                  </a:lnTo>
                  <a:lnTo>
                    <a:pt x="22491" y="48082"/>
                  </a:lnTo>
                  <a:lnTo>
                    <a:pt x="25869" y="47117"/>
                  </a:lnTo>
                  <a:lnTo>
                    <a:pt x="28600" y="45681"/>
                  </a:lnTo>
                  <a:lnTo>
                    <a:pt x="35179" y="43421"/>
                  </a:lnTo>
                  <a:lnTo>
                    <a:pt x="41770" y="41490"/>
                  </a:lnTo>
                  <a:lnTo>
                    <a:pt x="47879" y="39077"/>
                  </a:lnTo>
                  <a:lnTo>
                    <a:pt x="54470" y="36830"/>
                  </a:lnTo>
                  <a:lnTo>
                    <a:pt x="61048" y="34899"/>
                  </a:lnTo>
                  <a:lnTo>
                    <a:pt x="66992" y="32486"/>
                  </a:lnTo>
                  <a:lnTo>
                    <a:pt x="73583" y="30721"/>
                  </a:lnTo>
                  <a:lnTo>
                    <a:pt x="80175" y="28790"/>
                  </a:lnTo>
                  <a:close/>
                </a:path>
                <a:path w="267970" h="52070">
                  <a:moveTo>
                    <a:pt x="84023" y="14147"/>
                  </a:moveTo>
                  <a:lnTo>
                    <a:pt x="57670" y="16573"/>
                  </a:lnTo>
                  <a:lnTo>
                    <a:pt x="52057" y="16891"/>
                  </a:lnTo>
                  <a:lnTo>
                    <a:pt x="46913" y="17373"/>
                  </a:lnTo>
                  <a:lnTo>
                    <a:pt x="41287" y="17373"/>
                  </a:lnTo>
                  <a:lnTo>
                    <a:pt x="30530" y="20269"/>
                  </a:lnTo>
                  <a:lnTo>
                    <a:pt x="25387" y="21234"/>
                  </a:lnTo>
                  <a:lnTo>
                    <a:pt x="0" y="32004"/>
                  </a:lnTo>
                  <a:lnTo>
                    <a:pt x="0" y="34899"/>
                  </a:lnTo>
                  <a:lnTo>
                    <a:pt x="482" y="36830"/>
                  </a:lnTo>
                  <a:lnTo>
                    <a:pt x="965" y="38112"/>
                  </a:lnTo>
                  <a:lnTo>
                    <a:pt x="4178" y="38112"/>
                  </a:lnTo>
                  <a:lnTo>
                    <a:pt x="5626" y="37312"/>
                  </a:lnTo>
                  <a:lnTo>
                    <a:pt x="12204" y="35382"/>
                  </a:lnTo>
                  <a:lnTo>
                    <a:pt x="16865" y="33451"/>
                  </a:lnTo>
                  <a:lnTo>
                    <a:pt x="21526" y="32004"/>
                  </a:lnTo>
                  <a:lnTo>
                    <a:pt x="26352" y="30721"/>
                  </a:lnTo>
                  <a:lnTo>
                    <a:pt x="31013" y="29756"/>
                  </a:lnTo>
                  <a:lnTo>
                    <a:pt x="35661" y="28308"/>
                  </a:lnTo>
                  <a:lnTo>
                    <a:pt x="40322" y="27343"/>
                  </a:lnTo>
                  <a:lnTo>
                    <a:pt x="45466" y="25895"/>
                  </a:lnTo>
                  <a:lnTo>
                    <a:pt x="50126" y="24930"/>
                  </a:lnTo>
                  <a:lnTo>
                    <a:pt x="54940" y="23647"/>
                  </a:lnTo>
                  <a:lnTo>
                    <a:pt x="60083" y="22682"/>
                  </a:lnTo>
                  <a:lnTo>
                    <a:pt x="79209" y="16891"/>
                  </a:lnTo>
                  <a:lnTo>
                    <a:pt x="84023" y="15608"/>
                  </a:lnTo>
                  <a:lnTo>
                    <a:pt x="84023" y="14147"/>
                  </a:lnTo>
                  <a:close/>
                </a:path>
                <a:path w="267970" h="52070">
                  <a:moveTo>
                    <a:pt x="267817" y="7073"/>
                  </a:moveTo>
                  <a:lnTo>
                    <a:pt x="265417" y="4660"/>
                  </a:lnTo>
                  <a:lnTo>
                    <a:pt x="262191" y="2730"/>
                  </a:lnTo>
                  <a:lnTo>
                    <a:pt x="258343" y="1447"/>
                  </a:lnTo>
                  <a:lnTo>
                    <a:pt x="255130" y="0"/>
                  </a:lnTo>
                  <a:lnTo>
                    <a:pt x="257378" y="2247"/>
                  </a:lnTo>
                  <a:lnTo>
                    <a:pt x="260261" y="4178"/>
                  </a:lnTo>
                  <a:lnTo>
                    <a:pt x="263486" y="6108"/>
                  </a:lnTo>
                  <a:lnTo>
                    <a:pt x="266852" y="8521"/>
                  </a:lnTo>
                  <a:lnTo>
                    <a:pt x="267817" y="7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03377" y="4087532"/>
              <a:ext cx="31115" cy="16510"/>
            </a:xfrm>
            <a:custGeom>
              <a:avLst/>
              <a:gdLst/>
              <a:ahLst/>
              <a:cxnLst/>
              <a:rect l="l" t="t" r="r" b="b"/>
              <a:pathLst>
                <a:path w="31115" h="16510">
                  <a:moveTo>
                    <a:pt x="20574" y="9321"/>
                  </a:moveTo>
                  <a:lnTo>
                    <a:pt x="18313" y="8521"/>
                  </a:lnTo>
                  <a:lnTo>
                    <a:pt x="15430" y="7073"/>
                  </a:lnTo>
                  <a:lnTo>
                    <a:pt x="13017" y="5626"/>
                  </a:lnTo>
                  <a:lnTo>
                    <a:pt x="10769" y="4178"/>
                  </a:lnTo>
                  <a:lnTo>
                    <a:pt x="7874" y="2743"/>
                  </a:lnTo>
                  <a:lnTo>
                    <a:pt x="2730" y="482"/>
                  </a:lnTo>
                  <a:lnTo>
                    <a:pt x="0" y="0"/>
                  </a:lnTo>
                  <a:lnTo>
                    <a:pt x="1765" y="2247"/>
                  </a:lnTo>
                  <a:lnTo>
                    <a:pt x="6591" y="5143"/>
                  </a:lnTo>
                  <a:lnTo>
                    <a:pt x="9321" y="6108"/>
                  </a:lnTo>
                  <a:lnTo>
                    <a:pt x="12217" y="7073"/>
                  </a:lnTo>
                  <a:lnTo>
                    <a:pt x="14947" y="7556"/>
                  </a:lnTo>
                  <a:lnTo>
                    <a:pt x="17843" y="8521"/>
                  </a:lnTo>
                  <a:lnTo>
                    <a:pt x="20574" y="9321"/>
                  </a:lnTo>
                  <a:close/>
                </a:path>
                <a:path w="31115" h="16510">
                  <a:moveTo>
                    <a:pt x="30848" y="15925"/>
                  </a:moveTo>
                  <a:lnTo>
                    <a:pt x="28600" y="14147"/>
                  </a:lnTo>
                  <a:lnTo>
                    <a:pt x="26670" y="12712"/>
                  </a:lnTo>
                  <a:lnTo>
                    <a:pt x="24269" y="11252"/>
                  </a:lnTo>
                  <a:lnTo>
                    <a:pt x="22009" y="10287"/>
                  </a:lnTo>
                  <a:lnTo>
                    <a:pt x="23939" y="12712"/>
                  </a:lnTo>
                  <a:lnTo>
                    <a:pt x="25704" y="14643"/>
                  </a:lnTo>
                  <a:lnTo>
                    <a:pt x="28600" y="15595"/>
                  </a:lnTo>
                  <a:lnTo>
                    <a:pt x="30848" y="1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33082" y="4102176"/>
              <a:ext cx="412750" cy="27305"/>
            </a:xfrm>
            <a:custGeom>
              <a:avLst/>
              <a:gdLst/>
              <a:ahLst/>
              <a:cxnLst/>
              <a:rect l="l" t="t" r="r" b="b"/>
              <a:pathLst>
                <a:path w="412750" h="27304">
                  <a:moveTo>
                    <a:pt x="95275" y="0"/>
                  </a:moveTo>
                  <a:lnTo>
                    <a:pt x="89649" y="0"/>
                  </a:lnTo>
                  <a:lnTo>
                    <a:pt x="73748" y="1282"/>
                  </a:lnTo>
                  <a:lnTo>
                    <a:pt x="67957" y="2247"/>
                  </a:lnTo>
                  <a:lnTo>
                    <a:pt x="62814" y="2730"/>
                  </a:lnTo>
                  <a:lnTo>
                    <a:pt x="52539" y="4648"/>
                  </a:lnTo>
                  <a:lnTo>
                    <a:pt x="46913" y="6108"/>
                  </a:lnTo>
                  <a:lnTo>
                    <a:pt x="41770" y="7073"/>
                  </a:lnTo>
                  <a:lnTo>
                    <a:pt x="36626" y="8356"/>
                  </a:lnTo>
                  <a:lnTo>
                    <a:pt x="31496" y="9321"/>
                  </a:lnTo>
                  <a:lnTo>
                    <a:pt x="21691" y="12217"/>
                  </a:lnTo>
                  <a:lnTo>
                    <a:pt x="0" y="23952"/>
                  </a:lnTo>
                  <a:lnTo>
                    <a:pt x="482" y="24917"/>
                  </a:lnTo>
                  <a:lnTo>
                    <a:pt x="1447" y="25882"/>
                  </a:lnTo>
                  <a:lnTo>
                    <a:pt x="3860" y="26847"/>
                  </a:lnTo>
                  <a:lnTo>
                    <a:pt x="11252" y="22987"/>
                  </a:lnTo>
                  <a:lnTo>
                    <a:pt x="15582" y="22186"/>
                  </a:lnTo>
                  <a:lnTo>
                    <a:pt x="23456" y="19291"/>
                  </a:lnTo>
                  <a:lnTo>
                    <a:pt x="27317" y="18326"/>
                  </a:lnTo>
                  <a:lnTo>
                    <a:pt x="45466" y="11734"/>
                  </a:lnTo>
                  <a:lnTo>
                    <a:pt x="50774" y="10287"/>
                  </a:lnTo>
                  <a:lnTo>
                    <a:pt x="55905" y="8356"/>
                  </a:lnTo>
                  <a:lnTo>
                    <a:pt x="61048" y="7073"/>
                  </a:lnTo>
                  <a:lnTo>
                    <a:pt x="72301" y="5143"/>
                  </a:lnTo>
                  <a:lnTo>
                    <a:pt x="77914" y="4648"/>
                  </a:lnTo>
                  <a:lnTo>
                    <a:pt x="79679" y="3213"/>
                  </a:lnTo>
                  <a:lnTo>
                    <a:pt x="84023" y="2247"/>
                  </a:lnTo>
                  <a:lnTo>
                    <a:pt x="86753" y="2247"/>
                  </a:lnTo>
                  <a:lnTo>
                    <a:pt x="89166" y="1765"/>
                  </a:lnTo>
                  <a:lnTo>
                    <a:pt x="90932" y="1765"/>
                  </a:lnTo>
                  <a:lnTo>
                    <a:pt x="93345" y="952"/>
                  </a:lnTo>
                  <a:lnTo>
                    <a:pt x="95275" y="0"/>
                  </a:lnTo>
                  <a:close/>
                </a:path>
                <a:path w="412750" h="27304">
                  <a:moveTo>
                    <a:pt x="401472" y="5626"/>
                  </a:moveTo>
                  <a:lnTo>
                    <a:pt x="381215" y="3683"/>
                  </a:lnTo>
                  <a:lnTo>
                    <a:pt x="380758" y="7556"/>
                  </a:lnTo>
                  <a:lnTo>
                    <a:pt x="383159" y="8039"/>
                  </a:lnTo>
                  <a:lnTo>
                    <a:pt x="388327" y="8039"/>
                  </a:lnTo>
                  <a:lnTo>
                    <a:pt x="393966" y="7073"/>
                  </a:lnTo>
                  <a:lnTo>
                    <a:pt x="399072" y="7073"/>
                  </a:lnTo>
                  <a:lnTo>
                    <a:pt x="401472" y="7556"/>
                  </a:lnTo>
                  <a:lnTo>
                    <a:pt x="401472" y="5626"/>
                  </a:lnTo>
                  <a:close/>
                </a:path>
                <a:path w="412750" h="27304">
                  <a:moveTo>
                    <a:pt x="412280" y="15913"/>
                  </a:moveTo>
                  <a:lnTo>
                    <a:pt x="409359" y="15913"/>
                  </a:lnTo>
                  <a:lnTo>
                    <a:pt x="402767" y="16878"/>
                  </a:lnTo>
                  <a:lnTo>
                    <a:pt x="395706" y="16878"/>
                  </a:lnTo>
                  <a:lnTo>
                    <a:pt x="389305" y="15913"/>
                  </a:lnTo>
                  <a:lnTo>
                    <a:pt x="386384" y="15113"/>
                  </a:lnTo>
                  <a:lnTo>
                    <a:pt x="384962" y="15430"/>
                  </a:lnTo>
                  <a:lnTo>
                    <a:pt x="384124" y="16395"/>
                  </a:lnTo>
                  <a:lnTo>
                    <a:pt x="383667" y="17360"/>
                  </a:lnTo>
                  <a:lnTo>
                    <a:pt x="383667" y="19291"/>
                  </a:lnTo>
                  <a:lnTo>
                    <a:pt x="385876" y="20256"/>
                  </a:lnTo>
                  <a:lnTo>
                    <a:pt x="388327" y="20739"/>
                  </a:lnTo>
                  <a:lnTo>
                    <a:pt x="396163" y="20739"/>
                  </a:lnTo>
                  <a:lnTo>
                    <a:pt x="399072" y="20256"/>
                  </a:lnTo>
                  <a:lnTo>
                    <a:pt x="401472" y="19773"/>
                  </a:lnTo>
                  <a:lnTo>
                    <a:pt x="404190" y="19773"/>
                  </a:lnTo>
                  <a:lnTo>
                    <a:pt x="406133" y="18326"/>
                  </a:lnTo>
                  <a:lnTo>
                    <a:pt x="408851" y="18326"/>
                  </a:lnTo>
                  <a:lnTo>
                    <a:pt x="411302" y="17843"/>
                  </a:lnTo>
                  <a:lnTo>
                    <a:pt x="412280" y="15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55583" y="4120501"/>
              <a:ext cx="127635" cy="19050"/>
            </a:xfrm>
            <a:custGeom>
              <a:avLst/>
              <a:gdLst/>
              <a:ahLst/>
              <a:cxnLst/>
              <a:rect l="l" t="t" r="r" b="b"/>
              <a:pathLst>
                <a:path w="127634" h="19050">
                  <a:moveTo>
                    <a:pt x="92857" y="0"/>
                  </a:moveTo>
                  <a:lnTo>
                    <a:pt x="85465" y="480"/>
                  </a:lnTo>
                  <a:lnTo>
                    <a:pt x="77919" y="480"/>
                  </a:lnTo>
                  <a:lnTo>
                    <a:pt x="70368" y="1445"/>
                  </a:lnTo>
                  <a:lnTo>
                    <a:pt x="62815" y="1925"/>
                  </a:lnTo>
                  <a:lnTo>
                    <a:pt x="55909" y="2890"/>
                  </a:lnTo>
                  <a:lnTo>
                    <a:pt x="41290" y="5623"/>
                  </a:lnTo>
                  <a:lnTo>
                    <a:pt x="34216" y="7555"/>
                  </a:lnTo>
                  <a:lnTo>
                    <a:pt x="27311" y="9005"/>
                  </a:lnTo>
                  <a:lnTo>
                    <a:pt x="13655" y="12705"/>
                  </a:lnTo>
                  <a:lnTo>
                    <a:pt x="6588" y="15115"/>
                  </a:lnTo>
                  <a:lnTo>
                    <a:pt x="0" y="17045"/>
                  </a:lnTo>
                  <a:lnTo>
                    <a:pt x="1929" y="18011"/>
                  </a:lnTo>
                  <a:lnTo>
                    <a:pt x="4335" y="18815"/>
                  </a:lnTo>
                  <a:lnTo>
                    <a:pt x="9960" y="18815"/>
                  </a:lnTo>
                  <a:lnTo>
                    <a:pt x="16548" y="17045"/>
                  </a:lnTo>
                  <a:lnTo>
                    <a:pt x="19758" y="16559"/>
                  </a:lnTo>
                  <a:lnTo>
                    <a:pt x="22974" y="15594"/>
                  </a:lnTo>
                  <a:lnTo>
                    <a:pt x="30041" y="14635"/>
                  </a:lnTo>
                  <a:lnTo>
                    <a:pt x="36144" y="12705"/>
                  </a:lnTo>
                  <a:lnTo>
                    <a:pt x="41769" y="12705"/>
                  </a:lnTo>
                  <a:lnTo>
                    <a:pt x="59604" y="11416"/>
                  </a:lnTo>
                  <a:lnTo>
                    <a:pt x="65707" y="10450"/>
                  </a:lnTo>
                  <a:lnTo>
                    <a:pt x="71332" y="9970"/>
                  </a:lnTo>
                  <a:lnTo>
                    <a:pt x="77434" y="9005"/>
                  </a:lnTo>
                  <a:lnTo>
                    <a:pt x="88682" y="8040"/>
                  </a:lnTo>
                  <a:lnTo>
                    <a:pt x="111657" y="8040"/>
                  </a:lnTo>
                  <a:lnTo>
                    <a:pt x="127080" y="6588"/>
                  </a:lnTo>
                  <a:lnTo>
                    <a:pt x="125792" y="6109"/>
                  </a:lnTo>
                  <a:lnTo>
                    <a:pt x="124348" y="5144"/>
                  </a:lnTo>
                  <a:lnTo>
                    <a:pt x="122420" y="4658"/>
                  </a:lnTo>
                  <a:lnTo>
                    <a:pt x="120976" y="5144"/>
                  </a:lnTo>
                  <a:lnTo>
                    <a:pt x="115352" y="1925"/>
                  </a:lnTo>
                  <a:lnTo>
                    <a:pt x="107961" y="958"/>
                  </a:lnTo>
                  <a:lnTo>
                    <a:pt x="928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19930" y="4127089"/>
              <a:ext cx="52069" cy="7620"/>
            </a:xfrm>
            <a:custGeom>
              <a:avLst/>
              <a:gdLst/>
              <a:ahLst/>
              <a:cxnLst/>
              <a:rect l="l" t="t" r="r" b="b"/>
              <a:pathLst>
                <a:path w="52070" h="7620">
                  <a:moveTo>
                    <a:pt x="45496" y="0"/>
                  </a:moveTo>
                  <a:lnTo>
                    <a:pt x="33782" y="0"/>
                  </a:lnTo>
                  <a:lnTo>
                    <a:pt x="8865" y="1931"/>
                  </a:lnTo>
                  <a:lnTo>
                    <a:pt x="2912" y="1931"/>
                  </a:lnTo>
                  <a:lnTo>
                    <a:pt x="970" y="2896"/>
                  </a:lnTo>
                  <a:lnTo>
                    <a:pt x="0" y="4348"/>
                  </a:lnTo>
                  <a:lnTo>
                    <a:pt x="0" y="5631"/>
                  </a:lnTo>
                  <a:lnTo>
                    <a:pt x="970" y="6596"/>
                  </a:lnTo>
                  <a:lnTo>
                    <a:pt x="2912" y="7081"/>
                  </a:lnTo>
                  <a:lnTo>
                    <a:pt x="4659" y="7081"/>
                  </a:lnTo>
                  <a:lnTo>
                    <a:pt x="6148" y="7561"/>
                  </a:lnTo>
                  <a:lnTo>
                    <a:pt x="11261" y="6116"/>
                  </a:lnTo>
                  <a:lnTo>
                    <a:pt x="16891" y="5151"/>
                  </a:lnTo>
                  <a:lnTo>
                    <a:pt x="22004" y="4827"/>
                  </a:lnTo>
                  <a:lnTo>
                    <a:pt x="50156" y="2416"/>
                  </a:lnTo>
                  <a:lnTo>
                    <a:pt x="51579" y="966"/>
                  </a:lnTo>
                  <a:lnTo>
                    <a:pt x="51579" y="486"/>
                  </a:lnTo>
                  <a:lnTo>
                    <a:pt x="45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0644" y="4137546"/>
              <a:ext cx="2540" cy="3810"/>
            </a:xfrm>
            <a:custGeom>
              <a:avLst/>
              <a:gdLst/>
              <a:ahLst/>
              <a:cxnLst/>
              <a:rect l="l" t="t" r="r" b="b"/>
              <a:pathLst>
                <a:path w="2540" h="3810">
                  <a:moveTo>
                    <a:pt x="2458" y="0"/>
                  </a:moveTo>
                  <a:lnTo>
                    <a:pt x="0" y="3699"/>
                  </a:lnTo>
                  <a:lnTo>
                    <a:pt x="518" y="3213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0901" y="4139316"/>
              <a:ext cx="43180" cy="6350"/>
            </a:xfrm>
            <a:custGeom>
              <a:avLst/>
              <a:gdLst/>
              <a:ahLst/>
              <a:cxnLst/>
              <a:rect l="l" t="t" r="r" b="b"/>
              <a:pathLst>
                <a:path w="43179" h="6350">
                  <a:moveTo>
                    <a:pt x="43102" y="0"/>
                  </a:moveTo>
                  <a:lnTo>
                    <a:pt x="27181" y="0"/>
                  </a:lnTo>
                  <a:lnTo>
                    <a:pt x="22004" y="478"/>
                  </a:lnTo>
                  <a:lnTo>
                    <a:pt x="16374" y="478"/>
                  </a:lnTo>
                  <a:lnTo>
                    <a:pt x="518" y="1930"/>
                  </a:lnTo>
                  <a:lnTo>
                    <a:pt x="0" y="2895"/>
                  </a:lnTo>
                  <a:lnTo>
                    <a:pt x="0" y="4340"/>
                  </a:lnTo>
                  <a:lnTo>
                    <a:pt x="518" y="5306"/>
                  </a:lnTo>
                  <a:lnTo>
                    <a:pt x="1941" y="6271"/>
                  </a:lnTo>
                  <a:lnTo>
                    <a:pt x="43102" y="1443"/>
                  </a:lnTo>
                  <a:lnTo>
                    <a:pt x="43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8114" y="4139316"/>
              <a:ext cx="45720" cy="4445"/>
            </a:xfrm>
            <a:custGeom>
              <a:avLst/>
              <a:gdLst/>
              <a:ahLst/>
              <a:cxnLst/>
              <a:rect l="l" t="t" r="r" b="b"/>
              <a:pathLst>
                <a:path w="45720" h="4445">
                  <a:moveTo>
                    <a:pt x="28599" y="0"/>
                  </a:moveTo>
                  <a:lnTo>
                    <a:pt x="16871" y="0"/>
                  </a:lnTo>
                  <a:lnTo>
                    <a:pt x="5144" y="1930"/>
                  </a:lnTo>
                  <a:lnTo>
                    <a:pt x="0" y="3860"/>
                  </a:lnTo>
                  <a:lnTo>
                    <a:pt x="36630" y="3860"/>
                  </a:lnTo>
                  <a:lnTo>
                    <a:pt x="45471" y="1930"/>
                  </a:lnTo>
                  <a:lnTo>
                    <a:pt x="39847" y="1443"/>
                  </a:lnTo>
                  <a:lnTo>
                    <a:pt x="34222" y="478"/>
                  </a:lnTo>
                  <a:lnTo>
                    <a:pt x="28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03199" y="4142219"/>
              <a:ext cx="448309" cy="15240"/>
            </a:xfrm>
            <a:custGeom>
              <a:avLst/>
              <a:gdLst/>
              <a:ahLst/>
              <a:cxnLst/>
              <a:rect l="l" t="t" r="r" b="b"/>
              <a:pathLst>
                <a:path w="448309" h="15239">
                  <a:moveTo>
                    <a:pt x="19113" y="1930"/>
                  </a:moveTo>
                  <a:lnTo>
                    <a:pt x="18643" y="0"/>
                  </a:lnTo>
                  <a:lnTo>
                    <a:pt x="15430" y="0"/>
                  </a:lnTo>
                  <a:lnTo>
                    <a:pt x="9804" y="1447"/>
                  </a:lnTo>
                  <a:lnTo>
                    <a:pt x="5626" y="1447"/>
                  </a:lnTo>
                  <a:lnTo>
                    <a:pt x="1765" y="2413"/>
                  </a:lnTo>
                  <a:lnTo>
                    <a:pt x="0" y="2895"/>
                  </a:lnTo>
                  <a:lnTo>
                    <a:pt x="1295" y="4178"/>
                  </a:lnTo>
                  <a:lnTo>
                    <a:pt x="2730" y="4660"/>
                  </a:lnTo>
                  <a:lnTo>
                    <a:pt x="4660" y="5143"/>
                  </a:lnTo>
                  <a:lnTo>
                    <a:pt x="6426" y="4660"/>
                  </a:lnTo>
                  <a:lnTo>
                    <a:pt x="8356" y="4660"/>
                  </a:lnTo>
                  <a:lnTo>
                    <a:pt x="10287" y="4178"/>
                  </a:lnTo>
                  <a:lnTo>
                    <a:pt x="13982" y="4178"/>
                  </a:lnTo>
                  <a:lnTo>
                    <a:pt x="16383" y="3860"/>
                  </a:lnTo>
                  <a:lnTo>
                    <a:pt x="17678" y="2895"/>
                  </a:lnTo>
                  <a:lnTo>
                    <a:pt x="19113" y="1930"/>
                  </a:lnTo>
                  <a:close/>
                </a:path>
                <a:path w="448309" h="15239">
                  <a:moveTo>
                    <a:pt x="448246" y="11417"/>
                  </a:moveTo>
                  <a:lnTo>
                    <a:pt x="433158" y="9486"/>
                  </a:lnTo>
                  <a:lnTo>
                    <a:pt x="425589" y="9486"/>
                  </a:lnTo>
                  <a:lnTo>
                    <a:pt x="418211" y="10452"/>
                  </a:lnTo>
                  <a:lnTo>
                    <a:pt x="417690" y="11417"/>
                  </a:lnTo>
                  <a:lnTo>
                    <a:pt x="417690" y="12700"/>
                  </a:lnTo>
                  <a:lnTo>
                    <a:pt x="419633" y="14630"/>
                  </a:lnTo>
                  <a:lnTo>
                    <a:pt x="426046" y="13665"/>
                  </a:lnTo>
                  <a:lnTo>
                    <a:pt x="429933" y="13665"/>
                  </a:lnTo>
                  <a:lnTo>
                    <a:pt x="437311" y="12700"/>
                  </a:lnTo>
                  <a:lnTo>
                    <a:pt x="441185" y="12700"/>
                  </a:lnTo>
                  <a:lnTo>
                    <a:pt x="444360" y="12217"/>
                  </a:lnTo>
                  <a:lnTo>
                    <a:pt x="448246" y="11734"/>
                  </a:lnTo>
                  <a:lnTo>
                    <a:pt x="448246" y="11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5558" y="4161991"/>
              <a:ext cx="4445" cy="8255"/>
            </a:xfrm>
            <a:custGeom>
              <a:avLst/>
              <a:gdLst/>
              <a:ahLst/>
              <a:cxnLst/>
              <a:rect l="l" t="t" r="r" b="b"/>
              <a:pathLst>
                <a:path w="4445" h="8254">
                  <a:moveTo>
                    <a:pt x="0" y="0"/>
                  </a:moveTo>
                  <a:lnTo>
                    <a:pt x="4174" y="8039"/>
                  </a:lnTo>
                  <a:lnTo>
                    <a:pt x="4174" y="6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18959" y="4164407"/>
              <a:ext cx="60325" cy="5715"/>
            </a:xfrm>
            <a:custGeom>
              <a:avLst/>
              <a:gdLst/>
              <a:ahLst/>
              <a:cxnLst/>
              <a:rect l="l" t="t" r="r" b="b"/>
              <a:pathLst>
                <a:path w="60325" h="5714">
                  <a:moveTo>
                    <a:pt x="31517" y="0"/>
                  </a:moveTo>
                  <a:lnTo>
                    <a:pt x="14173" y="0"/>
                  </a:lnTo>
                  <a:lnTo>
                    <a:pt x="10290" y="965"/>
                  </a:lnTo>
                  <a:lnTo>
                    <a:pt x="8089" y="965"/>
                  </a:lnTo>
                  <a:lnTo>
                    <a:pt x="6148" y="480"/>
                  </a:lnTo>
                  <a:lnTo>
                    <a:pt x="3883" y="965"/>
                  </a:lnTo>
                  <a:lnTo>
                    <a:pt x="2459" y="965"/>
                  </a:lnTo>
                  <a:lnTo>
                    <a:pt x="971" y="1924"/>
                  </a:lnTo>
                  <a:lnTo>
                    <a:pt x="0" y="3699"/>
                  </a:lnTo>
                  <a:lnTo>
                    <a:pt x="971" y="4658"/>
                  </a:lnTo>
                  <a:lnTo>
                    <a:pt x="1941" y="5144"/>
                  </a:lnTo>
                  <a:lnTo>
                    <a:pt x="2459" y="5623"/>
                  </a:lnTo>
                  <a:lnTo>
                    <a:pt x="9837" y="4658"/>
                  </a:lnTo>
                  <a:lnTo>
                    <a:pt x="24464" y="3699"/>
                  </a:lnTo>
                  <a:lnTo>
                    <a:pt x="31970" y="2890"/>
                  </a:lnTo>
                  <a:lnTo>
                    <a:pt x="38896" y="2890"/>
                  </a:lnTo>
                  <a:lnTo>
                    <a:pt x="53521" y="1924"/>
                  </a:lnTo>
                  <a:lnTo>
                    <a:pt x="60123" y="1924"/>
                  </a:lnTo>
                  <a:lnTo>
                    <a:pt x="42778" y="480"/>
                  </a:lnTo>
                  <a:lnTo>
                    <a:pt x="37148" y="480"/>
                  </a:lnTo>
                  <a:lnTo>
                    <a:pt x="31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21181" y="4172087"/>
              <a:ext cx="567690" cy="132080"/>
            </a:xfrm>
            <a:custGeom>
              <a:avLst/>
              <a:gdLst/>
              <a:ahLst/>
              <a:cxnLst/>
              <a:rect l="l" t="t" r="r" b="b"/>
              <a:pathLst>
                <a:path w="567690" h="132079">
                  <a:moveTo>
                    <a:pt x="32773" y="59689"/>
                  </a:moveTo>
                  <a:lnTo>
                    <a:pt x="31007" y="59689"/>
                  </a:lnTo>
                  <a:lnTo>
                    <a:pt x="38073" y="66039"/>
                  </a:lnTo>
                  <a:lnTo>
                    <a:pt x="45464" y="71119"/>
                  </a:lnTo>
                  <a:lnTo>
                    <a:pt x="52538" y="76199"/>
                  </a:lnTo>
                  <a:lnTo>
                    <a:pt x="60084" y="81279"/>
                  </a:lnTo>
                  <a:lnTo>
                    <a:pt x="67475" y="86359"/>
                  </a:lnTo>
                  <a:lnTo>
                    <a:pt x="75027" y="90169"/>
                  </a:lnTo>
                  <a:lnTo>
                    <a:pt x="83059" y="95249"/>
                  </a:lnTo>
                  <a:lnTo>
                    <a:pt x="106998" y="106679"/>
                  </a:lnTo>
                  <a:lnTo>
                    <a:pt x="114867" y="109219"/>
                  </a:lnTo>
                  <a:lnTo>
                    <a:pt x="122905" y="113029"/>
                  </a:lnTo>
                  <a:lnTo>
                    <a:pt x="156643" y="123189"/>
                  </a:lnTo>
                  <a:lnTo>
                    <a:pt x="187163" y="128269"/>
                  </a:lnTo>
                  <a:lnTo>
                    <a:pt x="195040" y="128269"/>
                  </a:lnTo>
                  <a:lnTo>
                    <a:pt x="202592" y="129539"/>
                  </a:lnTo>
                  <a:lnTo>
                    <a:pt x="210624" y="130809"/>
                  </a:lnTo>
                  <a:lnTo>
                    <a:pt x="218493" y="130809"/>
                  </a:lnTo>
                  <a:lnTo>
                    <a:pt x="226046" y="132079"/>
                  </a:lnTo>
                  <a:lnTo>
                    <a:pt x="273438" y="132079"/>
                  </a:lnTo>
                  <a:lnTo>
                    <a:pt x="297216" y="128269"/>
                  </a:lnTo>
                  <a:lnTo>
                    <a:pt x="313286" y="126999"/>
                  </a:lnTo>
                  <a:lnTo>
                    <a:pt x="337541" y="123189"/>
                  </a:lnTo>
                  <a:lnTo>
                    <a:pt x="345094" y="121919"/>
                  </a:lnTo>
                  <a:lnTo>
                    <a:pt x="242917" y="121919"/>
                  </a:lnTo>
                  <a:lnTo>
                    <a:pt x="227490" y="120649"/>
                  </a:lnTo>
                  <a:lnTo>
                    <a:pt x="219943" y="119379"/>
                  </a:lnTo>
                  <a:lnTo>
                    <a:pt x="211905" y="119379"/>
                  </a:lnTo>
                  <a:lnTo>
                    <a:pt x="209174" y="118109"/>
                  </a:lnTo>
                  <a:lnTo>
                    <a:pt x="210624" y="115569"/>
                  </a:lnTo>
                  <a:lnTo>
                    <a:pt x="271510" y="115569"/>
                  </a:lnTo>
                  <a:lnTo>
                    <a:pt x="301552" y="111759"/>
                  </a:lnTo>
                  <a:lnTo>
                    <a:pt x="308942" y="111759"/>
                  </a:lnTo>
                  <a:lnTo>
                    <a:pt x="320271" y="110489"/>
                  </a:lnTo>
                  <a:lnTo>
                    <a:pt x="156643" y="110489"/>
                  </a:lnTo>
                  <a:lnTo>
                    <a:pt x="141700" y="107949"/>
                  </a:lnTo>
                  <a:lnTo>
                    <a:pt x="134632" y="105409"/>
                  </a:lnTo>
                  <a:lnTo>
                    <a:pt x="127080" y="104139"/>
                  </a:lnTo>
                  <a:lnTo>
                    <a:pt x="84825" y="88899"/>
                  </a:lnTo>
                  <a:lnTo>
                    <a:pt x="71332" y="82549"/>
                  </a:lnTo>
                  <a:lnTo>
                    <a:pt x="44985" y="67309"/>
                  </a:lnTo>
                  <a:lnTo>
                    <a:pt x="43219" y="66039"/>
                  </a:lnTo>
                  <a:lnTo>
                    <a:pt x="41290" y="66039"/>
                  </a:lnTo>
                  <a:lnTo>
                    <a:pt x="39841" y="64769"/>
                  </a:lnTo>
                  <a:lnTo>
                    <a:pt x="38073" y="62229"/>
                  </a:lnTo>
                  <a:lnTo>
                    <a:pt x="36145" y="62229"/>
                  </a:lnTo>
                  <a:lnTo>
                    <a:pt x="34702" y="60959"/>
                  </a:lnTo>
                  <a:lnTo>
                    <a:pt x="32773" y="59689"/>
                  </a:lnTo>
                  <a:close/>
                </a:path>
                <a:path w="567690" h="132079">
                  <a:moveTo>
                    <a:pt x="537129" y="58564"/>
                  </a:moveTo>
                  <a:lnTo>
                    <a:pt x="530341" y="62229"/>
                  </a:lnTo>
                  <a:lnTo>
                    <a:pt x="523741" y="66039"/>
                  </a:lnTo>
                  <a:lnTo>
                    <a:pt x="516686" y="69849"/>
                  </a:lnTo>
                  <a:lnTo>
                    <a:pt x="481007" y="85089"/>
                  </a:lnTo>
                  <a:lnTo>
                    <a:pt x="476834" y="86359"/>
                  </a:lnTo>
                  <a:lnTo>
                    <a:pt x="473138" y="87629"/>
                  </a:lnTo>
                  <a:lnTo>
                    <a:pt x="468964" y="90169"/>
                  </a:lnTo>
                  <a:lnTo>
                    <a:pt x="465107" y="91439"/>
                  </a:lnTo>
                  <a:lnTo>
                    <a:pt x="461411" y="92709"/>
                  </a:lnTo>
                  <a:lnTo>
                    <a:pt x="457230" y="93979"/>
                  </a:lnTo>
                  <a:lnTo>
                    <a:pt x="452894" y="95249"/>
                  </a:lnTo>
                  <a:lnTo>
                    <a:pt x="448235" y="95249"/>
                  </a:lnTo>
                  <a:lnTo>
                    <a:pt x="443096" y="96519"/>
                  </a:lnTo>
                  <a:lnTo>
                    <a:pt x="438437" y="97789"/>
                  </a:lnTo>
                  <a:lnTo>
                    <a:pt x="433298" y="99059"/>
                  </a:lnTo>
                  <a:lnTo>
                    <a:pt x="428638" y="99059"/>
                  </a:lnTo>
                  <a:lnTo>
                    <a:pt x="423492" y="101599"/>
                  </a:lnTo>
                  <a:lnTo>
                    <a:pt x="418193" y="101599"/>
                  </a:lnTo>
                  <a:lnTo>
                    <a:pt x="413533" y="102869"/>
                  </a:lnTo>
                  <a:lnTo>
                    <a:pt x="398110" y="106679"/>
                  </a:lnTo>
                  <a:lnTo>
                    <a:pt x="392487" y="107949"/>
                  </a:lnTo>
                  <a:lnTo>
                    <a:pt x="381238" y="109219"/>
                  </a:lnTo>
                  <a:lnTo>
                    <a:pt x="370961" y="109219"/>
                  </a:lnTo>
                  <a:lnTo>
                    <a:pt x="365817" y="110489"/>
                  </a:lnTo>
                  <a:lnTo>
                    <a:pt x="360193" y="110489"/>
                  </a:lnTo>
                  <a:lnTo>
                    <a:pt x="354089" y="111759"/>
                  </a:lnTo>
                  <a:lnTo>
                    <a:pt x="348466" y="111759"/>
                  </a:lnTo>
                  <a:lnTo>
                    <a:pt x="342842" y="113029"/>
                  </a:lnTo>
                  <a:lnTo>
                    <a:pt x="337224" y="113029"/>
                  </a:lnTo>
                  <a:lnTo>
                    <a:pt x="331600" y="114299"/>
                  </a:lnTo>
                  <a:lnTo>
                    <a:pt x="319867" y="115569"/>
                  </a:lnTo>
                  <a:lnTo>
                    <a:pt x="314250" y="115569"/>
                  </a:lnTo>
                  <a:lnTo>
                    <a:pt x="297216" y="118109"/>
                  </a:lnTo>
                  <a:lnTo>
                    <a:pt x="291275" y="118109"/>
                  </a:lnTo>
                  <a:lnTo>
                    <a:pt x="285650" y="119379"/>
                  </a:lnTo>
                  <a:lnTo>
                    <a:pt x="273925" y="119379"/>
                  </a:lnTo>
                  <a:lnTo>
                    <a:pt x="266372" y="121919"/>
                  </a:lnTo>
                  <a:lnTo>
                    <a:pt x="345094" y="121919"/>
                  </a:lnTo>
                  <a:lnTo>
                    <a:pt x="358270" y="120649"/>
                  </a:lnTo>
                  <a:lnTo>
                    <a:pt x="364374" y="119379"/>
                  </a:lnTo>
                  <a:lnTo>
                    <a:pt x="370961" y="118109"/>
                  </a:lnTo>
                  <a:lnTo>
                    <a:pt x="395217" y="113029"/>
                  </a:lnTo>
                  <a:lnTo>
                    <a:pt x="403249" y="110489"/>
                  </a:lnTo>
                  <a:lnTo>
                    <a:pt x="411767" y="109219"/>
                  </a:lnTo>
                  <a:lnTo>
                    <a:pt x="427673" y="104139"/>
                  </a:lnTo>
                  <a:lnTo>
                    <a:pt x="435543" y="102869"/>
                  </a:lnTo>
                  <a:lnTo>
                    <a:pt x="443575" y="100329"/>
                  </a:lnTo>
                  <a:lnTo>
                    <a:pt x="451613" y="99059"/>
                  </a:lnTo>
                  <a:lnTo>
                    <a:pt x="459483" y="96519"/>
                  </a:lnTo>
                  <a:lnTo>
                    <a:pt x="469766" y="92709"/>
                  </a:lnTo>
                  <a:lnTo>
                    <a:pt x="475066" y="91439"/>
                  </a:lnTo>
                  <a:lnTo>
                    <a:pt x="480691" y="88899"/>
                  </a:lnTo>
                  <a:lnTo>
                    <a:pt x="485829" y="86359"/>
                  </a:lnTo>
                  <a:lnTo>
                    <a:pt x="496112" y="82549"/>
                  </a:lnTo>
                  <a:lnTo>
                    <a:pt x="501251" y="81279"/>
                  </a:lnTo>
                  <a:lnTo>
                    <a:pt x="505910" y="78739"/>
                  </a:lnTo>
                  <a:lnTo>
                    <a:pt x="511056" y="76199"/>
                  </a:lnTo>
                  <a:lnTo>
                    <a:pt x="515716" y="73659"/>
                  </a:lnTo>
                  <a:lnTo>
                    <a:pt x="521022" y="69849"/>
                  </a:lnTo>
                  <a:lnTo>
                    <a:pt x="525682" y="67309"/>
                  </a:lnTo>
                  <a:lnTo>
                    <a:pt x="529824" y="63499"/>
                  </a:lnTo>
                  <a:lnTo>
                    <a:pt x="534484" y="60959"/>
                  </a:lnTo>
                  <a:lnTo>
                    <a:pt x="537129" y="58564"/>
                  </a:lnTo>
                  <a:close/>
                </a:path>
                <a:path w="567690" h="132079">
                  <a:moveTo>
                    <a:pt x="271510" y="115569"/>
                  </a:moveTo>
                  <a:lnTo>
                    <a:pt x="210624" y="115569"/>
                  </a:lnTo>
                  <a:lnTo>
                    <a:pt x="218493" y="116839"/>
                  </a:lnTo>
                  <a:lnTo>
                    <a:pt x="233598" y="118109"/>
                  </a:lnTo>
                  <a:lnTo>
                    <a:pt x="249021" y="118109"/>
                  </a:lnTo>
                  <a:lnTo>
                    <a:pt x="271510" y="115569"/>
                  </a:lnTo>
                  <a:close/>
                </a:path>
                <a:path w="567690" h="132079">
                  <a:moveTo>
                    <a:pt x="359228" y="104139"/>
                  </a:moveTo>
                  <a:lnTo>
                    <a:pt x="149090" y="104139"/>
                  </a:lnTo>
                  <a:lnTo>
                    <a:pt x="152462" y="106679"/>
                  </a:lnTo>
                  <a:lnTo>
                    <a:pt x="154713" y="107949"/>
                  </a:lnTo>
                  <a:lnTo>
                    <a:pt x="157606" y="109219"/>
                  </a:lnTo>
                  <a:lnTo>
                    <a:pt x="156643" y="110489"/>
                  </a:lnTo>
                  <a:lnTo>
                    <a:pt x="320271" y="110489"/>
                  </a:lnTo>
                  <a:lnTo>
                    <a:pt x="331600" y="109219"/>
                  </a:lnTo>
                  <a:lnTo>
                    <a:pt x="359228" y="104139"/>
                  </a:lnTo>
                  <a:close/>
                </a:path>
                <a:path w="567690" h="132079">
                  <a:moveTo>
                    <a:pt x="5624" y="24129"/>
                  </a:moveTo>
                  <a:lnTo>
                    <a:pt x="37594" y="53339"/>
                  </a:lnTo>
                  <a:lnTo>
                    <a:pt x="45949" y="58419"/>
                  </a:lnTo>
                  <a:lnTo>
                    <a:pt x="55425" y="64769"/>
                  </a:lnTo>
                  <a:lnTo>
                    <a:pt x="64264" y="69849"/>
                  </a:lnTo>
                  <a:lnTo>
                    <a:pt x="73098" y="76199"/>
                  </a:lnTo>
                  <a:lnTo>
                    <a:pt x="88204" y="81279"/>
                  </a:lnTo>
                  <a:lnTo>
                    <a:pt x="95750" y="85089"/>
                  </a:lnTo>
                  <a:lnTo>
                    <a:pt x="103140" y="88899"/>
                  </a:lnTo>
                  <a:lnTo>
                    <a:pt x="110214" y="92709"/>
                  </a:lnTo>
                  <a:lnTo>
                    <a:pt x="118245" y="95249"/>
                  </a:lnTo>
                  <a:lnTo>
                    <a:pt x="125637" y="97789"/>
                  </a:lnTo>
                  <a:lnTo>
                    <a:pt x="134147" y="99059"/>
                  </a:lnTo>
                  <a:lnTo>
                    <a:pt x="136878" y="100329"/>
                  </a:lnTo>
                  <a:lnTo>
                    <a:pt x="140256" y="101599"/>
                  </a:lnTo>
                  <a:lnTo>
                    <a:pt x="142988" y="102869"/>
                  </a:lnTo>
                  <a:lnTo>
                    <a:pt x="146359" y="104139"/>
                  </a:lnTo>
                  <a:lnTo>
                    <a:pt x="365817" y="104139"/>
                  </a:lnTo>
                  <a:lnTo>
                    <a:pt x="379313" y="101599"/>
                  </a:lnTo>
                  <a:lnTo>
                    <a:pt x="303804" y="101599"/>
                  </a:lnTo>
                  <a:lnTo>
                    <a:pt x="301073" y="100329"/>
                  </a:lnTo>
                  <a:lnTo>
                    <a:pt x="298180" y="97789"/>
                  </a:lnTo>
                  <a:lnTo>
                    <a:pt x="302037" y="97789"/>
                  </a:lnTo>
                  <a:lnTo>
                    <a:pt x="305733" y="96519"/>
                  </a:lnTo>
                  <a:lnTo>
                    <a:pt x="313286" y="96519"/>
                  </a:lnTo>
                  <a:lnTo>
                    <a:pt x="328222" y="93979"/>
                  </a:lnTo>
                  <a:lnTo>
                    <a:pt x="329187" y="92709"/>
                  </a:lnTo>
                  <a:lnTo>
                    <a:pt x="255609" y="92709"/>
                  </a:lnTo>
                  <a:lnTo>
                    <a:pt x="249021" y="91439"/>
                  </a:lnTo>
                  <a:lnTo>
                    <a:pt x="234880" y="91439"/>
                  </a:lnTo>
                  <a:lnTo>
                    <a:pt x="220907" y="88899"/>
                  </a:lnTo>
                  <a:lnTo>
                    <a:pt x="214320" y="88899"/>
                  </a:lnTo>
                  <a:lnTo>
                    <a:pt x="211427" y="87629"/>
                  </a:lnTo>
                  <a:lnTo>
                    <a:pt x="208695" y="86359"/>
                  </a:lnTo>
                  <a:lnTo>
                    <a:pt x="191344" y="86359"/>
                  </a:lnTo>
                  <a:lnTo>
                    <a:pt x="187568" y="85089"/>
                  </a:lnTo>
                  <a:lnTo>
                    <a:pt x="128043" y="85089"/>
                  </a:lnTo>
                  <a:lnTo>
                    <a:pt x="125637" y="83819"/>
                  </a:lnTo>
                  <a:lnTo>
                    <a:pt x="123870" y="82549"/>
                  </a:lnTo>
                  <a:lnTo>
                    <a:pt x="121456" y="82549"/>
                  </a:lnTo>
                  <a:lnTo>
                    <a:pt x="119527" y="81279"/>
                  </a:lnTo>
                  <a:lnTo>
                    <a:pt x="113101" y="81279"/>
                  </a:lnTo>
                  <a:lnTo>
                    <a:pt x="110693" y="80009"/>
                  </a:lnTo>
                  <a:lnTo>
                    <a:pt x="105069" y="78739"/>
                  </a:lnTo>
                  <a:lnTo>
                    <a:pt x="99446" y="76199"/>
                  </a:lnTo>
                  <a:lnTo>
                    <a:pt x="94307" y="73659"/>
                  </a:lnTo>
                  <a:lnTo>
                    <a:pt x="83059" y="69849"/>
                  </a:lnTo>
                  <a:lnTo>
                    <a:pt x="77435" y="67309"/>
                  </a:lnTo>
                  <a:lnTo>
                    <a:pt x="72296" y="64769"/>
                  </a:lnTo>
                  <a:lnTo>
                    <a:pt x="66672" y="62229"/>
                  </a:lnTo>
                  <a:lnTo>
                    <a:pt x="61372" y="60959"/>
                  </a:lnTo>
                  <a:lnTo>
                    <a:pt x="56226" y="57149"/>
                  </a:lnTo>
                  <a:lnTo>
                    <a:pt x="50609" y="54609"/>
                  </a:lnTo>
                  <a:lnTo>
                    <a:pt x="40326" y="49529"/>
                  </a:lnTo>
                  <a:lnTo>
                    <a:pt x="35181" y="45719"/>
                  </a:lnTo>
                  <a:lnTo>
                    <a:pt x="30528" y="41909"/>
                  </a:lnTo>
                  <a:lnTo>
                    <a:pt x="25382" y="39369"/>
                  </a:lnTo>
                  <a:lnTo>
                    <a:pt x="22975" y="38099"/>
                  </a:lnTo>
                  <a:lnTo>
                    <a:pt x="20243" y="35559"/>
                  </a:lnTo>
                  <a:lnTo>
                    <a:pt x="17830" y="33019"/>
                  </a:lnTo>
                  <a:lnTo>
                    <a:pt x="15422" y="31749"/>
                  </a:lnTo>
                  <a:lnTo>
                    <a:pt x="13177" y="29209"/>
                  </a:lnTo>
                  <a:lnTo>
                    <a:pt x="10763" y="26669"/>
                  </a:lnTo>
                  <a:lnTo>
                    <a:pt x="8031" y="25399"/>
                  </a:lnTo>
                  <a:lnTo>
                    <a:pt x="5624" y="24129"/>
                  </a:lnTo>
                  <a:close/>
                </a:path>
                <a:path w="567690" h="132079">
                  <a:moveTo>
                    <a:pt x="560889" y="26669"/>
                  </a:moveTo>
                  <a:lnTo>
                    <a:pt x="559400" y="27939"/>
                  </a:lnTo>
                  <a:lnTo>
                    <a:pt x="557458" y="29209"/>
                  </a:lnTo>
                  <a:lnTo>
                    <a:pt x="556035" y="30479"/>
                  </a:lnTo>
                  <a:lnTo>
                    <a:pt x="554287" y="31749"/>
                  </a:lnTo>
                  <a:lnTo>
                    <a:pt x="549628" y="35559"/>
                  </a:lnTo>
                  <a:lnTo>
                    <a:pt x="545292" y="38099"/>
                  </a:lnTo>
                  <a:lnTo>
                    <a:pt x="540632" y="41909"/>
                  </a:lnTo>
                  <a:lnTo>
                    <a:pt x="535973" y="44449"/>
                  </a:lnTo>
                  <a:lnTo>
                    <a:pt x="531313" y="48259"/>
                  </a:lnTo>
                  <a:lnTo>
                    <a:pt x="526135" y="50799"/>
                  </a:lnTo>
                  <a:lnTo>
                    <a:pt x="521346" y="53339"/>
                  </a:lnTo>
                  <a:lnTo>
                    <a:pt x="516686" y="57149"/>
                  </a:lnTo>
                  <a:lnTo>
                    <a:pt x="511056" y="58419"/>
                  </a:lnTo>
                  <a:lnTo>
                    <a:pt x="505432" y="60959"/>
                  </a:lnTo>
                  <a:lnTo>
                    <a:pt x="500287" y="62229"/>
                  </a:lnTo>
                  <a:lnTo>
                    <a:pt x="494670" y="64769"/>
                  </a:lnTo>
                  <a:lnTo>
                    <a:pt x="489525" y="67309"/>
                  </a:lnTo>
                  <a:lnTo>
                    <a:pt x="483900" y="69849"/>
                  </a:lnTo>
                  <a:lnTo>
                    <a:pt x="478762" y="71119"/>
                  </a:lnTo>
                  <a:lnTo>
                    <a:pt x="473138" y="73659"/>
                  </a:lnTo>
                  <a:lnTo>
                    <a:pt x="464143" y="74929"/>
                  </a:lnTo>
                  <a:lnTo>
                    <a:pt x="455308" y="77469"/>
                  </a:lnTo>
                  <a:lnTo>
                    <a:pt x="446792" y="78739"/>
                  </a:lnTo>
                  <a:lnTo>
                    <a:pt x="437951" y="81279"/>
                  </a:lnTo>
                  <a:lnTo>
                    <a:pt x="429117" y="82549"/>
                  </a:lnTo>
                  <a:lnTo>
                    <a:pt x="420601" y="85089"/>
                  </a:lnTo>
                  <a:lnTo>
                    <a:pt x="402770" y="87629"/>
                  </a:lnTo>
                  <a:lnTo>
                    <a:pt x="398110" y="90169"/>
                  </a:lnTo>
                  <a:lnTo>
                    <a:pt x="393451" y="90169"/>
                  </a:lnTo>
                  <a:lnTo>
                    <a:pt x="388791" y="91439"/>
                  </a:lnTo>
                  <a:lnTo>
                    <a:pt x="378832" y="92709"/>
                  </a:lnTo>
                  <a:lnTo>
                    <a:pt x="374172" y="92709"/>
                  </a:lnTo>
                  <a:lnTo>
                    <a:pt x="369034" y="93979"/>
                  </a:lnTo>
                  <a:lnTo>
                    <a:pt x="353611" y="93979"/>
                  </a:lnTo>
                  <a:lnTo>
                    <a:pt x="348466" y="95249"/>
                  </a:lnTo>
                  <a:lnTo>
                    <a:pt x="342842" y="95249"/>
                  </a:lnTo>
                  <a:lnTo>
                    <a:pt x="332403" y="97789"/>
                  </a:lnTo>
                  <a:lnTo>
                    <a:pt x="327258" y="97789"/>
                  </a:lnTo>
                  <a:lnTo>
                    <a:pt x="322599" y="99059"/>
                  </a:lnTo>
                  <a:lnTo>
                    <a:pt x="316016" y="99059"/>
                  </a:lnTo>
                  <a:lnTo>
                    <a:pt x="312799" y="100329"/>
                  </a:lnTo>
                  <a:lnTo>
                    <a:pt x="309907" y="101599"/>
                  </a:lnTo>
                  <a:lnTo>
                    <a:pt x="379313" y="101599"/>
                  </a:lnTo>
                  <a:lnTo>
                    <a:pt x="385898" y="100329"/>
                  </a:lnTo>
                  <a:lnTo>
                    <a:pt x="392972" y="99059"/>
                  </a:lnTo>
                  <a:lnTo>
                    <a:pt x="412569" y="95249"/>
                  </a:lnTo>
                  <a:lnTo>
                    <a:pt x="425745" y="91439"/>
                  </a:lnTo>
                  <a:lnTo>
                    <a:pt x="432333" y="88899"/>
                  </a:lnTo>
                  <a:lnTo>
                    <a:pt x="438915" y="87629"/>
                  </a:lnTo>
                  <a:lnTo>
                    <a:pt x="444060" y="85089"/>
                  </a:lnTo>
                  <a:lnTo>
                    <a:pt x="460926" y="81279"/>
                  </a:lnTo>
                  <a:lnTo>
                    <a:pt x="471209" y="78739"/>
                  </a:lnTo>
                  <a:lnTo>
                    <a:pt x="476355" y="76199"/>
                  </a:lnTo>
                  <a:lnTo>
                    <a:pt x="481007" y="72389"/>
                  </a:lnTo>
                  <a:lnTo>
                    <a:pt x="490489" y="69849"/>
                  </a:lnTo>
                  <a:lnTo>
                    <a:pt x="499323" y="67309"/>
                  </a:lnTo>
                  <a:lnTo>
                    <a:pt x="508325" y="63499"/>
                  </a:lnTo>
                  <a:lnTo>
                    <a:pt x="516686" y="58419"/>
                  </a:lnTo>
                  <a:lnTo>
                    <a:pt x="525165" y="54609"/>
                  </a:lnTo>
                  <a:lnTo>
                    <a:pt x="559400" y="29209"/>
                  </a:lnTo>
                  <a:lnTo>
                    <a:pt x="560889" y="26669"/>
                  </a:lnTo>
                  <a:close/>
                </a:path>
                <a:path w="567690" h="132079">
                  <a:moveTo>
                    <a:pt x="352647" y="88899"/>
                  </a:moveTo>
                  <a:lnTo>
                    <a:pt x="298665" y="88899"/>
                  </a:lnTo>
                  <a:lnTo>
                    <a:pt x="287417" y="91439"/>
                  </a:lnTo>
                  <a:lnTo>
                    <a:pt x="270545" y="91439"/>
                  </a:lnTo>
                  <a:lnTo>
                    <a:pt x="269581" y="92709"/>
                  </a:lnTo>
                  <a:lnTo>
                    <a:pt x="329187" y="92709"/>
                  </a:lnTo>
                  <a:lnTo>
                    <a:pt x="330151" y="91439"/>
                  </a:lnTo>
                  <a:lnTo>
                    <a:pt x="345094" y="90169"/>
                  </a:lnTo>
                  <a:lnTo>
                    <a:pt x="352647" y="88899"/>
                  </a:lnTo>
                  <a:close/>
                </a:path>
                <a:path w="567690" h="132079">
                  <a:moveTo>
                    <a:pt x="567296" y="0"/>
                  </a:moveTo>
                  <a:lnTo>
                    <a:pt x="539661" y="22859"/>
                  </a:lnTo>
                  <a:lnTo>
                    <a:pt x="535001" y="26669"/>
                  </a:lnTo>
                  <a:lnTo>
                    <a:pt x="529824" y="29209"/>
                  </a:lnTo>
                  <a:lnTo>
                    <a:pt x="525165" y="33019"/>
                  </a:lnTo>
                  <a:lnTo>
                    <a:pt x="504946" y="44449"/>
                  </a:lnTo>
                  <a:lnTo>
                    <a:pt x="499808" y="46989"/>
                  </a:lnTo>
                  <a:lnTo>
                    <a:pt x="494184" y="49529"/>
                  </a:lnTo>
                  <a:lnTo>
                    <a:pt x="489046" y="50799"/>
                  </a:lnTo>
                  <a:lnTo>
                    <a:pt x="484865" y="50799"/>
                  </a:lnTo>
                  <a:lnTo>
                    <a:pt x="481007" y="53339"/>
                  </a:lnTo>
                  <a:lnTo>
                    <a:pt x="476355" y="55879"/>
                  </a:lnTo>
                  <a:lnTo>
                    <a:pt x="450649" y="62229"/>
                  </a:lnTo>
                  <a:lnTo>
                    <a:pt x="445503" y="62229"/>
                  </a:lnTo>
                  <a:lnTo>
                    <a:pt x="440364" y="64769"/>
                  </a:lnTo>
                  <a:lnTo>
                    <a:pt x="436507" y="66039"/>
                  </a:lnTo>
                  <a:lnTo>
                    <a:pt x="434741" y="67309"/>
                  </a:lnTo>
                  <a:lnTo>
                    <a:pt x="432812" y="67309"/>
                  </a:lnTo>
                  <a:lnTo>
                    <a:pt x="430405" y="68579"/>
                  </a:lnTo>
                  <a:lnTo>
                    <a:pt x="426224" y="68579"/>
                  </a:lnTo>
                  <a:lnTo>
                    <a:pt x="424295" y="69849"/>
                  </a:lnTo>
                  <a:lnTo>
                    <a:pt x="417869" y="69849"/>
                  </a:lnTo>
                  <a:lnTo>
                    <a:pt x="414497" y="71119"/>
                  </a:lnTo>
                  <a:lnTo>
                    <a:pt x="411767" y="72389"/>
                  </a:lnTo>
                  <a:lnTo>
                    <a:pt x="408395" y="72389"/>
                  </a:lnTo>
                  <a:lnTo>
                    <a:pt x="405178" y="73659"/>
                  </a:lnTo>
                  <a:lnTo>
                    <a:pt x="398589" y="73659"/>
                  </a:lnTo>
                  <a:lnTo>
                    <a:pt x="396667" y="74929"/>
                  </a:lnTo>
                  <a:lnTo>
                    <a:pt x="394416" y="76199"/>
                  </a:lnTo>
                  <a:lnTo>
                    <a:pt x="390079" y="76199"/>
                  </a:lnTo>
                  <a:lnTo>
                    <a:pt x="383167" y="77469"/>
                  </a:lnTo>
                  <a:lnTo>
                    <a:pt x="381238" y="78739"/>
                  </a:lnTo>
                  <a:lnTo>
                    <a:pt x="372728" y="78739"/>
                  </a:lnTo>
                  <a:lnTo>
                    <a:pt x="364853" y="80009"/>
                  </a:lnTo>
                  <a:lnTo>
                    <a:pt x="314250" y="87629"/>
                  </a:lnTo>
                  <a:lnTo>
                    <a:pt x="308942" y="87629"/>
                  </a:lnTo>
                  <a:lnTo>
                    <a:pt x="303804" y="88899"/>
                  </a:lnTo>
                  <a:lnTo>
                    <a:pt x="359714" y="88899"/>
                  </a:lnTo>
                  <a:lnTo>
                    <a:pt x="432812" y="76199"/>
                  </a:lnTo>
                  <a:lnTo>
                    <a:pt x="439879" y="73659"/>
                  </a:lnTo>
                  <a:lnTo>
                    <a:pt x="446792" y="72389"/>
                  </a:lnTo>
                  <a:lnTo>
                    <a:pt x="456266" y="69849"/>
                  </a:lnTo>
                  <a:lnTo>
                    <a:pt x="461411" y="68579"/>
                  </a:lnTo>
                  <a:lnTo>
                    <a:pt x="466070" y="66039"/>
                  </a:lnTo>
                  <a:lnTo>
                    <a:pt x="470730" y="64769"/>
                  </a:lnTo>
                  <a:lnTo>
                    <a:pt x="475869" y="63499"/>
                  </a:lnTo>
                  <a:lnTo>
                    <a:pt x="480691" y="60959"/>
                  </a:lnTo>
                  <a:lnTo>
                    <a:pt x="485350" y="59689"/>
                  </a:lnTo>
                  <a:lnTo>
                    <a:pt x="490489" y="57149"/>
                  </a:lnTo>
                  <a:lnTo>
                    <a:pt x="496112" y="54609"/>
                  </a:lnTo>
                  <a:lnTo>
                    <a:pt x="506397" y="49529"/>
                  </a:lnTo>
                  <a:lnTo>
                    <a:pt x="512020" y="45719"/>
                  </a:lnTo>
                  <a:lnTo>
                    <a:pt x="522316" y="40639"/>
                  </a:lnTo>
                  <a:lnTo>
                    <a:pt x="527429" y="36829"/>
                  </a:lnTo>
                  <a:lnTo>
                    <a:pt x="532737" y="34289"/>
                  </a:lnTo>
                  <a:lnTo>
                    <a:pt x="537913" y="30479"/>
                  </a:lnTo>
                  <a:lnTo>
                    <a:pt x="547234" y="22859"/>
                  </a:lnTo>
                  <a:lnTo>
                    <a:pt x="552345" y="19049"/>
                  </a:lnTo>
                  <a:lnTo>
                    <a:pt x="556488" y="15239"/>
                  </a:lnTo>
                  <a:lnTo>
                    <a:pt x="561342" y="10159"/>
                  </a:lnTo>
                  <a:lnTo>
                    <a:pt x="565548" y="5079"/>
                  </a:lnTo>
                  <a:lnTo>
                    <a:pt x="567296" y="0"/>
                  </a:lnTo>
                  <a:close/>
                </a:path>
                <a:path w="567690" h="132079">
                  <a:moveTo>
                    <a:pt x="200178" y="85089"/>
                  </a:moveTo>
                  <a:lnTo>
                    <a:pt x="194076" y="85089"/>
                  </a:lnTo>
                  <a:lnTo>
                    <a:pt x="191344" y="86359"/>
                  </a:lnTo>
                  <a:lnTo>
                    <a:pt x="203071" y="86359"/>
                  </a:lnTo>
                  <a:lnTo>
                    <a:pt x="200178" y="85089"/>
                  </a:lnTo>
                  <a:close/>
                </a:path>
                <a:path w="567690" h="132079">
                  <a:moveTo>
                    <a:pt x="0" y="0"/>
                  </a:moveTo>
                  <a:lnTo>
                    <a:pt x="5624" y="8889"/>
                  </a:lnTo>
                  <a:lnTo>
                    <a:pt x="9481" y="12699"/>
                  </a:lnTo>
                  <a:lnTo>
                    <a:pt x="12691" y="15239"/>
                  </a:lnTo>
                  <a:lnTo>
                    <a:pt x="20243" y="22859"/>
                  </a:lnTo>
                  <a:lnTo>
                    <a:pt x="27635" y="29209"/>
                  </a:lnTo>
                  <a:lnTo>
                    <a:pt x="35181" y="35559"/>
                  </a:lnTo>
                  <a:lnTo>
                    <a:pt x="43219" y="40639"/>
                  </a:lnTo>
                  <a:lnTo>
                    <a:pt x="50609" y="46989"/>
                  </a:lnTo>
                  <a:lnTo>
                    <a:pt x="58640" y="52069"/>
                  </a:lnTo>
                  <a:lnTo>
                    <a:pt x="67157" y="57149"/>
                  </a:lnTo>
                  <a:lnTo>
                    <a:pt x="75991" y="59689"/>
                  </a:lnTo>
                  <a:lnTo>
                    <a:pt x="82580" y="63499"/>
                  </a:lnTo>
                  <a:lnTo>
                    <a:pt x="95750" y="68579"/>
                  </a:lnTo>
                  <a:lnTo>
                    <a:pt x="102661" y="71119"/>
                  </a:lnTo>
                  <a:lnTo>
                    <a:pt x="129009" y="81279"/>
                  </a:lnTo>
                  <a:lnTo>
                    <a:pt x="129009" y="82549"/>
                  </a:lnTo>
                  <a:lnTo>
                    <a:pt x="128043" y="85089"/>
                  </a:lnTo>
                  <a:lnTo>
                    <a:pt x="187568" y="85089"/>
                  </a:lnTo>
                  <a:lnTo>
                    <a:pt x="183791" y="83819"/>
                  </a:lnTo>
                  <a:lnTo>
                    <a:pt x="153750" y="78739"/>
                  </a:lnTo>
                  <a:lnTo>
                    <a:pt x="146359" y="76199"/>
                  </a:lnTo>
                  <a:lnTo>
                    <a:pt x="139292" y="73659"/>
                  </a:lnTo>
                  <a:lnTo>
                    <a:pt x="132703" y="71119"/>
                  </a:lnTo>
                  <a:lnTo>
                    <a:pt x="125637" y="68579"/>
                  </a:lnTo>
                  <a:lnTo>
                    <a:pt x="103140" y="60959"/>
                  </a:lnTo>
                  <a:lnTo>
                    <a:pt x="95750" y="59689"/>
                  </a:lnTo>
                  <a:lnTo>
                    <a:pt x="74542" y="52069"/>
                  </a:lnTo>
                  <a:lnTo>
                    <a:pt x="35181" y="29209"/>
                  </a:lnTo>
                  <a:lnTo>
                    <a:pt x="8996" y="7619"/>
                  </a:lnTo>
                  <a:lnTo>
                    <a:pt x="0" y="0"/>
                  </a:lnTo>
                  <a:close/>
                </a:path>
                <a:path w="567690" h="132079">
                  <a:moveTo>
                    <a:pt x="537459" y="58265"/>
                  </a:moveTo>
                  <a:lnTo>
                    <a:pt x="537129" y="58564"/>
                  </a:lnTo>
                  <a:lnTo>
                    <a:pt x="537396" y="58419"/>
                  </a:lnTo>
                  <a:lnTo>
                    <a:pt x="537459" y="58265"/>
                  </a:lnTo>
                  <a:close/>
                </a:path>
                <a:path w="567690" h="132079">
                  <a:moveTo>
                    <a:pt x="538690" y="57149"/>
                  </a:moveTo>
                  <a:lnTo>
                    <a:pt x="537913" y="57149"/>
                  </a:lnTo>
                  <a:lnTo>
                    <a:pt x="537459" y="58265"/>
                  </a:lnTo>
                  <a:lnTo>
                    <a:pt x="538690" y="57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09180" y="4177118"/>
              <a:ext cx="46990" cy="15875"/>
            </a:xfrm>
            <a:custGeom>
              <a:avLst/>
              <a:gdLst/>
              <a:ahLst/>
              <a:cxnLst/>
              <a:rect l="l" t="t" r="r" b="b"/>
              <a:pathLst>
                <a:path w="46990" h="15875">
                  <a:moveTo>
                    <a:pt x="34683" y="12700"/>
                  </a:moveTo>
                  <a:lnTo>
                    <a:pt x="30543" y="11899"/>
                  </a:lnTo>
                  <a:lnTo>
                    <a:pt x="22009" y="10934"/>
                  </a:lnTo>
                  <a:lnTo>
                    <a:pt x="17868" y="10934"/>
                  </a:lnTo>
                  <a:lnTo>
                    <a:pt x="13652" y="11417"/>
                  </a:lnTo>
                  <a:lnTo>
                    <a:pt x="9321" y="11417"/>
                  </a:lnTo>
                  <a:lnTo>
                    <a:pt x="5118" y="11899"/>
                  </a:lnTo>
                  <a:lnTo>
                    <a:pt x="977" y="11899"/>
                  </a:lnTo>
                  <a:lnTo>
                    <a:pt x="0" y="13665"/>
                  </a:lnTo>
                  <a:lnTo>
                    <a:pt x="520" y="15113"/>
                  </a:lnTo>
                  <a:lnTo>
                    <a:pt x="1422" y="15595"/>
                  </a:lnTo>
                  <a:lnTo>
                    <a:pt x="8864" y="15595"/>
                  </a:lnTo>
                  <a:lnTo>
                    <a:pt x="12687" y="15113"/>
                  </a:lnTo>
                  <a:lnTo>
                    <a:pt x="15925" y="15113"/>
                  </a:lnTo>
                  <a:lnTo>
                    <a:pt x="19608" y="14630"/>
                  </a:lnTo>
                  <a:lnTo>
                    <a:pt x="30543" y="14630"/>
                  </a:lnTo>
                  <a:lnTo>
                    <a:pt x="31330" y="14147"/>
                  </a:lnTo>
                  <a:lnTo>
                    <a:pt x="32753" y="14147"/>
                  </a:lnTo>
                  <a:lnTo>
                    <a:pt x="34239" y="13665"/>
                  </a:lnTo>
                  <a:lnTo>
                    <a:pt x="34683" y="12700"/>
                  </a:lnTo>
                  <a:close/>
                </a:path>
                <a:path w="46990" h="15875">
                  <a:moveTo>
                    <a:pt x="46405" y="1447"/>
                  </a:moveTo>
                  <a:lnTo>
                    <a:pt x="42265" y="482"/>
                  </a:lnTo>
                  <a:lnTo>
                    <a:pt x="37414" y="0"/>
                  </a:lnTo>
                  <a:lnTo>
                    <a:pt x="8864" y="0"/>
                  </a:lnTo>
                  <a:lnTo>
                    <a:pt x="7569" y="3378"/>
                  </a:lnTo>
                  <a:lnTo>
                    <a:pt x="12230" y="4343"/>
                  </a:lnTo>
                  <a:lnTo>
                    <a:pt x="16370" y="4826"/>
                  </a:lnTo>
                  <a:lnTo>
                    <a:pt x="35661" y="2895"/>
                  </a:lnTo>
                  <a:lnTo>
                    <a:pt x="44983" y="3860"/>
                  </a:lnTo>
                  <a:lnTo>
                    <a:pt x="45504" y="3378"/>
                  </a:lnTo>
                  <a:lnTo>
                    <a:pt x="46405" y="2895"/>
                  </a:lnTo>
                  <a:lnTo>
                    <a:pt x="46405" y="1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85760" y="4191748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40" h="3175">
                  <a:moveTo>
                    <a:pt x="1875" y="0"/>
                  </a:moveTo>
                  <a:lnTo>
                    <a:pt x="0" y="2895"/>
                  </a:lnTo>
                  <a:lnTo>
                    <a:pt x="970" y="2895"/>
                  </a:lnTo>
                  <a:lnTo>
                    <a:pt x="1423" y="1930"/>
                  </a:lnTo>
                  <a:lnTo>
                    <a:pt x="2393" y="965"/>
                  </a:lnTo>
                  <a:lnTo>
                    <a:pt x="2393" y="48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17068" y="4200270"/>
              <a:ext cx="711835" cy="44450"/>
            </a:xfrm>
            <a:custGeom>
              <a:avLst/>
              <a:gdLst/>
              <a:ahLst/>
              <a:cxnLst/>
              <a:rect l="l" t="t" r="r" b="b"/>
              <a:pathLst>
                <a:path w="711834" h="44450">
                  <a:moveTo>
                    <a:pt x="61048" y="24130"/>
                  </a:moveTo>
                  <a:lnTo>
                    <a:pt x="34213" y="12712"/>
                  </a:lnTo>
                  <a:lnTo>
                    <a:pt x="27317" y="13195"/>
                  </a:lnTo>
                  <a:lnTo>
                    <a:pt x="20726" y="14160"/>
                  </a:lnTo>
                  <a:lnTo>
                    <a:pt x="14617" y="16090"/>
                  </a:lnTo>
                  <a:lnTo>
                    <a:pt x="8521" y="18338"/>
                  </a:lnTo>
                  <a:lnTo>
                    <a:pt x="5626" y="20269"/>
                  </a:lnTo>
                  <a:lnTo>
                    <a:pt x="2413" y="22199"/>
                  </a:lnTo>
                  <a:lnTo>
                    <a:pt x="482" y="24612"/>
                  </a:lnTo>
                  <a:lnTo>
                    <a:pt x="0" y="27825"/>
                  </a:lnTo>
                  <a:lnTo>
                    <a:pt x="965" y="28790"/>
                  </a:lnTo>
                  <a:lnTo>
                    <a:pt x="2895" y="29756"/>
                  </a:lnTo>
                  <a:lnTo>
                    <a:pt x="7556" y="34899"/>
                  </a:lnTo>
                  <a:lnTo>
                    <a:pt x="33743" y="43916"/>
                  </a:lnTo>
                  <a:lnTo>
                    <a:pt x="39839" y="43916"/>
                  </a:lnTo>
                  <a:lnTo>
                    <a:pt x="45466" y="43434"/>
                  </a:lnTo>
                  <a:lnTo>
                    <a:pt x="47396" y="42951"/>
                  </a:lnTo>
                  <a:lnTo>
                    <a:pt x="49326" y="41021"/>
                  </a:lnTo>
                  <a:lnTo>
                    <a:pt x="49809" y="38760"/>
                  </a:lnTo>
                  <a:lnTo>
                    <a:pt x="49809" y="35864"/>
                  </a:lnTo>
                  <a:lnTo>
                    <a:pt x="50292" y="34899"/>
                  </a:lnTo>
                  <a:lnTo>
                    <a:pt x="51092" y="34899"/>
                  </a:lnTo>
                  <a:lnTo>
                    <a:pt x="56235" y="32499"/>
                  </a:lnTo>
                  <a:lnTo>
                    <a:pt x="58648" y="29756"/>
                  </a:lnTo>
                  <a:lnTo>
                    <a:pt x="59613" y="26860"/>
                  </a:lnTo>
                  <a:lnTo>
                    <a:pt x="61048" y="24130"/>
                  </a:lnTo>
                  <a:close/>
                </a:path>
                <a:path w="711834" h="44450">
                  <a:moveTo>
                    <a:pt x="697230" y="11264"/>
                  </a:moveTo>
                  <a:lnTo>
                    <a:pt x="695350" y="10947"/>
                  </a:lnTo>
                  <a:lnTo>
                    <a:pt x="693089" y="10464"/>
                  </a:lnTo>
                  <a:lnTo>
                    <a:pt x="691146" y="9982"/>
                  </a:lnTo>
                  <a:lnTo>
                    <a:pt x="684542" y="9982"/>
                  </a:lnTo>
                  <a:lnTo>
                    <a:pt x="682345" y="10464"/>
                  </a:lnTo>
                  <a:lnTo>
                    <a:pt x="680402" y="10947"/>
                  </a:lnTo>
                  <a:lnTo>
                    <a:pt x="680402" y="13677"/>
                  </a:lnTo>
                  <a:lnTo>
                    <a:pt x="680847" y="14643"/>
                  </a:lnTo>
                  <a:lnTo>
                    <a:pt x="682790" y="14160"/>
                  </a:lnTo>
                  <a:lnTo>
                    <a:pt x="691146" y="14160"/>
                  </a:lnTo>
                  <a:lnTo>
                    <a:pt x="693534" y="13677"/>
                  </a:lnTo>
                  <a:lnTo>
                    <a:pt x="697230" y="12712"/>
                  </a:lnTo>
                  <a:lnTo>
                    <a:pt x="697230" y="11264"/>
                  </a:lnTo>
                  <a:close/>
                </a:path>
                <a:path w="711834" h="44450">
                  <a:moveTo>
                    <a:pt x="711403" y="3378"/>
                  </a:moveTo>
                  <a:lnTo>
                    <a:pt x="710882" y="1447"/>
                  </a:lnTo>
                  <a:lnTo>
                    <a:pt x="707517" y="965"/>
                  </a:lnTo>
                  <a:lnTo>
                    <a:pt x="704799" y="482"/>
                  </a:lnTo>
                  <a:lnTo>
                    <a:pt x="701433" y="0"/>
                  </a:lnTo>
                  <a:lnTo>
                    <a:pt x="688746" y="0"/>
                  </a:lnTo>
                  <a:lnTo>
                    <a:pt x="686028" y="482"/>
                  </a:lnTo>
                  <a:lnTo>
                    <a:pt x="685507" y="1447"/>
                  </a:lnTo>
                  <a:lnTo>
                    <a:pt x="685507" y="3695"/>
                  </a:lnTo>
                  <a:lnTo>
                    <a:pt x="686485" y="4191"/>
                  </a:lnTo>
                  <a:lnTo>
                    <a:pt x="705319" y="4191"/>
                  </a:lnTo>
                  <a:lnTo>
                    <a:pt x="708037" y="3695"/>
                  </a:lnTo>
                  <a:lnTo>
                    <a:pt x="711403" y="33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28321" y="4219567"/>
              <a:ext cx="40005" cy="6350"/>
            </a:xfrm>
            <a:custGeom>
              <a:avLst/>
              <a:gdLst/>
              <a:ahLst/>
              <a:cxnLst/>
              <a:rect l="l" t="t" r="r" b="b"/>
              <a:pathLst>
                <a:path w="40004" h="6350">
                  <a:moveTo>
                    <a:pt x="19759" y="0"/>
                  </a:moveTo>
                  <a:lnTo>
                    <a:pt x="14618" y="486"/>
                  </a:lnTo>
                  <a:lnTo>
                    <a:pt x="9478" y="1451"/>
                  </a:lnTo>
                  <a:lnTo>
                    <a:pt x="4337" y="3382"/>
                  </a:lnTo>
                  <a:lnTo>
                    <a:pt x="0" y="5792"/>
                  </a:lnTo>
                  <a:lnTo>
                    <a:pt x="5139" y="5792"/>
                  </a:lnTo>
                  <a:lnTo>
                    <a:pt x="10441" y="5312"/>
                  </a:lnTo>
                  <a:lnTo>
                    <a:pt x="20242" y="5312"/>
                  </a:lnTo>
                  <a:lnTo>
                    <a:pt x="25386" y="4827"/>
                  </a:lnTo>
                  <a:lnTo>
                    <a:pt x="30045" y="4827"/>
                  </a:lnTo>
                  <a:lnTo>
                    <a:pt x="39843" y="3862"/>
                  </a:lnTo>
                  <a:lnTo>
                    <a:pt x="30524" y="965"/>
                  </a:lnTo>
                  <a:lnTo>
                    <a:pt x="19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87731" y="4226163"/>
              <a:ext cx="256540" cy="93980"/>
            </a:xfrm>
            <a:custGeom>
              <a:avLst/>
              <a:gdLst/>
              <a:ahLst/>
              <a:cxnLst/>
              <a:rect l="l" t="t" r="r" b="b"/>
              <a:pathLst>
                <a:path w="256540" h="93979">
                  <a:moveTo>
                    <a:pt x="104112" y="0"/>
                  </a:moveTo>
                  <a:lnTo>
                    <a:pt x="100746" y="965"/>
                  </a:lnTo>
                  <a:lnTo>
                    <a:pt x="98028" y="1450"/>
                  </a:lnTo>
                  <a:lnTo>
                    <a:pt x="94792" y="2415"/>
                  </a:lnTo>
                  <a:lnTo>
                    <a:pt x="92850" y="4825"/>
                  </a:lnTo>
                  <a:lnTo>
                    <a:pt x="96086" y="6271"/>
                  </a:lnTo>
                  <a:lnTo>
                    <a:pt x="99452" y="6595"/>
                  </a:lnTo>
                  <a:lnTo>
                    <a:pt x="102170" y="6271"/>
                  </a:lnTo>
                  <a:lnTo>
                    <a:pt x="108253" y="4339"/>
                  </a:lnTo>
                  <a:lnTo>
                    <a:pt x="111683" y="3860"/>
                  </a:lnTo>
                  <a:lnTo>
                    <a:pt x="114854" y="3860"/>
                  </a:lnTo>
                  <a:lnTo>
                    <a:pt x="118543" y="4825"/>
                  </a:lnTo>
                  <a:lnTo>
                    <a:pt x="121003" y="6271"/>
                  </a:lnTo>
                  <a:lnTo>
                    <a:pt x="123397" y="6595"/>
                  </a:lnTo>
                  <a:lnTo>
                    <a:pt x="128510" y="5791"/>
                  </a:lnTo>
                  <a:lnTo>
                    <a:pt x="131227" y="5791"/>
                  </a:lnTo>
                  <a:lnTo>
                    <a:pt x="133687" y="6271"/>
                  </a:lnTo>
                  <a:lnTo>
                    <a:pt x="135435" y="7560"/>
                  </a:lnTo>
                  <a:lnTo>
                    <a:pt x="136859" y="9970"/>
                  </a:lnTo>
                  <a:lnTo>
                    <a:pt x="141518" y="11421"/>
                  </a:lnTo>
                  <a:lnTo>
                    <a:pt x="151032" y="13351"/>
                  </a:lnTo>
                  <a:lnTo>
                    <a:pt x="160351" y="14155"/>
                  </a:lnTo>
                  <a:lnTo>
                    <a:pt x="195040" y="14155"/>
                  </a:lnTo>
                  <a:lnTo>
                    <a:pt x="204359" y="15120"/>
                  </a:lnTo>
                  <a:lnTo>
                    <a:pt x="214325" y="17051"/>
                  </a:lnTo>
                  <a:lnTo>
                    <a:pt x="211931" y="17531"/>
                  </a:lnTo>
                  <a:lnTo>
                    <a:pt x="198405" y="17531"/>
                  </a:lnTo>
                  <a:lnTo>
                    <a:pt x="192321" y="18496"/>
                  </a:lnTo>
                  <a:lnTo>
                    <a:pt x="188956" y="18496"/>
                  </a:lnTo>
                  <a:lnTo>
                    <a:pt x="185267" y="18975"/>
                  </a:lnTo>
                  <a:lnTo>
                    <a:pt x="181383" y="18496"/>
                  </a:lnTo>
                  <a:lnTo>
                    <a:pt x="177695" y="18975"/>
                  </a:lnTo>
                  <a:lnTo>
                    <a:pt x="174006" y="18975"/>
                  </a:lnTo>
                  <a:lnTo>
                    <a:pt x="167405" y="20906"/>
                  </a:lnTo>
                  <a:lnTo>
                    <a:pt x="171094" y="21230"/>
                  </a:lnTo>
                  <a:lnTo>
                    <a:pt x="195492" y="21230"/>
                  </a:lnTo>
                  <a:lnTo>
                    <a:pt x="205783" y="22195"/>
                  </a:lnTo>
                  <a:lnTo>
                    <a:pt x="212384" y="21709"/>
                  </a:lnTo>
                  <a:lnTo>
                    <a:pt x="219438" y="21709"/>
                  </a:lnTo>
                  <a:lnTo>
                    <a:pt x="226039" y="21230"/>
                  </a:lnTo>
                  <a:lnTo>
                    <a:pt x="232641" y="21230"/>
                  </a:lnTo>
                  <a:lnTo>
                    <a:pt x="239048" y="21709"/>
                  </a:lnTo>
                  <a:lnTo>
                    <a:pt x="245196" y="23160"/>
                  </a:lnTo>
                  <a:lnTo>
                    <a:pt x="250761" y="25571"/>
                  </a:lnTo>
                  <a:lnTo>
                    <a:pt x="249013" y="27021"/>
                  </a:lnTo>
                  <a:lnTo>
                    <a:pt x="243384" y="27021"/>
                  </a:lnTo>
                  <a:lnTo>
                    <a:pt x="238271" y="26536"/>
                  </a:lnTo>
                  <a:lnTo>
                    <a:pt x="216072" y="26536"/>
                  </a:lnTo>
                  <a:lnTo>
                    <a:pt x="210960" y="27021"/>
                  </a:lnTo>
                  <a:lnTo>
                    <a:pt x="205329" y="27021"/>
                  </a:lnTo>
                  <a:lnTo>
                    <a:pt x="200151" y="27501"/>
                  </a:lnTo>
                  <a:lnTo>
                    <a:pt x="194586" y="27501"/>
                  </a:lnTo>
                  <a:lnTo>
                    <a:pt x="163198" y="30236"/>
                  </a:lnTo>
                  <a:lnTo>
                    <a:pt x="163198" y="30721"/>
                  </a:lnTo>
                  <a:lnTo>
                    <a:pt x="167858" y="31201"/>
                  </a:lnTo>
                  <a:lnTo>
                    <a:pt x="196010" y="31201"/>
                  </a:lnTo>
                  <a:lnTo>
                    <a:pt x="200670" y="30721"/>
                  </a:lnTo>
                  <a:lnTo>
                    <a:pt x="228757" y="30721"/>
                  </a:lnTo>
                  <a:lnTo>
                    <a:pt x="238271" y="31686"/>
                  </a:lnTo>
                  <a:lnTo>
                    <a:pt x="237300" y="33131"/>
                  </a:lnTo>
                  <a:lnTo>
                    <a:pt x="235877" y="34096"/>
                  </a:lnTo>
                  <a:lnTo>
                    <a:pt x="233935" y="34577"/>
                  </a:lnTo>
                  <a:lnTo>
                    <a:pt x="232641" y="35386"/>
                  </a:lnTo>
                  <a:lnTo>
                    <a:pt x="216072" y="36831"/>
                  </a:lnTo>
                  <a:lnTo>
                    <a:pt x="210960" y="36831"/>
                  </a:lnTo>
                  <a:lnTo>
                    <a:pt x="205329" y="37310"/>
                  </a:lnTo>
                  <a:lnTo>
                    <a:pt x="157633" y="37310"/>
                  </a:lnTo>
                  <a:lnTo>
                    <a:pt x="147148" y="38275"/>
                  </a:lnTo>
                  <a:lnTo>
                    <a:pt x="145401" y="40206"/>
                  </a:lnTo>
                  <a:lnTo>
                    <a:pt x="152455" y="40692"/>
                  </a:lnTo>
                  <a:lnTo>
                    <a:pt x="188438" y="40692"/>
                  </a:lnTo>
                  <a:lnTo>
                    <a:pt x="203065" y="41657"/>
                  </a:lnTo>
                  <a:lnTo>
                    <a:pt x="187468" y="47767"/>
                  </a:lnTo>
                  <a:lnTo>
                    <a:pt x="125144" y="47767"/>
                  </a:lnTo>
                  <a:lnTo>
                    <a:pt x="125662" y="48253"/>
                  </a:lnTo>
                  <a:lnTo>
                    <a:pt x="126116" y="49212"/>
                  </a:lnTo>
                  <a:lnTo>
                    <a:pt x="127086" y="50021"/>
                  </a:lnTo>
                  <a:lnTo>
                    <a:pt x="148120" y="49697"/>
                  </a:lnTo>
                  <a:lnTo>
                    <a:pt x="149543" y="50501"/>
                  </a:lnTo>
                  <a:lnTo>
                    <a:pt x="147666" y="51945"/>
                  </a:lnTo>
                  <a:lnTo>
                    <a:pt x="145401" y="52910"/>
                  </a:lnTo>
                  <a:lnTo>
                    <a:pt x="143007" y="53397"/>
                  </a:lnTo>
                  <a:lnTo>
                    <a:pt x="140741" y="54362"/>
                  </a:lnTo>
                  <a:lnTo>
                    <a:pt x="140224" y="56772"/>
                  </a:lnTo>
                  <a:lnTo>
                    <a:pt x="138347" y="57575"/>
                  </a:lnTo>
                  <a:lnTo>
                    <a:pt x="135887" y="58061"/>
                  </a:lnTo>
                  <a:lnTo>
                    <a:pt x="133687" y="57575"/>
                  </a:lnTo>
                  <a:lnTo>
                    <a:pt x="131745" y="57575"/>
                  </a:lnTo>
                  <a:lnTo>
                    <a:pt x="130775" y="58540"/>
                  </a:lnTo>
                  <a:lnTo>
                    <a:pt x="130775" y="59507"/>
                  </a:lnTo>
                  <a:lnTo>
                    <a:pt x="143007" y="60957"/>
                  </a:lnTo>
                  <a:lnTo>
                    <a:pt x="146824" y="60957"/>
                  </a:lnTo>
                  <a:lnTo>
                    <a:pt x="155173" y="61922"/>
                  </a:lnTo>
                  <a:lnTo>
                    <a:pt x="162745" y="63854"/>
                  </a:lnTo>
                  <a:lnTo>
                    <a:pt x="156143" y="65622"/>
                  </a:lnTo>
                  <a:lnTo>
                    <a:pt x="149090" y="66587"/>
                  </a:lnTo>
                  <a:lnTo>
                    <a:pt x="137829" y="66587"/>
                  </a:lnTo>
                  <a:lnTo>
                    <a:pt x="134141" y="66102"/>
                  </a:lnTo>
                  <a:lnTo>
                    <a:pt x="133169" y="67067"/>
                  </a:lnTo>
                  <a:lnTo>
                    <a:pt x="133169" y="68032"/>
                  </a:lnTo>
                  <a:lnTo>
                    <a:pt x="138800" y="68511"/>
                  </a:lnTo>
                  <a:lnTo>
                    <a:pt x="149543" y="68511"/>
                  </a:lnTo>
                  <a:lnTo>
                    <a:pt x="155173" y="68997"/>
                  </a:lnTo>
                  <a:lnTo>
                    <a:pt x="166434" y="68997"/>
                  </a:lnTo>
                  <a:lnTo>
                    <a:pt x="172064" y="68511"/>
                  </a:lnTo>
                  <a:lnTo>
                    <a:pt x="177695" y="68511"/>
                  </a:lnTo>
                  <a:lnTo>
                    <a:pt x="181837" y="70443"/>
                  </a:lnTo>
                  <a:lnTo>
                    <a:pt x="181837" y="71408"/>
                  </a:lnTo>
                  <a:lnTo>
                    <a:pt x="180089" y="73176"/>
                  </a:lnTo>
                  <a:lnTo>
                    <a:pt x="175754" y="73176"/>
                  </a:lnTo>
                  <a:lnTo>
                    <a:pt x="167405" y="74142"/>
                  </a:lnTo>
                  <a:lnTo>
                    <a:pt x="163198" y="74142"/>
                  </a:lnTo>
                  <a:lnTo>
                    <a:pt x="158863" y="74627"/>
                  </a:lnTo>
                  <a:lnTo>
                    <a:pt x="145401" y="74627"/>
                  </a:lnTo>
                  <a:lnTo>
                    <a:pt x="143977" y="75592"/>
                  </a:lnTo>
                  <a:lnTo>
                    <a:pt x="143977" y="76073"/>
                  </a:lnTo>
                  <a:lnTo>
                    <a:pt x="144430" y="77038"/>
                  </a:lnTo>
                  <a:lnTo>
                    <a:pt x="145401" y="78003"/>
                  </a:lnTo>
                  <a:lnTo>
                    <a:pt x="148636" y="78003"/>
                  </a:lnTo>
                  <a:lnTo>
                    <a:pt x="151484" y="77523"/>
                  </a:lnTo>
                  <a:lnTo>
                    <a:pt x="154720" y="77523"/>
                  </a:lnTo>
                  <a:lnTo>
                    <a:pt x="158085" y="77038"/>
                  </a:lnTo>
                  <a:lnTo>
                    <a:pt x="166952" y="77038"/>
                  </a:lnTo>
                  <a:lnTo>
                    <a:pt x="170124" y="77523"/>
                  </a:lnTo>
                  <a:lnTo>
                    <a:pt x="165464" y="80257"/>
                  </a:lnTo>
                  <a:lnTo>
                    <a:pt x="159833" y="82188"/>
                  </a:lnTo>
                  <a:lnTo>
                    <a:pt x="154203" y="83146"/>
                  </a:lnTo>
                  <a:lnTo>
                    <a:pt x="148120" y="83633"/>
                  </a:lnTo>
                  <a:lnTo>
                    <a:pt x="129480" y="83633"/>
                  </a:lnTo>
                  <a:lnTo>
                    <a:pt x="123720" y="84113"/>
                  </a:lnTo>
                  <a:lnTo>
                    <a:pt x="122426" y="82668"/>
                  </a:lnTo>
                  <a:lnTo>
                    <a:pt x="104564" y="81702"/>
                  </a:lnTo>
                  <a:lnTo>
                    <a:pt x="60556" y="81702"/>
                  </a:lnTo>
                  <a:lnTo>
                    <a:pt x="51107" y="81222"/>
                  </a:lnTo>
                  <a:lnTo>
                    <a:pt x="45471" y="78489"/>
                  </a:lnTo>
                  <a:lnTo>
                    <a:pt x="43219" y="77038"/>
                  </a:lnTo>
                  <a:lnTo>
                    <a:pt x="41775" y="74627"/>
                  </a:lnTo>
                  <a:lnTo>
                    <a:pt x="58162" y="75107"/>
                  </a:lnTo>
                  <a:lnTo>
                    <a:pt x="102688" y="75107"/>
                  </a:lnTo>
                  <a:lnTo>
                    <a:pt x="117313" y="76073"/>
                  </a:lnTo>
                  <a:lnTo>
                    <a:pt x="118543" y="75592"/>
                  </a:lnTo>
                  <a:lnTo>
                    <a:pt x="119514" y="74142"/>
                  </a:lnTo>
                  <a:lnTo>
                    <a:pt x="119514" y="72697"/>
                  </a:lnTo>
                  <a:lnTo>
                    <a:pt x="119061" y="71408"/>
                  </a:lnTo>
                  <a:lnTo>
                    <a:pt x="104564" y="71408"/>
                  </a:lnTo>
                  <a:lnTo>
                    <a:pt x="99452" y="70928"/>
                  </a:lnTo>
                  <a:lnTo>
                    <a:pt x="89485" y="70928"/>
                  </a:lnTo>
                  <a:lnTo>
                    <a:pt x="84825" y="70443"/>
                  </a:lnTo>
                  <a:lnTo>
                    <a:pt x="55250" y="70443"/>
                  </a:lnTo>
                  <a:lnTo>
                    <a:pt x="50590" y="70928"/>
                  </a:lnTo>
                  <a:lnTo>
                    <a:pt x="45471" y="70928"/>
                  </a:lnTo>
                  <a:lnTo>
                    <a:pt x="40811" y="71408"/>
                  </a:lnTo>
                  <a:lnTo>
                    <a:pt x="38397" y="70443"/>
                  </a:lnTo>
                  <a:lnTo>
                    <a:pt x="37115" y="68997"/>
                  </a:lnTo>
                  <a:lnTo>
                    <a:pt x="36151" y="67067"/>
                  </a:lnTo>
                  <a:lnTo>
                    <a:pt x="34701" y="65137"/>
                  </a:lnTo>
                  <a:lnTo>
                    <a:pt x="60879" y="63854"/>
                  </a:lnTo>
                  <a:lnTo>
                    <a:pt x="78224" y="63854"/>
                  </a:lnTo>
                  <a:lnTo>
                    <a:pt x="103658" y="65137"/>
                  </a:lnTo>
                  <a:lnTo>
                    <a:pt x="106829" y="65137"/>
                  </a:lnTo>
                  <a:lnTo>
                    <a:pt x="110195" y="66102"/>
                  </a:lnTo>
                  <a:lnTo>
                    <a:pt x="113431" y="66102"/>
                  </a:lnTo>
                  <a:lnTo>
                    <a:pt x="116343" y="64171"/>
                  </a:lnTo>
                  <a:lnTo>
                    <a:pt x="116343" y="61437"/>
                  </a:lnTo>
                  <a:lnTo>
                    <a:pt x="115825" y="60957"/>
                  </a:lnTo>
                  <a:lnTo>
                    <a:pt x="94792" y="59507"/>
                  </a:lnTo>
                  <a:lnTo>
                    <a:pt x="87219" y="59507"/>
                  </a:lnTo>
                  <a:lnTo>
                    <a:pt x="79712" y="59027"/>
                  </a:lnTo>
                  <a:lnTo>
                    <a:pt x="58162" y="59027"/>
                  </a:lnTo>
                  <a:lnTo>
                    <a:pt x="51560" y="59992"/>
                  </a:lnTo>
                  <a:lnTo>
                    <a:pt x="48389" y="59992"/>
                  </a:lnTo>
                  <a:lnTo>
                    <a:pt x="44507" y="60472"/>
                  </a:lnTo>
                  <a:lnTo>
                    <a:pt x="41290" y="60472"/>
                  </a:lnTo>
                  <a:lnTo>
                    <a:pt x="37918" y="60957"/>
                  </a:lnTo>
                  <a:lnTo>
                    <a:pt x="32294" y="63854"/>
                  </a:lnTo>
                  <a:lnTo>
                    <a:pt x="21531" y="60957"/>
                  </a:lnTo>
                  <a:lnTo>
                    <a:pt x="13656" y="59992"/>
                  </a:lnTo>
                  <a:lnTo>
                    <a:pt x="9805" y="59992"/>
                  </a:lnTo>
                  <a:lnTo>
                    <a:pt x="6109" y="59507"/>
                  </a:lnTo>
                  <a:lnTo>
                    <a:pt x="1929" y="59507"/>
                  </a:lnTo>
                  <a:lnTo>
                    <a:pt x="0" y="60957"/>
                  </a:lnTo>
                  <a:lnTo>
                    <a:pt x="3216" y="61437"/>
                  </a:lnTo>
                  <a:lnTo>
                    <a:pt x="7073" y="61437"/>
                  </a:lnTo>
                  <a:lnTo>
                    <a:pt x="10284" y="62402"/>
                  </a:lnTo>
                  <a:lnTo>
                    <a:pt x="36151" y="78489"/>
                  </a:lnTo>
                  <a:lnTo>
                    <a:pt x="39361" y="82188"/>
                  </a:lnTo>
                  <a:lnTo>
                    <a:pt x="70846" y="93927"/>
                  </a:lnTo>
                  <a:lnTo>
                    <a:pt x="77770" y="93927"/>
                  </a:lnTo>
                  <a:lnTo>
                    <a:pt x="84372" y="92962"/>
                  </a:lnTo>
                  <a:lnTo>
                    <a:pt x="91427" y="91193"/>
                  </a:lnTo>
                  <a:lnTo>
                    <a:pt x="97057" y="90708"/>
                  </a:lnTo>
                  <a:lnTo>
                    <a:pt x="107800" y="90708"/>
                  </a:lnTo>
                  <a:lnTo>
                    <a:pt x="113431" y="90228"/>
                  </a:lnTo>
                  <a:lnTo>
                    <a:pt x="135887" y="90228"/>
                  </a:lnTo>
                  <a:lnTo>
                    <a:pt x="141065" y="89743"/>
                  </a:lnTo>
                  <a:lnTo>
                    <a:pt x="146824" y="89743"/>
                  </a:lnTo>
                  <a:lnTo>
                    <a:pt x="152002" y="88778"/>
                  </a:lnTo>
                  <a:lnTo>
                    <a:pt x="179637" y="80737"/>
                  </a:lnTo>
                  <a:lnTo>
                    <a:pt x="183779" y="78489"/>
                  </a:lnTo>
                  <a:lnTo>
                    <a:pt x="185720" y="77038"/>
                  </a:lnTo>
                  <a:lnTo>
                    <a:pt x="188438" y="74142"/>
                  </a:lnTo>
                  <a:lnTo>
                    <a:pt x="188438" y="71732"/>
                  </a:lnTo>
                  <a:lnTo>
                    <a:pt x="171094" y="59507"/>
                  </a:lnTo>
                  <a:lnTo>
                    <a:pt x="167405" y="58540"/>
                  </a:lnTo>
                  <a:lnTo>
                    <a:pt x="159379" y="57575"/>
                  </a:lnTo>
                  <a:lnTo>
                    <a:pt x="159379" y="56292"/>
                  </a:lnTo>
                  <a:lnTo>
                    <a:pt x="165981" y="54842"/>
                  </a:lnTo>
                  <a:lnTo>
                    <a:pt x="172518" y="54362"/>
                  </a:lnTo>
                  <a:lnTo>
                    <a:pt x="185720" y="55327"/>
                  </a:lnTo>
                  <a:lnTo>
                    <a:pt x="192321" y="55327"/>
                  </a:lnTo>
                  <a:lnTo>
                    <a:pt x="198405" y="54362"/>
                  </a:lnTo>
                  <a:lnTo>
                    <a:pt x="203582" y="51466"/>
                  </a:lnTo>
                  <a:lnTo>
                    <a:pt x="208241" y="46802"/>
                  </a:lnTo>
                  <a:lnTo>
                    <a:pt x="232122" y="41172"/>
                  </a:lnTo>
                  <a:lnTo>
                    <a:pt x="256068" y="25091"/>
                  </a:lnTo>
                  <a:lnTo>
                    <a:pt x="255097" y="21709"/>
                  </a:lnTo>
                  <a:lnTo>
                    <a:pt x="253673" y="18975"/>
                  </a:lnTo>
                  <a:lnTo>
                    <a:pt x="236782" y="14635"/>
                  </a:lnTo>
                  <a:lnTo>
                    <a:pt x="196463" y="8039"/>
                  </a:lnTo>
                  <a:lnTo>
                    <a:pt x="185720" y="5306"/>
                  </a:lnTo>
                  <a:lnTo>
                    <a:pt x="180089" y="4339"/>
                  </a:lnTo>
                  <a:lnTo>
                    <a:pt x="174459" y="3860"/>
                  </a:lnTo>
                  <a:lnTo>
                    <a:pt x="169346" y="5306"/>
                  </a:lnTo>
                  <a:lnTo>
                    <a:pt x="163716" y="7560"/>
                  </a:lnTo>
                  <a:lnTo>
                    <a:pt x="159833" y="7073"/>
                  </a:lnTo>
                  <a:lnTo>
                    <a:pt x="148636" y="7073"/>
                  </a:lnTo>
                  <a:lnTo>
                    <a:pt x="144884" y="6595"/>
                  </a:lnTo>
                  <a:lnTo>
                    <a:pt x="142035" y="5791"/>
                  </a:lnTo>
                  <a:lnTo>
                    <a:pt x="139771" y="3860"/>
                  </a:lnTo>
                  <a:lnTo>
                    <a:pt x="137829" y="485"/>
                  </a:lnTo>
                  <a:lnTo>
                    <a:pt x="104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29284" y="4227128"/>
              <a:ext cx="36195" cy="7620"/>
            </a:xfrm>
            <a:custGeom>
              <a:avLst/>
              <a:gdLst/>
              <a:ahLst/>
              <a:cxnLst/>
              <a:rect l="l" t="t" r="r" b="b"/>
              <a:pathLst>
                <a:path w="36195" h="7620">
                  <a:moveTo>
                    <a:pt x="30040" y="0"/>
                  </a:moveTo>
                  <a:lnTo>
                    <a:pt x="27632" y="0"/>
                  </a:lnTo>
                  <a:lnTo>
                    <a:pt x="24423" y="485"/>
                  </a:lnTo>
                  <a:lnTo>
                    <a:pt x="20726" y="965"/>
                  </a:lnTo>
                  <a:lnTo>
                    <a:pt x="14138" y="1930"/>
                  </a:lnTo>
                  <a:lnTo>
                    <a:pt x="10283" y="2415"/>
                  </a:lnTo>
                  <a:lnTo>
                    <a:pt x="7070" y="2895"/>
                  </a:lnTo>
                  <a:lnTo>
                    <a:pt x="3374" y="3860"/>
                  </a:lnTo>
                  <a:lnTo>
                    <a:pt x="0" y="4826"/>
                  </a:lnTo>
                  <a:lnTo>
                    <a:pt x="965" y="5629"/>
                  </a:lnTo>
                  <a:lnTo>
                    <a:pt x="2410" y="6595"/>
                  </a:lnTo>
                  <a:lnTo>
                    <a:pt x="3856" y="7073"/>
                  </a:lnTo>
                  <a:lnTo>
                    <a:pt x="5142" y="7073"/>
                  </a:lnTo>
                  <a:lnTo>
                    <a:pt x="8515" y="5629"/>
                  </a:lnTo>
                  <a:lnTo>
                    <a:pt x="12211" y="5306"/>
                  </a:lnTo>
                  <a:lnTo>
                    <a:pt x="15905" y="4826"/>
                  </a:lnTo>
                  <a:lnTo>
                    <a:pt x="24423" y="4826"/>
                  </a:lnTo>
                  <a:lnTo>
                    <a:pt x="28597" y="4340"/>
                  </a:lnTo>
                  <a:lnTo>
                    <a:pt x="32933" y="3374"/>
                  </a:lnTo>
                  <a:lnTo>
                    <a:pt x="36150" y="965"/>
                  </a:lnTo>
                  <a:lnTo>
                    <a:pt x="34221" y="965"/>
                  </a:lnTo>
                  <a:lnTo>
                    <a:pt x="31969" y="485"/>
                  </a:lnTo>
                  <a:lnTo>
                    <a:pt x="3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72557" y="4235654"/>
              <a:ext cx="29845" cy="6985"/>
            </a:xfrm>
            <a:custGeom>
              <a:avLst/>
              <a:gdLst/>
              <a:ahLst/>
              <a:cxnLst/>
              <a:rect l="l" t="t" r="r" b="b"/>
              <a:pathLst>
                <a:path w="29845" h="6985">
                  <a:moveTo>
                    <a:pt x="15078" y="0"/>
                  </a:moveTo>
                  <a:lnTo>
                    <a:pt x="7571" y="965"/>
                  </a:lnTo>
                  <a:lnTo>
                    <a:pt x="3882" y="1930"/>
                  </a:lnTo>
                  <a:lnTo>
                    <a:pt x="518" y="3375"/>
                  </a:lnTo>
                  <a:lnTo>
                    <a:pt x="0" y="4340"/>
                  </a:lnTo>
                  <a:lnTo>
                    <a:pt x="0" y="5144"/>
                  </a:lnTo>
                  <a:lnTo>
                    <a:pt x="518" y="5629"/>
                  </a:lnTo>
                  <a:lnTo>
                    <a:pt x="1423" y="6595"/>
                  </a:lnTo>
                  <a:lnTo>
                    <a:pt x="3882" y="6109"/>
                  </a:lnTo>
                  <a:lnTo>
                    <a:pt x="6601" y="6109"/>
                  </a:lnTo>
                  <a:lnTo>
                    <a:pt x="8995" y="5629"/>
                  </a:lnTo>
                  <a:lnTo>
                    <a:pt x="23427" y="5629"/>
                  </a:lnTo>
                  <a:lnTo>
                    <a:pt x="25369" y="5144"/>
                  </a:lnTo>
                  <a:lnTo>
                    <a:pt x="27311" y="5144"/>
                  </a:lnTo>
                  <a:lnTo>
                    <a:pt x="29057" y="4340"/>
                  </a:lnTo>
                  <a:lnTo>
                    <a:pt x="29575" y="2410"/>
                  </a:lnTo>
                  <a:lnTo>
                    <a:pt x="26339" y="1445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44868" y="4236134"/>
              <a:ext cx="15240" cy="1905"/>
            </a:xfrm>
            <a:custGeom>
              <a:avLst/>
              <a:gdLst/>
              <a:ahLst/>
              <a:cxnLst/>
              <a:rect l="l" t="t" r="r" b="b"/>
              <a:pathLst>
                <a:path w="15240" h="1904">
                  <a:moveTo>
                    <a:pt x="14941" y="0"/>
                  </a:moveTo>
                  <a:lnTo>
                    <a:pt x="3213" y="0"/>
                  </a:lnTo>
                  <a:lnTo>
                    <a:pt x="1767" y="485"/>
                  </a:lnTo>
                  <a:lnTo>
                    <a:pt x="0" y="965"/>
                  </a:lnTo>
                  <a:lnTo>
                    <a:pt x="1767" y="1450"/>
                  </a:lnTo>
                  <a:lnTo>
                    <a:pt x="13013" y="1450"/>
                  </a:lnTo>
                  <a:lnTo>
                    <a:pt x="14941" y="965"/>
                  </a:lnTo>
                  <a:lnTo>
                    <a:pt x="14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91846" y="4245139"/>
              <a:ext cx="722630" cy="187960"/>
            </a:xfrm>
            <a:custGeom>
              <a:avLst/>
              <a:gdLst/>
              <a:ahLst/>
              <a:cxnLst/>
              <a:rect l="l" t="t" r="r" b="b"/>
              <a:pathLst>
                <a:path w="722629" h="187960">
                  <a:moveTo>
                    <a:pt x="165481" y="90563"/>
                  </a:moveTo>
                  <a:lnTo>
                    <a:pt x="157924" y="90068"/>
                  </a:lnTo>
                  <a:lnTo>
                    <a:pt x="150050" y="89103"/>
                  </a:lnTo>
                  <a:lnTo>
                    <a:pt x="142506" y="88633"/>
                  </a:lnTo>
                  <a:lnTo>
                    <a:pt x="134467" y="87820"/>
                  </a:lnTo>
                  <a:lnTo>
                    <a:pt x="119049" y="87820"/>
                  </a:lnTo>
                  <a:lnTo>
                    <a:pt x="111010" y="88303"/>
                  </a:lnTo>
                  <a:lnTo>
                    <a:pt x="103619" y="89103"/>
                  </a:lnTo>
                  <a:lnTo>
                    <a:pt x="103149" y="90068"/>
                  </a:lnTo>
                  <a:lnTo>
                    <a:pt x="103149" y="90563"/>
                  </a:lnTo>
                  <a:lnTo>
                    <a:pt x="104101" y="92494"/>
                  </a:lnTo>
                  <a:lnTo>
                    <a:pt x="111975" y="92964"/>
                  </a:lnTo>
                  <a:lnTo>
                    <a:pt x="127406" y="92964"/>
                  </a:lnTo>
                  <a:lnTo>
                    <a:pt x="135432" y="91998"/>
                  </a:lnTo>
                  <a:lnTo>
                    <a:pt x="142989" y="91528"/>
                  </a:lnTo>
                  <a:lnTo>
                    <a:pt x="150533" y="90563"/>
                  </a:lnTo>
                  <a:lnTo>
                    <a:pt x="165481" y="90563"/>
                  </a:lnTo>
                  <a:close/>
                </a:path>
                <a:path w="722629" h="187960">
                  <a:moveTo>
                    <a:pt x="178168" y="101003"/>
                  </a:moveTo>
                  <a:lnTo>
                    <a:pt x="147154" y="99568"/>
                  </a:lnTo>
                  <a:lnTo>
                    <a:pt x="142024" y="100037"/>
                  </a:lnTo>
                  <a:lnTo>
                    <a:pt x="132219" y="100037"/>
                  </a:lnTo>
                  <a:lnTo>
                    <a:pt x="127406" y="99568"/>
                  </a:lnTo>
                  <a:lnTo>
                    <a:pt x="112458" y="99568"/>
                  </a:lnTo>
                  <a:lnTo>
                    <a:pt x="107315" y="100533"/>
                  </a:lnTo>
                  <a:lnTo>
                    <a:pt x="107315" y="103746"/>
                  </a:lnTo>
                  <a:lnTo>
                    <a:pt x="115836" y="104711"/>
                  </a:lnTo>
                  <a:lnTo>
                    <a:pt x="124675" y="105194"/>
                  </a:lnTo>
                  <a:lnTo>
                    <a:pt x="151345" y="103746"/>
                  </a:lnTo>
                  <a:lnTo>
                    <a:pt x="160337" y="102781"/>
                  </a:lnTo>
                  <a:lnTo>
                    <a:pt x="169176" y="102463"/>
                  </a:lnTo>
                  <a:lnTo>
                    <a:pt x="178168" y="102463"/>
                  </a:lnTo>
                  <a:lnTo>
                    <a:pt x="178168" y="101003"/>
                  </a:lnTo>
                  <a:close/>
                </a:path>
                <a:path w="722629" h="187960">
                  <a:moveTo>
                    <a:pt x="234886" y="74472"/>
                  </a:moveTo>
                  <a:lnTo>
                    <a:pt x="219456" y="73190"/>
                  </a:lnTo>
                  <a:lnTo>
                    <a:pt x="197764" y="74472"/>
                  </a:lnTo>
                  <a:lnTo>
                    <a:pt x="190703" y="74472"/>
                  </a:lnTo>
                  <a:lnTo>
                    <a:pt x="176720" y="75438"/>
                  </a:lnTo>
                  <a:lnTo>
                    <a:pt x="155194" y="75438"/>
                  </a:lnTo>
                  <a:lnTo>
                    <a:pt x="147650" y="75920"/>
                  </a:lnTo>
                  <a:lnTo>
                    <a:pt x="104914" y="75920"/>
                  </a:lnTo>
                  <a:lnTo>
                    <a:pt x="101701" y="76885"/>
                  </a:lnTo>
                  <a:lnTo>
                    <a:pt x="100253" y="78333"/>
                  </a:lnTo>
                  <a:lnTo>
                    <a:pt x="100736" y="80264"/>
                  </a:lnTo>
                  <a:lnTo>
                    <a:pt x="119049" y="81229"/>
                  </a:lnTo>
                  <a:lnTo>
                    <a:pt x="146189" y="79781"/>
                  </a:lnTo>
                  <a:lnTo>
                    <a:pt x="155194" y="79781"/>
                  </a:lnTo>
                  <a:lnTo>
                    <a:pt x="163550" y="79298"/>
                  </a:lnTo>
                  <a:lnTo>
                    <a:pt x="172554" y="79781"/>
                  </a:lnTo>
                  <a:lnTo>
                    <a:pt x="180416" y="80746"/>
                  </a:lnTo>
                  <a:lnTo>
                    <a:pt x="195999" y="79781"/>
                  </a:lnTo>
                  <a:lnTo>
                    <a:pt x="203873" y="78333"/>
                  </a:lnTo>
                  <a:lnTo>
                    <a:pt x="211429" y="77368"/>
                  </a:lnTo>
                  <a:lnTo>
                    <a:pt x="218973" y="75920"/>
                  </a:lnTo>
                  <a:lnTo>
                    <a:pt x="226847" y="74955"/>
                  </a:lnTo>
                  <a:lnTo>
                    <a:pt x="234886" y="74955"/>
                  </a:lnTo>
                  <a:lnTo>
                    <a:pt x="234886" y="74472"/>
                  </a:lnTo>
                  <a:close/>
                </a:path>
                <a:path w="722629" h="187960">
                  <a:moveTo>
                    <a:pt x="258343" y="82994"/>
                  </a:moveTo>
                  <a:lnTo>
                    <a:pt x="248056" y="82994"/>
                  </a:lnTo>
                  <a:lnTo>
                    <a:pt x="237134" y="83959"/>
                  </a:lnTo>
                  <a:lnTo>
                    <a:pt x="231990" y="83959"/>
                  </a:lnTo>
                  <a:lnTo>
                    <a:pt x="221234" y="84924"/>
                  </a:lnTo>
                  <a:lnTo>
                    <a:pt x="216090" y="84924"/>
                  </a:lnTo>
                  <a:lnTo>
                    <a:pt x="214642" y="86372"/>
                  </a:lnTo>
                  <a:lnTo>
                    <a:pt x="214642" y="87337"/>
                  </a:lnTo>
                  <a:lnTo>
                    <a:pt x="215125" y="87820"/>
                  </a:lnTo>
                  <a:lnTo>
                    <a:pt x="216090" y="88303"/>
                  </a:lnTo>
                  <a:lnTo>
                    <a:pt x="216573" y="88633"/>
                  </a:lnTo>
                  <a:lnTo>
                    <a:pt x="258343" y="83477"/>
                  </a:lnTo>
                  <a:lnTo>
                    <a:pt x="258343" y="82994"/>
                  </a:lnTo>
                  <a:close/>
                </a:path>
                <a:path w="722629" h="187960">
                  <a:moveTo>
                    <a:pt x="285978" y="91528"/>
                  </a:moveTo>
                  <a:lnTo>
                    <a:pt x="285013" y="90563"/>
                  </a:lnTo>
                  <a:lnTo>
                    <a:pt x="275691" y="91528"/>
                  </a:lnTo>
                  <a:lnTo>
                    <a:pt x="256413" y="91528"/>
                  </a:lnTo>
                  <a:lnTo>
                    <a:pt x="246608" y="92494"/>
                  </a:lnTo>
                  <a:lnTo>
                    <a:pt x="243713" y="94894"/>
                  </a:lnTo>
                  <a:lnTo>
                    <a:pt x="248373" y="95707"/>
                  </a:lnTo>
                  <a:lnTo>
                    <a:pt x="257860" y="95707"/>
                  </a:lnTo>
                  <a:lnTo>
                    <a:pt x="262509" y="95377"/>
                  </a:lnTo>
                  <a:lnTo>
                    <a:pt x="276974" y="93929"/>
                  </a:lnTo>
                  <a:lnTo>
                    <a:pt x="281787" y="93929"/>
                  </a:lnTo>
                  <a:lnTo>
                    <a:pt x="283083" y="93459"/>
                  </a:lnTo>
                  <a:lnTo>
                    <a:pt x="284518" y="93459"/>
                  </a:lnTo>
                  <a:lnTo>
                    <a:pt x="285483" y="92964"/>
                  </a:lnTo>
                  <a:lnTo>
                    <a:pt x="285978" y="91528"/>
                  </a:lnTo>
                  <a:close/>
                </a:path>
                <a:path w="722629" h="187960">
                  <a:moveTo>
                    <a:pt x="352488" y="81965"/>
                  </a:moveTo>
                  <a:lnTo>
                    <a:pt x="352005" y="80695"/>
                  </a:lnTo>
                  <a:lnTo>
                    <a:pt x="351675" y="79425"/>
                  </a:lnTo>
                  <a:lnTo>
                    <a:pt x="351205" y="78155"/>
                  </a:lnTo>
                  <a:lnTo>
                    <a:pt x="345897" y="81965"/>
                  </a:lnTo>
                  <a:lnTo>
                    <a:pt x="334657" y="87045"/>
                  </a:lnTo>
                  <a:lnTo>
                    <a:pt x="316496" y="90855"/>
                  </a:lnTo>
                  <a:lnTo>
                    <a:pt x="302844" y="90855"/>
                  </a:lnTo>
                  <a:lnTo>
                    <a:pt x="297700" y="89585"/>
                  </a:lnTo>
                  <a:lnTo>
                    <a:pt x="293522" y="92125"/>
                  </a:lnTo>
                  <a:lnTo>
                    <a:pt x="289674" y="94665"/>
                  </a:lnTo>
                  <a:lnTo>
                    <a:pt x="286448" y="97205"/>
                  </a:lnTo>
                  <a:lnTo>
                    <a:pt x="282752" y="101015"/>
                  </a:lnTo>
                  <a:lnTo>
                    <a:pt x="278904" y="103555"/>
                  </a:lnTo>
                  <a:lnTo>
                    <a:pt x="274726" y="104825"/>
                  </a:lnTo>
                  <a:lnTo>
                    <a:pt x="268617" y="104825"/>
                  </a:lnTo>
                  <a:lnTo>
                    <a:pt x="268617" y="106095"/>
                  </a:lnTo>
                  <a:lnTo>
                    <a:pt x="277456" y="107365"/>
                  </a:lnTo>
                  <a:lnTo>
                    <a:pt x="277939" y="114985"/>
                  </a:lnTo>
                  <a:lnTo>
                    <a:pt x="280822" y="118795"/>
                  </a:lnTo>
                  <a:lnTo>
                    <a:pt x="284048" y="122605"/>
                  </a:lnTo>
                  <a:lnTo>
                    <a:pt x="287413" y="126415"/>
                  </a:lnTo>
                  <a:lnTo>
                    <a:pt x="290626" y="130225"/>
                  </a:lnTo>
                  <a:lnTo>
                    <a:pt x="294005" y="134035"/>
                  </a:lnTo>
                  <a:lnTo>
                    <a:pt x="297218" y="137845"/>
                  </a:lnTo>
                  <a:lnTo>
                    <a:pt x="303796" y="145465"/>
                  </a:lnTo>
                  <a:lnTo>
                    <a:pt x="303796" y="148005"/>
                  </a:lnTo>
                  <a:lnTo>
                    <a:pt x="302844" y="150545"/>
                  </a:lnTo>
                  <a:lnTo>
                    <a:pt x="301396" y="153085"/>
                  </a:lnTo>
                  <a:lnTo>
                    <a:pt x="299631" y="155625"/>
                  </a:lnTo>
                  <a:lnTo>
                    <a:pt x="294805" y="160705"/>
                  </a:lnTo>
                  <a:lnTo>
                    <a:pt x="290144" y="164515"/>
                  </a:lnTo>
                  <a:lnTo>
                    <a:pt x="285483" y="164515"/>
                  </a:lnTo>
                  <a:lnTo>
                    <a:pt x="280822" y="165785"/>
                  </a:lnTo>
                  <a:lnTo>
                    <a:pt x="271348" y="164515"/>
                  </a:lnTo>
                  <a:lnTo>
                    <a:pt x="266687" y="163245"/>
                  </a:lnTo>
                  <a:lnTo>
                    <a:pt x="258343" y="160705"/>
                  </a:lnTo>
                  <a:lnTo>
                    <a:pt x="256413" y="159435"/>
                  </a:lnTo>
                  <a:lnTo>
                    <a:pt x="254482" y="158165"/>
                  </a:lnTo>
                  <a:lnTo>
                    <a:pt x="281317" y="158165"/>
                  </a:lnTo>
                  <a:lnTo>
                    <a:pt x="285013" y="159435"/>
                  </a:lnTo>
                  <a:lnTo>
                    <a:pt x="285483" y="158165"/>
                  </a:lnTo>
                  <a:lnTo>
                    <a:pt x="286448" y="158165"/>
                  </a:lnTo>
                  <a:lnTo>
                    <a:pt x="286448" y="156895"/>
                  </a:lnTo>
                  <a:lnTo>
                    <a:pt x="270548" y="154355"/>
                  </a:lnTo>
                  <a:lnTo>
                    <a:pt x="254000" y="154355"/>
                  </a:lnTo>
                  <a:lnTo>
                    <a:pt x="238099" y="155625"/>
                  </a:lnTo>
                  <a:lnTo>
                    <a:pt x="229743" y="156895"/>
                  </a:lnTo>
                  <a:lnTo>
                    <a:pt x="221703" y="156895"/>
                  </a:lnTo>
                  <a:lnTo>
                    <a:pt x="219456" y="155625"/>
                  </a:lnTo>
                  <a:lnTo>
                    <a:pt x="215607" y="156895"/>
                  </a:lnTo>
                  <a:lnTo>
                    <a:pt x="196481" y="156895"/>
                  </a:lnTo>
                  <a:lnTo>
                    <a:pt x="193103" y="158165"/>
                  </a:lnTo>
                  <a:lnTo>
                    <a:pt x="189420" y="159435"/>
                  </a:lnTo>
                  <a:lnTo>
                    <a:pt x="123710" y="159435"/>
                  </a:lnTo>
                  <a:lnTo>
                    <a:pt x="120980" y="158165"/>
                  </a:lnTo>
                  <a:lnTo>
                    <a:pt x="118084" y="156895"/>
                  </a:lnTo>
                  <a:lnTo>
                    <a:pt x="115354" y="155625"/>
                  </a:lnTo>
                  <a:lnTo>
                    <a:pt x="111975" y="154355"/>
                  </a:lnTo>
                  <a:lnTo>
                    <a:pt x="112941" y="153085"/>
                  </a:lnTo>
                  <a:lnTo>
                    <a:pt x="124193" y="153085"/>
                  </a:lnTo>
                  <a:lnTo>
                    <a:pt x="144754" y="151815"/>
                  </a:lnTo>
                  <a:lnTo>
                    <a:pt x="150533" y="151815"/>
                  </a:lnTo>
                  <a:lnTo>
                    <a:pt x="156159" y="150545"/>
                  </a:lnTo>
                  <a:lnTo>
                    <a:pt x="158889" y="151815"/>
                  </a:lnTo>
                  <a:lnTo>
                    <a:pt x="164998" y="151815"/>
                  </a:lnTo>
                  <a:lnTo>
                    <a:pt x="167728" y="150545"/>
                  </a:lnTo>
                  <a:lnTo>
                    <a:pt x="171094" y="150545"/>
                  </a:lnTo>
                  <a:lnTo>
                    <a:pt x="173824" y="149275"/>
                  </a:lnTo>
                  <a:lnTo>
                    <a:pt x="182346" y="149275"/>
                  </a:lnTo>
                  <a:lnTo>
                    <a:pt x="184277" y="150545"/>
                  </a:lnTo>
                  <a:lnTo>
                    <a:pt x="194068" y="150545"/>
                  </a:lnTo>
                  <a:lnTo>
                    <a:pt x="195999" y="149275"/>
                  </a:lnTo>
                  <a:lnTo>
                    <a:pt x="220268" y="149275"/>
                  </a:lnTo>
                  <a:lnTo>
                    <a:pt x="228295" y="148005"/>
                  </a:lnTo>
                  <a:lnTo>
                    <a:pt x="244678" y="146735"/>
                  </a:lnTo>
                  <a:lnTo>
                    <a:pt x="260591" y="148005"/>
                  </a:lnTo>
                  <a:lnTo>
                    <a:pt x="260591" y="146735"/>
                  </a:lnTo>
                  <a:lnTo>
                    <a:pt x="258343" y="145465"/>
                  </a:lnTo>
                  <a:lnTo>
                    <a:pt x="240017" y="145465"/>
                  </a:lnTo>
                  <a:lnTo>
                    <a:pt x="203390" y="146735"/>
                  </a:lnTo>
                  <a:lnTo>
                    <a:pt x="154228" y="146735"/>
                  </a:lnTo>
                  <a:lnTo>
                    <a:pt x="142024" y="148005"/>
                  </a:lnTo>
                  <a:lnTo>
                    <a:pt x="104432" y="148005"/>
                  </a:lnTo>
                  <a:lnTo>
                    <a:pt x="55753" y="150545"/>
                  </a:lnTo>
                  <a:lnTo>
                    <a:pt x="43535" y="150545"/>
                  </a:lnTo>
                  <a:lnTo>
                    <a:pt x="43535" y="153085"/>
                  </a:lnTo>
                  <a:lnTo>
                    <a:pt x="48196" y="154355"/>
                  </a:lnTo>
                  <a:lnTo>
                    <a:pt x="83870" y="154355"/>
                  </a:lnTo>
                  <a:lnTo>
                    <a:pt x="84836" y="155625"/>
                  </a:lnTo>
                  <a:lnTo>
                    <a:pt x="81940" y="156895"/>
                  </a:lnTo>
                  <a:lnTo>
                    <a:pt x="80645" y="158165"/>
                  </a:lnTo>
                  <a:lnTo>
                    <a:pt x="79209" y="159435"/>
                  </a:lnTo>
                  <a:lnTo>
                    <a:pt x="60896" y="160705"/>
                  </a:lnTo>
                  <a:lnTo>
                    <a:pt x="49161" y="160705"/>
                  </a:lnTo>
                  <a:lnTo>
                    <a:pt x="36957" y="161975"/>
                  </a:lnTo>
                  <a:lnTo>
                    <a:pt x="22491" y="161975"/>
                  </a:lnTo>
                  <a:lnTo>
                    <a:pt x="20078" y="160705"/>
                  </a:lnTo>
                  <a:lnTo>
                    <a:pt x="17348" y="160705"/>
                  </a:lnTo>
                  <a:lnTo>
                    <a:pt x="14935" y="158165"/>
                  </a:lnTo>
                  <a:lnTo>
                    <a:pt x="12687" y="156895"/>
                  </a:lnTo>
                  <a:lnTo>
                    <a:pt x="11252" y="154355"/>
                  </a:lnTo>
                  <a:lnTo>
                    <a:pt x="28117" y="154355"/>
                  </a:lnTo>
                  <a:lnTo>
                    <a:pt x="28117" y="153085"/>
                  </a:lnTo>
                  <a:lnTo>
                    <a:pt x="25704" y="151815"/>
                  </a:lnTo>
                  <a:lnTo>
                    <a:pt x="22974" y="151815"/>
                  </a:lnTo>
                  <a:lnTo>
                    <a:pt x="20561" y="150545"/>
                  </a:lnTo>
                  <a:lnTo>
                    <a:pt x="6108" y="150545"/>
                  </a:lnTo>
                  <a:lnTo>
                    <a:pt x="5626" y="149275"/>
                  </a:lnTo>
                  <a:lnTo>
                    <a:pt x="5626" y="146735"/>
                  </a:lnTo>
                  <a:lnTo>
                    <a:pt x="6108" y="145465"/>
                  </a:lnTo>
                  <a:lnTo>
                    <a:pt x="7073" y="144195"/>
                  </a:lnTo>
                  <a:lnTo>
                    <a:pt x="19113" y="144195"/>
                  </a:lnTo>
                  <a:lnTo>
                    <a:pt x="22009" y="142925"/>
                  </a:lnTo>
                  <a:lnTo>
                    <a:pt x="31813" y="142925"/>
                  </a:lnTo>
                  <a:lnTo>
                    <a:pt x="30365" y="141655"/>
                  </a:lnTo>
                  <a:lnTo>
                    <a:pt x="28600" y="141655"/>
                  </a:lnTo>
                  <a:lnTo>
                    <a:pt x="26187" y="140385"/>
                  </a:lnTo>
                  <a:lnTo>
                    <a:pt x="16865" y="140385"/>
                  </a:lnTo>
                  <a:lnTo>
                    <a:pt x="14935" y="139115"/>
                  </a:lnTo>
                  <a:lnTo>
                    <a:pt x="17830" y="136575"/>
                  </a:lnTo>
                  <a:lnTo>
                    <a:pt x="20561" y="135305"/>
                  </a:lnTo>
                  <a:lnTo>
                    <a:pt x="24422" y="134035"/>
                  </a:lnTo>
                  <a:lnTo>
                    <a:pt x="39357" y="134035"/>
                  </a:lnTo>
                  <a:lnTo>
                    <a:pt x="43053" y="132765"/>
                  </a:lnTo>
                  <a:lnTo>
                    <a:pt x="40805" y="132765"/>
                  </a:lnTo>
                  <a:lnTo>
                    <a:pt x="37909" y="131495"/>
                  </a:lnTo>
                  <a:lnTo>
                    <a:pt x="23456" y="131495"/>
                  </a:lnTo>
                  <a:lnTo>
                    <a:pt x="21043" y="130225"/>
                  </a:lnTo>
                  <a:lnTo>
                    <a:pt x="24422" y="127685"/>
                  </a:lnTo>
                  <a:lnTo>
                    <a:pt x="27635" y="126415"/>
                  </a:lnTo>
                  <a:lnTo>
                    <a:pt x="31813" y="125145"/>
                  </a:lnTo>
                  <a:lnTo>
                    <a:pt x="47713" y="125145"/>
                  </a:lnTo>
                  <a:lnTo>
                    <a:pt x="51574" y="123875"/>
                  </a:lnTo>
                  <a:lnTo>
                    <a:pt x="53022" y="125145"/>
                  </a:lnTo>
                  <a:lnTo>
                    <a:pt x="55753" y="125145"/>
                  </a:lnTo>
                  <a:lnTo>
                    <a:pt x="58966" y="123875"/>
                  </a:lnTo>
                  <a:lnTo>
                    <a:pt x="61861" y="125145"/>
                  </a:lnTo>
                  <a:lnTo>
                    <a:pt x="73583" y="125145"/>
                  </a:lnTo>
                  <a:lnTo>
                    <a:pt x="75831" y="123875"/>
                  </a:lnTo>
                  <a:lnTo>
                    <a:pt x="75831" y="121335"/>
                  </a:lnTo>
                  <a:lnTo>
                    <a:pt x="43535" y="121335"/>
                  </a:lnTo>
                  <a:lnTo>
                    <a:pt x="45466" y="116255"/>
                  </a:lnTo>
                  <a:lnTo>
                    <a:pt x="48196" y="113715"/>
                  </a:lnTo>
                  <a:lnTo>
                    <a:pt x="51574" y="112445"/>
                  </a:lnTo>
                  <a:lnTo>
                    <a:pt x="55753" y="111175"/>
                  </a:lnTo>
                  <a:lnTo>
                    <a:pt x="60401" y="111175"/>
                  </a:lnTo>
                  <a:lnTo>
                    <a:pt x="65062" y="112445"/>
                  </a:lnTo>
                  <a:lnTo>
                    <a:pt x="69405" y="111175"/>
                  </a:lnTo>
                  <a:lnTo>
                    <a:pt x="73583" y="111175"/>
                  </a:lnTo>
                  <a:lnTo>
                    <a:pt x="70688" y="109905"/>
                  </a:lnTo>
                  <a:lnTo>
                    <a:pt x="67957" y="108635"/>
                  </a:lnTo>
                  <a:lnTo>
                    <a:pt x="49161" y="108635"/>
                  </a:lnTo>
                  <a:lnTo>
                    <a:pt x="48196" y="107365"/>
                  </a:lnTo>
                  <a:lnTo>
                    <a:pt x="47396" y="106095"/>
                  </a:lnTo>
                  <a:lnTo>
                    <a:pt x="46913" y="104825"/>
                  </a:lnTo>
                  <a:lnTo>
                    <a:pt x="47396" y="103555"/>
                  </a:lnTo>
                  <a:lnTo>
                    <a:pt x="61861" y="103555"/>
                  </a:lnTo>
                  <a:lnTo>
                    <a:pt x="65062" y="102285"/>
                  </a:lnTo>
                  <a:lnTo>
                    <a:pt x="68922" y="102285"/>
                  </a:lnTo>
                  <a:lnTo>
                    <a:pt x="72136" y="101015"/>
                  </a:lnTo>
                  <a:lnTo>
                    <a:pt x="75831" y="101015"/>
                  </a:lnTo>
                  <a:lnTo>
                    <a:pt x="69888" y="99745"/>
                  </a:lnTo>
                  <a:lnTo>
                    <a:pt x="25222" y="99745"/>
                  </a:lnTo>
                  <a:lnTo>
                    <a:pt x="23456" y="98475"/>
                  </a:lnTo>
                  <a:lnTo>
                    <a:pt x="22009" y="97205"/>
                  </a:lnTo>
                  <a:lnTo>
                    <a:pt x="26670" y="95935"/>
                  </a:lnTo>
                  <a:lnTo>
                    <a:pt x="31813" y="94665"/>
                  </a:lnTo>
                  <a:lnTo>
                    <a:pt x="42570" y="94665"/>
                  </a:lnTo>
                  <a:lnTo>
                    <a:pt x="47713" y="93395"/>
                  </a:lnTo>
                  <a:lnTo>
                    <a:pt x="64262" y="93395"/>
                  </a:lnTo>
                  <a:lnTo>
                    <a:pt x="65062" y="92125"/>
                  </a:lnTo>
                  <a:lnTo>
                    <a:pt x="63779" y="90855"/>
                  </a:lnTo>
                  <a:lnTo>
                    <a:pt x="47396" y="90855"/>
                  </a:lnTo>
                  <a:lnTo>
                    <a:pt x="43053" y="89585"/>
                  </a:lnTo>
                  <a:lnTo>
                    <a:pt x="30848" y="89585"/>
                  </a:lnTo>
                  <a:lnTo>
                    <a:pt x="35179" y="88315"/>
                  </a:lnTo>
                  <a:lnTo>
                    <a:pt x="39839" y="87045"/>
                  </a:lnTo>
                  <a:lnTo>
                    <a:pt x="44983" y="85775"/>
                  </a:lnTo>
                  <a:lnTo>
                    <a:pt x="49644" y="84505"/>
                  </a:lnTo>
                  <a:lnTo>
                    <a:pt x="54787" y="84505"/>
                  </a:lnTo>
                  <a:lnTo>
                    <a:pt x="60401" y="83235"/>
                  </a:lnTo>
                  <a:lnTo>
                    <a:pt x="65557" y="83235"/>
                  </a:lnTo>
                  <a:lnTo>
                    <a:pt x="71170" y="84505"/>
                  </a:lnTo>
                  <a:lnTo>
                    <a:pt x="72377" y="83235"/>
                  </a:lnTo>
                  <a:lnTo>
                    <a:pt x="73583" y="81965"/>
                  </a:lnTo>
                  <a:lnTo>
                    <a:pt x="64592" y="81965"/>
                  </a:lnTo>
                  <a:lnTo>
                    <a:pt x="62331" y="80695"/>
                  </a:lnTo>
                  <a:lnTo>
                    <a:pt x="66992" y="79425"/>
                  </a:lnTo>
                  <a:lnTo>
                    <a:pt x="77279" y="76885"/>
                  </a:lnTo>
                  <a:lnTo>
                    <a:pt x="87566" y="75615"/>
                  </a:lnTo>
                  <a:lnTo>
                    <a:pt x="97523" y="73075"/>
                  </a:lnTo>
                  <a:lnTo>
                    <a:pt x="101701" y="70535"/>
                  </a:lnTo>
                  <a:lnTo>
                    <a:pt x="113423" y="70535"/>
                  </a:lnTo>
                  <a:lnTo>
                    <a:pt x="119532" y="69265"/>
                  </a:lnTo>
                  <a:lnTo>
                    <a:pt x="136880" y="69265"/>
                  </a:lnTo>
                  <a:lnTo>
                    <a:pt x="142989" y="67995"/>
                  </a:lnTo>
                  <a:lnTo>
                    <a:pt x="160337" y="67995"/>
                  </a:lnTo>
                  <a:lnTo>
                    <a:pt x="165963" y="66725"/>
                  </a:lnTo>
                  <a:lnTo>
                    <a:pt x="182829" y="65455"/>
                  </a:lnTo>
                  <a:lnTo>
                    <a:pt x="188455" y="64185"/>
                  </a:lnTo>
                  <a:lnTo>
                    <a:pt x="160820" y="64185"/>
                  </a:lnTo>
                  <a:lnTo>
                    <a:pt x="156159" y="62915"/>
                  </a:lnTo>
                  <a:lnTo>
                    <a:pt x="151345" y="64185"/>
                  </a:lnTo>
                  <a:lnTo>
                    <a:pt x="117119" y="64185"/>
                  </a:lnTo>
                  <a:lnTo>
                    <a:pt x="116154" y="62915"/>
                  </a:lnTo>
                  <a:lnTo>
                    <a:pt x="116636" y="62915"/>
                  </a:lnTo>
                  <a:lnTo>
                    <a:pt x="116636" y="60375"/>
                  </a:lnTo>
                  <a:lnTo>
                    <a:pt x="117602" y="60375"/>
                  </a:lnTo>
                  <a:lnTo>
                    <a:pt x="118567" y="59105"/>
                  </a:lnTo>
                  <a:lnTo>
                    <a:pt x="126593" y="57835"/>
                  </a:lnTo>
                  <a:lnTo>
                    <a:pt x="150533" y="57835"/>
                  </a:lnTo>
                  <a:lnTo>
                    <a:pt x="158889" y="56565"/>
                  </a:lnTo>
                  <a:lnTo>
                    <a:pt x="174790" y="55295"/>
                  </a:lnTo>
                  <a:lnTo>
                    <a:pt x="182346" y="54025"/>
                  </a:lnTo>
                  <a:lnTo>
                    <a:pt x="170129" y="54025"/>
                  </a:lnTo>
                  <a:lnTo>
                    <a:pt x="164033" y="52755"/>
                  </a:lnTo>
                  <a:lnTo>
                    <a:pt x="131737" y="52755"/>
                  </a:lnTo>
                  <a:lnTo>
                    <a:pt x="129806" y="54025"/>
                  </a:lnTo>
                  <a:lnTo>
                    <a:pt x="120497" y="54025"/>
                  </a:lnTo>
                  <a:lnTo>
                    <a:pt x="118567" y="52755"/>
                  </a:lnTo>
                  <a:lnTo>
                    <a:pt x="118084" y="51485"/>
                  </a:lnTo>
                  <a:lnTo>
                    <a:pt x="117119" y="50215"/>
                  </a:lnTo>
                  <a:lnTo>
                    <a:pt x="116636" y="48945"/>
                  </a:lnTo>
                  <a:lnTo>
                    <a:pt x="117602" y="47675"/>
                  </a:lnTo>
                  <a:lnTo>
                    <a:pt x="141058" y="47675"/>
                  </a:lnTo>
                  <a:lnTo>
                    <a:pt x="147154" y="46405"/>
                  </a:lnTo>
                  <a:lnTo>
                    <a:pt x="152781" y="45135"/>
                  </a:lnTo>
                  <a:lnTo>
                    <a:pt x="164515" y="45135"/>
                  </a:lnTo>
                  <a:lnTo>
                    <a:pt x="164998" y="43865"/>
                  </a:lnTo>
                  <a:lnTo>
                    <a:pt x="165481" y="42595"/>
                  </a:lnTo>
                  <a:lnTo>
                    <a:pt x="125145" y="42595"/>
                  </a:lnTo>
                  <a:lnTo>
                    <a:pt x="118567" y="43865"/>
                  </a:lnTo>
                  <a:lnTo>
                    <a:pt x="111493" y="43865"/>
                  </a:lnTo>
                  <a:lnTo>
                    <a:pt x="107315" y="40055"/>
                  </a:lnTo>
                  <a:lnTo>
                    <a:pt x="108280" y="38785"/>
                  </a:lnTo>
                  <a:lnTo>
                    <a:pt x="116154" y="38785"/>
                  </a:lnTo>
                  <a:lnTo>
                    <a:pt x="132219" y="37515"/>
                  </a:lnTo>
                  <a:lnTo>
                    <a:pt x="140093" y="37515"/>
                  </a:lnTo>
                  <a:lnTo>
                    <a:pt x="155676" y="36245"/>
                  </a:lnTo>
                  <a:lnTo>
                    <a:pt x="163550" y="34975"/>
                  </a:lnTo>
                  <a:lnTo>
                    <a:pt x="171589" y="34975"/>
                  </a:lnTo>
                  <a:lnTo>
                    <a:pt x="163068" y="33705"/>
                  </a:lnTo>
                  <a:lnTo>
                    <a:pt x="103149" y="33705"/>
                  </a:lnTo>
                  <a:lnTo>
                    <a:pt x="101219" y="32435"/>
                  </a:lnTo>
                  <a:lnTo>
                    <a:pt x="101219" y="31165"/>
                  </a:lnTo>
                  <a:lnTo>
                    <a:pt x="132702" y="26085"/>
                  </a:lnTo>
                  <a:lnTo>
                    <a:pt x="165481" y="24815"/>
                  </a:lnTo>
                  <a:lnTo>
                    <a:pt x="166433" y="23545"/>
                  </a:lnTo>
                  <a:lnTo>
                    <a:pt x="162102" y="22275"/>
                  </a:lnTo>
                  <a:lnTo>
                    <a:pt x="157441" y="21005"/>
                  </a:lnTo>
                  <a:lnTo>
                    <a:pt x="147650" y="21005"/>
                  </a:lnTo>
                  <a:lnTo>
                    <a:pt x="142506" y="22275"/>
                  </a:lnTo>
                  <a:lnTo>
                    <a:pt x="125145" y="22275"/>
                  </a:lnTo>
                  <a:lnTo>
                    <a:pt x="119532" y="23545"/>
                  </a:lnTo>
                  <a:lnTo>
                    <a:pt x="105879" y="23545"/>
                  </a:lnTo>
                  <a:lnTo>
                    <a:pt x="105879" y="22275"/>
                  </a:lnTo>
                  <a:lnTo>
                    <a:pt x="107315" y="21005"/>
                  </a:lnTo>
                  <a:lnTo>
                    <a:pt x="113423" y="19735"/>
                  </a:lnTo>
                  <a:lnTo>
                    <a:pt x="120015" y="18465"/>
                  </a:lnTo>
                  <a:lnTo>
                    <a:pt x="133502" y="17195"/>
                  </a:lnTo>
                  <a:lnTo>
                    <a:pt x="153746" y="17195"/>
                  </a:lnTo>
                  <a:lnTo>
                    <a:pt x="160337" y="14655"/>
                  </a:lnTo>
                  <a:lnTo>
                    <a:pt x="162585" y="14655"/>
                  </a:lnTo>
                  <a:lnTo>
                    <a:pt x="163068" y="13385"/>
                  </a:lnTo>
                  <a:lnTo>
                    <a:pt x="163068" y="12115"/>
                  </a:lnTo>
                  <a:lnTo>
                    <a:pt x="146685" y="10845"/>
                  </a:lnTo>
                  <a:lnTo>
                    <a:pt x="154228" y="5765"/>
                  </a:lnTo>
                  <a:lnTo>
                    <a:pt x="154228" y="3225"/>
                  </a:lnTo>
                  <a:lnTo>
                    <a:pt x="150050" y="3225"/>
                  </a:lnTo>
                  <a:lnTo>
                    <a:pt x="143459" y="5765"/>
                  </a:lnTo>
                  <a:lnTo>
                    <a:pt x="136398" y="8305"/>
                  </a:lnTo>
                  <a:lnTo>
                    <a:pt x="129324" y="9575"/>
                  </a:lnTo>
                  <a:lnTo>
                    <a:pt x="121780" y="10845"/>
                  </a:lnTo>
                  <a:lnTo>
                    <a:pt x="114871" y="12115"/>
                  </a:lnTo>
                  <a:lnTo>
                    <a:pt x="101701" y="17195"/>
                  </a:lnTo>
                  <a:lnTo>
                    <a:pt x="96075" y="22275"/>
                  </a:lnTo>
                  <a:lnTo>
                    <a:pt x="95110" y="27355"/>
                  </a:lnTo>
                  <a:lnTo>
                    <a:pt x="96075" y="31165"/>
                  </a:lnTo>
                  <a:lnTo>
                    <a:pt x="98005" y="34975"/>
                  </a:lnTo>
                  <a:lnTo>
                    <a:pt x="99771" y="40055"/>
                  </a:lnTo>
                  <a:lnTo>
                    <a:pt x="103619" y="43865"/>
                  </a:lnTo>
                  <a:lnTo>
                    <a:pt x="108280" y="47675"/>
                  </a:lnTo>
                  <a:lnTo>
                    <a:pt x="111493" y="51485"/>
                  </a:lnTo>
                  <a:lnTo>
                    <a:pt x="87566" y="69265"/>
                  </a:lnTo>
                  <a:lnTo>
                    <a:pt x="81140" y="70535"/>
                  </a:lnTo>
                  <a:lnTo>
                    <a:pt x="66992" y="71805"/>
                  </a:lnTo>
                  <a:lnTo>
                    <a:pt x="59931" y="74345"/>
                  </a:lnTo>
                  <a:lnTo>
                    <a:pt x="54305" y="75615"/>
                  </a:lnTo>
                  <a:lnTo>
                    <a:pt x="48679" y="78155"/>
                  </a:lnTo>
                  <a:lnTo>
                    <a:pt x="36474" y="80695"/>
                  </a:lnTo>
                  <a:lnTo>
                    <a:pt x="30848" y="81965"/>
                  </a:lnTo>
                  <a:lnTo>
                    <a:pt x="24739" y="84505"/>
                  </a:lnTo>
                  <a:lnTo>
                    <a:pt x="19113" y="85775"/>
                  </a:lnTo>
                  <a:lnTo>
                    <a:pt x="13982" y="89585"/>
                  </a:lnTo>
                  <a:lnTo>
                    <a:pt x="28117" y="104825"/>
                  </a:lnTo>
                  <a:lnTo>
                    <a:pt x="31330" y="104825"/>
                  </a:lnTo>
                  <a:lnTo>
                    <a:pt x="34213" y="106095"/>
                  </a:lnTo>
                  <a:lnTo>
                    <a:pt x="37426" y="107365"/>
                  </a:lnTo>
                  <a:lnTo>
                    <a:pt x="40805" y="108635"/>
                  </a:lnTo>
                  <a:lnTo>
                    <a:pt x="43535" y="109905"/>
                  </a:lnTo>
                  <a:lnTo>
                    <a:pt x="26187" y="121335"/>
                  </a:lnTo>
                  <a:lnTo>
                    <a:pt x="22974" y="122605"/>
                  </a:lnTo>
                  <a:lnTo>
                    <a:pt x="19596" y="123875"/>
                  </a:lnTo>
                  <a:lnTo>
                    <a:pt x="15900" y="126415"/>
                  </a:lnTo>
                  <a:lnTo>
                    <a:pt x="13500" y="132765"/>
                  </a:lnTo>
                  <a:lnTo>
                    <a:pt x="10287" y="134035"/>
                  </a:lnTo>
                  <a:lnTo>
                    <a:pt x="6591" y="137845"/>
                  </a:lnTo>
                  <a:lnTo>
                    <a:pt x="2730" y="140385"/>
                  </a:lnTo>
                  <a:lnTo>
                    <a:pt x="0" y="144195"/>
                  </a:lnTo>
                  <a:lnTo>
                    <a:pt x="482" y="149275"/>
                  </a:lnTo>
                  <a:lnTo>
                    <a:pt x="1765" y="153085"/>
                  </a:lnTo>
                  <a:lnTo>
                    <a:pt x="3695" y="155625"/>
                  </a:lnTo>
                  <a:lnTo>
                    <a:pt x="6108" y="158165"/>
                  </a:lnTo>
                  <a:lnTo>
                    <a:pt x="8356" y="160705"/>
                  </a:lnTo>
                  <a:lnTo>
                    <a:pt x="11252" y="161975"/>
                  </a:lnTo>
                  <a:lnTo>
                    <a:pt x="14465" y="164515"/>
                  </a:lnTo>
                  <a:lnTo>
                    <a:pt x="17830" y="164515"/>
                  </a:lnTo>
                  <a:lnTo>
                    <a:pt x="21043" y="165785"/>
                  </a:lnTo>
                  <a:lnTo>
                    <a:pt x="49161" y="169595"/>
                  </a:lnTo>
                  <a:lnTo>
                    <a:pt x="58966" y="169595"/>
                  </a:lnTo>
                  <a:lnTo>
                    <a:pt x="93662" y="158165"/>
                  </a:lnTo>
                  <a:lnTo>
                    <a:pt x="104432" y="158165"/>
                  </a:lnTo>
                  <a:lnTo>
                    <a:pt x="111010" y="159435"/>
                  </a:lnTo>
                  <a:lnTo>
                    <a:pt x="114388" y="160705"/>
                  </a:lnTo>
                  <a:lnTo>
                    <a:pt x="117602" y="161975"/>
                  </a:lnTo>
                  <a:lnTo>
                    <a:pt x="120497" y="163245"/>
                  </a:lnTo>
                  <a:lnTo>
                    <a:pt x="119532" y="165785"/>
                  </a:lnTo>
                  <a:lnTo>
                    <a:pt x="117602" y="168325"/>
                  </a:lnTo>
                  <a:lnTo>
                    <a:pt x="114871" y="170865"/>
                  </a:lnTo>
                  <a:lnTo>
                    <a:pt x="112458" y="172135"/>
                  </a:lnTo>
                  <a:lnTo>
                    <a:pt x="109728" y="173405"/>
                  </a:lnTo>
                  <a:lnTo>
                    <a:pt x="107797" y="175945"/>
                  </a:lnTo>
                  <a:lnTo>
                    <a:pt x="106349" y="178485"/>
                  </a:lnTo>
                  <a:lnTo>
                    <a:pt x="106832" y="182295"/>
                  </a:lnTo>
                  <a:lnTo>
                    <a:pt x="109728" y="186105"/>
                  </a:lnTo>
                  <a:lnTo>
                    <a:pt x="113423" y="187375"/>
                  </a:lnTo>
                  <a:lnTo>
                    <a:pt x="153149" y="187375"/>
                  </a:lnTo>
                  <a:lnTo>
                    <a:pt x="155676" y="186105"/>
                  </a:lnTo>
                  <a:lnTo>
                    <a:pt x="159372" y="183565"/>
                  </a:lnTo>
                  <a:lnTo>
                    <a:pt x="163068" y="182295"/>
                  </a:lnTo>
                  <a:lnTo>
                    <a:pt x="172059" y="182295"/>
                  </a:lnTo>
                  <a:lnTo>
                    <a:pt x="174320" y="183565"/>
                  </a:lnTo>
                  <a:lnTo>
                    <a:pt x="176720" y="184835"/>
                  </a:lnTo>
                  <a:lnTo>
                    <a:pt x="181864" y="184835"/>
                  </a:lnTo>
                  <a:lnTo>
                    <a:pt x="184759" y="183565"/>
                  </a:lnTo>
                  <a:lnTo>
                    <a:pt x="187490" y="183565"/>
                  </a:lnTo>
                  <a:lnTo>
                    <a:pt x="189903" y="182295"/>
                  </a:lnTo>
                  <a:lnTo>
                    <a:pt x="192633" y="182295"/>
                  </a:lnTo>
                  <a:lnTo>
                    <a:pt x="193103" y="183565"/>
                  </a:lnTo>
                  <a:lnTo>
                    <a:pt x="195033" y="186105"/>
                  </a:lnTo>
                  <a:lnTo>
                    <a:pt x="197294" y="187375"/>
                  </a:lnTo>
                  <a:lnTo>
                    <a:pt x="201625" y="187375"/>
                  </a:lnTo>
                  <a:lnTo>
                    <a:pt x="204355" y="186105"/>
                  </a:lnTo>
                  <a:lnTo>
                    <a:pt x="210947" y="186105"/>
                  </a:lnTo>
                  <a:lnTo>
                    <a:pt x="213347" y="184835"/>
                  </a:lnTo>
                  <a:lnTo>
                    <a:pt x="216776" y="182295"/>
                  </a:lnTo>
                  <a:lnTo>
                    <a:pt x="218503" y="181025"/>
                  </a:lnTo>
                  <a:lnTo>
                    <a:pt x="218884" y="175945"/>
                  </a:lnTo>
                  <a:lnTo>
                    <a:pt x="218973" y="167055"/>
                  </a:lnTo>
                  <a:lnTo>
                    <a:pt x="223151" y="161975"/>
                  </a:lnTo>
                  <a:lnTo>
                    <a:pt x="229743" y="160705"/>
                  </a:lnTo>
                  <a:lnTo>
                    <a:pt x="236334" y="160705"/>
                  </a:lnTo>
                  <a:lnTo>
                    <a:pt x="242430" y="161975"/>
                  </a:lnTo>
                  <a:lnTo>
                    <a:pt x="248856" y="161975"/>
                  </a:lnTo>
                  <a:lnTo>
                    <a:pt x="254965" y="164515"/>
                  </a:lnTo>
                  <a:lnTo>
                    <a:pt x="261073" y="165785"/>
                  </a:lnTo>
                  <a:lnTo>
                    <a:pt x="272313" y="170865"/>
                  </a:lnTo>
                  <a:lnTo>
                    <a:pt x="289179" y="170865"/>
                  </a:lnTo>
                  <a:lnTo>
                    <a:pt x="292074" y="169595"/>
                  </a:lnTo>
                  <a:lnTo>
                    <a:pt x="294322" y="169595"/>
                  </a:lnTo>
                  <a:lnTo>
                    <a:pt x="296735" y="167055"/>
                  </a:lnTo>
                  <a:lnTo>
                    <a:pt x="298183" y="165785"/>
                  </a:lnTo>
                  <a:lnTo>
                    <a:pt x="299631" y="164515"/>
                  </a:lnTo>
                  <a:lnTo>
                    <a:pt x="310870" y="148005"/>
                  </a:lnTo>
                  <a:lnTo>
                    <a:pt x="308952" y="142925"/>
                  </a:lnTo>
                  <a:lnTo>
                    <a:pt x="306057" y="137845"/>
                  </a:lnTo>
                  <a:lnTo>
                    <a:pt x="302361" y="134035"/>
                  </a:lnTo>
                  <a:lnTo>
                    <a:pt x="298665" y="131495"/>
                  </a:lnTo>
                  <a:lnTo>
                    <a:pt x="294322" y="127685"/>
                  </a:lnTo>
                  <a:lnTo>
                    <a:pt x="290626" y="123875"/>
                  </a:lnTo>
                  <a:lnTo>
                    <a:pt x="286448" y="120065"/>
                  </a:lnTo>
                  <a:lnTo>
                    <a:pt x="283083" y="114985"/>
                  </a:lnTo>
                  <a:lnTo>
                    <a:pt x="283083" y="109905"/>
                  </a:lnTo>
                  <a:lnTo>
                    <a:pt x="286931" y="106095"/>
                  </a:lnTo>
                  <a:lnTo>
                    <a:pt x="288709" y="103555"/>
                  </a:lnTo>
                  <a:lnTo>
                    <a:pt x="290626" y="101015"/>
                  </a:lnTo>
                  <a:lnTo>
                    <a:pt x="292557" y="99745"/>
                  </a:lnTo>
                  <a:lnTo>
                    <a:pt x="294805" y="97205"/>
                  </a:lnTo>
                  <a:lnTo>
                    <a:pt x="297218" y="95935"/>
                  </a:lnTo>
                  <a:lnTo>
                    <a:pt x="299631" y="95935"/>
                  </a:lnTo>
                  <a:lnTo>
                    <a:pt x="306057" y="94665"/>
                  </a:lnTo>
                  <a:lnTo>
                    <a:pt x="320192" y="94665"/>
                  </a:lnTo>
                  <a:lnTo>
                    <a:pt x="327266" y="93395"/>
                  </a:lnTo>
                  <a:lnTo>
                    <a:pt x="333844" y="92125"/>
                  </a:lnTo>
                  <a:lnTo>
                    <a:pt x="337058" y="90855"/>
                  </a:lnTo>
                  <a:lnTo>
                    <a:pt x="340271" y="89585"/>
                  </a:lnTo>
                  <a:lnTo>
                    <a:pt x="345897" y="87045"/>
                  </a:lnTo>
                  <a:lnTo>
                    <a:pt x="351675" y="81965"/>
                  </a:lnTo>
                  <a:lnTo>
                    <a:pt x="352488" y="81965"/>
                  </a:lnTo>
                  <a:close/>
                </a:path>
                <a:path w="722629" h="187960">
                  <a:moveTo>
                    <a:pt x="447751" y="109054"/>
                  </a:moveTo>
                  <a:lnTo>
                    <a:pt x="447281" y="105194"/>
                  </a:lnTo>
                  <a:lnTo>
                    <a:pt x="444855" y="103746"/>
                  </a:lnTo>
                  <a:lnTo>
                    <a:pt x="443090" y="102463"/>
                  </a:lnTo>
                  <a:lnTo>
                    <a:pt x="440690" y="101498"/>
                  </a:lnTo>
                  <a:lnTo>
                    <a:pt x="437959" y="101498"/>
                  </a:lnTo>
                  <a:lnTo>
                    <a:pt x="432168" y="98602"/>
                  </a:lnTo>
                  <a:lnTo>
                    <a:pt x="430403" y="98107"/>
                  </a:lnTo>
                  <a:lnTo>
                    <a:pt x="427990" y="97142"/>
                  </a:lnTo>
                  <a:lnTo>
                    <a:pt x="426224" y="96672"/>
                  </a:lnTo>
                  <a:lnTo>
                    <a:pt x="424294" y="95707"/>
                  </a:lnTo>
                  <a:lnTo>
                    <a:pt x="411124" y="93929"/>
                  </a:lnTo>
                  <a:lnTo>
                    <a:pt x="407428" y="93929"/>
                  </a:lnTo>
                  <a:lnTo>
                    <a:pt x="393776" y="107124"/>
                  </a:lnTo>
                  <a:lnTo>
                    <a:pt x="391045" y="110820"/>
                  </a:lnTo>
                  <a:lnTo>
                    <a:pt x="385902" y="112268"/>
                  </a:lnTo>
                  <a:lnTo>
                    <a:pt x="379793" y="112268"/>
                  </a:lnTo>
                  <a:lnTo>
                    <a:pt x="373202" y="111785"/>
                  </a:lnTo>
                  <a:lnTo>
                    <a:pt x="366623" y="112268"/>
                  </a:lnTo>
                  <a:lnTo>
                    <a:pt x="360997" y="114198"/>
                  </a:lnTo>
                  <a:lnTo>
                    <a:pt x="356819" y="118859"/>
                  </a:lnTo>
                  <a:lnTo>
                    <a:pt x="355854" y="120789"/>
                  </a:lnTo>
                  <a:lnTo>
                    <a:pt x="355371" y="122720"/>
                  </a:lnTo>
                  <a:lnTo>
                    <a:pt x="355854" y="124968"/>
                  </a:lnTo>
                  <a:lnTo>
                    <a:pt x="356819" y="126415"/>
                  </a:lnTo>
                  <a:lnTo>
                    <a:pt x="359549" y="127381"/>
                  </a:lnTo>
                  <a:lnTo>
                    <a:pt x="361962" y="128828"/>
                  </a:lnTo>
                  <a:lnTo>
                    <a:pt x="364693" y="129794"/>
                  </a:lnTo>
                  <a:lnTo>
                    <a:pt x="367106" y="131241"/>
                  </a:lnTo>
                  <a:lnTo>
                    <a:pt x="369354" y="132054"/>
                  </a:lnTo>
                  <a:lnTo>
                    <a:pt x="372249" y="133502"/>
                  </a:lnTo>
                  <a:lnTo>
                    <a:pt x="377380" y="135432"/>
                  </a:lnTo>
                  <a:lnTo>
                    <a:pt x="383006" y="137845"/>
                  </a:lnTo>
                  <a:lnTo>
                    <a:pt x="389115" y="139128"/>
                  </a:lnTo>
                  <a:lnTo>
                    <a:pt x="395211" y="140093"/>
                  </a:lnTo>
                  <a:lnTo>
                    <a:pt x="413537" y="140093"/>
                  </a:lnTo>
                  <a:lnTo>
                    <a:pt x="419646" y="139128"/>
                  </a:lnTo>
                  <a:lnTo>
                    <a:pt x="426224" y="138328"/>
                  </a:lnTo>
                  <a:lnTo>
                    <a:pt x="427990" y="137845"/>
                  </a:lnTo>
                  <a:lnTo>
                    <a:pt x="429920" y="136880"/>
                  </a:lnTo>
                  <a:lnTo>
                    <a:pt x="431368" y="136398"/>
                  </a:lnTo>
                  <a:lnTo>
                    <a:pt x="440207" y="132054"/>
                  </a:lnTo>
                  <a:lnTo>
                    <a:pt x="441159" y="128346"/>
                  </a:lnTo>
                  <a:lnTo>
                    <a:pt x="441159" y="124485"/>
                  </a:lnTo>
                  <a:lnTo>
                    <a:pt x="440207" y="117411"/>
                  </a:lnTo>
                  <a:lnTo>
                    <a:pt x="442125" y="114198"/>
                  </a:lnTo>
                  <a:lnTo>
                    <a:pt x="445350" y="111785"/>
                  </a:lnTo>
                  <a:lnTo>
                    <a:pt x="447751" y="109054"/>
                  </a:lnTo>
                  <a:close/>
                </a:path>
                <a:path w="722629" h="187960">
                  <a:moveTo>
                    <a:pt x="538200" y="105676"/>
                  </a:moveTo>
                  <a:lnTo>
                    <a:pt x="536270" y="102463"/>
                  </a:lnTo>
                  <a:lnTo>
                    <a:pt x="531139" y="101003"/>
                  </a:lnTo>
                  <a:lnTo>
                    <a:pt x="519887" y="99072"/>
                  </a:lnTo>
                  <a:lnTo>
                    <a:pt x="509130" y="99072"/>
                  </a:lnTo>
                  <a:lnTo>
                    <a:pt x="489521" y="110020"/>
                  </a:lnTo>
                  <a:lnTo>
                    <a:pt x="489521" y="112750"/>
                  </a:lnTo>
                  <a:lnTo>
                    <a:pt x="501256" y="120307"/>
                  </a:lnTo>
                  <a:lnTo>
                    <a:pt x="503504" y="121754"/>
                  </a:lnTo>
                  <a:lnTo>
                    <a:pt x="505434" y="123202"/>
                  </a:lnTo>
                  <a:lnTo>
                    <a:pt x="509130" y="124485"/>
                  </a:lnTo>
                  <a:lnTo>
                    <a:pt x="512495" y="124968"/>
                  </a:lnTo>
                  <a:lnTo>
                    <a:pt x="515708" y="124485"/>
                  </a:lnTo>
                  <a:lnTo>
                    <a:pt x="518922" y="123685"/>
                  </a:lnTo>
                  <a:lnTo>
                    <a:pt x="525513" y="120789"/>
                  </a:lnTo>
                  <a:lnTo>
                    <a:pt x="528878" y="119824"/>
                  </a:lnTo>
                  <a:lnTo>
                    <a:pt x="532104" y="119341"/>
                  </a:lnTo>
                  <a:lnTo>
                    <a:pt x="534504" y="116611"/>
                  </a:lnTo>
                  <a:lnTo>
                    <a:pt x="536765" y="113233"/>
                  </a:lnTo>
                  <a:lnTo>
                    <a:pt x="537730" y="109537"/>
                  </a:lnTo>
                  <a:lnTo>
                    <a:pt x="538200" y="105676"/>
                  </a:lnTo>
                  <a:close/>
                </a:path>
                <a:path w="722629" h="187960">
                  <a:moveTo>
                    <a:pt x="711708" y="1930"/>
                  </a:moveTo>
                  <a:lnTo>
                    <a:pt x="708787" y="965"/>
                  </a:lnTo>
                  <a:lnTo>
                    <a:pt x="701421" y="0"/>
                  </a:lnTo>
                  <a:lnTo>
                    <a:pt x="682650" y="0"/>
                  </a:lnTo>
                  <a:lnTo>
                    <a:pt x="680250" y="965"/>
                  </a:lnTo>
                  <a:lnTo>
                    <a:pt x="678434" y="1930"/>
                  </a:lnTo>
                  <a:lnTo>
                    <a:pt x="676046" y="2260"/>
                  </a:lnTo>
                  <a:lnTo>
                    <a:pt x="673646" y="2260"/>
                  </a:lnTo>
                  <a:lnTo>
                    <a:pt x="673328" y="2743"/>
                  </a:lnTo>
                  <a:lnTo>
                    <a:pt x="671906" y="4191"/>
                  </a:lnTo>
                  <a:lnTo>
                    <a:pt x="671906" y="4673"/>
                  </a:lnTo>
                  <a:lnTo>
                    <a:pt x="676567" y="5638"/>
                  </a:lnTo>
                  <a:lnTo>
                    <a:pt x="686333" y="5638"/>
                  </a:lnTo>
                  <a:lnTo>
                    <a:pt x="701929" y="4191"/>
                  </a:lnTo>
                  <a:lnTo>
                    <a:pt x="706589" y="4191"/>
                  </a:lnTo>
                  <a:lnTo>
                    <a:pt x="711250" y="4673"/>
                  </a:lnTo>
                  <a:lnTo>
                    <a:pt x="711708" y="1930"/>
                  </a:lnTo>
                  <a:close/>
                </a:path>
                <a:path w="722629" h="187960">
                  <a:moveTo>
                    <a:pt x="717854" y="32969"/>
                  </a:moveTo>
                  <a:lnTo>
                    <a:pt x="717334" y="32499"/>
                  </a:lnTo>
                  <a:lnTo>
                    <a:pt x="717334" y="31534"/>
                  </a:lnTo>
                  <a:lnTo>
                    <a:pt x="707047" y="30721"/>
                  </a:lnTo>
                  <a:lnTo>
                    <a:pt x="701929" y="30721"/>
                  </a:lnTo>
                  <a:lnTo>
                    <a:pt x="696620" y="30238"/>
                  </a:lnTo>
                  <a:lnTo>
                    <a:pt x="691451" y="30238"/>
                  </a:lnTo>
                  <a:lnTo>
                    <a:pt x="686333" y="29756"/>
                  </a:lnTo>
                  <a:lnTo>
                    <a:pt x="670420" y="29756"/>
                  </a:lnTo>
                  <a:lnTo>
                    <a:pt x="665302" y="30238"/>
                  </a:lnTo>
                  <a:lnTo>
                    <a:pt x="660120" y="30238"/>
                  </a:lnTo>
                  <a:lnTo>
                    <a:pt x="655015" y="30721"/>
                  </a:lnTo>
                  <a:lnTo>
                    <a:pt x="649833" y="30721"/>
                  </a:lnTo>
                  <a:lnTo>
                    <a:pt x="644728" y="31051"/>
                  </a:lnTo>
                  <a:lnTo>
                    <a:pt x="639419" y="32016"/>
                  </a:lnTo>
                  <a:lnTo>
                    <a:pt x="634276" y="32499"/>
                  </a:lnTo>
                  <a:lnTo>
                    <a:pt x="632028" y="32499"/>
                  </a:lnTo>
                  <a:lnTo>
                    <a:pt x="628650" y="33464"/>
                  </a:lnTo>
                  <a:lnTo>
                    <a:pt x="627684" y="34912"/>
                  </a:lnTo>
                  <a:lnTo>
                    <a:pt x="645045" y="34912"/>
                  </a:lnTo>
                  <a:lnTo>
                    <a:pt x="650671" y="34429"/>
                  </a:lnTo>
                  <a:lnTo>
                    <a:pt x="656437" y="34429"/>
                  </a:lnTo>
                  <a:lnTo>
                    <a:pt x="673646" y="32969"/>
                  </a:lnTo>
                  <a:lnTo>
                    <a:pt x="676567" y="33934"/>
                  </a:lnTo>
                  <a:lnTo>
                    <a:pt x="682129" y="34912"/>
                  </a:lnTo>
                  <a:lnTo>
                    <a:pt x="685038" y="34912"/>
                  </a:lnTo>
                  <a:lnTo>
                    <a:pt x="688276" y="35394"/>
                  </a:lnTo>
                  <a:lnTo>
                    <a:pt x="693902" y="35394"/>
                  </a:lnTo>
                  <a:lnTo>
                    <a:pt x="696620" y="35877"/>
                  </a:lnTo>
                  <a:lnTo>
                    <a:pt x="712673" y="35877"/>
                  </a:lnTo>
                  <a:lnTo>
                    <a:pt x="717854" y="34912"/>
                  </a:lnTo>
                  <a:lnTo>
                    <a:pt x="717854" y="32969"/>
                  </a:lnTo>
                  <a:close/>
                </a:path>
                <a:path w="722629" h="187960">
                  <a:moveTo>
                    <a:pt x="722452" y="23647"/>
                  </a:moveTo>
                  <a:lnTo>
                    <a:pt x="718756" y="19304"/>
                  </a:lnTo>
                  <a:lnTo>
                    <a:pt x="711250" y="19786"/>
                  </a:lnTo>
                  <a:lnTo>
                    <a:pt x="658698" y="19786"/>
                  </a:lnTo>
                  <a:lnTo>
                    <a:pt x="657275" y="21234"/>
                  </a:lnTo>
                  <a:lnTo>
                    <a:pt x="651129" y="22682"/>
                  </a:lnTo>
                  <a:lnTo>
                    <a:pt x="648931" y="22682"/>
                  </a:lnTo>
                  <a:lnTo>
                    <a:pt x="642785" y="23964"/>
                  </a:lnTo>
                  <a:lnTo>
                    <a:pt x="643750" y="25895"/>
                  </a:lnTo>
                  <a:lnTo>
                    <a:pt x="662393" y="24460"/>
                  </a:lnTo>
                  <a:lnTo>
                    <a:pt x="668477" y="24460"/>
                  </a:lnTo>
                  <a:lnTo>
                    <a:pt x="675081" y="23964"/>
                  </a:lnTo>
                  <a:lnTo>
                    <a:pt x="693902" y="23964"/>
                  </a:lnTo>
                  <a:lnTo>
                    <a:pt x="697077" y="25425"/>
                  </a:lnTo>
                  <a:lnTo>
                    <a:pt x="700443" y="26390"/>
                  </a:lnTo>
                  <a:lnTo>
                    <a:pt x="707047" y="26390"/>
                  </a:lnTo>
                  <a:lnTo>
                    <a:pt x="710730" y="25895"/>
                  </a:lnTo>
                  <a:lnTo>
                    <a:pt x="713968" y="25895"/>
                  </a:lnTo>
                  <a:lnTo>
                    <a:pt x="717854" y="26390"/>
                  </a:lnTo>
                  <a:lnTo>
                    <a:pt x="721029" y="27355"/>
                  </a:lnTo>
                  <a:lnTo>
                    <a:pt x="721995" y="26390"/>
                  </a:lnTo>
                  <a:lnTo>
                    <a:pt x="722452" y="25425"/>
                  </a:lnTo>
                  <a:lnTo>
                    <a:pt x="722452" y="23647"/>
                  </a:lnTo>
                  <a:close/>
                </a:path>
                <a:path w="722629" h="187960">
                  <a:moveTo>
                    <a:pt x="722452" y="14160"/>
                  </a:moveTo>
                  <a:lnTo>
                    <a:pt x="721537" y="11747"/>
                  </a:lnTo>
                  <a:lnTo>
                    <a:pt x="720572" y="9817"/>
                  </a:lnTo>
                  <a:lnTo>
                    <a:pt x="704138" y="9817"/>
                  </a:lnTo>
                  <a:lnTo>
                    <a:pt x="698563" y="9334"/>
                  </a:lnTo>
                  <a:lnTo>
                    <a:pt x="693394" y="9017"/>
                  </a:lnTo>
                  <a:lnTo>
                    <a:pt x="681672" y="9017"/>
                  </a:lnTo>
                  <a:lnTo>
                    <a:pt x="676046" y="9334"/>
                  </a:lnTo>
                  <a:lnTo>
                    <a:pt x="670928" y="9817"/>
                  </a:lnTo>
                  <a:lnTo>
                    <a:pt x="660641" y="13677"/>
                  </a:lnTo>
                  <a:lnTo>
                    <a:pt x="661619" y="15125"/>
                  </a:lnTo>
                  <a:lnTo>
                    <a:pt x="663816" y="14643"/>
                  </a:lnTo>
                  <a:lnTo>
                    <a:pt x="666724" y="14160"/>
                  </a:lnTo>
                  <a:lnTo>
                    <a:pt x="680707" y="14160"/>
                  </a:lnTo>
                  <a:lnTo>
                    <a:pt x="683094" y="14643"/>
                  </a:lnTo>
                  <a:lnTo>
                    <a:pt x="691972" y="13677"/>
                  </a:lnTo>
                  <a:lnTo>
                    <a:pt x="696620" y="13677"/>
                  </a:lnTo>
                  <a:lnTo>
                    <a:pt x="710730" y="15125"/>
                  </a:lnTo>
                  <a:lnTo>
                    <a:pt x="714946" y="16090"/>
                  </a:lnTo>
                  <a:lnTo>
                    <a:pt x="719594" y="16421"/>
                  </a:lnTo>
                  <a:lnTo>
                    <a:pt x="721995" y="16090"/>
                  </a:lnTo>
                  <a:lnTo>
                    <a:pt x="722452" y="14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53809" y="4344212"/>
              <a:ext cx="154940" cy="29845"/>
            </a:xfrm>
            <a:custGeom>
              <a:avLst/>
              <a:gdLst/>
              <a:ahLst/>
              <a:cxnLst/>
              <a:rect l="l" t="t" r="r" b="b"/>
              <a:pathLst>
                <a:path w="154940" h="29845">
                  <a:moveTo>
                    <a:pt x="78244" y="9982"/>
                  </a:moveTo>
                  <a:lnTo>
                    <a:pt x="77762" y="8534"/>
                  </a:lnTo>
                  <a:lnTo>
                    <a:pt x="76796" y="8051"/>
                  </a:lnTo>
                  <a:lnTo>
                    <a:pt x="75031" y="8051"/>
                  </a:lnTo>
                  <a:lnTo>
                    <a:pt x="74066" y="7569"/>
                  </a:lnTo>
                  <a:lnTo>
                    <a:pt x="70688" y="7086"/>
                  </a:lnTo>
                  <a:lnTo>
                    <a:pt x="57188" y="7086"/>
                  </a:lnTo>
                  <a:lnTo>
                    <a:pt x="50609" y="6121"/>
                  </a:lnTo>
                  <a:lnTo>
                    <a:pt x="47713" y="4673"/>
                  </a:lnTo>
                  <a:lnTo>
                    <a:pt x="50609" y="2895"/>
                  </a:lnTo>
                  <a:lnTo>
                    <a:pt x="53822" y="2425"/>
                  </a:lnTo>
                  <a:lnTo>
                    <a:pt x="59918" y="2425"/>
                  </a:lnTo>
                  <a:lnTo>
                    <a:pt x="61379" y="1460"/>
                  </a:lnTo>
                  <a:lnTo>
                    <a:pt x="57188" y="495"/>
                  </a:lnTo>
                  <a:lnTo>
                    <a:pt x="54305" y="495"/>
                  </a:lnTo>
                  <a:lnTo>
                    <a:pt x="52057" y="0"/>
                  </a:lnTo>
                  <a:lnTo>
                    <a:pt x="49644" y="495"/>
                  </a:lnTo>
                  <a:lnTo>
                    <a:pt x="42087" y="495"/>
                  </a:lnTo>
                  <a:lnTo>
                    <a:pt x="40805" y="1460"/>
                  </a:lnTo>
                  <a:lnTo>
                    <a:pt x="38404" y="1930"/>
                  </a:lnTo>
                  <a:lnTo>
                    <a:pt x="36944" y="2895"/>
                  </a:lnTo>
                  <a:lnTo>
                    <a:pt x="36944" y="5156"/>
                  </a:lnTo>
                  <a:lnTo>
                    <a:pt x="39839" y="5156"/>
                  </a:lnTo>
                  <a:lnTo>
                    <a:pt x="40322" y="5638"/>
                  </a:lnTo>
                  <a:lnTo>
                    <a:pt x="41287" y="6121"/>
                  </a:lnTo>
                  <a:lnTo>
                    <a:pt x="41605" y="6604"/>
                  </a:lnTo>
                  <a:lnTo>
                    <a:pt x="41605" y="7569"/>
                  </a:lnTo>
                  <a:lnTo>
                    <a:pt x="41287" y="8534"/>
                  </a:lnTo>
                  <a:lnTo>
                    <a:pt x="40805" y="9017"/>
                  </a:lnTo>
                  <a:lnTo>
                    <a:pt x="38874" y="9982"/>
                  </a:lnTo>
                  <a:lnTo>
                    <a:pt x="35661" y="14643"/>
                  </a:lnTo>
                  <a:lnTo>
                    <a:pt x="30848" y="17538"/>
                  </a:lnTo>
                  <a:lnTo>
                    <a:pt x="25704" y="18338"/>
                  </a:lnTo>
                  <a:lnTo>
                    <a:pt x="20078" y="18338"/>
                  </a:lnTo>
                  <a:lnTo>
                    <a:pt x="8839" y="19304"/>
                  </a:lnTo>
                  <a:lnTo>
                    <a:pt x="3695" y="20751"/>
                  </a:lnTo>
                  <a:lnTo>
                    <a:pt x="0" y="24612"/>
                  </a:lnTo>
                  <a:lnTo>
                    <a:pt x="5143" y="27343"/>
                  </a:lnTo>
                  <a:lnTo>
                    <a:pt x="13500" y="27825"/>
                  </a:lnTo>
                  <a:lnTo>
                    <a:pt x="46431" y="27825"/>
                  </a:lnTo>
                  <a:lnTo>
                    <a:pt x="71653" y="29273"/>
                  </a:lnTo>
                  <a:lnTo>
                    <a:pt x="73101" y="28790"/>
                  </a:lnTo>
                  <a:lnTo>
                    <a:pt x="74066" y="27825"/>
                  </a:lnTo>
                  <a:lnTo>
                    <a:pt x="74549" y="26377"/>
                  </a:lnTo>
                  <a:lnTo>
                    <a:pt x="74066" y="25095"/>
                  </a:lnTo>
                  <a:lnTo>
                    <a:pt x="66992" y="24130"/>
                  </a:lnTo>
                  <a:lnTo>
                    <a:pt x="63296" y="24130"/>
                  </a:lnTo>
                  <a:lnTo>
                    <a:pt x="59448" y="23647"/>
                  </a:lnTo>
                  <a:lnTo>
                    <a:pt x="55753" y="24130"/>
                  </a:lnTo>
                  <a:lnTo>
                    <a:pt x="44983" y="24130"/>
                  </a:lnTo>
                  <a:lnTo>
                    <a:pt x="43535" y="22682"/>
                  </a:lnTo>
                  <a:lnTo>
                    <a:pt x="43053" y="21717"/>
                  </a:lnTo>
                  <a:lnTo>
                    <a:pt x="43053" y="21234"/>
                  </a:lnTo>
                  <a:lnTo>
                    <a:pt x="44018" y="20269"/>
                  </a:lnTo>
                  <a:lnTo>
                    <a:pt x="44983" y="19786"/>
                  </a:lnTo>
                  <a:lnTo>
                    <a:pt x="73583" y="18338"/>
                  </a:lnTo>
                  <a:lnTo>
                    <a:pt x="73583" y="15608"/>
                  </a:lnTo>
                  <a:lnTo>
                    <a:pt x="53822" y="15608"/>
                  </a:lnTo>
                  <a:lnTo>
                    <a:pt x="53340" y="15125"/>
                  </a:lnTo>
                  <a:lnTo>
                    <a:pt x="53022" y="14160"/>
                  </a:lnTo>
                  <a:lnTo>
                    <a:pt x="53022" y="12712"/>
                  </a:lnTo>
                  <a:lnTo>
                    <a:pt x="55753" y="11747"/>
                  </a:lnTo>
                  <a:lnTo>
                    <a:pt x="58953" y="11264"/>
                  </a:lnTo>
                  <a:lnTo>
                    <a:pt x="62331" y="10947"/>
                  </a:lnTo>
                  <a:lnTo>
                    <a:pt x="71653" y="10947"/>
                  </a:lnTo>
                  <a:lnTo>
                    <a:pt x="78244" y="9982"/>
                  </a:lnTo>
                  <a:close/>
                </a:path>
                <a:path w="154940" h="29845">
                  <a:moveTo>
                    <a:pt x="154711" y="13195"/>
                  </a:moveTo>
                  <a:lnTo>
                    <a:pt x="152298" y="12712"/>
                  </a:lnTo>
                  <a:lnTo>
                    <a:pt x="150533" y="12230"/>
                  </a:lnTo>
                  <a:lnTo>
                    <a:pt x="148132" y="12712"/>
                  </a:lnTo>
                  <a:lnTo>
                    <a:pt x="146202" y="13677"/>
                  </a:lnTo>
                  <a:lnTo>
                    <a:pt x="144437" y="14160"/>
                  </a:lnTo>
                  <a:lnTo>
                    <a:pt x="142506" y="14643"/>
                  </a:lnTo>
                  <a:lnTo>
                    <a:pt x="140093" y="14643"/>
                  </a:lnTo>
                  <a:lnTo>
                    <a:pt x="138328" y="14160"/>
                  </a:lnTo>
                  <a:lnTo>
                    <a:pt x="141058" y="15608"/>
                  </a:lnTo>
                  <a:lnTo>
                    <a:pt x="143954" y="15608"/>
                  </a:lnTo>
                  <a:lnTo>
                    <a:pt x="147167" y="15125"/>
                  </a:lnTo>
                  <a:lnTo>
                    <a:pt x="150533" y="15125"/>
                  </a:lnTo>
                  <a:lnTo>
                    <a:pt x="151333" y="14643"/>
                  </a:lnTo>
                  <a:lnTo>
                    <a:pt x="152781" y="14643"/>
                  </a:lnTo>
                  <a:lnTo>
                    <a:pt x="154228" y="14160"/>
                  </a:lnTo>
                  <a:lnTo>
                    <a:pt x="154711" y="13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6723" y="4357403"/>
              <a:ext cx="57785" cy="5080"/>
            </a:xfrm>
            <a:custGeom>
              <a:avLst/>
              <a:gdLst/>
              <a:ahLst/>
              <a:cxnLst/>
              <a:rect l="l" t="t" r="r" b="b"/>
              <a:pathLst>
                <a:path w="57784" h="5079">
                  <a:moveTo>
                    <a:pt x="26670" y="0"/>
                  </a:moveTo>
                  <a:lnTo>
                    <a:pt x="7391" y="0"/>
                  </a:lnTo>
                  <a:lnTo>
                    <a:pt x="5624" y="478"/>
                  </a:lnTo>
                  <a:lnTo>
                    <a:pt x="3695" y="478"/>
                  </a:lnTo>
                  <a:lnTo>
                    <a:pt x="1281" y="965"/>
                  </a:lnTo>
                  <a:lnTo>
                    <a:pt x="0" y="2410"/>
                  </a:lnTo>
                  <a:lnTo>
                    <a:pt x="0" y="3860"/>
                  </a:lnTo>
                  <a:lnTo>
                    <a:pt x="965" y="4340"/>
                  </a:lnTo>
                  <a:lnTo>
                    <a:pt x="1281" y="4825"/>
                  </a:lnTo>
                  <a:lnTo>
                    <a:pt x="8355" y="4825"/>
                  </a:lnTo>
                  <a:lnTo>
                    <a:pt x="29556" y="3375"/>
                  </a:lnTo>
                  <a:lnTo>
                    <a:pt x="35982" y="3375"/>
                  </a:lnTo>
                  <a:lnTo>
                    <a:pt x="50124" y="2410"/>
                  </a:lnTo>
                  <a:lnTo>
                    <a:pt x="57677" y="2410"/>
                  </a:lnTo>
                  <a:lnTo>
                    <a:pt x="51567" y="1930"/>
                  </a:lnTo>
                  <a:lnTo>
                    <a:pt x="44985" y="1930"/>
                  </a:lnTo>
                  <a:lnTo>
                    <a:pt x="38875" y="965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10296" y="4357403"/>
              <a:ext cx="9525" cy="2540"/>
            </a:xfrm>
            <a:custGeom>
              <a:avLst/>
              <a:gdLst/>
              <a:ahLst/>
              <a:cxnLst/>
              <a:rect l="l" t="t" r="r" b="b"/>
              <a:pathLst>
                <a:path w="9525" h="2539">
                  <a:moveTo>
                    <a:pt x="7067" y="0"/>
                  </a:moveTo>
                  <a:lnTo>
                    <a:pt x="0" y="0"/>
                  </a:lnTo>
                  <a:lnTo>
                    <a:pt x="963" y="1930"/>
                  </a:lnTo>
                  <a:lnTo>
                    <a:pt x="3371" y="2410"/>
                  </a:lnTo>
                  <a:lnTo>
                    <a:pt x="5300" y="2410"/>
                  </a:lnTo>
                  <a:lnTo>
                    <a:pt x="7552" y="1445"/>
                  </a:lnTo>
                  <a:lnTo>
                    <a:pt x="9474" y="478"/>
                  </a:lnTo>
                  <a:lnTo>
                    <a:pt x="7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57873" y="4370590"/>
              <a:ext cx="170815" cy="17145"/>
            </a:xfrm>
            <a:custGeom>
              <a:avLst/>
              <a:gdLst/>
              <a:ahLst/>
              <a:cxnLst/>
              <a:rect l="l" t="t" r="r" b="b"/>
              <a:pathLst>
                <a:path w="170815" h="17145">
                  <a:moveTo>
                    <a:pt x="108292" y="1447"/>
                  </a:moveTo>
                  <a:lnTo>
                    <a:pt x="95275" y="482"/>
                  </a:lnTo>
                  <a:lnTo>
                    <a:pt x="61849" y="482"/>
                  </a:lnTo>
                  <a:lnTo>
                    <a:pt x="55435" y="0"/>
                  </a:lnTo>
                  <a:lnTo>
                    <a:pt x="52539" y="482"/>
                  </a:lnTo>
                  <a:lnTo>
                    <a:pt x="38887" y="482"/>
                  </a:lnTo>
                  <a:lnTo>
                    <a:pt x="33743" y="2413"/>
                  </a:lnTo>
                  <a:lnTo>
                    <a:pt x="33743" y="4343"/>
                  </a:lnTo>
                  <a:lnTo>
                    <a:pt x="34226" y="4826"/>
                  </a:lnTo>
                  <a:lnTo>
                    <a:pt x="35191" y="5308"/>
                  </a:lnTo>
                  <a:lnTo>
                    <a:pt x="44500" y="5791"/>
                  </a:lnTo>
                  <a:lnTo>
                    <a:pt x="53505" y="5791"/>
                  </a:lnTo>
                  <a:lnTo>
                    <a:pt x="62814" y="5308"/>
                  </a:lnTo>
                  <a:lnTo>
                    <a:pt x="71818" y="4343"/>
                  </a:lnTo>
                  <a:lnTo>
                    <a:pt x="81127" y="3860"/>
                  </a:lnTo>
                  <a:lnTo>
                    <a:pt x="90131" y="2895"/>
                  </a:lnTo>
                  <a:lnTo>
                    <a:pt x="108292" y="2895"/>
                  </a:lnTo>
                  <a:lnTo>
                    <a:pt x="108292" y="1447"/>
                  </a:lnTo>
                  <a:close/>
                </a:path>
                <a:path w="170815" h="17145">
                  <a:moveTo>
                    <a:pt x="170624" y="12877"/>
                  </a:moveTo>
                  <a:lnTo>
                    <a:pt x="170307" y="11430"/>
                  </a:lnTo>
                  <a:lnTo>
                    <a:pt x="170307" y="10464"/>
                  </a:lnTo>
                  <a:lnTo>
                    <a:pt x="129971" y="9982"/>
                  </a:lnTo>
                  <a:lnTo>
                    <a:pt x="121945" y="10464"/>
                  </a:lnTo>
                  <a:lnTo>
                    <a:pt x="113423" y="10464"/>
                  </a:lnTo>
                  <a:lnTo>
                    <a:pt x="105562" y="10947"/>
                  </a:lnTo>
                  <a:lnTo>
                    <a:pt x="32778" y="10947"/>
                  </a:lnTo>
                  <a:lnTo>
                    <a:pt x="24904" y="11430"/>
                  </a:lnTo>
                  <a:lnTo>
                    <a:pt x="16878" y="11430"/>
                  </a:lnTo>
                  <a:lnTo>
                    <a:pt x="965" y="12395"/>
                  </a:lnTo>
                  <a:lnTo>
                    <a:pt x="0" y="13360"/>
                  </a:lnTo>
                  <a:lnTo>
                    <a:pt x="0" y="14160"/>
                  </a:lnTo>
                  <a:lnTo>
                    <a:pt x="5143" y="15608"/>
                  </a:lnTo>
                  <a:lnTo>
                    <a:pt x="7073" y="15608"/>
                  </a:lnTo>
                  <a:lnTo>
                    <a:pt x="9004" y="16090"/>
                  </a:lnTo>
                  <a:lnTo>
                    <a:pt x="12700" y="16090"/>
                  </a:lnTo>
                  <a:lnTo>
                    <a:pt x="14617" y="15608"/>
                  </a:lnTo>
                  <a:lnTo>
                    <a:pt x="16383" y="16573"/>
                  </a:lnTo>
                  <a:lnTo>
                    <a:pt x="61048" y="16573"/>
                  </a:lnTo>
                  <a:lnTo>
                    <a:pt x="79209" y="15608"/>
                  </a:lnTo>
                  <a:lnTo>
                    <a:pt x="88201" y="14643"/>
                  </a:lnTo>
                  <a:lnTo>
                    <a:pt x="92862" y="13677"/>
                  </a:lnTo>
                  <a:lnTo>
                    <a:pt x="95275" y="13677"/>
                  </a:lnTo>
                  <a:lnTo>
                    <a:pt x="97523" y="13360"/>
                  </a:lnTo>
                  <a:lnTo>
                    <a:pt x="99936" y="13677"/>
                  </a:lnTo>
                  <a:lnTo>
                    <a:pt x="102184" y="13677"/>
                  </a:lnTo>
                  <a:lnTo>
                    <a:pt x="106527" y="16090"/>
                  </a:lnTo>
                  <a:lnTo>
                    <a:pt x="130454" y="14643"/>
                  </a:lnTo>
                  <a:lnTo>
                    <a:pt x="138328" y="13677"/>
                  </a:lnTo>
                  <a:lnTo>
                    <a:pt x="146367" y="13360"/>
                  </a:lnTo>
                  <a:lnTo>
                    <a:pt x="170307" y="13360"/>
                  </a:lnTo>
                  <a:lnTo>
                    <a:pt x="170624" y="12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04787" y="4405502"/>
              <a:ext cx="104139" cy="20955"/>
            </a:xfrm>
            <a:custGeom>
              <a:avLst/>
              <a:gdLst/>
              <a:ahLst/>
              <a:cxnLst/>
              <a:rect l="l" t="t" r="r" b="b"/>
              <a:pathLst>
                <a:path w="104140" h="20954">
                  <a:moveTo>
                    <a:pt x="102666" y="6261"/>
                  </a:moveTo>
                  <a:lnTo>
                    <a:pt x="101701" y="2882"/>
                  </a:lnTo>
                  <a:lnTo>
                    <a:pt x="101701" y="0"/>
                  </a:lnTo>
                  <a:lnTo>
                    <a:pt x="96075" y="952"/>
                  </a:lnTo>
                  <a:lnTo>
                    <a:pt x="84353" y="1917"/>
                  </a:lnTo>
                  <a:lnTo>
                    <a:pt x="78244" y="1917"/>
                  </a:lnTo>
                  <a:lnTo>
                    <a:pt x="72136" y="2413"/>
                  </a:lnTo>
                  <a:lnTo>
                    <a:pt x="66509" y="2413"/>
                  </a:lnTo>
                  <a:lnTo>
                    <a:pt x="54787" y="3365"/>
                  </a:lnTo>
                  <a:lnTo>
                    <a:pt x="47396" y="4330"/>
                  </a:lnTo>
                  <a:lnTo>
                    <a:pt x="44018" y="4330"/>
                  </a:lnTo>
                  <a:lnTo>
                    <a:pt x="41287" y="2413"/>
                  </a:lnTo>
                  <a:lnTo>
                    <a:pt x="34213" y="2413"/>
                  </a:lnTo>
                  <a:lnTo>
                    <a:pt x="31483" y="2882"/>
                  </a:lnTo>
                  <a:lnTo>
                    <a:pt x="28117" y="2882"/>
                  </a:lnTo>
                  <a:lnTo>
                    <a:pt x="22009" y="3848"/>
                  </a:lnTo>
                  <a:lnTo>
                    <a:pt x="18796" y="3848"/>
                  </a:lnTo>
                  <a:lnTo>
                    <a:pt x="14935" y="4330"/>
                  </a:lnTo>
                  <a:lnTo>
                    <a:pt x="13652" y="9004"/>
                  </a:lnTo>
                  <a:lnTo>
                    <a:pt x="74066" y="9004"/>
                  </a:lnTo>
                  <a:lnTo>
                    <a:pt x="82588" y="9486"/>
                  </a:lnTo>
                  <a:lnTo>
                    <a:pt x="84353" y="8039"/>
                  </a:lnTo>
                  <a:lnTo>
                    <a:pt x="86753" y="7226"/>
                  </a:lnTo>
                  <a:lnTo>
                    <a:pt x="97523" y="7226"/>
                  </a:lnTo>
                  <a:lnTo>
                    <a:pt x="102666" y="6261"/>
                  </a:lnTo>
                  <a:close/>
                </a:path>
                <a:path w="104140" h="20954">
                  <a:moveTo>
                    <a:pt x="103632" y="12382"/>
                  </a:moveTo>
                  <a:lnTo>
                    <a:pt x="103149" y="10934"/>
                  </a:lnTo>
                  <a:lnTo>
                    <a:pt x="97040" y="10934"/>
                  </a:lnTo>
                  <a:lnTo>
                    <a:pt x="90932" y="11417"/>
                  </a:lnTo>
                  <a:lnTo>
                    <a:pt x="84823" y="11417"/>
                  </a:lnTo>
                  <a:lnTo>
                    <a:pt x="78727" y="11899"/>
                  </a:lnTo>
                  <a:lnTo>
                    <a:pt x="72618" y="11899"/>
                  </a:lnTo>
                  <a:lnTo>
                    <a:pt x="60566" y="12865"/>
                  </a:lnTo>
                  <a:lnTo>
                    <a:pt x="54457" y="12865"/>
                  </a:lnTo>
                  <a:lnTo>
                    <a:pt x="36144" y="14312"/>
                  </a:lnTo>
                  <a:lnTo>
                    <a:pt x="30048" y="14312"/>
                  </a:lnTo>
                  <a:lnTo>
                    <a:pt x="23939" y="14630"/>
                  </a:lnTo>
                  <a:lnTo>
                    <a:pt x="18313" y="14630"/>
                  </a:lnTo>
                  <a:lnTo>
                    <a:pt x="12204" y="15113"/>
                  </a:lnTo>
                  <a:lnTo>
                    <a:pt x="6108" y="15113"/>
                  </a:lnTo>
                  <a:lnTo>
                    <a:pt x="4178" y="16078"/>
                  </a:lnTo>
                  <a:lnTo>
                    <a:pt x="965" y="18008"/>
                  </a:lnTo>
                  <a:lnTo>
                    <a:pt x="0" y="19939"/>
                  </a:lnTo>
                  <a:lnTo>
                    <a:pt x="5626" y="20421"/>
                  </a:lnTo>
                  <a:lnTo>
                    <a:pt x="11252" y="20421"/>
                  </a:lnTo>
                  <a:lnTo>
                    <a:pt x="37909" y="18008"/>
                  </a:lnTo>
                  <a:lnTo>
                    <a:pt x="43535" y="18008"/>
                  </a:lnTo>
                  <a:lnTo>
                    <a:pt x="46913" y="16078"/>
                  </a:lnTo>
                  <a:lnTo>
                    <a:pt x="50609" y="15595"/>
                  </a:lnTo>
                  <a:lnTo>
                    <a:pt x="57683" y="16560"/>
                  </a:lnTo>
                  <a:lnTo>
                    <a:pt x="61379" y="17526"/>
                  </a:lnTo>
                  <a:lnTo>
                    <a:pt x="64744" y="18008"/>
                  </a:lnTo>
                  <a:lnTo>
                    <a:pt x="68440" y="17526"/>
                  </a:lnTo>
                  <a:lnTo>
                    <a:pt x="75031" y="15595"/>
                  </a:lnTo>
                  <a:lnTo>
                    <a:pt x="78244" y="16078"/>
                  </a:lnTo>
                  <a:lnTo>
                    <a:pt x="83858" y="18008"/>
                  </a:lnTo>
                  <a:lnTo>
                    <a:pt x="86283" y="19456"/>
                  </a:lnTo>
                  <a:lnTo>
                    <a:pt x="89166" y="20421"/>
                  </a:lnTo>
                  <a:lnTo>
                    <a:pt x="92379" y="20904"/>
                  </a:lnTo>
                  <a:lnTo>
                    <a:pt x="95592" y="19939"/>
                  </a:lnTo>
                  <a:lnTo>
                    <a:pt x="100736" y="17043"/>
                  </a:lnTo>
                  <a:lnTo>
                    <a:pt x="102666" y="15113"/>
                  </a:lnTo>
                  <a:lnTo>
                    <a:pt x="103632" y="123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8200" y="2833104"/>
            <a:ext cx="3041650" cy="258445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450339" y="4689348"/>
            <a:ext cx="60261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spc="-85" dirty="0">
                <a:latin typeface="Trebuchet MS"/>
                <a:cs typeface="Trebuchet MS"/>
              </a:rPr>
              <a:t>Training </a:t>
            </a:r>
            <a:r>
              <a:rPr sz="1400" spc="-65" dirty="0">
                <a:latin typeface="Trebuchet MS"/>
                <a:cs typeface="Trebuchet MS"/>
              </a:rPr>
              <a:t>Records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96728" y="3201923"/>
            <a:ext cx="869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0" dirty="0">
                <a:latin typeface="Trebuchet MS"/>
                <a:cs typeface="Trebuchet MS"/>
              </a:rPr>
              <a:t>Test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Record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5090" y="3031235"/>
            <a:ext cx="68707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70" dirty="0">
                <a:latin typeface="Trebuchet MS"/>
                <a:cs typeface="Trebuchet MS"/>
              </a:rPr>
              <a:t>Compute </a:t>
            </a:r>
            <a:r>
              <a:rPr sz="1400" spc="-25" dirty="0">
                <a:latin typeface="Trebuchet MS"/>
                <a:cs typeface="Trebuchet MS"/>
              </a:rPr>
              <a:t>Distance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41954" y="3392944"/>
            <a:ext cx="3430904" cy="1351280"/>
          </a:xfrm>
          <a:custGeom>
            <a:avLst/>
            <a:gdLst/>
            <a:ahLst/>
            <a:cxnLst/>
            <a:rect l="l" t="t" r="r" b="b"/>
            <a:pathLst>
              <a:path w="3430904" h="1351279">
                <a:moveTo>
                  <a:pt x="3373145" y="932421"/>
                </a:moveTo>
                <a:lnTo>
                  <a:pt x="3343084" y="919848"/>
                </a:lnTo>
                <a:lnTo>
                  <a:pt x="3255238" y="883132"/>
                </a:lnTo>
                <a:lnTo>
                  <a:pt x="3257816" y="921143"/>
                </a:lnTo>
                <a:lnTo>
                  <a:pt x="0" y="1142009"/>
                </a:lnTo>
                <a:lnTo>
                  <a:pt x="2578" y="1180020"/>
                </a:lnTo>
                <a:lnTo>
                  <a:pt x="3251543" y="959764"/>
                </a:lnTo>
                <a:lnTo>
                  <a:pt x="3257270" y="991273"/>
                </a:lnTo>
                <a:lnTo>
                  <a:pt x="1483779" y="1313726"/>
                </a:lnTo>
                <a:lnTo>
                  <a:pt x="1490599" y="1351203"/>
                </a:lnTo>
                <a:lnTo>
                  <a:pt x="3264090" y="1028750"/>
                </a:lnTo>
                <a:lnTo>
                  <a:pt x="3270910" y="1066241"/>
                </a:lnTo>
                <a:lnTo>
                  <a:pt x="3373145" y="989571"/>
                </a:lnTo>
                <a:lnTo>
                  <a:pt x="3367303" y="987856"/>
                </a:lnTo>
                <a:lnTo>
                  <a:pt x="3308159" y="970610"/>
                </a:lnTo>
                <a:lnTo>
                  <a:pt x="3373145" y="932421"/>
                </a:lnTo>
                <a:close/>
              </a:path>
              <a:path w="3430904" h="1351279">
                <a:moveTo>
                  <a:pt x="3394633" y="834898"/>
                </a:moveTo>
                <a:lnTo>
                  <a:pt x="3334613" y="834898"/>
                </a:lnTo>
                <a:lnTo>
                  <a:pt x="3315551" y="834898"/>
                </a:lnTo>
                <a:lnTo>
                  <a:pt x="3314662" y="872528"/>
                </a:lnTo>
                <a:lnTo>
                  <a:pt x="3394633" y="834898"/>
                </a:lnTo>
                <a:close/>
              </a:path>
              <a:path w="3430904" h="1351279">
                <a:moveTo>
                  <a:pt x="3430295" y="818121"/>
                </a:moveTo>
                <a:lnTo>
                  <a:pt x="3317379" y="758266"/>
                </a:lnTo>
                <a:lnTo>
                  <a:pt x="3316478" y="796353"/>
                </a:lnTo>
                <a:lnTo>
                  <a:pt x="3193491" y="793432"/>
                </a:lnTo>
                <a:lnTo>
                  <a:pt x="3315995" y="760971"/>
                </a:lnTo>
                <a:lnTo>
                  <a:pt x="3315093" y="760260"/>
                </a:lnTo>
                <a:lnTo>
                  <a:pt x="3262401" y="718667"/>
                </a:lnTo>
                <a:lnTo>
                  <a:pt x="3373145" y="703821"/>
                </a:lnTo>
                <a:lnTo>
                  <a:pt x="3360483" y="690943"/>
                </a:lnTo>
                <a:lnTo>
                  <a:pt x="3283547" y="612686"/>
                </a:lnTo>
                <a:lnTo>
                  <a:pt x="3271189" y="648728"/>
                </a:lnTo>
                <a:lnTo>
                  <a:pt x="1379067" y="0"/>
                </a:lnTo>
                <a:lnTo>
                  <a:pt x="1366710" y="36029"/>
                </a:lnTo>
                <a:lnTo>
                  <a:pt x="3258832" y="684771"/>
                </a:lnTo>
                <a:lnTo>
                  <a:pt x="3250450" y="709231"/>
                </a:lnTo>
                <a:lnTo>
                  <a:pt x="3215690" y="681786"/>
                </a:lnTo>
                <a:lnTo>
                  <a:pt x="3207943" y="719086"/>
                </a:lnTo>
                <a:lnTo>
                  <a:pt x="290906" y="113665"/>
                </a:lnTo>
                <a:lnTo>
                  <a:pt x="283171" y="150964"/>
                </a:lnTo>
                <a:lnTo>
                  <a:pt x="3200196" y="756386"/>
                </a:lnTo>
                <a:lnTo>
                  <a:pt x="3192513" y="793407"/>
                </a:lnTo>
                <a:lnTo>
                  <a:pt x="1030439" y="741921"/>
                </a:lnTo>
                <a:lnTo>
                  <a:pt x="1029538" y="780008"/>
                </a:lnTo>
                <a:lnTo>
                  <a:pt x="3315563" y="834440"/>
                </a:lnTo>
                <a:lnTo>
                  <a:pt x="3334613" y="834440"/>
                </a:lnTo>
                <a:lnTo>
                  <a:pt x="3395599" y="834440"/>
                </a:lnTo>
                <a:lnTo>
                  <a:pt x="3430295" y="8181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07940" y="4689348"/>
            <a:ext cx="127063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spc="-25" dirty="0">
                <a:latin typeface="Trebuchet MS"/>
                <a:cs typeface="Trebuchet MS"/>
              </a:rPr>
              <a:t>Choose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k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of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the </a:t>
            </a:r>
            <a:r>
              <a:rPr sz="1400" spc="-114" dirty="0">
                <a:latin typeface="Trebuchet MS"/>
                <a:cs typeface="Trebuchet MS"/>
              </a:rPr>
              <a:t>“nearest”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records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71416" y="4131690"/>
            <a:ext cx="2400935" cy="615950"/>
          </a:xfrm>
          <a:custGeom>
            <a:avLst/>
            <a:gdLst/>
            <a:ahLst/>
            <a:cxnLst/>
            <a:rect l="l" t="t" r="r" b="b"/>
            <a:pathLst>
              <a:path w="2400934" h="615950">
                <a:moveTo>
                  <a:pt x="2343683" y="250825"/>
                </a:moveTo>
                <a:lnTo>
                  <a:pt x="2336863" y="248831"/>
                </a:lnTo>
                <a:lnTo>
                  <a:pt x="2200554" y="209080"/>
                </a:lnTo>
                <a:lnTo>
                  <a:pt x="2208504" y="252806"/>
                </a:lnTo>
                <a:lnTo>
                  <a:pt x="453745" y="571855"/>
                </a:lnTo>
                <a:lnTo>
                  <a:pt x="461708" y="615581"/>
                </a:lnTo>
                <a:lnTo>
                  <a:pt x="2216454" y="296545"/>
                </a:lnTo>
                <a:lnTo>
                  <a:pt x="2224405" y="340271"/>
                </a:lnTo>
                <a:lnTo>
                  <a:pt x="2343683" y="250825"/>
                </a:lnTo>
                <a:close/>
              </a:path>
              <a:path w="2400934" h="615950">
                <a:moveTo>
                  <a:pt x="2359228" y="98945"/>
                </a:moveTo>
                <a:lnTo>
                  <a:pt x="2289200" y="98945"/>
                </a:lnTo>
                <a:lnTo>
                  <a:pt x="2266975" y="98945"/>
                </a:lnTo>
                <a:lnTo>
                  <a:pt x="2265934" y="142849"/>
                </a:lnTo>
                <a:lnTo>
                  <a:pt x="2359228" y="98945"/>
                </a:lnTo>
                <a:close/>
              </a:path>
              <a:path w="2400934" h="615950">
                <a:moveTo>
                  <a:pt x="2400833" y="79375"/>
                </a:moveTo>
                <a:lnTo>
                  <a:pt x="2269096" y="9537"/>
                </a:lnTo>
                <a:lnTo>
                  <a:pt x="2268042" y="53975"/>
                </a:lnTo>
                <a:lnTo>
                  <a:pt x="1054" y="0"/>
                </a:lnTo>
                <a:lnTo>
                  <a:pt x="0" y="44437"/>
                </a:lnTo>
                <a:lnTo>
                  <a:pt x="2266988" y="98412"/>
                </a:lnTo>
                <a:lnTo>
                  <a:pt x="2289213" y="98412"/>
                </a:lnTo>
                <a:lnTo>
                  <a:pt x="2360358" y="98412"/>
                </a:lnTo>
                <a:lnTo>
                  <a:pt x="2400833" y="793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CLASSIFIER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650740" y="2159507"/>
            <a:ext cx="4135120" cy="3223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505"/>
              </a:spcBef>
              <a:buClr>
                <a:srgbClr val="0C7B9C"/>
              </a:buClr>
              <a:buSzPct val="71428"/>
              <a:buFont typeface="Arial MT"/>
              <a:buChar char="●"/>
              <a:tabLst>
                <a:tab pos="269240" algn="l"/>
              </a:tabLst>
            </a:pPr>
            <a:r>
              <a:rPr sz="1400" spc="-80" dirty="0">
                <a:latin typeface="Trebuchet MS"/>
                <a:cs typeface="Trebuchet MS"/>
              </a:rPr>
              <a:t>Requires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three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things</a:t>
            </a:r>
            <a:endParaRPr sz="1400">
              <a:latin typeface="Trebuchet MS"/>
              <a:cs typeface="Trebuchet MS"/>
            </a:endParaRPr>
          </a:p>
          <a:p>
            <a:pPr marL="568960" lvl="1" indent="-213360">
              <a:lnSpc>
                <a:spcPct val="100000"/>
              </a:lnSpc>
              <a:spcBef>
                <a:spcPts val="409"/>
              </a:spcBef>
              <a:buClr>
                <a:srgbClr val="0C7B9C"/>
              </a:buClr>
              <a:buFont typeface="Arial MT"/>
              <a:buChar char="–"/>
              <a:tabLst>
                <a:tab pos="568960" algn="l"/>
              </a:tabLst>
            </a:pPr>
            <a:r>
              <a:rPr sz="1400" spc="-70" dirty="0">
                <a:latin typeface="Trebuchet MS"/>
                <a:cs typeface="Trebuchet MS"/>
              </a:rPr>
              <a:t>The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set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of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C3260C"/>
                </a:solidFill>
                <a:latin typeface="Trebuchet MS"/>
                <a:cs typeface="Trebuchet MS"/>
              </a:rPr>
              <a:t>stored</a:t>
            </a:r>
            <a:r>
              <a:rPr sz="1400" spc="-60" dirty="0">
                <a:solidFill>
                  <a:srgbClr val="C3260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C3260C"/>
                </a:solidFill>
                <a:latin typeface="Trebuchet MS"/>
                <a:cs typeface="Trebuchet MS"/>
              </a:rPr>
              <a:t>records</a:t>
            </a:r>
            <a:endParaRPr sz="1400">
              <a:latin typeface="Trebuchet MS"/>
              <a:cs typeface="Trebuchet MS"/>
            </a:endParaRPr>
          </a:p>
          <a:p>
            <a:pPr marL="568960" marR="327660" lvl="1" indent="-213360">
              <a:lnSpc>
                <a:spcPts val="1610"/>
              </a:lnSpc>
              <a:spcBef>
                <a:spcPts val="545"/>
              </a:spcBef>
              <a:buClr>
                <a:srgbClr val="0C7B9C"/>
              </a:buClr>
              <a:buFont typeface="Arial MT"/>
              <a:buChar char="–"/>
              <a:tabLst>
                <a:tab pos="570230" algn="l"/>
              </a:tabLst>
            </a:pPr>
            <a:r>
              <a:rPr sz="1400" spc="-75" dirty="0">
                <a:solidFill>
                  <a:srgbClr val="0070C0"/>
                </a:solidFill>
                <a:latin typeface="Trebuchet MS"/>
                <a:cs typeface="Trebuchet MS"/>
              </a:rPr>
              <a:t>Distance</a:t>
            </a:r>
            <a:r>
              <a:rPr sz="1400" spc="-5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0070C0"/>
                </a:solidFill>
                <a:latin typeface="Trebuchet MS"/>
                <a:cs typeface="Trebuchet MS"/>
              </a:rPr>
              <a:t>Metric</a:t>
            </a:r>
            <a:r>
              <a:rPr sz="1400" spc="-6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to </a:t>
            </a:r>
            <a:r>
              <a:rPr sz="1400" spc="-95" dirty="0">
                <a:latin typeface="Trebuchet MS"/>
                <a:cs typeface="Trebuchet MS"/>
              </a:rPr>
              <a:t>compute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distance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between 	</a:t>
            </a:r>
            <a:r>
              <a:rPr sz="1400" spc="-10" dirty="0">
                <a:latin typeface="Trebuchet MS"/>
                <a:cs typeface="Trebuchet MS"/>
              </a:rPr>
              <a:t>records</a:t>
            </a:r>
            <a:endParaRPr sz="1400">
              <a:latin typeface="Trebuchet MS"/>
              <a:cs typeface="Trebuchet MS"/>
            </a:endParaRPr>
          </a:p>
          <a:p>
            <a:pPr marL="568960" marR="17145" lvl="1" indent="-213360">
              <a:lnSpc>
                <a:spcPts val="1610"/>
              </a:lnSpc>
              <a:spcBef>
                <a:spcPts val="475"/>
              </a:spcBef>
              <a:buClr>
                <a:srgbClr val="0C7B9C"/>
              </a:buClr>
              <a:buFont typeface="Arial MT"/>
              <a:buChar char="–"/>
              <a:tabLst>
                <a:tab pos="570230" algn="l"/>
              </a:tabLst>
            </a:pPr>
            <a:r>
              <a:rPr sz="1400" spc="-70" dirty="0">
                <a:latin typeface="Trebuchet MS"/>
                <a:cs typeface="Trebuchet MS"/>
              </a:rPr>
              <a:t>The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value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of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i="1" spc="-160" dirty="0">
                <a:solidFill>
                  <a:srgbClr val="FF0000"/>
                </a:solidFill>
                <a:latin typeface="Trebuchet MS"/>
                <a:cs typeface="Trebuchet MS"/>
              </a:rPr>
              <a:t>k</a:t>
            </a:r>
            <a:r>
              <a:rPr sz="1400" spc="-160" dirty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14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0070C0"/>
                </a:solidFill>
                <a:latin typeface="Trebuchet MS"/>
                <a:cs typeface="Trebuchet MS"/>
              </a:rPr>
              <a:t>number</a:t>
            </a:r>
            <a:r>
              <a:rPr sz="14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0070C0"/>
                </a:solidFill>
                <a:latin typeface="Trebuchet MS"/>
                <a:cs typeface="Trebuchet MS"/>
              </a:rPr>
              <a:t>of</a:t>
            </a:r>
            <a:r>
              <a:rPr sz="14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0070C0"/>
                </a:solidFill>
                <a:latin typeface="Trebuchet MS"/>
                <a:cs typeface="Trebuchet MS"/>
              </a:rPr>
              <a:t>nearest</a:t>
            </a:r>
            <a:r>
              <a:rPr sz="14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0070C0"/>
                </a:solidFill>
                <a:latin typeface="Trebuchet MS"/>
                <a:cs typeface="Trebuchet MS"/>
              </a:rPr>
              <a:t>neighbors</a:t>
            </a:r>
            <a:r>
              <a:rPr sz="14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	</a:t>
            </a:r>
            <a:r>
              <a:rPr sz="1400" spc="-10" dirty="0">
                <a:latin typeface="Trebuchet MS"/>
                <a:cs typeface="Trebuchet MS"/>
              </a:rPr>
              <a:t>retrieve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755"/>
              </a:spcBef>
              <a:buClr>
                <a:srgbClr val="0C7B9C"/>
              </a:buClr>
              <a:buFont typeface="Arial MT"/>
              <a:buChar char="–"/>
            </a:pPr>
            <a:endParaRPr sz="1400">
              <a:latin typeface="Trebuchet MS"/>
              <a:cs typeface="Trebuchet MS"/>
            </a:endParaRPr>
          </a:p>
          <a:p>
            <a:pPr marL="269240" indent="-256540">
              <a:lnSpc>
                <a:spcPct val="100000"/>
              </a:lnSpc>
              <a:buClr>
                <a:srgbClr val="0C7B9C"/>
              </a:buClr>
              <a:buSzPct val="71428"/>
              <a:buFont typeface="Arial MT"/>
              <a:buChar char="●"/>
              <a:tabLst>
                <a:tab pos="269240" algn="l"/>
              </a:tabLst>
            </a:pPr>
            <a:r>
              <a:rPr sz="1400" spc="-105" dirty="0">
                <a:latin typeface="Trebuchet MS"/>
                <a:cs typeface="Trebuchet MS"/>
              </a:rPr>
              <a:t>To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classify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an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unknown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record:</a:t>
            </a:r>
            <a:endParaRPr sz="1400">
              <a:latin typeface="Trebuchet MS"/>
              <a:cs typeface="Trebuchet MS"/>
            </a:endParaRPr>
          </a:p>
          <a:p>
            <a:pPr marL="612140" indent="-256540">
              <a:lnSpc>
                <a:spcPct val="100000"/>
              </a:lnSpc>
              <a:spcBef>
                <a:spcPts val="405"/>
              </a:spcBef>
              <a:buClr>
                <a:srgbClr val="0C7B9C"/>
              </a:buClr>
              <a:buAutoNum type="arabicPeriod"/>
              <a:tabLst>
                <a:tab pos="612140" algn="l"/>
              </a:tabLst>
            </a:pPr>
            <a:r>
              <a:rPr sz="1400" spc="-65" dirty="0">
                <a:solidFill>
                  <a:srgbClr val="C3260C"/>
                </a:solidFill>
                <a:latin typeface="Trebuchet MS"/>
                <a:cs typeface="Trebuchet MS"/>
              </a:rPr>
              <a:t>Compute</a:t>
            </a:r>
            <a:r>
              <a:rPr sz="1400" spc="-45" dirty="0">
                <a:solidFill>
                  <a:srgbClr val="C3260C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C3260C"/>
                </a:solidFill>
                <a:latin typeface="Trebuchet MS"/>
                <a:cs typeface="Trebuchet MS"/>
              </a:rPr>
              <a:t>distance</a:t>
            </a:r>
            <a:r>
              <a:rPr sz="1400" spc="-40" dirty="0">
                <a:solidFill>
                  <a:srgbClr val="C3260C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to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other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training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records</a:t>
            </a:r>
            <a:endParaRPr sz="1400">
              <a:latin typeface="Trebuchet MS"/>
              <a:cs typeface="Trebuchet MS"/>
            </a:endParaRPr>
          </a:p>
          <a:p>
            <a:pPr marL="612140" indent="-256540">
              <a:lnSpc>
                <a:spcPct val="100000"/>
              </a:lnSpc>
              <a:spcBef>
                <a:spcPts val="434"/>
              </a:spcBef>
              <a:buClr>
                <a:srgbClr val="0C7B9C"/>
              </a:buClr>
              <a:buAutoNum type="arabicPeriod"/>
              <a:tabLst>
                <a:tab pos="612140" algn="l"/>
              </a:tabLst>
            </a:pPr>
            <a:r>
              <a:rPr sz="1400" spc="-110" dirty="0">
                <a:latin typeface="Trebuchet MS"/>
                <a:cs typeface="Trebuchet MS"/>
              </a:rPr>
              <a:t>Identify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i="1" spc="-70" dirty="0">
                <a:solidFill>
                  <a:srgbClr val="FF0000"/>
                </a:solidFill>
                <a:latin typeface="Trebuchet MS"/>
                <a:cs typeface="Trebuchet MS"/>
              </a:rPr>
              <a:t>k</a:t>
            </a:r>
            <a:r>
              <a:rPr sz="1400" i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0070C0"/>
                </a:solidFill>
                <a:latin typeface="Trebuchet MS"/>
                <a:cs typeface="Trebuchet MS"/>
              </a:rPr>
              <a:t>nearest</a:t>
            </a:r>
            <a:r>
              <a:rPr sz="14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Trebuchet MS"/>
                <a:cs typeface="Trebuchet MS"/>
              </a:rPr>
              <a:t>neighbors</a:t>
            </a:r>
            <a:endParaRPr sz="1400">
              <a:latin typeface="Trebuchet MS"/>
              <a:cs typeface="Trebuchet MS"/>
            </a:endParaRPr>
          </a:p>
          <a:p>
            <a:pPr marL="612775" marR="5080" indent="-257175">
              <a:lnSpc>
                <a:spcPct val="95000"/>
              </a:lnSpc>
              <a:spcBef>
                <a:spcPts val="490"/>
              </a:spcBef>
              <a:buClr>
                <a:srgbClr val="0C7B9C"/>
              </a:buClr>
              <a:buAutoNum type="arabicPeriod"/>
              <a:tabLst>
                <a:tab pos="612775" algn="l"/>
              </a:tabLst>
            </a:pPr>
            <a:r>
              <a:rPr sz="1400" spc="-45" dirty="0">
                <a:latin typeface="Trebuchet MS"/>
                <a:cs typeface="Trebuchet MS"/>
              </a:rPr>
              <a:t>Use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class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labels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of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nearest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neighbors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to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determine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class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label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of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unknown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record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65" dirty="0">
                <a:latin typeface="Trebuchet MS"/>
                <a:cs typeface="Trebuchet MS"/>
              </a:rPr>
              <a:t>(e.g.,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by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taking </a:t>
            </a:r>
            <a:r>
              <a:rPr sz="1400" spc="-110" dirty="0">
                <a:solidFill>
                  <a:srgbClr val="C3260C"/>
                </a:solidFill>
                <a:latin typeface="Trebuchet MS"/>
                <a:cs typeface="Trebuchet MS"/>
              </a:rPr>
              <a:t>majority</a:t>
            </a:r>
            <a:r>
              <a:rPr sz="1400" spc="-35" dirty="0">
                <a:solidFill>
                  <a:srgbClr val="C3260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C3260C"/>
                </a:solidFill>
                <a:latin typeface="Trebuchet MS"/>
                <a:cs typeface="Trebuchet MS"/>
              </a:rPr>
              <a:t>vote</a:t>
            </a:r>
            <a:r>
              <a:rPr sz="1400" spc="-10" dirty="0"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1037" y="2141183"/>
            <a:ext cx="3218180" cy="3234690"/>
            <a:chOff x="1101037" y="2141183"/>
            <a:chExt cx="3218180" cy="3234690"/>
          </a:xfrm>
        </p:grpSpPr>
        <p:sp>
          <p:nvSpPr>
            <p:cNvPr id="5" name="object 5"/>
            <p:cNvSpPr/>
            <p:nvPr/>
          </p:nvSpPr>
          <p:spPr>
            <a:xfrm>
              <a:off x="1101740" y="2319896"/>
              <a:ext cx="3216910" cy="3054985"/>
            </a:xfrm>
            <a:custGeom>
              <a:avLst/>
              <a:gdLst/>
              <a:ahLst/>
              <a:cxnLst/>
              <a:rect l="l" t="t" r="r" b="b"/>
              <a:pathLst>
                <a:path w="3216910" h="3054985">
                  <a:moveTo>
                    <a:pt x="0" y="3054970"/>
                  </a:moveTo>
                  <a:lnTo>
                    <a:pt x="3216571" y="3054970"/>
                  </a:lnTo>
                  <a:lnTo>
                    <a:pt x="3216571" y="0"/>
                  </a:lnTo>
                  <a:lnTo>
                    <a:pt x="0" y="0"/>
                  </a:lnTo>
                  <a:lnTo>
                    <a:pt x="0" y="30549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9137" y="2603282"/>
              <a:ext cx="2725420" cy="2593340"/>
            </a:xfrm>
            <a:custGeom>
              <a:avLst/>
              <a:gdLst/>
              <a:ahLst/>
              <a:cxnLst/>
              <a:rect l="l" t="t" r="r" b="b"/>
              <a:pathLst>
                <a:path w="2725420" h="2593340">
                  <a:moveTo>
                    <a:pt x="625464" y="447022"/>
                  </a:moveTo>
                  <a:lnTo>
                    <a:pt x="446726" y="447022"/>
                  </a:lnTo>
                </a:path>
                <a:path w="2725420" h="2593340">
                  <a:moveTo>
                    <a:pt x="536124" y="536426"/>
                  </a:moveTo>
                  <a:lnTo>
                    <a:pt x="536124" y="357617"/>
                  </a:lnTo>
                </a:path>
                <a:path w="2725420" h="2593340">
                  <a:moveTo>
                    <a:pt x="982821" y="536426"/>
                  </a:moveTo>
                  <a:lnTo>
                    <a:pt x="804142" y="536426"/>
                  </a:lnTo>
                </a:path>
                <a:path w="2725420" h="2593340">
                  <a:moveTo>
                    <a:pt x="893482" y="625830"/>
                  </a:moveTo>
                  <a:lnTo>
                    <a:pt x="893482" y="447022"/>
                  </a:lnTo>
                </a:path>
                <a:path w="2725420" h="2593340">
                  <a:moveTo>
                    <a:pt x="714803" y="804639"/>
                  </a:moveTo>
                  <a:lnTo>
                    <a:pt x="536124" y="804639"/>
                  </a:lnTo>
                </a:path>
                <a:path w="2725420" h="2593340">
                  <a:moveTo>
                    <a:pt x="625464" y="894044"/>
                  </a:moveTo>
                  <a:lnTo>
                    <a:pt x="625464" y="715235"/>
                  </a:lnTo>
                </a:path>
                <a:path w="2725420" h="2593340">
                  <a:moveTo>
                    <a:pt x="1161559" y="89404"/>
                  </a:moveTo>
                  <a:lnTo>
                    <a:pt x="982821" y="89404"/>
                  </a:lnTo>
                </a:path>
                <a:path w="2725420" h="2593340">
                  <a:moveTo>
                    <a:pt x="1072219" y="178808"/>
                  </a:moveTo>
                  <a:lnTo>
                    <a:pt x="1072219" y="0"/>
                  </a:lnTo>
                </a:path>
                <a:path w="2725420" h="2593340">
                  <a:moveTo>
                    <a:pt x="1250898" y="894044"/>
                  </a:moveTo>
                  <a:lnTo>
                    <a:pt x="1072219" y="894044"/>
                  </a:lnTo>
                </a:path>
                <a:path w="2725420" h="2593340">
                  <a:moveTo>
                    <a:pt x="1161559" y="983448"/>
                  </a:moveTo>
                  <a:lnTo>
                    <a:pt x="1161559" y="804639"/>
                  </a:lnTo>
                </a:path>
                <a:path w="2725420" h="2593340">
                  <a:moveTo>
                    <a:pt x="178702" y="2324574"/>
                  </a:moveTo>
                  <a:lnTo>
                    <a:pt x="0" y="2324574"/>
                  </a:lnTo>
                </a:path>
                <a:path w="2725420" h="2593340">
                  <a:moveTo>
                    <a:pt x="89351" y="2413979"/>
                  </a:moveTo>
                  <a:lnTo>
                    <a:pt x="89351" y="2235170"/>
                  </a:lnTo>
                </a:path>
                <a:path w="2725420" h="2593340">
                  <a:moveTo>
                    <a:pt x="804142" y="2324574"/>
                  </a:moveTo>
                  <a:lnTo>
                    <a:pt x="625464" y="2324574"/>
                  </a:lnTo>
                </a:path>
                <a:path w="2725420" h="2593340">
                  <a:moveTo>
                    <a:pt x="714803" y="2413979"/>
                  </a:moveTo>
                  <a:lnTo>
                    <a:pt x="714803" y="2235170"/>
                  </a:lnTo>
                </a:path>
                <a:path w="2725420" h="2593340">
                  <a:moveTo>
                    <a:pt x="536124" y="2503383"/>
                  </a:moveTo>
                  <a:lnTo>
                    <a:pt x="357387" y="2503383"/>
                  </a:lnTo>
                </a:path>
                <a:path w="2725420" h="2593340">
                  <a:moveTo>
                    <a:pt x="446726" y="2592770"/>
                  </a:moveTo>
                  <a:lnTo>
                    <a:pt x="446726" y="2413979"/>
                  </a:lnTo>
                </a:path>
                <a:path w="2725420" h="2593340">
                  <a:moveTo>
                    <a:pt x="446726" y="2101063"/>
                  </a:moveTo>
                  <a:lnTo>
                    <a:pt x="268047" y="2101063"/>
                  </a:lnTo>
                </a:path>
                <a:path w="2725420" h="2593340">
                  <a:moveTo>
                    <a:pt x="357387" y="2190468"/>
                  </a:moveTo>
                  <a:lnTo>
                    <a:pt x="357387" y="2011659"/>
                  </a:lnTo>
                </a:path>
                <a:path w="2725420" h="2593340">
                  <a:moveTo>
                    <a:pt x="2591166" y="2145766"/>
                  </a:moveTo>
                  <a:lnTo>
                    <a:pt x="2412428" y="2145766"/>
                  </a:lnTo>
                </a:path>
                <a:path w="2725420" h="2593340">
                  <a:moveTo>
                    <a:pt x="2501768" y="2235170"/>
                  </a:moveTo>
                  <a:lnTo>
                    <a:pt x="2501768" y="2056361"/>
                  </a:lnTo>
                </a:path>
                <a:path w="2725420" h="2593340">
                  <a:moveTo>
                    <a:pt x="2725146" y="2503383"/>
                  </a:moveTo>
                  <a:lnTo>
                    <a:pt x="2546467" y="2503383"/>
                  </a:lnTo>
                </a:path>
                <a:path w="2725420" h="2593340">
                  <a:moveTo>
                    <a:pt x="2635806" y="2592770"/>
                  </a:moveTo>
                  <a:lnTo>
                    <a:pt x="2635806" y="2413979"/>
                  </a:lnTo>
                </a:path>
                <a:path w="2725420" h="2593340">
                  <a:moveTo>
                    <a:pt x="2323089" y="2413979"/>
                  </a:moveTo>
                  <a:lnTo>
                    <a:pt x="2144410" y="2413979"/>
                  </a:lnTo>
                </a:path>
                <a:path w="2725420" h="2593340">
                  <a:moveTo>
                    <a:pt x="2233749" y="2503383"/>
                  </a:moveTo>
                  <a:lnTo>
                    <a:pt x="2233749" y="2324574"/>
                  </a:lnTo>
                </a:path>
                <a:path w="2725420" h="2593340">
                  <a:moveTo>
                    <a:pt x="2233749" y="1966957"/>
                  </a:moveTo>
                  <a:lnTo>
                    <a:pt x="2055071" y="1966957"/>
                  </a:lnTo>
                </a:path>
                <a:path w="2725420" h="2593340">
                  <a:moveTo>
                    <a:pt x="2144410" y="2056361"/>
                  </a:moveTo>
                  <a:lnTo>
                    <a:pt x="2144410" y="1877552"/>
                  </a:lnTo>
                </a:path>
              </a:pathLst>
            </a:custGeom>
            <a:ln w="1264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0441" y="2558580"/>
              <a:ext cx="2948940" cy="2682240"/>
            </a:xfrm>
            <a:custGeom>
              <a:avLst/>
              <a:gdLst/>
              <a:ahLst/>
              <a:cxnLst/>
              <a:rect l="l" t="t" r="r" b="b"/>
              <a:pathLst>
                <a:path w="2948940" h="2682240">
                  <a:moveTo>
                    <a:pt x="357398" y="1028150"/>
                  </a:moveTo>
                  <a:lnTo>
                    <a:pt x="178696" y="1028150"/>
                  </a:lnTo>
                </a:path>
                <a:path w="2948940" h="2682240">
                  <a:moveTo>
                    <a:pt x="2010389" y="2034010"/>
                  </a:moveTo>
                  <a:lnTo>
                    <a:pt x="1831652" y="2034010"/>
                  </a:lnTo>
                </a:path>
                <a:path w="2948940" h="2682240">
                  <a:moveTo>
                    <a:pt x="2814503" y="1654041"/>
                  </a:moveTo>
                  <a:lnTo>
                    <a:pt x="2635824" y="1654041"/>
                  </a:lnTo>
                </a:path>
                <a:path w="2948940" h="2682240">
                  <a:moveTo>
                    <a:pt x="1585953" y="2592788"/>
                  </a:moveTo>
                  <a:lnTo>
                    <a:pt x="1407275" y="2592788"/>
                  </a:lnTo>
                </a:path>
                <a:path w="2948940" h="2682240">
                  <a:moveTo>
                    <a:pt x="1610148" y="1531080"/>
                  </a:moveTo>
                  <a:lnTo>
                    <a:pt x="1431469" y="1531080"/>
                  </a:lnTo>
                </a:path>
                <a:path w="2948940" h="2682240">
                  <a:moveTo>
                    <a:pt x="2233767" y="581128"/>
                  </a:moveTo>
                  <a:lnTo>
                    <a:pt x="2055030" y="581128"/>
                  </a:lnTo>
                </a:path>
                <a:path w="2948940" h="2682240">
                  <a:moveTo>
                    <a:pt x="759461" y="1475172"/>
                  </a:moveTo>
                  <a:lnTo>
                    <a:pt x="580782" y="1475172"/>
                  </a:lnTo>
                </a:path>
                <a:path w="2948940" h="2682240">
                  <a:moveTo>
                    <a:pt x="1876351" y="89404"/>
                  </a:moveTo>
                  <a:lnTo>
                    <a:pt x="1697672" y="89404"/>
                  </a:lnTo>
                </a:path>
                <a:path w="2948940" h="2682240">
                  <a:moveTo>
                    <a:pt x="178696" y="1832850"/>
                  </a:moveTo>
                  <a:lnTo>
                    <a:pt x="0" y="1832850"/>
                  </a:lnTo>
                </a:path>
                <a:path w="2948940" h="2682240">
                  <a:moveTo>
                    <a:pt x="402045" y="0"/>
                  </a:moveTo>
                  <a:lnTo>
                    <a:pt x="223372" y="0"/>
                  </a:lnTo>
                </a:path>
                <a:path w="2948940" h="2682240">
                  <a:moveTo>
                    <a:pt x="2591125" y="1229310"/>
                  </a:moveTo>
                  <a:lnTo>
                    <a:pt x="2412446" y="1229310"/>
                  </a:lnTo>
                </a:path>
                <a:path w="2948940" h="2682240">
                  <a:moveTo>
                    <a:pt x="1898671" y="1028150"/>
                  </a:moveTo>
                  <a:lnTo>
                    <a:pt x="1719992" y="1028150"/>
                  </a:lnTo>
                </a:path>
                <a:path w="2948940" h="2682240">
                  <a:moveTo>
                    <a:pt x="1161518" y="1922255"/>
                  </a:moveTo>
                  <a:lnTo>
                    <a:pt x="982839" y="1922255"/>
                  </a:lnTo>
                </a:path>
                <a:path w="2948940" h="2682240">
                  <a:moveTo>
                    <a:pt x="201034" y="2101063"/>
                  </a:moveTo>
                  <a:lnTo>
                    <a:pt x="22337" y="2101063"/>
                  </a:lnTo>
                </a:path>
                <a:path w="2948940" h="2682240">
                  <a:moveTo>
                    <a:pt x="2769862" y="134106"/>
                  </a:moveTo>
                  <a:lnTo>
                    <a:pt x="2591125" y="134106"/>
                  </a:lnTo>
                </a:path>
                <a:path w="2948940" h="2682240">
                  <a:moveTo>
                    <a:pt x="1161518" y="1251661"/>
                  </a:moveTo>
                  <a:lnTo>
                    <a:pt x="982839" y="1251661"/>
                  </a:lnTo>
                </a:path>
                <a:path w="2948940" h="2682240">
                  <a:moveTo>
                    <a:pt x="1429595" y="2235170"/>
                  </a:moveTo>
                  <a:lnTo>
                    <a:pt x="1250916" y="2235170"/>
                  </a:lnTo>
                </a:path>
                <a:path w="2948940" h="2682240">
                  <a:moveTo>
                    <a:pt x="1094557" y="2682174"/>
                  </a:moveTo>
                  <a:lnTo>
                    <a:pt x="915820" y="2682174"/>
                  </a:lnTo>
                </a:path>
                <a:path w="2948940" h="2682240">
                  <a:moveTo>
                    <a:pt x="2948541" y="1966957"/>
                  </a:moveTo>
                  <a:lnTo>
                    <a:pt x="2769862" y="1966957"/>
                  </a:lnTo>
                </a:path>
              </a:pathLst>
            </a:custGeom>
            <a:ln w="1826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8797" y="2404399"/>
              <a:ext cx="937894" cy="938530"/>
            </a:xfrm>
            <a:custGeom>
              <a:avLst/>
              <a:gdLst/>
              <a:ahLst/>
              <a:cxnLst/>
              <a:rect l="l" t="t" r="r" b="b"/>
              <a:pathLst>
                <a:path w="937894" h="938529">
                  <a:moveTo>
                    <a:pt x="0" y="469013"/>
                  </a:moveTo>
                  <a:lnTo>
                    <a:pt x="2419" y="421067"/>
                  </a:lnTo>
                  <a:lnTo>
                    <a:pt x="9522" y="374503"/>
                  </a:lnTo>
                  <a:lnTo>
                    <a:pt x="21072" y="329559"/>
                  </a:lnTo>
                  <a:lnTo>
                    <a:pt x="36833" y="286470"/>
                  </a:lnTo>
                  <a:lnTo>
                    <a:pt x="56570" y="245473"/>
                  </a:lnTo>
                  <a:lnTo>
                    <a:pt x="80048" y="206802"/>
                  </a:lnTo>
                  <a:lnTo>
                    <a:pt x="107030" y="170695"/>
                  </a:lnTo>
                  <a:lnTo>
                    <a:pt x="137282" y="137387"/>
                  </a:lnTo>
                  <a:lnTo>
                    <a:pt x="170568" y="107114"/>
                  </a:lnTo>
                  <a:lnTo>
                    <a:pt x="206651" y="80111"/>
                  </a:lnTo>
                  <a:lnTo>
                    <a:pt x="245298" y="56616"/>
                  </a:lnTo>
                  <a:lnTo>
                    <a:pt x="286271" y="36863"/>
                  </a:lnTo>
                  <a:lnTo>
                    <a:pt x="329336" y="21089"/>
                  </a:lnTo>
                  <a:lnTo>
                    <a:pt x="374257" y="9530"/>
                  </a:lnTo>
                  <a:lnTo>
                    <a:pt x="420798" y="2421"/>
                  </a:lnTo>
                  <a:lnTo>
                    <a:pt x="468724" y="0"/>
                  </a:lnTo>
                  <a:lnTo>
                    <a:pt x="516650" y="2421"/>
                  </a:lnTo>
                  <a:lnTo>
                    <a:pt x="563191" y="9530"/>
                  </a:lnTo>
                  <a:lnTo>
                    <a:pt x="608112" y="21089"/>
                  </a:lnTo>
                  <a:lnTo>
                    <a:pt x="651177" y="36863"/>
                  </a:lnTo>
                  <a:lnTo>
                    <a:pt x="692150" y="56616"/>
                  </a:lnTo>
                  <a:lnTo>
                    <a:pt x="730797" y="80111"/>
                  </a:lnTo>
                  <a:lnTo>
                    <a:pt x="766881" y="107114"/>
                  </a:lnTo>
                  <a:lnTo>
                    <a:pt x="800166" y="137387"/>
                  </a:lnTo>
                  <a:lnTo>
                    <a:pt x="830418" y="170695"/>
                  </a:lnTo>
                  <a:lnTo>
                    <a:pt x="857400" y="206802"/>
                  </a:lnTo>
                  <a:lnTo>
                    <a:pt x="880878" y="245473"/>
                  </a:lnTo>
                  <a:lnTo>
                    <a:pt x="900615" y="286470"/>
                  </a:lnTo>
                  <a:lnTo>
                    <a:pt x="916377" y="329559"/>
                  </a:lnTo>
                  <a:lnTo>
                    <a:pt x="927926" y="374503"/>
                  </a:lnTo>
                  <a:lnTo>
                    <a:pt x="935029" y="421067"/>
                  </a:lnTo>
                  <a:lnTo>
                    <a:pt x="937449" y="469013"/>
                  </a:lnTo>
                  <a:lnTo>
                    <a:pt x="935029" y="516970"/>
                  </a:lnTo>
                  <a:lnTo>
                    <a:pt x="927926" y="563540"/>
                  </a:lnTo>
                  <a:lnTo>
                    <a:pt x="916377" y="608489"/>
                  </a:lnTo>
                  <a:lnTo>
                    <a:pt x="900615" y="651581"/>
                  </a:lnTo>
                  <a:lnTo>
                    <a:pt x="880878" y="692580"/>
                  </a:lnTo>
                  <a:lnTo>
                    <a:pt x="857400" y="731250"/>
                  </a:lnTo>
                  <a:lnTo>
                    <a:pt x="830418" y="767356"/>
                  </a:lnTo>
                  <a:lnTo>
                    <a:pt x="800166" y="800662"/>
                  </a:lnTo>
                  <a:lnTo>
                    <a:pt x="766881" y="830932"/>
                  </a:lnTo>
                  <a:lnTo>
                    <a:pt x="730797" y="857931"/>
                  </a:lnTo>
                  <a:lnTo>
                    <a:pt x="692150" y="881423"/>
                  </a:lnTo>
                  <a:lnTo>
                    <a:pt x="651177" y="901172"/>
                  </a:lnTo>
                  <a:lnTo>
                    <a:pt x="608112" y="916942"/>
                  </a:lnTo>
                  <a:lnTo>
                    <a:pt x="563191" y="928499"/>
                  </a:lnTo>
                  <a:lnTo>
                    <a:pt x="516650" y="935606"/>
                  </a:lnTo>
                  <a:lnTo>
                    <a:pt x="468724" y="938027"/>
                  </a:lnTo>
                  <a:lnTo>
                    <a:pt x="420798" y="935606"/>
                  </a:lnTo>
                  <a:lnTo>
                    <a:pt x="374257" y="928499"/>
                  </a:lnTo>
                  <a:lnTo>
                    <a:pt x="329336" y="916942"/>
                  </a:lnTo>
                  <a:lnTo>
                    <a:pt x="286271" y="901172"/>
                  </a:lnTo>
                  <a:lnTo>
                    <a:pt x="245298" y="881423"/>
                  </a:lnTo>
                  <a:lnTo>
                    <a:pt x="206651" y="857931"/>
                  </a:lnTo>
                  <a:lnTo>
                    <a:pt x="170568" y="830932"/>
                  </a:lnTo>
                  <a:lnTo>
                    <a:pt x="137282" y="800662"/>
                  </a:lnTo>
                  <a:lnTo>
                    <a:pt x="107030" y="767356"/>
                  </a:lnTo>
                  <a:lnTo>
                    <a:pt x="80048" y="731250"/>
                  </a:lnTo>
                  <a:lnTo>
                    <a:pt x="56570" y="692580"/>
                  </a:lnTo>
                  <a:lnTo>
                    <a:pt x="36833" y="651581"/>
                  </a:lnTo>
                  <a:lnTo>
                    <a:pt x="21072" y="608489"/>
                  </a:lnTo>
                  <a:lnTo>
                    <a:pt x="9522" y="563540"/>
                  </a:lnTo>
                  <a:lnTo>
                    <a:pt x="2419" y="516970"/>
                  </a:lnTo>
                  <a:lnTo>
                    <a:pt x="0" y="469013"/>
                  </a:lnTo>
                </a:path>
              </a:pathLst>
            </a:custGeom>
            <a:ln w="23879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0287" y="2802334"/>
              <a:ext cx="142061" cy="1421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25084" y="2141879"/>
              <a:ext cx="140970" cy="662940"/>
            </a:xfrm>
            <a:custGeom>
              <a:avLst/>
              <a:gdLst/>
              <a:ahLst/>
              <a:cxnLst/>
              <a:rect l="l" t="t" r="r" b="b"/>
              <a:pathLst>
                <a:path w="140969" h="662939">
                  <a:moveTo>
                    <a:pt x="112303" y="0"/>
                  </a:moveTo>
                  <a:lnTo>
                    <a:pt x="27710" y="618639"/>
                  </a:lnTo>
                  <a:lnTo>
                    <a:pt x="0" y="614805"/>
                  </a:lnTo>
                  <a:lnTo>
                    <a:pt x="36203" y="662564"/>
                  </a:lnTo>
                  <a:lnTo>
                    <a:pt x="83949" y="626310"/>
                  </a:lnTo>
                  <a:lnTo>
                    <a:pt x="56239" y="622534"/>
                  </a:lnTo>
                  <a:lnTo>
                    <a:pt x="140892" y="3954"/>
                  </a:lnTo>
                  <a:lnTo>
                    <a:pt x="112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5084" y="2141878"/>
              <a:ext cx="140970" cy="662940"/>
            </a:xfrm>
            <a:custGeom>
              <a:avLst/>
              <a:gdLst/>
              <a:ahLst/>
              <a:cxnLst/>
              <a:rect l="l" t="t" r="r" b="b"/>
              <a:pathLst>
                <a:path w="140969" h="662939">
                  <a:moveTo>
                    <a:pt x="36204" y="662563"/>
                  </a:moveTo>
                  <a:lnTo>
                    <a:pt x="83949" y="626310"/>
                  </a:lnTo>
                  <a:lnTo>
                    <a:pt x="56239" y="622535"/>
                  </a:lnTo>
                  <a:lnTo>
                    <a:pt x="140892" y="3954"/>
                  </a:lnTo>
                  <a:lnTo>
                    <a:pt x="112304" y="0"/>
                  </a:lnTo>
                  <a:lnTo>
                    <a:pt x="27709" y="618640"/>
                  </a:lnTo>
                  <a:lnTo>
                    <a:pt x="0" y="614805"/>
                  </a:lnTo>
                  <a:lnTo>
                    <a:pt x="36204" y="6625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41967" y="1929630"/>
            <a:ext cx="112141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Arial"/>
                <a:cs typeface="Arial"/>
              </a:rPr>
              <a:t>Unknown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record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DEFINITION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231847" y="2922053"/>
            <a:ext cx="565150" cy="567055"/>
            <a:chOff x="2231847" y="2922053"/>
            <a:chExt cx="565150" cy="567055"/>
          </a:xfrm>
        </p:grpSpPr>
        <p:sp>
          <p:nvSpPr>
            <p:cNvPr id="4" name="object 4"/>
            <p:cNvSpPr/>
            <p:nvPr/>
          </p:nvSpPr>
          <p:spPr>
            <a:xfrm>
              <a:off x="2364569" y="3093072"/>
              <a:ext cx="133985" cy="0"/>
            </a:xfrm>
            <a:custGeom>
              <a:avLst/>
              <a:gdLst/>
              <a:ahLst/>
              <a:cxnLst/>
              <a:rect l="l" t="t" r="r" b="b"/>
              <a:pathLst>
                <a:path w="133985">
                  <a:moveTo>
                    <a:pt x="133445" y="0"/>
                  </a:moveTo>
                  <a:lnTo>
                    <a:pt x="0" y="0"/>
                  </a:lnTo>
                </a:path>
              </a:pathLst>
            </a:custGeom>
            <a:ln w="3144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7722" y="3143737"/>
              <a:ext cx="7620" cy="62230"/>
            </a:xfrm>
            <a:custGeom>
              <a:avLst/>
              <a:gdLst/>
              <a:ahLst/>
              <a:cxnLst/>
              <a:rect l="l" t="t" r="r" b="b"/>
              <a:pathLst>
                <a:path w="7619" h="62230">
                  <a:moveTo>
                    <a:pt x="0" y="61719"/>
                  </a:moveTo>
                  <a:lnTo>
                    <a:pt x="1898" y="30476"/>
                  </a:lnTo>
                  <a:lnTo>
                    <a:pt x="7411" y="0"/>
                  </a:lnTo>
                </a:path>
              </a:pathLst>
            </a:custGeom>
            <a:ln w="313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0724" y="2942406"/>
              <a:ext cx="166563" cy="157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8509" y="2937928"/>
              <a:ext cx="322580" cy="535305"/>
            </a:xfrm>
            <a:custGeom>
              <a:avLst/>
              <a:gdLst/>
              <a:ahLst/>
              <a:cxnLst/>
              <a:rect l="l" t="t" r="r" b="b"/>
              <a:pathLst>
                <a:path w="322580" h="535304">
                  <a:moveTo>
                    <a:pt x="12938" y="3607"/>
                  </a:moveTo>
                  <a:lnTo>
                    <a:pt x="41419" y="0"/>
                  </a:lnTo>
                  <a:lnTo>
                    <a:pt x="72809" y="0"/>
                  </a:lnTo>
                  <a:lnTo>
                    <a:pt x="75412" y="0"/>
                  </a:lnTo>
                </a:path>
                <a:path w="322580" h="535304">
                  <a:moveTo>
                    <a:pt x="137196" y="11975"/>
                  </a:moveTo>
                  <a:lnTo>
                    <a:pt x="162844" y="21187"/>
                  </a:lnTo>
                  <a:lnTo>
                    <a:pt x="190406" y="35082"/>
                  </a:lnTo>
                  <a:lnTo>
                    <a:pt x="194234" y="37692"/>
                  </a:lnTo>
                </a:path>
                <a:path w="322580" h="535304">
                  <a:moveTo>
                    <a:pt x="243846" y="76612"/>
                  </a:moveTo>
                  <a:lnTo>
                    <a:pt x="261301" y="95112"/>
                  </a:lnTo>
                  <a:lnTo>
                    <a:pt x="279753" y="119831"/>
                  </a:lnTo>
                  <a:lnTo>
                    <a:pt x="282585" y="125589"/>
                  </a:lnTo>
                </a:path>
                <a:path w="322580" h="535304">
                  <a:moveTo>
                    <a:pt x="310147" y="181781"/>
                  </a:moveTo>
                  <a:lnTo>
                    <a:pt x="316655" y="205809"/>
                  </a:lnTo>
                  <a:lnTo>
                    <a:pt x="322167" y="236285"/>
                  </a:lnTo>
                  <a:lnTo>
                    <a:pt x="322167" y="243578"/>
                  </a:lnTo>
                </a:path>
                <a:path w="322580" h="535304">
                  <a:moveTo>
                    <a:pt x="321172" y="306449"/>
                  </a:moveTo>
                  <a:lnTo>
                    <a:pt x="316655" y="329479"/>
                  </a:lnTo>
                  <a:lnTo>
                    <a:pt x="308233" y="359955"/>
                  </a:lnTo>
                  <a:lnTo>
                    <a:pt x="305630" y="367248"/>
                  </a:lnTo>
                </a:path>
                <a:path w="322580" h="535304">
                  <a:moveTo>
                    <a:pt x="275159" y="421752"/>
                  </a:moveTo>
                  <a:lnTo>
                    <a:pt x="261301" y="440175"/>
                  </a:lnTo>
                  <a:lnTo>
                    <a:pt x="240247" y="463282"/>
                  </a:lnTo>
                  <a:lnTo>
                    <a:pt x="233739" y="468809"/>
                  </a:lnTo>
                </a:path>
                <a:path w="322580" h="535304">
                  <a:moveTo>
                    <a:pt x="182214" y="503891"/>
                  </a:moveTo>
                  <a:lnTo>
                    <a:pt x="162844" y="513947"/>
                  </a:lnTo>
                  <a:lnTo>
                    <a:pt x="133368" y="525002"/>
                  </a:lnTo>
                  <a:lnTo>
                    <a:pt x="124258" y="526921"/>
                  </a:lnTo>
                </a:path>
                <a:path w="322580" h="535304">
                  <a:moveTo>
                    <a:pt x="62550" y="535288"/>
                  </a:moveTo>
                  <a:lnTo>
                    <a:pt x="41419" y="535288"/>
                  </a:lnTo>
                  <a:lnTo>
                    <a:pt x="10029" y="531527"/>
                  </a:lnTo>
                  <a:lnTo>
                    <a:pt x="0" y="529761"/>
                  </a:lnTo>
                </a:path>
              </a:pathLst>
            </a:custGeom>
            <a:ln w="314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5979" y="3299772"/>
              <a:ext cx="159287" cy="1632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7722" y="3205457"/>
              <a:ext cx="5715" cy="50165"/>
            </a:xfrm>
            <a:custGeom>
              <a:avLst/>
              <a:gdLst/>
              <a:ahLst/>
              <a:cxnLst/>
              <a:rect l="l" t="t" r="r" b="b"/>
              <a:pathLst>
                <a:path w="5714" h="50164">
                  <a:moveTo>
                    <a:pt x="5512" y="49974"/>
                  </a:moveTo>
                  <a:lnTo>
                    <a:pt x="1898" y="31474"/>
                  </a:lnTo>
                  <a:lnTo>
                    <a:pt x="0" y="0"/>
                  </a:lnTo>
                </a:path>
              </a:pathLst>
            </a:custGeom>
            <a:ln w="313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65980" y="2081535"/>
            <a:ext cx="1863725" cy="20923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850">
              <a:latin typeface="Times New Roman"/>
              <a:cs typeface="Times New Roman"/>
            </a:endParaRPr>
          </a:p>
          <a:p>
            <a:pPr marL="33655" algn="ctr">
              <a:lnSpc>
                <a:spcPct val="100000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70199" y="3681713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29">
                <a:moveTo>
                  <a:pt x="138039" y="69166"/>
                </a:moveTo>
                <a:lnTo>
                  <a:pt x="0" y="69166"/>
                </a:lnTo>
              </a:path>
              <a:path w="138430" h="138429">
                <a:moveTo>
                  <a:pt x="68981" y="138332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7093" y="3958608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29">
                <a:moveTo>
                  <a:pt x="137970" y="69173"/>
                </a:moveTo>
                <a:lnTo>
                  <a:pt x="0" y="69173"/>
                </a:lnTo>
              </a:path>
              <a:path w="138430" h="138429">
                <a:moveTo>
                  <a:pt x="68988" y="138347"/>
                </a:moveTo>
                <a:lnTo>
                  <a:pt x="68988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1189" y="3958608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29">
                <a:moveTo>
                  <a:pt x="138115" y="69173"/>
                </a:moveTo>
                <a:lnTo>
                  <a:pt x="0" y="69173"/>
                </a:lnTo>
              </a:path>
              <a:path w="138430" h="138429">
                <a:moveTo>
                  <a:pt x="68981" y="138347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2355" y="354338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7962" y="69166"/>
                </a:moveTo>
                <a:lnTo>
                  <a:pt x="0" y="69166"/>
                </a:lnTo>
              </a:path>
              <a:path w="138429" h="138429">
                <a:moveTo>
                  <a:pt x="68981" y="138332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05187" y="2816177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30">
                <a:moveTo>
                  <a:pt x="137962" y="69166"/>
                </a:moveTo>
                <a:lnTo>
                  <a:pt x="0" y="69166"/>
                </a:lnTo>
              </a:path>
              <a:path w="138430" h="138430">
                <a:moveTo>
                  <a:pt x="68981" y="138332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8887" y="2297393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132450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61594" y="2470116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132450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12489" y="3681713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414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1990" y="2920425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422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60979" y="250512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422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9477" y="2159061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132465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2355" y="2643530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4">
                <a:moveTo>
                  <a:pt x="137962" y="69166"/>
                </a:moveTo>
                <a:lnTo>
                  <a:pt x="0" y="69166"/>
                </a:lnTo>
              </a:path>
              <a:path w="138429" h="139064">
                <a:moveTo>
                  <a:pt x="68981" y="138485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8762" y="250512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368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89274" y="2228227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368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6097" y="3085625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445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003401" y="2679242"/>
            <a:ext cx="1032510" cy="1035050"/>
            <a:chOff x="4003401" y="2679242"/>
            <a:chExt cx="1032510" cy="1035050"/>
          </a:xfrm>
        </p:grpSpPr>
        <p:sp>
          <p:nvSpPr>
            <p:cNvPr id="27" name="object 27"/>
            <p:cNvSpPr/>
            <p:nvPr/>
          </p:nvSpPr>
          <p:spPr>
            <a:xfrm>
              <a:off x="4019276" y="3013542"/>
              <a:ext cx="34925" cy="184150"/>
            </a:xfrm>
            <a:custGeom>
              <a:avLst/>
              <a:gdLst/>
              <a:ahLst/>
              <a:cxnLst/>
              <a:rect l="l" t="t" r="r" b="b"/>
              <a:pathLst>
                <a:path w="34925" h="184150">
                  <a:moveTo>
                    <a:pt x="0" y="183777"/>
                  </a:moveTo>
                  <a:lnTo>
                    <a:pt x="1837" y="141249"/>
                  </a:lnTo>
                  <a:lnTo>
                    <a:pt x="3598" y="120829"/>
                  </a:lnTo>
                </a:path>
                <a:path w="34925" h="184150">
                  <a:moveTo>
                    <a:pt x="15541" y="59109"/>
                  </a:moveTo>
                  <a:lnTo>
                    <a:pt x="15541" y="57190"/>
                  </a:lnTo>
                  <a:lnTo>
                    <a:pt x="28480" y="16581"/>
                  </a:lnTo>
                  <a:lnTo>
                    <a:pt x="34911" y="0"/>
                  </a:lnTo>
                </a:path>
              </a:pathLst>
            </a:custGeom>
            <a:ln w="314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5140" y="2728382"/>
              <a:ext cx="255113" cy="2437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16485" y="2695117"/>
              <a:ext cx="703580" cy="1003300"/>
            </a:xfrm>
            <a:custGeom>
              <a:avLst/>
              <a:gdLst/>
              <a:ahLst/>
              <a:cxnLst/>
              <a:rect l="l" t="t" r="r" b="b"/>
              <a:pathLst>
                <a:path w="703579" h="1003300">
                  <a:moveTo>
                    <a:pt x="46013" y="25946"/>
                  </a:moveTo>
                  <a:lnTo>
                    <a:pt x="56119" y="22338"/>
                  </a:lnTo>
                  <a:lnTo>
                    <a:pt x="97538" y="11054"/>
                  </a:lnTo>
                  <a:lnTo>
                    <a:pt x="106649" y="9365"/>
                  </a:lnTo>
                </a:path>
                <a:path w="703579" h="1003300">
                  <a:moveTo>
                    <a:pt x="168433" y="997"/>
                  </a:moveTo>
                  <a:lnTo>
                    <a:pt x="181295" y="0"/>
                  </a:lnTo>
                  <a:lnTo>
                    <a:pt x="223557" y="0"/>
                  </a:lnTo>
                  <a:lnTo>
                    <a:pt x="230907" y="997"/>
                  </a:lnTo>
                </a:path>
                <a:path w="703579" h="1003300">
                  <a:moveTo>
                    <a:pt x="292538" y="8444"/>
                  </a:moveTo>
                  <a:lnTo>
                    <a:pt x="308310" y="11054"/>
                  </a:lnTo>
                  <a:lnTo>
                    <a:pt x="349729" y="22338"/>
                  </a:lnTo>
                  <a:lnTo>
                    <a:pt x="353327" y="23106"/>
                  </a:lnTo>
                </a:path>
                <a:path w="703579" h="1003300">
                  <a:moveTo>
                    <a:pt x="411284" y="46136"/>
                  </a:moveTo>
                  <a:lnTo>
                    <a:pt x="427821" y="53582"/>
                  </a:lnTo>
                  <a:lnTo>
                    <a:pt x="464723" y="74923"/>
                  </a:lnTo>
                  <a:lnTo>
                    <a:pt x="466637" y="75691"/>
                  </a:lnTo>
                </a:path>
                <a:path w="703579" h="1003300">
                  <a:moveTo>
                    <a:pt x="517167" y="112615"/>
                  </a:moveTo>
                  <a:lnTo>
                    <a:pt x="533705" y="125589"/>
                  </a:lnTo>
                  <a:lnTo>
                    <a:pt x="564099" y="154222"/>
                  </a:lnTo>
                </a:path>
                <a:path w="703579" h="1003300">
                  <a:moveTo>
                    <a:pt x="533705" y="125589"/>
                  </a:moveTo>
                  <a:lnTo>
                    <a:pt x="564099" y="154222"/>
                  </a:lnTo>
                </a:path>
                <a:path w="703579" h="1003300">
                  <a:moveTo>
                    <a:pt x="603605" y="202201"/>
                  </a:moveTo>
                  <a:lnTo>
                    <a:pt x="617539" y="220702"/>
                  </a:lnTo>
                  <a:lnTo>
                    <a:pt x="637674" y="254786"/>
                  </a:lnTo>
                </a:path>
                <a:path w="703579" h="1003300">
                  <a:moveTo>
                    <a:pt x="665236" y="311055"/>
                  </a:moveTo>
                  <a:lnTo>
                    <a:pt x="674500" y="335006"/>
                  </a:lnTo>
                  <a:lnTo>
                    <a:pt x="685525" y="370088"/>
                  </a:lnTo>
                </a:path>
                <a:path w="703579" h="1003300">
                  <a:moveTo>
                    <a:pt x="697545" y="432038"/>
                  </a:moveTo>
                  <a:lnTo>
                    <a:pt x="701143" y="459674"/>
                  </a:lnTo>
                  <a:lnTo>
                    <a:pt x="703057" y="494756"/>
                  </a:lnTo>
                </a:path>
                <a:path w="703579" h="1003300">
                  <a:moveTo>
                    <a:pt x="699459" y="557397"/>
                  </a:moveTo>
                  <a:lnTo>
                    <a:pt x="695631" y="586952"/>
                  </a:lnTo>
                  <a:lnTo>
                    <a:pt x="689199" y="619347"/>
                  </a:lnTo>
                </a:path>
                <a:path w="703579" h="1003300">
                  <a:moveTo>
                    <a:pt x="670748" y="679378"/>
                  </a:moveTo>
                  <a:lnTo>
                    <a:pt x="658958" y="708779"/>
                  </a:lnTo>
                  <a:lnTo>
                    <a:pt x="645100" y="736569"/>
                  </a:lnTo>
                </a:path>
                <a:path w="703579" h="1003300">
                  <a:moveTo>
                    <a:pt x="612026" y="790151"/>
                  </a:moveTo>
                  <a:lnTo>
                    <a:pt x="591661" y="816789"/>
                  </a:lnTo>
                  <a:lnTo>
                    <a:pt x="572291" y="838898"/>
                  </a:lnTo>
                </a:path>
                <a:path w="703579" h="1003300">
                  <a:moveTo>
                    <a:pt x="528192" y="883268"/>
                  </a:moveTo>
                  <a:lnTo>
                    <a:pt x="500630" y="905377"/>
                  </a:lnTo>
                  <a:lnTo>
                    <a:pt x="477662" y="920116"/>
                  </a:lnTo>
                </a:path>
                <a:path w="703579" h="1003300">
                  <a:moveTo>
                    <a:pt x="423304" y="951513"/>
                  </a:moveTo>
                  <a:lnTo>
                    <a:pt x="389234" y="967174"/>
                  </a:lnTo>
                  <a:lnTo>
                    <a:pt x="365271" y="976462"/>
                  </a:lnTo>
                </a:path>
                <a:path w="703579" h="1003300">
                  <a:moveTo>
                    <a:pt x="304482" y="993044"/>
                  </a:moveTo>
                  <a:lnTo>
                    <a:pt x="265895" y="999569"/>
                  </a:lnTo>
                  <a:lnTo>
                    <a:pt x="242927" y="1001488"/>
                  </a:lnTo>
                </a:path>
                <a:path w="703579" h="1003300">
                  <a:moveTo>
                    <a:pt x="180377" y="1003177"/>
                  </a:moveTo>
                  <a:lnTo>
                    <a:pt x="138957" y="999569"/>
                  </a:lnTo>
                  <a:lnTo>
                    <a:pt x="118592" y="995961"/>
                  </a:lnTo>
                </a:path>
                <a:path w="703579" h="1003300">
                  <a:moveTo>
                    <a:pt x="57956" y="981989"/>
                  </a:moveTo>
                  <a:lnTo>
                    <a:pt x="56119" y="981989"/>
                  </a:lnTo>
                  <a:lnTo>
                    <a:pt x="16537" y="967174"/>
                  </a:lnTo>
                  <a:lnTo>
                    <a:pt x="0" y="959881"/>
                  </a:lnTo>
                </a:path>
              </a:pathLst>
            </a:custGeom>
            <a:ln w="314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5634" y="3485154"/>
              <a:ext cx="170287" cy="15699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19276" y="3197320"/>
              <a:ext cx="68580" cy="251460"/>
            </a:xfrm>
            <a:custGeom>
              <a:avLst/>
              <a:gdLst/>
              <a:ahLst/>
              <a:cxnLst/>
              <a:rect l="l" t="t" r="r" b="b"/>
              <a:pathLst>
                <a:path w="68579" h="251460">
                  <a:moveTo>
                    <a:pt x="67985" y="250947"/>
                  </a:moveTo>
                  <a:lnTo>
                    <a:pt x="63468" y="244499"/>
                  </a:lnTo>
                  <a:lnTo>
                    <a:pt x="44098" y="206577"/>
                  </a:lnTo>
                  <a:lnTo>
                    <a:pt x="39505" y="195522"/>
                  </a:lnTo>
                </a:path>
                <a:path w="68579" h="251460">
                  <a:moveTo>
                    <a:pt x="18374" y="136413"/>
                  </a:moveTo>
                  <a:lnTo>
                    <a:pt x="15541" y="126279"/>
                  </a:lnTo>
                  <a:lnTo>
                    <a:pt x="6431" y="84749"/>
                  </a:lnTo>
                  <a:lnTo>
                    <a:pt x="5512" y="75614"/>
                  </a:lnTo>
                </a:path>
                <a:path w="68579" h="251460">
                  <a:moveTo>
                    <a:pt x="918" y="12896"/>
                  </a:moveTo>
                  <a:lnTo>
                    <a:pt x="0" y="0"/>
                  </a:lnTo>
                </a:path>
              </a:pathLst>
            </a:custGeom>
            <a:ln w="314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567491" y="2074104"/>
            <a:ext cx="1864360" cy="20923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850">
              <a:latin typeface="Times New Roman"/>
              <a:cs typeface="Times New Roman"/>
            </a:endParaRPr>
          </a:p>
          <a:p>
            <a:pPr marL="33020" algn="ctr">
              <a:lnSpc>
                <a:spcPct val="100000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88629" y="3951161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4">
                <a:moveTo>
                  <a:pt x="137962" y="69166"/>
                </a:moveTo>
                <a:lnTo>
                  <a:pt x="0" y="69166"/>
                </a:lnTo>
              </a:path>
              <a:path w="138429" h="139064">
                <a:moveTo>
                  <a:pt x="68981" y="138554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82640" y="3951161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4">
                <a:moveTo>
                  <a:pt x="138192" y="69166"/>
                </a:moveTo>
                <a:lnTo>
                  <a:pt x="0" y="69166"/>
                </a:lnTo>
              </a:path>
              <a:path w="138429" h="139064">
                <a:moveTo>
                  <a:pt x="68981" y="138554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4802" y="353593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7962" y="69166"/>
                </a:moveTo>
                <a:lnTo>
                  <a:pt x="0" y="69166"/>
                </a:lnTo>
              </a:path>
              <a:path w="138429" h="138429">
                <a:moveTo>
                  <a:pt x="68981" y="138332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2646" y="2808731"/>
            <a:ext cx="172085" cy="1004569"/>
          </a:xfrm>
          <a:custGeom>
            <a:avLst/>
            <a:gdLst/>
            <a:ahLst/>
            <a:cxnLst/>
            <a:rect l="l" t="t" r="r" b="b"/>
            <a:pathLst>
              <a:path w="172085" h="1004570">
                <a:moveTo>
                  <a:pt x="138039" y="934932"/>
                </a:moveTo>
                <a:lnTo>
                  <a:pt x="0" y="934932"/>
                </a:lnTo>
              </a:path>
              <a:path w="172085" h="1004570">
                <a:moveTo>
                  <a:pt x="68981" y="1004098"/>
                </a:moveTo>
                <a:lnTo>
                  <a:pt x="68981" y="865535"/>
                </a:lnTo>
              </a:path>
              <a:path w="172085" h="1004570">
                <a:moveTo>
                  <a:pt x="172032" y="69166"/>
                </a:moveTo>
                <a:lnTo>
                  <a:pt x="34069" y="69166"/>
                </a:lnTo>
              </a:path>
              <a:path w="172085" h="1004570">
                <a:moveTo>
                  <a:pt x="103050" y="138332"/>
                </a:moveTo>
                <a:lnTo>
                  <a:pt x="103050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60338" y="228925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445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3122" y="2462670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132450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4017" y="3674267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368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93510" y="291198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368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62492" y="2496754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445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10966" y="2150693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132450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4802" y="2635317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7962" y="69166"/>
                </a:moveTo>
                <a:lnTo>
                  <a:pt x="0" y="69166"/>
                </a:lnTo>
              </a:path>
              <a:path w="138429" h="138430">
                <a:moveTo>
                  <a:pt x="68981" y="138332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0214" y="2496754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445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90726" y="2219859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445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67624" y="3093072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368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5846525" y="2540910"/>
            <a:ext cx="1339850" cy="1341755"/>
            <a:chOff x="5846525" y="2540910"/>
            <a:chExt cx="1339850" cy="1341755"/>
          </a:xfrm>
        </p:grpSpPr>
        <p:sp>
          <p:nvSpPr>
            <p:cNvPr id="48" name="object 48"/>
            <p:cNvSpPr/>
            <p:nvPr/>
          </p:nvSpPr>
          <p:spPr>
            <a:xfrm>
              <a:off x="5862400" y="2910292"/>
              <a:ext cx="74930" cy="302260"/>
            </a:xfrm>
            <a:custGeom>
              <a:avLst/>
              <a:gdLst/>
              <a:ahLst/>
              <a:cxnLst/>
              <a:rect l="l" t="t" r="r" b="b"/>
              <a:pathLst>
                <a:path w="74929" h="302260">
                  <a:moveTo>
                    <a:pt x="0" y="301690"/>
                  </a:moveTo>
                  <a:lnTo>
                    <a:pt x="1914" y="252866"/>
                  </a:lnTo>
                  <a:lnTo>
                    <a:pt x="3674" y="238972"/>
                  </a:lnTo>
                </a:path>
                <a:path w="74929" h="302260">
                  <a:moveTo>
                    <a:pt x="12938" y="177022"/>
                  </a:moveTo>
                  <a:lnTo>
                    <a:pt x="16537" y="155911"/>
                  </a:lnTo>
                  <a:lnTo>
                    <a:pt x="27561" y="116223"/>
                  </a:lnTo>
                </a:path>
                <a:path w="74929" h="302260">
                  <a:moveTo>
                    <a:pt x="47927" y="57190"/>
                  </a:moveTo>
                  <a:lnTo>
                    <a:pt x="65382" y="17502"/>
                  </a:lnTo>
                  <a:lnTo>
                    <a:pt x="74570" y="0"/>
                  </a:lnTo>
                </a:path>
              </a:pathLst>
            </a:custGeom>
            <a:ln w="314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2590" y="2625901"/>
              <a:ext cx="257793" cy="24558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864314" y="2556785"/>
              <a:ext cx="1306195" cy="1310005"/>
            </a:xfrm>
            <a:custGeom>
              <a:avLst/>
              <a:gdLst/>
              <a:ahLst/>
              <a:cxnLst/>
              <a:rect l="l" t="t" r="r" b="b"/>
              <a:pathLst>
                <a:path w="1306195" h="1310004">
                  <a:moveTo>
                    <a:pt x="386402" y="57190"/>
                  </a:moveTo>
                  <a:lnTo>
                    <a:pt x="413198" y="45138"/>
                  </a:lnTo>
                  <a:lnTo>
                    <a:pt x="444358" y="34084"/>
                  </a:lnTo>
                </a:path>
                <a:path w="1306195" h="1310004">
                  <a:moveTo>
                    <a:pt x="504229" y="16581"/>
                  </a:moveTo>
                  <a:lnTo>
                    <a:pt x="506143" y="16581"/>
                  </a:lnTo>
                  <a:lnTo>
                    <a:pt x="554835" y="7446"/>
                  </a:lnTo>
                  <a:lnTo>
                    <a:pt x="565860" y="6448"/>
                  </a:lnTo>
                </a:path>
                <a:path w="1306195" h="1310004">
                  <a:moveTo>
                    <a:pt x="628563" y="921"/>
                  </a:moveTo>
                  <a:lnTo>
                    <a:pt x="651532" y="0"/>
                  </a:lnTo>
                  <a:lnTo>
                    <a:pt x="691037" y="1919"/>
                  </a:lnTo>
                </a:path>
                <a:path w="1306195" h="1310004">
                  <a:moveTo>
                    <a:pt x="753587" y="8367"/>
                  </a:moveTo>
                  <a:lnTo>
                    <a:pt x="797916" y="16581"/>
                  </a:lnTo>
                  <a:lnTo>
                    <a:pt x="814453" y="21187"/>
                  </a:lnTo>
                </a:path>
                <a:path w="1306195" h="1310004">
                  <a:moveTo>
                    <a:pt x="874094" y="39611"/>
                  </a:moveTo>
                  <a:lnTo>
                    <a:pt x="890860" y="45138"/>
                  </a:lnTo>
                  <a:lnTo>
                    <a:pt x="932050" y="62717"/>
                  </a:lnTo>
                </a:path>
                <a:path w="1306195" h="1310004">
                  <a:moveTo>
                    <a:pt x="987404" y="92272"/>
                  </a:moveTo>
                  <a:lnTo>
                    <a:pt x="1020478" y="113613"/>
                  </a:lnTo>
                  <a:lnTo>
                    <a:pt x="1038852" y="127277"/>
                  </a:lnTo>
                </a:path>
                <a:path w="1306195" h="1310004">
                  <a:moveTo>
                    <a:pt x="1087698" y="166965"/>
                  </a:moveTo>
                  <a:lnTo>
                    <a:pt x="1096809" y="175333"/>
                  </a:lnTo>
                  <a:lnTo>
                    <a:pt x="1130878" y="209417"/>
                  </a:lnTo>
                  <a:lnTo>
                    <a:pt x="1131797" y="211336"/>
                  </a:lnTo>
                </a:path>
                <a:path w="1306195" h="1310004">
                  <a:moveTo>
                    <a:pt x="1172298" y="259392"/>
                  </a:moveTo>
                  <a:lnTo>
                    <a:pt x="1191668" y="286029"/>
                  </a:lnTo>
                  <a:lnTo>
                    <a:pt x="1207286" y="310978"/>
                  </a:lnTo>
                </a:path>
                <a:path w="1306195" h="1310004">
                  <a:moveTo>
                    <a:pt x="1237681" y="365482"/>
                  </a:moveTo>
                  <a:lnTo>
                    <a:pt x="1240360" y="371009"/>
                  </a:lnTo>
                  <a:lnTo>
                    <a:pt x="1260649" y="416224"/>
                  </a:lnTo>
                  <a:lnTo>
                    <a:pt x="1262563" y="422673"/>
                  </a:lnTo>
                </a:path>
                <a:path w="1306195" h="1310004">
                  <a:moveTo>
                    <a:pt x="1281780" y="482704"/>
                  </a:moveTo>
                  <a:lnTo>
                    <a:pt x="1289206" y="509418"/>
                  </a:lnTo>
                  <a:lnTo>
                    <a:pt x="1295637" y="543502"/>
                  </a:lnTo>
                </a:path>
                <a:path w="1306195" h="1310004">
                  <a:moveTo>
                    <a:pt x="1303982" y="605452"/>
                  </a:moveTo>
                  <a:lnTo>
                    <a:pt x="1303982" y="606374"/>
                  </a:lnTo>
                  <a:lnTo>
                    <a:pt x="1305743" y="655197"/>
                  </a:lnTo>
                  <a:lnTo>
                    <a:pt x="1304748" y="668170"/>
                  </a:lnTo>
                </a:path>
                <a:path w="1306195" h="1310004">
                  <a:moveTo>
                    <a:pt x="1301150" y="730811"/>
                  </a:moveTo>
                  <a:lnTo>
                    <a:pt x="1298470" y="753150"/>
                  </a:lnTo>
                  <a:lnTo>
                    <a:pt x="1291120" y="792761"/>
                  </a:lnTo>
                </a:path>
                <a:path w="1306195" h="1310004">
                  <a:moveTo>
                    <a:pt x="1274583" y="853560"/>
                  </a:moveTo>
                  <a:lnTo>
                    <a:pt x="1260649" y="895090"/>
                  </a:lnTo>
                  <a:lnTo>
                    <a:pt x="1252304" y="912670"/>
                  </a:lnTo>
                </a:path>
                <a:path w="1306195" h="1310004">
                  <a:moveTo>
                    <a:pt x="1225737" y="969016"/>
                  </a:moveTo>
                  <a:lnTo>
                    <a:pt x="1218311" y="982757"/>
                  </a:lnTo>
                  <a:lnTo>
                    <a:pt x="1192663" y="1022599"/>
                  </a:lnTo>
                </a:path>
                <a:path w="1306195" h="1310004">
                  <a:moveTo>
                    <a:pt x="1155761" y="1073264"/>
                  </a:moveTo>
                  <a:lnTo>
                    <a:pt x="1130878" y="1100900"/>
                  </a:lnTo>
                  <a:lnTo>
                    <a:pt x="1113346" y="1119400"/>
                  </a:lnTo>
                </a:path>
                <a:path w="1306195" h="1310004">
                  <a:moveTo>
                    <a:pt x="1066414" y="1160931"/>
                  </a:moveTo>
                  <a:lnTo>
                    <a:pt x="1059218" y="1167456"/>
                  </a:lnTo>
                  <a:lnTo>
                    <a:pt x="1020478" y="1196934"/>
                  </a:lnTo>
                  <a:lnTo>
                    <a:pt x="1016803" y="1198853"/>
                  </a:lnTo>
                </a:path>
                <a:path w="1306195" h="1310004">
                  <a:moveTo>
                    <a:pt x="963440" y="1231095"/>
                  </a:moveTo>
                  <a:lnTo>
                    <a:pt x="935878" y="1245757"/>
                  </a:lnTo>
                  <a:lnTo>
                    <a:pt x="907321" y="1257733"/>
                  </a:lnTo>
                </a:path>
                <a:path w="1306195" h="1310004">
                  <a:moveTo>
                    <a:pt x="849365" y="1280071"/>
                  </a:moveTo>
                  <a:lnTo>
                    <a:pt x="844847" y="1281760"/>
                  </a:lnTo>
                  <a:lnTo>
                    <a:pt x="797916" y="1294734"/>
                  </a:lnTo>
                  <a:lnTo>
                    <a:pt x="788575" y="1296653"/>
                  </a:lnTo>
                </a:path>
                <a:path w="1306195" h="1310004">
                  <a:moveTo>
                    <a:pt x="727020" y="1305788"/>
                  </a:moveTo>
                  <a:lnTo>
                    <a:pt x="701143" y="1308628"/>
                  </a:lnTo>
                  <a:lnTo>
                    <a:pt x="664470" y="1309550"/>
                  </a:lnTo>
                </a:path>
                <a:path w="1306195" h="1310004">
                  <a:moveTo>
                    <a:pt x="601767" y="1308628"/>
                  </a:moveTo>
                  <a:lnTo>
                    <a:pt x="554835" y="1303101"/>
                  </a:lnTo>
                  <a:lnTo>
                    <a:pt x="540136" y="1300261"/>
                  </a:lnTo>
                </a:path>
                <a:path w="1306195" h="1310004">
                  <a:moveTo>
                    <a:pt x="479346" y="1287287"/>
                  </a:moveTo>
                  <a:lnTo>
                    <a:pt x="459211" y="1281760"/>
                  </a:lnTo>
                  <a:lnTo>
                    <a:pt x="419706" y="1268019"/>
                  </a:lnTo>
                </a:path>
                <a:path w="1306195" h="1310004">
                  <a:moveTo>
                    <a:pt x="362438" y="1243070"/>
                  </a:moveTo>
                  <a:lnTo>
                    <a:pt x="324847" y="1222651"/>
                  </a:lnTo>
                  <a:lnTo>
                    <a:pt x="308310" y="1212594"/>
                  </a:lnTo>
                </a:path>
                <a:path w="1306195" h="1310004">
                  <a:moveTo>
                    <a:pt x="256784" y="1176591"/>
                  </a:moveTo>
                  <a:lnTo>
                    <a:pt x="244841" y="1167456"/>
                  </a:lnTo>
                  <a:lnTo>
                    <a:pt x="207939" y="1136903"/>
                  </a:lnTo>
                </a:path>
                <a:path w="1306195" h="1310004">
                  <a:moveTo>
                    <a:pt x="164605" y="1091765"/>
                  </a:moveTo>
                  <a:lnTo>
                    <a:pt x="140871" y="1063975"/>
                  </a:lnTo>
                  <a:lnTo>
                    <a:pt x="125100" y="1042788"/>
                  </a:lnTo>
                </a:path>
                <a:path w="1306195" h="1310004">
                  <a:moveTo>
                    <a:pt x="90112" y="990203"/>
                  </a:moveTo>
                  <a:lnTo>
                    <a:pt x="85518" y="982757"/>
                  </a:lnTo>
                  <a:lnTo>
                    <a:pt x="63468" y="939538"/>
                  </a:lnTo>
                  <a:lnTo>
                    <a:pt x="61631" y="934932"/>
                  </a:lnTo>
                </a:path>
                <a:path w="1306195" h="1310004">
                  <a:moveTo>
                    <a:pt x="36672" y="876590"/>
                  </a:moveTo>
                  <a:lnTo>
                    <a:pt x="27561" y="848033"/>
                  </a:lnTo>
                  <a:lnTo>
                    <a:pt x="19216" y="816789"/>
                  </a:lnTo>
                </a:path>
                <a:path w="1306195" h="1310004">
                  <a:moveTo>
                    <a:pt x="6507" y="755760"/>
                  </a:moveTo>
                  <a:lnTo>
                    <a:pt x="5512" y="753150"/>
                  </a:lnTo>
                  <a:lnTo>
                    <a:pt x="0" y="704173"/>
                  </a:lnTo>
                  <a:lnTo>
                    <a:pt x="0" y="694040"/>
                  </a:lnTo>
                </a:path>
              </a:pathLst>
            </a:custGeom>
            <a:ln w="314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569708" y="2081535"/>
            <a:ext cx="1863725" cy="20923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85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191075" y="3958608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7962" y="69173"/>
                </a:moveTo>
                <a:lnTo>
                  <a:pt x="0" y="69173"/>
                </a:lnTo>
              </a:path>
              <a:path w="138429" h="138429">
                <a:moveTo>
                  <a:pt x="68981" y="138347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84168" y="3958608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7962" y="69173"/>
                </a:moveTo>
                <a:lnTo>
                  <a:pt x="0" y="69173"/>
                </a:lnTo>
              </a:path>
              <a:path w="138429" h="138429">
                <a:moveTo>
                  <a:pt x="68981" y="138347"/>
                </a:moveTo>
                <a:lnTo>
                  <a:pt x="68981" y="0"/>
                </a:lnTo>
              </a:path>
            </a:pathLst>
          </a:custGeom>
          <a:ln w="3140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61865" y="2297393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133445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64574" y="247011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445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12494" y="215906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133368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5694962" y="2489400"/>
            <a:ext cx="1669414" cy="1330960"/>
            <a:chOff x="5694962" y="2489400"/>
            <a:chExt cx="1669414" cy="1330960"/>
          </a:xfrm>
        </p:grpSpPr>
        <p:sp>
          <p:nvSpPr>
            <p:cNvPr id="58" name="object 58"/>
            <p:cNvSpPr/>
            <p:nvPr/>
          </p:nvSpPr>
          <p:spPr>
            <a:xfrm>
              <a:off x="6674174" y="2816177"/>
              <a:ext cx="690245" cy="1003935"/>
            </a:xfrm>
            <a:custGeom>
              <a:avLst/>
              <a:gdLst/>
              <a:ahLst/>
              <a:cxnLst/>
              <a:rect l="l" t="t" r="r" b="b"/>
              <a:pathLst>
                <a:path w="690245" h="1003935">
                  <a:moveTo>
                    <a:pt x="137962" y="934702"/>
                  </a:moveTo>
                  <a:lnTo>
                    <a:pt x="0" y="934702"/>
                  </a:lnTo>
                </a:path>
                <a:path w="690245" h="1003935">
                  <a:moveTo>
                    <a:pt x="68981" y="1003868"/>
                  </a:moveTo>
                  <a:lnTo>
                    <a:pt x="68981" y="865535"/>
                  </a:lnTo>
                </a:path>
                <a:path w="690245" h="1003935">
                  <a:moveTo>
                    <a:pt x="690118" y="796369"/>
                  </a:moveTo>
                  <a:lnTo>
                    <a:pt x="552156" y="796369"/>
                  </a:lnTo>
                </a:path>
                <a:path w="690245" h="1003935">
                  <a:moveTo>
                    <a:pt x="621137" y="865535"/>
                  </a:moveTo>
                  <a:lnTo>
                    <a:pt x="621137" y="727203"/>
                  </a:lnTo>
                </a:path>
                <a:path w="690245" h="1003935">
                  <a:moveTo>
                    <a:pt x="172032" y="69166"/>
                  </a:moveTo>
                  <a:lnTo>
                    <a:pt x="33992" y="69166"/>
                  </a:lnTo>
                </a:path>
                <a:path w="690245" h="1003935">
                  <a:moveTo>
                    <a:pt x="102974" y="138332"/>
                  </a:moveTo>
                  <a:lnTo>
                    <a:pt x="102974" y="0"/>
                  </a:lnTo>
                </a:path>
              </a:pathLst>
            </a:custGeom>
            <a:ln w="3140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94962" y="2505122"/>
              <a:ext cx="254000" cy="1176655"/>
            </a:xfrm>
            <a:custGeom>
              <a:avLst/>
              <a:gdLst/>
              <a:ahLst/>
              <a:cxnLst/>
              <a:rect l="l" t="t" r="r" b="b"/>
              <a:pathLst>
                <a:path w="254000" h="1176654">
                  <a:moveTo>
                    <a:pt x="253952" y="1176591"/>
                  </a:moveTo>
                  <a:lnTo>
                    <a:pt x="120506" y="1176591"/>
                  </a:lnTo>
                </a:path>
                <a:path w="254000" h="1176654">
                  <a:moveTo>
                    <a:pt x="133445" y="415303"/>
                  </a:moveTo>
                  <a:lnTo>
                    <a:pt x="0" y="415303"/>
                  </a:lnTo>
                </a:path>
                <a:path w="254000" h="1176654">
                  <a:moveTo>
                    <a:pt x="202426" y="0"/>
                  </a:moveTo>
                  <a:lnTo>
                    <a:pt x="69057" y="0"/>
                  </a:lnTo>
                </a:path>
              </a:pathLst>
            </a:custGeom>
            <a:ln w="3140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26330" y="2643531"/>
              <a:ext cx="138430" cy="139065"/>
            </a:xfrm>
            <a:custGeom>
              <a:avLst/>
              <a:gdLst/>
              <a:ahLst/>
              <a:cxnLst/>
              <a:rect l="l" t="t" r="r" b="b"/>
              <a:pathLst>
                <a:path w="138429" h="139064">
                  <a:moveTo>
                    <a:pt x="137962" y="69166"/>
                  </a:moveTo>
                  <a:lnTo>
                    <a:pt x="0" y="69166"/>
                  </a:lnTo>
                </a:path>
                <a:path w="138429" h="139064">
                  <a:moveTo>
                    <a:pt x="68981" y="138485"/>
                  </a:moveTo>
                  <a:lnTo>
                    <a:pt x="68981" y="0"/>
                  </a:lnTo>
                </a:path>
              </a:pathLst>
            </a:custGeom>
            <a:ln w="3140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81742" y="2505122"/>
              <a:ext cx="133985" cy="0"/>
            </a:xfrm>
            <a:custGeom>
              <a:avLst/>
              <a:gdLst/>
              <a:ahLst/>
              <a:cxnLst/>
              <a:rect l="l" t="t" r="r" b="b"/>
              <a:pathLst>
                <a:path w="133984">
                  <a:moveTo>
                    <a:pt x="133445" y="0"/>
                  </a:moveTo>
                  <a:lnTo>
                    <a:pt x="0" y="0"/>
                  </a:lnTo>
                </a:path>
              </a:pathLst>
            </a:custGeom>
            <a:ln w="3144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6592254" y="2228227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133445" y="0"/>
                </a:moveTo>
                <a:lnTo>
                  <a:pt x="0" y="0"/>
                </a:lnTo>
              </a:path>
            </a:pathLst>
          </a:custGeom>
          <a:ln w="314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615809" y="4381547"/>
            <a:ext cx="5727065" cy="1010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47875" algn="l"/>
                <a:tab pos="4053840" algn="l"/>
              </a:tabLst>
            </a:pPr>
            <a:r>
              <a:rPr sz="1300" dirty="0">
                <a:latin typeface="Arial MT"/>
                <a:cs typeface="Arial MT"/>
              </a:rPr>
              <a:t>(a)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1-nearest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neighbor</a:t>
            </a:r>
            <a:r>
              <a:rPr sz="1300" dirty="0">
                <a:latin typeface="Arial MT"/>
                <a:cs typeface="Arial MT"/>
              </a:rPr>
              <a:t>	(b)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2-nearest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neighbor</a:t>
            </a:r>
            <a:r>
              <a:rPr sz="1300" dirty="0">
                <a:latin typeface="Arial MT"/>
                <a:cs typeface="Arial MT"/>
              </a:rPr>
              <a:t>	(c)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3-nearest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neighbor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 MT"/>
              <a:cs typeface="Arial MT"/>
            </a:endParaRPr>
          </a:p>
          <a:p>
            <a:pPr marL="438150" marR="277495" indent="-3175">
              <a:lnSpc>
                <a:spcPct val="101099"/>
              </a:lnSpc>
            </a:pPr>
            <a:r>
              <a:rPr sz="1800" dirty="0">
                <a:latin typeface="Trebuchet MS"/>
                <a:cs typeface="Trebuchet MS"/>
              </a:rPr>
              <a:t>K-</a:t>
            </a:r>
            <a:r>
              <a:rPr sz="1800" spc="-114" dirty="0">
                <a:latin typeface="Trebuchet MS"/>
                <a:cs typeface="Trebuchet MS"/>
              </a:rPr>
              <a:t>nearest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neighbors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of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record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x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are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data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points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that </a:t>
            </a:r>
            <a:r>
              <a:rPr sz="1800" spc="-160" dirty="0">
                <a:latin typeface="Trebuchet MS"/>
                <a:cs typeface="Trebuchet MS"/>
              </a:rPr>
              <a:t>have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smallest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distance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NEAREST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CLASSIFICATION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1838198"/>
            <a:ext cx="398907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points: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Euclidean</a:t>
            </a:r>
            <a:r>
              <a:rPr sz="1600" spc="-60" dirty="0">
                <a:solidFill>
                  <a:srgbClr val="212745"/>
                </a:solidFill>
                <a:latin typeface="Verdana"/>
                <a:cs typeface="Verdana"/>
              </a:rPr>
              <a:t> distance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042" y="3389629"/>
            <a:ext cx="6752590" cy="1758314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</a:tabLst>
            </a:pP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Determine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nearest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neighbor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list</a:t>
            </a:r>
            <a:endParaRPr sz="1800">
              <a:latin typeface="Trebuchet MS"/>
              <a:cs typeface="Trebuchet MS"/>
            </a:endParaRPr>
          </a:p>
          <a:p>
            <a:pPr marL="668020" marR="30480" lvl="1" indent="-306070">
              <a:lnSpc>
                <a:spcPts val="1900"/>
              </a:lnSpc>
              <a:spcBef>
                <a:spcPts val="112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8020" algn="l"/>
              </a:tabLst>
            </a:pPr>
            <a:r>
              <a:rPr sz="1600" b="1" spc="-185" dirty="0">
                <a:solidFill>
                  <a:srgbClr val="212745"/>
                </a:solidFill>
                <a:latin typeface="Verdana"/>
                <a:cs typeface="Verdana"/>
              </a:rPr>
              <a:t>Unweighted</a:t>
            </a:r>
            <a:r>
              <a:rPr sz="1600" b="1" spc="-3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-190" dirty="0">
                <a:solidFill>
                  <a:srgbClr val="212745"/>
                </a:solidFill>
                <a:latin typeface="Verdana"/>
                <a:cs typeface="Verdana"/>
              </a:rPr>
              <a:t>Voting:</a:t>
            </a:r>
            <a:r>
              <a:rPr sz="1600" b="1" spc="-2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Take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majority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vote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class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labels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54" dirty="0">
                <a:solidFill>
                  <a:srgbClr val="212745"/>
                </a:solidFill>
                <a:latin typeface="Verdana"/>
                <a:cs typeface="Verdana"/>
              </a:rPr>
              <a:t>among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Verdana"/>
                <a:cs typeface="Verdana"/>
              </a:rPr>
              <a:t>k-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nearest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212745"/>
                </a:solidFill>
                <a:latin typeface="Verdana"/>
                <a:cs typeface="Verdana"/>
              </a:rPr>
              <a:t>neighbors</a:t>
            </a:r>
            <a:endParaRPr sz="1600">
              <a:latin typeface="Verdana"/>
              <a:cs typeface="Verdana"/>
            </a:endParaRPr>
          </a:p>
          <a:p>
            <a:pPr marL="667385" lvl="1" indent="-305435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7385" algn="l"/>
              </a:tabLst>
            </a:pPr>
            <a:r>
              <a:rPr sz="1600" b="1" spc="-170" dirty="0">
                <a:solidFill>
                  <a:srgbClr val="212745"/>
                </a:solidFill>
                <a:latin typeface="Verdana"/>
                <a:cs typeface="Verdana"/>
              </a:rPr>
              <a:t>Weighted</a:t>
            </a:r>
            <a:r>
              <a:rPr sz="1600" b="1" spc="-3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-195" dirty="0">
                <a:solidFill>
                  <a:srgbClr val="212745"/>
                </a:solidFill>
                <a:latin typeface="Verdana"/>
                <a:cs typeface="Verdana"/>
              </a:rPr>
              <a:t>Voting:</a:t>
            </a:r>
            <a:r>
              <a:rPr sz="1600" b="1" spc="-2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Weight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vote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according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Verdana"/>
                <a:cs typeface="Verdana"/>
              </a:rPr>
              <a:t>distance</a:t>
            </a:r>
            <a:endParaRPr sz="1600">
              <a:latin typeface="Verdana"/>
              <a:cs typeface="Verdana"/>
            </a:endParaRPr>
          </a:p>
          <a:p>
            <a:pPr marL="984885" lvl="2" indent="-316865">
              <a:lnSpc>
                <a:spcPct val="100000"/>
              </a:lnSpc>
              <a:spcBef>
                <a:spcPts val="869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84885" algn="l"/>
              </a:tabLst>
            </a:pP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weight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factor,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1/d</a:t>
            </a:r>
            <a:r>
              <a:rPr sz="1350" spc="-30" baseline="24691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endParaRPr sz="1350" baseline="24691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08275" y="2944704"/>
            <a:ext cx="1666239" cy="459740"/>
            <a:chOff x="3708275" y="2944704"/>
            <a:chExt cx="1666239" cy="459740"/>
          </a:xfrm>
        </p:grpSpPr>
        <p:sp>
          <p:nvSpPr>
            <p:cNvPr id="6" name="object 6"/>
            <p:cNvSpPr/>
            <p:nvPr/>
          </p:nvSpPr>
          <p:spPr>
            <a:xfrm>
              <a:off x="3711831" y="3226680"/>
              <a:ext cx="48260" cy="26034"/>
            </a:xfrm>
            <a:custGeom>
              <a:avLst/>
              <a:gdLst/>
              <a:ahLst/>
              <a:cxnLst/>
              <a:rect l="l" t="t" r="r" b="b"/>
              <a:pathLst>
                <a:path w="48260" h="26035">
                  <a:moveTo>
                    <a:pt x="0" y="25954"/>
                  </a:moveTo>
                  <a:lnTo>
                    <a:pt x="47991" y="0"/>
                  </a:lnTo>
                </a:path>
              </a:pathLst>
            </a:custGeom>
            <a:ln w="7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9823" y="3230232"/>
              <a:ext cx="71120" cy="167005"/>
            </a:xfrm>
            <a:custGeom>
              <a:avLst/>
              <a:gdLst/>
              <a:ahLst/>
              <a:cxnLst/>
              <a:rect l="l" t="t" r="r" b="b"/>
              <a:pathLst>
                <a:path w="71120" h="167004">
                  <a:moveTo>
                    <a:pt x="0" y="0"/>
                  </a:moveTo>
                  <a:lnTo>
                    <a:pt x="70763" y="166765"/>
                  </a:lnTo>
                </a:path>
              </a:pathLst>
            </a:custGeom>
            <a:ln w="14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4167" y="2948260"/>
              <a:ext cx="1539875" cy="448945"/>
            </a:xfrm>
            <a:custGeom>
              <a:avLst/>
              <a:gdLst/>
              <a:ahLst/>
              <a:cxnLst/>
              <a:rect l="l" t="t" r="r" b="b"/>
              <a:pathLst>
                <a:path w="1539875" h="448945">
                  <a:moveTo>
                    <a:pt x="0" y="448738"/>
                  </a:moveTo>
                  <a:lnTo>
                    <a:pt x="80631" y="0"/>
                  </a:lnTo>
                </a:path>
                <a:path w="1539875" h="448945">
                  <a:moveTo>
                    <a:pt x="80631" y="0"/>
                  </a:moveTo>
                  <a:lnTo>
                    <a:pt x="1539724" y="0"/>
                  </a:lnTo>
                </a:path>
              </a:pathLst>
            </a:custGeom>
            <a:ln w="7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483" y="3258069"/>
            <a:ext cx="58419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94157" y="3207222"/>
            <a:ext cx="61404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</a:tabLst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6234" y="2886143"/>
            <a:ext cx="304863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601470" algn="l"/>
                <a:tab pos="2303145" algn="l"/>
              </a:tabLst>
            </a:pPr>
            <a:r>
              <a:rPr sz="2750" i="1" dirty="0">
                <a:latin typeface="Times New Roman"/>
                <a:cs typeface="Times New Roman"/>
              </a:rPr>
              <a:t>d</a:t>
            </a:r>
            <a:r>
              <a:rPr sz="2750" i="1" spc="-3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spc="-27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8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q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-5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3075" baseline="1355" dirty="0">
                <a:latin typeface="Symbol"/>
                <a:cs typeface="Symbol"/>
              </a:rPr>
              <a:t></a:t>
            </a:r>
            <a:r>
              <a:rPr sz="3075" spc="-322" baseline="13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spc="-285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p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dirty="0">
                <a:latin typeface="Symbol"/>
                <a:cs typeface="Symbol"/>
              </a:rPr>
              <a:t>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q</a:t>
            </a:r>
            <a:r>
              <a:rPr sz="2750" i="1" spc="-70" dirty="0">
                <a:latin typeface="Times New Roman"/>
                <a:cs typeface="Times New Roman"/>
              </a:rPr>
              <a:t> </a:t>
            </a:r>
            <a:r>
              <a:rPr sz="2750" spc="40" dirty="0">
                <a:latin typeface="Times New Roman"/>
                <a:cs typeface="Times New Roman"/>
              </a:rPr>
              <a:t>)</a:t>
            </a:r>
            <a:r>
              <a:rPr sz="1350" spc="60" baseline="77160" dirty="0">
                <a:latin typeface="Times New Roman"/>
                <a:cs typeface="Times New Roman"/>
              </a:rPr>
              <a:t>2</a:t>
            </a:r>
            <a:endParaRPr sz="1350" baseline="7716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930</Words>
  <Application>Microsoft Office PowerPoint</Application>
  <PresentationFormat>On-screen Show (4:3)</PresentationFormat>
  <Paragraphs>318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Aptos</vt:lpstr>
      <vt:lpstr>Arial</vt:lpstr>
      <vt:lpstr>Arial MT</vt:lpstr>
      <vt:lpstr>Calibri</vt:lpstr>
      <vt:lpstr>Cambria</vt:lpstr>
      <vt:lpstr>KaTeX_Main</vt:lpstr>
      <vt:lpstr>KaTeX_Math</vt:lpstr>
      <vt:lpstr>Söhne</vt:lpstr>
      <vt:lpstr>Symbol</vt:lpstr>
      <vt:lpstr>Times New Roman</vt:lpstr>
      <vt:lpstr>Trebuchet MS</vt:lpstr>
      <vt:lpstr>Verdana</vt:lpstr>
      <vt:lpstr>Office Theme</vt:lpstr>
      <vt:lpstr>      CS4038</vt:lpstr>
      <vt:lpstr>PowerPoint Presentation</vt:lpstr>
      <vt:lpstr>PowerPoint Presentation</vt:lpstr>
      <vt:lpstr>Set of Stored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NEAREST NEIGHBOR USING KD-TREE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3</cp:revision>
  <dcterms:created xsi:type="dcterms:W3CDTF">2024-03-04T04:41:01Z</dcterms:created>
  <dcterms:modified xsi:type="dcterms:W3CDTF">2024-03-04T11:21:47Z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LastSaved">
    <vt:filetime>2024-03-04T00:00:00Z</vt:filetime>
  </property>
  <property fmtid="{D5CDD505-2E9C-101B-9397-08002B2CF9AE}" pid="4" name="Producer">
    <vt:lpwstr>macOS Version 11.6.5 (Build 20G527) Quartz PDFContext</vt:lpwstr>
  </property>
</Properties>
</file>