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1" r:id="rId4"/>
    <p:sldId id="260" r:id="rId5"/>
    <p:sldId id="259" r:id="rId6"/>
    <p:sldId id="269" r:id="rId7"/>
    <p:sldId id="262" r:id="rId8"/>
    <p:sldId id="263" r:id="rId9"/>
    <p:sldId id="268" r:id="rId10"/>
    <p:sldId id="275" r:id="rId11"/>
    <p:sldId id="264" r:id="rId12"/>
    <p:sldId id="265" r:id="rId13"/>
    <p:sldId id="271" r:id="rId14"/>
    <p:sldId id="266" r:id="rId15"/>
    <p:sldId id="267" r:id="rId1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125" d="100"/>
          <a:sy n="125" d="100"/>
        </p:scale>
        <p:origin x="-102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C494A-A63C-4009-9E45-47FA7BB07201}" type="datetimeFigureOut">
              <a:rPr lang="uk-UA" smtClean="0"/>
              <a:t>19.12.2022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0D74B-F76A-42A4-BC19-156B70E695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53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D74B-F76A-42A4-BC19-156B70E6954B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173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6F5E5F1-CFCD-41D1-B58D-51C01F36BC16}" type="datetimeFigureOut">
              <a:rPr lang="uk-UA" smtClean="0"/>
              <a:t>19.12.2022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B2A0178-B8A6-4A6A-AC60-08B0BA9E4064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368152"/>
          </a:xfrm>
        </p:spPr>
        <p:txBody>
          <a:bodyPr anchor="ctr"/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касира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театру»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60648"/>
            <a:ext cx="8856984" cy="1656184"/>
          </a:xfrm>
        </p:spPr>
        <p:txBody>
          <a:bodyPr>
            <a:normAutofit/>
          </a:bodyPr>
          <a:lstStyle/>
          <a:p>
            <a:r>
              <a:rPr lang="uk-UA" sz="2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Тернопільський національний технічний університет</a:t>
            </a:r>
          </a:p>
          <a:p>
            <a:r>
              <a:rPr lang="uk-UA" sz="2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ім. Івана Пулюя</a:t>
            </a:r>
          </a:p>
          <a:p>
            <a:endParaRPr lang="uk-UA" sz="2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uk-UA" sz="2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Кафедра програмної інженерії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4437112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Виконав:</a:t>
            </a:r>
          </a:p>
          <a:p>
            <a:pPr algn="r">
              <a:spcBef>
                <a:spcPct val="0"/>
              </a:spcBef>
            </a:pPr>
            <a:r>
              <a:rPr lang="uk-UA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Студент групи </a:t>
            </a:r>
            <a:r>
              <a:rPr lang="uk-UA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СПм</a:t>
            </a:r>
            <a:r>
              <a:rPr lang="uk-UA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51</a:t>
            </a:r>
            <a:endParaRPr lang="uk-UA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>
              <a:spcBef>
                <a:spcPct val="0"/>
              </a:spcBef>
            </a:pPr>
            <a:r>
              <a:rPr lang="uk-UA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Біланик</a:t>
            </a:r>
            <a:r>
              <a:rPr lang="uk-UA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Зеновій</a:t>
            </a:r>
            <a:endParaRPr lang="uk-UA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144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діаграма сутностей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196752"/>
            <a:ext cx="4083025" cy="43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Демонстрація роботи програми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969328"/>
            <a:ext cx="3392213" cy="129614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2458392" cy="141483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71611" y="2780928"/>
            <a:ext cx="2562225" cy="236220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668768" y="2635205"/>
            <a:ext cx="355663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1124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762000"/>
            <a:ext cx="3528392" cy="144286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908720"/>
            <a:ext cx="3837925" cy="1736403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5436096" y="2891409"/>
            <a:ext cx="3254266" cy="1872208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395536" y="2996952"/>
            <a:ext cx="3992339" cy="1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620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52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97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381948"/>
            <a:ext cx="2243465" cy="2232248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072" y="609330"/>
            <a:ext cx="3514898" cy="1777484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278635" y="2564904"/>
            <a:ext cx="3397771" cy="956489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5"/>
          <a:stretch>
            <a:fillRect/>
          </a:stretch>
        </p:blipFill>
        <p:spPr>
          <a:xfrm>
            <a:off x="395536" y="2924944"/>
            <a:ext cx="3561382" cy="18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808" y="764704"/>
            <a:ext cx="3200663" cy="27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0653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Під час розробки програмного забезпечення, основна увага була зосереджена на проектування архітектури системи з дотриманням вимог правильної архітектури та з використанням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патернів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для створення механізмів організації системи. Також система спрямована на реалізацію зрозумілого графічного інтерфейсу та побудові логічної бази даних, що найважливіша для створення інформаційних систем.</a:t>
            </a:r>
          </a:p>
          <a:p>
            <a:pPr marL="0" indent="0" algn="just">
              <a:buNone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Також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було розроблено технічну демонстраційну версію додатку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касира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театру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дало змогу застосувати отримані знання на практиці. Написана програма виконує усі потрібні функції. Під час тестування програми, неполадок не виявлено. Технічна демонстраційна версія додатку працює добре.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Поставлені завдання були виконані, а саме:</a:t>
            </a:r>
          </a:p>
          <a:p>
            <a:pPr lvl="0" algn="just"/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дослідив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аналогічну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роботу;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поглибив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навички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роботі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Visual Studio, C#, MySQL;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розроби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в архітектурний проект реалізації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робоити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системи відповідно визначених вимог до програми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розробив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систему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автоматизації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касира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театру.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980728"/>
            <a:ext cx="7931224" cy="3384376"/>
          </a:xfrm>
        </p:spPr>
        <p:txBody>
          <a:bodyPr/>
          <a:lstStyle/>
          <a:p>
            <a:pPr algn="just"/>
            <a:r>
              <a:rPr lang="uk-U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Метою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курсового проекту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є розробка системи для автоматизації роботи касира організації зв’язаної чи відповідальної за адміністрацію та організацію робочого процесу театру.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Безпосередньо передбачається виконання системою проведення обслуговування клієнтів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організації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та аналізу касового збору через створення системи для впровадження механізму автоматизації в ці процеси.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Програма забезпечуватиме облік усіх дій касира та надаватиме можливості для адміністратора долучатися до робочих інструментів та документації що є звітом з описом виконаних робіт працівником.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Адміністративна частина також додаватиме можливість зберігати та архівувати дані від клієнтів, додавати, корегувати, і видаляти розклад сеансів, репертуар театральної трупи та підтримувати грамотність графіку попередньо визначених вистав через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оновлюваність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даних в системі.</a:t>
            </a:r>
          </a:p>
        </p:txBody>
      </p:sp>
    </p:spTree>
    <p:extLst>
      <p:ext uri="{BB962C8B-B14F-4D97-AF65-F5344CB8AC3E}">
        <p14:creationId xmlns:p14="http://schemas.microsoft.com/office/powerpoint/2010/main" val="2761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700808"/>
            <a:ext cx="7408333" cy="3450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забезпечує на ранній стадії реалізацію реально працюючого ПЗ (прототипу), що дозволяє наочно продемонструвати користувачеві майбутню систему, уточнить її інтерфейсні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елементи.</a:t>
            </a:r>
          </a:p>
          <a:p>
            <a:pPr marL="0" indent="0" algn="just">
              <a:buNone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процесі роботи з прототипом користувач реально усвідомлює можливості майбутньої системи і визначає найбільш зручний для нього режим обробки даних.</a:t>
            </a:r>
          </a:p>
          <a:p>
            <a:pPr marL="0" indent="0" algn="just">
              <a:buNone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Дана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методологія є гнучкою, бо дозволяє доповнювати специфікацію і тому на відміну від каскадної є широковживаною.</a:t>
            </a:r>
          </a:p>
          <a:p>
            <a:pPr algn="just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6712"/>
          </a:xfrm>
        </p:spPr>
        <p:txBody>
          <a:bodyPr/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Вибрана модель розробки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 тестової демонстраційної програми буде використана методологія прототипного проектування програмного забезпечення.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Вона найбільш підходить,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роботи з простими проектами, за короткий термін.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потрібно робити детальну специфікацію на етапі проектування,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доповнювати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її по мірі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 програмного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500173"/>
            <a:ext cx="8229600" cy="610944"/>
          </a:xfrm>
        </p:spPr>
        <p:txBody>
          <a:bodyPr>
            <a:normAutofit/>
          </a:bodyPr>
          <a:lstStyle/>
          <a:p>
            <a:r>
              <a:rPr lang="uk-UA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Методологія </a:t>
            </a:r>
            <a:r>
              <a:rPr lang="uk-UA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прототипного</a:t>
            </a:r>
            <a:r>
              <a:rPr lang="uk-UA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програмування</a:t>
            </a:r>
            <a:endParaRPr lang="uk-UA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image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9551" y="1700808"/>
            <a:ext cx="489712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9498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 smtClean="0">
                <a:latin typeface="Times New Roman" pitchFamily="18" charset="0"/>
                <a:cs typeface="Times New Roman" panose="02020603050405020304" pitchFamily="18" charset="0"/>
              </a:rPr>
              <a:t>Програма повинна виконувати наступні функції:</a:t>
            </a:r>
          </a:p>
          <a:p>
            <a:pPr lvl="0" algn="just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авторизація користувачів;</a:t>
            </a:r>
          </a:p>
          <a:p>
            <a:pPr lvl="0" algn="just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перегляд списку користувачів;</a:t>
            </a:r>
          </a:p>
          <a:p>
            <a:pPr lvl="0" algn="just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редагування даних користувачів;</a:t>
            </a:r>
          </a:p>
          <a:p>
            <a:pPr lvl="0" algn="just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додавання, редагування та видалення виступів; </a:t>
            </a:r>
          </a:p>
          <a:p>
            <a:pPr lvl="0" algn="just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додавання, редагування та видалення запланованих постанов;</a:t>
            </a:r>
          </a:p>
          <a:p>
            <a:pPr lvl="0" algn="just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продаж квитків;</a:t>
            </a:r>
          </a:p>
          <a:p>
            <a:pPr lvl="0" algn="just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бронювання квитків;</a:t>
            </a:r>
          </a:p>
          <a:p>
            <a:pPr lvl="0" algn="just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створення звітів касового обігу;</a:t>
            </a:r>
          </a:p>
          <a:p>
            <a:pPr marL="0" indent="0" algn="just">
              <a:buNone/>
            </a:pP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 використання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5442519"/>
            <a:ext cx="46755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Діаграма варіантів використання</a:t>
            </a:r>
          </a:p>
          <a:p>
            <a:endParaRPr lang="uk-UA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2023" r="1"/>
          <a:stretch/>
        </p:blipFill>
        <p:spPr bwMode="auto">
          <a:xfrm>
            <a:off x="2769870" y="1565275"/>
            <a:ext cx="3604260" cy="3727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31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реалізації цієї програми вирішено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проектувати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платформі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використанням мови програмування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струментів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контролю за базою даних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Server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для нього у вільному доступі є багато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рограмних рішень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розширюють можливості і у значній мірі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полекшують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розробку програмного забезпечення. 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використовуючи форми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оптимізують код інтерфейсу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збільшується його читабельність.</a:t>
            </a:r>
          </a:p>
          <a:p>
            <a:pPr marL="0" indent="0" algn="just">
              <a:buNone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еякі класи являють собою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набір окремого функціоналу, що в комплексі зменшує навантаження на окремі елементи проекту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3645024"/>
            <a:ext cx="3837305" cy="204089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128" y="3140968"/>
            <a:ext cx="2452370" cy="2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24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Оскільки, проект надає можливість користувачеві оперувати даними (додавання, видалення, перегляд записів) було вирішено підключити базу даних з допомогою сервісу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 сховище інформації .Також однією з причин вибору цієї бази було те що програма розроблена для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централізованого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користування (збереження даних відбуватиметься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обмеженому наборі пристроїв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зі встановленою програмою)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Звідси, для перевірки впливу програми на сховище  даних використовується відповідно програмний додаток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284984"/>
            <a:ext cx="2668270" cy="256476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7720" y="3256404"/>
            <a:ext cx="3774440" cy="20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/>
          <a:lstStyle/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класів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40352" y="5805264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93361" y="908720"/>
            <a:ext cx="6120765" cy="54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1763</TotalTime>
  <Words>245</Words>
  <Application>Microsoft Office PowerPoint</Application>
  <PresentationFormat>Экран (4:3)</PresentationFormat>
  <Paragraphs>45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Волна</vt:lpstr>
      <vt:lpstr>Тема: «Система автоматизації роботи касира театру»</vt:lpstr>
      <vt:lpstr>Презентация PowerPoint</vt:lpstr>
      <vt:lpstr>Вибрана модель розробки</vt:lpstr>
      <vt:lpstr>Рисунок 1 – Методологія прототипного програмування</vt:lpstr>
      <vt:lpstr>Варіанти використання</vt:lpstr>
      <vt:lpstr>Презентация PowerPoint</vt:lpstr>
      <vt:lpstr>Презентация PowerPoint</vt:lpstr>
      <vt:lpstr>Презентация PowerPoint</vt:lpstr>
      <vt:lpstr>Діаграма класів</vt:lpstr>
      <vt:lpstr>ET – діаграма сутностей</vt:lpstr>
      <vt:lpstr>Демонстрація роботи програми</vt:lpstr>
      <vt:lpstr>Презентация PowerPoint</vt:lpstr>
      <vt:lpstr>Презентация PowerPoint</vt:lpstr>
      <vt:lpstr>Презентация PowerPoint</vt:lpstr>
      <vt:lpstr>Висновки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Користувач Windows</dc:creator>
  <cp:lastModifiedBy>Zenyk Bilanyk</cp:lastModifiedBy>
  <cp:revision>41</cp:revision>
  <dcterms:created xsi:type="dcterms:W3CDTF">2019-11-29T14:08:50Z</dcterms:created>
  <dcterms:modified xsi:type="dcterms:W3CDTF">2022-12-19T19:03:44Z</dcterms:modified>
</cp:coreProperties>
</file>