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Average" panose="020B0604020202020204" charset="0"/>
      <p:regular r:id="rId6"/>
    </p:embeddedFont>
    <p:embeddedFont>
      <p:font typeface="Oswald"/>
      <p:regular r:id="rId7"/>
      <p:bold r:id="rId8"/>
    </p:embeddedFon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00A0B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177349" y="180800"/>
            <a:ext cx="6858071" cy="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dirty="0">
                <a:solidFill>
                  <a:srgbClr val="FFFFFF"/>
                </a:solidFill>
              </a:rPr>
              <a:t>Игра: </a:t>
            </a:r>
            <a:r>
              <a:rPr lang="en-US" sz="4800" dirty="0" smtClean="0">
                <a:solidFill>
                  <a:srgbClr val="FFFFFF"/>
                </a:solidFill>
              </a:rPr>
              <a:t>Transmission </a:t>
            </a:r>
            <a:r>
              <a:rPr lang="en-US" sz="4800" dirty="0" smtClean="0">
                <a:solidFill>
                  <a:srgbClr val="FFFFFF"/>
                </a:solidFill>
              </a:rPr>
              <a:t>Lost</a:t>
            </a:r>
            <a:endParaRPr sz="4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77350" y="1711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chemeClr val="dk1"/>
                </a:solidFill>
              </a:rPr>
              <a:t>Команда: </a:t>
            </a:r>
            <a:r>
              <a:rPr lang="en-US" sz="3000" dirty="0" err="1" smtClean="0">
                <a:solidFill>
                  <a:schemeClr val="dk1"/>
                </a:solidFill>
              </a:rPr>
              <a:t>Chairbreakers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102550" y="1625575"/>
            <a:ext cx="52368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 b="1" dirty="0">
                <a:latin typeface="Roboto"/>
                <a:ea typeface="Roboto"/>
                <a:cs typeface="Roboto"/>
                <a:sym typeface="Roboto"/>
              </a:rPr>
              <a:t>Жанр: </a:t>
            </a:r>
            <a:r>
              <a:rPr lang="en-US" b="1" dirty="0" smtClean="0">
                <a:latin typeface="Roboto"/>
                <a:ea typeface="Roboto"/>
                <a:cs typeface="Roboto"/>
                <a:sym typeface="Roboto"/>
              </a:rPr>
              <a:t>top-down shooter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b="1" dirty="0" smtClean="0">
                <a:latin typeface="Roboto"/>
                <a:ea typeface="Roboto"/>
                <a:cs typeface="Roboto"/>
                <a:sym typeface="Roboto"/>
              </a:rPr>
              <a:t>Суть: </a:t>
            </a:r>
            <a:r>
              <a:rPr lang="ru-RU" b="1" dirty="0" smtClean="0">
                <a:latin typeface="Roboto"/>
                <a:ea typeface="Roboto"/>
                <a:cs typeface="Roboto"/>
                <a:sym typeface="Roboto"/>
              </a:rPr>
              <a:t>нелегкие будни космического ремонтника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b="1" dirty="0" smtClean="0">
                <a:latin typeface="Roboto"/>
                <a:ea typeface="Roboto"/>
                <a:cs typeface="Roboto"/>
                <a:sym typeface="Roboto"/>
              </a:rPr>
              <a:t>Сеттинг: далекий недружелюбный космос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b="1" dirty="0" smtClean="0">
                <a:latin typeface="Roboto"/>
                <a:ea typeface="Roboto"/>
                <a:cs typeface="Roboto"/>
                <a:sym typeface="Roboto"/>
              </a:rPr>
              <a:t>Фича</a:t>
            </a:r>
            <a:r>
              <a:rPr lang="ru" dirty="0" smtClean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bizzare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b="1" dirty="0">
                <a:latin typeface="Roboto"/>
                <a:ea typeface="Roboto"/>
                <a:cs typeface="Roboto"/>
                <a:sym typeface="Roboto"/>
              </a:rPr>
              <a:t>Технологии разработки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ru" i="1" dirty="0">
                <a:latin typeface="Roboto"/>
                <a:ea typeface="Roboto"/>
                <a:cs typeface="Roboto"/>
                <a:sym typeface="Roboto"/>
              </a:rPr>
              <a:t>движок, язык, 2D/3D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): 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Unity 2D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4294967295"/>
          </p:nvPr>
        </p:nvSpPr>
        <p:spPr>
          <a:xfrm>
            <a:off x="463225" y="256050"/>
            <a:ext cx="3820200" cy="10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ОПИСАНИЕ</a:t>
            </a:r>
            <a:endParaRPr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000" y="0"/>
            <a:ext cx="1277998" cy="9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63225" y="256050"/>
            <a:ext cx="2784900" cy="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КОМАНДА</a:t>
            </a:r>
            <a:endParaRPr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311700" y="1825500"/>
            <a:ext cx="85206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b="1" dirty="0" smtClean="0">
                <a:latin typeface="Roboto"/>
                <a:ea typeface="Roboto"/>
                <a:cs typeface="Roboto"/>
                <a:sym typeface="Roboto"/>
              </a:rPr>
              <a:t>Дмитрий Зайцев</a:t>
            </a:r>
            <a:r>
              <a:rPr lang="ru" b="1" dirty="0" smtClean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game design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b="1" dirty="0" smtClean="0">
                <a:latin typeface="Roboto"/>
                <a:ea typeface="Roboto"/>
                <a:cs typeface="Roboto"/>
                <a:sym typeface="Roboto"/>
              </a:rPr>
              <a:t>Артем Куженькин</a:t>
            </a:r>
            <a:r>
              <a:rPr lang="ru" dirty="0" smtClean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game design</a:t>
            </a:r>
            <a:endParaRPr lang="ru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b="1" dirty="0" smtClean="0">
                <a:latin typeface="Roboto"/>
                <a:ea typeface="Roboto"/>
                <a:cs typeface="Roboto"/>
                <a:sym typeface="Roboto"/>
              </a:rPr>
              <a:t>Петр Лагун</a:t>
            </a:r>
            <a:r>
              <a:rPr lang="ru" dirty="0" smtClean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unity developer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b="1" dirty="0" smtClean="0">
                <a:latin typeface="Roboto"/>
                <a:ea typeface="Roboto"/>
                <a:cs typeface="Roboto"/>
                <a:sym typeface="Roboto"/>
              </a:rPr>
              <a:t>Илья Кузнецов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wannabe </a:t>
            </a:r>
            <a:r>
              <a:rPr lang="en-US" smtClean="0">
                <a:latin typeface="Roboto"/>
                <a:ea typeface="Roboto"/>
                <a:cs typeface="Roboto"/>
                <a:sym typeface="Roboto"/>
              </a:rPr>
              <a:t>unity developer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000" y="0"/>
            <a:ext cx="1277998" cy="9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</Words>
  <Application>Microsoft Office PowerPoint</Application>
  <PresentationFormat>On-screen Show (16:9)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Average</vt:lpstr>
      <vt:lpstr>Oswald</vt:lpstr>
      <vt:lpstr>Roboto</vt:lpstr>
      <vt:lpstr>Slate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Пользователь Windows</cp:lastModifiedBy>
  <cp:revision>3</cp:revision>
  <dcterms:modified xsi:type="dcterms:W3CDTF">2018-01-26T17:24:39Z</dcterms:modified>
</cp:coreProperties>
</file>